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281" autoAdjust="0"/>
    <p:restoredTop sz="94660"/>
  </p:normalViewPr>
  <p:slideViewPr>
    <p:cSldViewPr>
      <p:cViewPr varScale="1">
        <p:scale>
          <a:sx n="81" d="100"/>
          <a:sy n="81" d="100"/>
        </p:scale>
        <p:origin x="-14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Jose Annunziato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Binary logarithm plot with tick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305800" cy="52200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Vs. Binary Search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456678"/>
            <a:ext cx="304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94088" y="3200400"/>
            <a:ext cx="304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90678" y="2166898"/>
            <a:ext cx="1819922" cy="86177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~ log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14800" y="1333874"/>
            <a:ext cx="990600" cy="86177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066800" y="1524000"/>
            <a:ext cx="5715000" cy="2286000"/>
          </a:xfrm>
          <a:prstGeom prst="line">
            <a:avLst/>
          </a:prstGeom>
          <a:ln w="476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search iterates over an array sequentially searching for a matching element</a:t>
            </a:r>
          </a:p>
          <a:p>
            <a:pPr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linearSearch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haystack[], </a:t>
            </a:r>
            <a:r>
              <a:rPr lang="en-US" b="1" dirty="0" err="1" smtClean="0"/>
              <a:t>int</a:t>
            </a:r>
            <a:r>
              <a:rPr lang="en-US" b="1" dirty="0" smtClean="0"/>
              <a:t> size, </a:t>
            </a:r>
            <a:r>
              <a:rPr lang="en-US" b="1" dirty="0" err="1" smtClean="0"/>
              <a:t>int</a:t>
            </a:r>
            <a:r>
              <a:rPr lang="en-US" b="1" dirty="0" smtClean="0"/>
              <a:t> needle) {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k = 0; k &lt; size; k++ )		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b="1" dirty="0" smtClean="0"/>
              <a:t>		if ( haystack [ k ] == needle )</a:t>
            </a:r>
          </a:p>
          <a:p>
            <a:pPr>
              <a:buNone/>
            </a:pPr>
            <a:r>
              <a:rPr lang="en-US" b="1" dirty="0" smtClean="0"/>
              <a:t>			return k;</a:t>
            </a:r>
          </a:p>
          <a:p>
            <a:pPr>
              <a:buNone/>
            </a:pPr>
            <a:r>
              <a:rPr lang="en-US" b="1" dirty="0" smtClean="0"/>
              <a:t>	return -1;</a:t>
            </a:r>
          </a:p>
          <a:p>
            <a:pPr>
              <a:buNone/>
            </a:pPr>
            <a:r>
              <a:rPr lang="en-US" b="1" dirty="0" smtClean="0"/>
              <a:t>}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5801360"/>
          <a:ext cx="6934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181600"/>
            <a:ext cx="2683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 search assumes array is sorted and progressively reduces search size in half</a:t>
            </a:r>
          </a:p>
          <a:p>
            <a:r>
              <a:rPr lang="en-US" dirty="0" smtClean="0"/>
              <a:t>Consider searching for 123 in the following array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Let's look at iterative and recursive implementation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819400"/>
          <a:ext cx="6934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33900" y="3515360"/>
          <a:ext cx="34671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920740" y="4191000"/>
          <a:ext cx="20802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9400" y="4810760"/>
          <a:ext cx="6934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binarySearch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a[], </a:t>
            </a:r>
            <a:r>
              <a:rPr lang="en-US" dirty="0" err="1" smtClean="0"/>
              <a:t>int</a:t>
            </a:r>
            <a:r>
              <a:rPr lang="en-US" dirty="0" smtClean="0"/>
              <a:t> low, </a:t>
            </a:r>
            <a:r>
              <a:rPr lang="en-US" dirty="0" err="1" smtClean="0"/>
              <a:t>int</a:t>
            </a:r>
            <a:r>
              <a:rPr lang="en-US" dirty="0" smtClean="0"/>
              <a:t> high, </a:t>
            </a:r>
            <a:r>
              <a:rPr lang="en-US" dirty="0" err="1" smtClean="0"/>
              <a:t>int</a:t>
            </a:r>
            <a:r>
              <a:rPr lang="en-US" dirty="0" smtClean="0"/>
              <a:t> target ) {</a:t>
            </a:r>
          </a:p>
          <a:p>
            <a:pPr>
              <a:buNone/>
            </a:pPr>
            <a:r>
              <a:rPr lang="en-US" dirty="0" smtClean="0"/>
              <a:t>    while (low &lt;= high)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middle = low + (high - low)/2;</a:t>
            </a:r>
          </a:p>
          <a:p>
            <a:pPr>
              <a:buNone/>
            </a:pPr>
            <a:r>
              <a:rPr lang="en-US" dirty="0" smtClean="0"/>
              <a:t>        if (target &lt; a[middle])</a:t>
            </a:r>
          </a:p>
          <a:p>
            <a:pPr>
              <a:buNone/>
            </a:pPr>
            <a:r>
              <a:rPr lang="en-US" dirty="0" smtClean="0"/>
              <a:t>            high = middle - 1;</a:t>
            </a:r>
          </a:p>
          <a:p>
            <a:pPr>
              <a:buNone/>
            </a:pPr>
            <a:r>
              <a:rPr lang="en-US" dirty="0" smtClean="0"/>
              <a:t>        else if (target &gt; a[middle])</a:t>
            </a:r>
          </a:p>
          <a:p>
            <a:pPr>
              <a:buNone/>
            </a:pPr>
            <a:r>
              <a:rPr lang="en-US" dirty="0" smtClean="0"/>
              <a:t>            low = middle + 1;</a:t>
            </a:r>
          </a:p>
          <a:p>
            <a:pPr>
              <a:buNone/>
            </a:pPr>
            <a:r>
              <a:rPr lang="en-US" dirty="0" smtClean="0"/>
              <a:t>        else</a:t>
            </a:r>
          </a:p>
          <a:p>
            <a:pPr>
              <a:buNone/>
            </a:pPr>
            <a:r>
              <a:rPr lang="en-US" dirty="0" smtClean="0"/>
              <a:t>            return middle;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return -1;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array[] = {12,23,34,45,56,67,78,89,90,123};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result = </a:t>
            </a:r>
            <a:r>
              <a:rPr lang="en-US" dirty="0" err="1" smtClean="0"/>
              <a:t>binarySearch</a:t>
            </a:r>
            <a:r>
              <a:rPr lang="en-US" dirty="0" smtClean="0"/>
              <a:t>(array, 0, 9, 89);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"Found at: " &lt;&lt; result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getch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err="1" smtClean="0"/>
              <a:t>binarySearchRec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a[], </a:t>
            </a:r>
            <a:r>
              <a:rPr lang="en-US" dirty="0" err="1" smtClean="0"/>
              <a:t>int</a:t>
            </a:r>
            <a:r>
              <a:rPr lang="en-US" dirty="0" smtClean="0"/>
              <a:t> low, </a:t>
            </a:r>
            <a:r>
              <a:rPr lang="en-US" dirty="0" err="1" smtClean="0"/>
              <a:t>int</a:t>
            </a:r>
            <a:r>
              <a:rPr lang="en-US" dirty="0" smtClean="0"/>
              <a:t> high, </a:t>
            </a:r>
            <a:r>
              <a:rPr lang="en-US" dirty="0" err="1" smtClean="0"/>
              <a:t>int</a:t>
            </a:r>
            <a:r>
              <a:rPr lang="en-US" dirty="0" smtClean="0"/>
              <a:t> target ) {</a:t>
            </a:r>
          </a:p>
          <a:p>
            <a:pPr>
              <a:buNone/>
            </a:pPr>
            <a:r>
              <a:rPr lang="en-US" dirty="0" smtClean="0"/>
              <a:t>    if (high &lt; low)</a:t>
            </a:r>
          </a:p>
          <a:p>
            <a:pPr>
              <a:buNone/>
            </a:pPr>
            <a:r>
              <a:rPr lang="en-US" dirty="0" smtClean="0"/>
              <a:t>        return -1;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middle = (low + high)/2;</a:t>
            </a:r>
          </a:p>
          <a:p>
            <a:pPr>
              <a:buNone/>
            </a:pPr>
            <a:r>
              <a:rPr lang="en-US" dirty="0" smtClean="0"/>
              <a:t>    if (target &lt; a[middle])</a:t>
            </a:r>
          </a:p>
          <a:p>
            <a:pPr>
              <a:buNone/>
            </a:pPr>
            <a:r>
              <a:rPr lang="en-US" dirty="0" smtClean="0"/>
              <a:t>        return </a:t>
            </a:r>
            <a:r>
              <a:rPr lang="en-US" b="1" dirty="0" err="1" smtClean="0"/>
              <a:t>binarySearchRec</a:t>
            </a:r>
            <a:r>
              <a:rPr lang="en-US" dirty="0" smtClean="0"/>
              <a:t>(a, low, middle-1, target);</a:t>
            </a:r>
          </a:p>
          <a:p>
            <a:pPr>
              <a:buNone/>
            </a:pPr>
            <a:r>
              <a:rPr lang="en-US" dirty="0" smtClean="0"/>
              <a:t>    else if (target &gt; a[middle])</a:t>
            </a:r>
          </a:p>
          <a:p>
            <a:pPr>
              <a:buNone/>
            </a:pPr>
            <a:r>
              <a:rPr lang="en-US" dirty="0" smtClean="0"/>
              <a:t>        return </a:t>
            </a:r>
            <a:r>
              <a:rPr lang="en-US" b="1" dirty="0" err="1" smtClean="0"/>
              <a:t>binarySearchRec</a:t>
            </a:r>
            <a:r>
              <a:rPr lang="en-US" dirty="0" smtClean="0"/>
              <a:t>(a, middle+1, high, target);</a:t>
            </a:r>
          </a:p>
          <a:p>
            <a:pPr>
              <a:buNone/>
            </a:pPr>
            <a:r>
              <a:rPr lang="en-US" dirty="0" smtClean="0"/>
              <a:t>    else if (target == a[middle])</a:t>
            </a:r>
          </a:p>
          <a:p>
            <a:pPr>
              <a:buNone/>
            </a:pPr>
            <a:r>
              <a:rPr lang="en-US" dirty="0" smtClean="0"/>
              <a:t>        return middle;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array[] = {12,23,34,45,56,67,78,89,90,123};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result = </a:t>
            </a:r>
            <a:r>
              <a:rPr lang="en-US" dirty="0" err="1" smtClean="0"/>
              <a:t>binarySearchRec</a:t>
            </a:r>
            <a:r>
              <a:rPr lang="en-US" dirty="0" smtClean="0"/>
              <a:t>(array, 0, 9, 89);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"Found at: " &lt;&lt; result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getch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Binary Search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binarySearchRec</a:t>
            </a:r>
            <a:r>
              <a:rPr lang="en-US" dirty="0" smtClean="0"/>
              <a:t>(array</a:t>
            </a:r>
            <a:r>
              <a:rPr lang="en-US" dirty="0" smtClean="0"/>
              <a:t>, 0, </a:t>
            </a:r>
            <a:r>
              <a:rPr lang="en-US" dirty="0" smtClean="0"/>
              <a:t>7, </a:t>
            </a:r>
            <a:r>
              <a:rPr lang="en-US" b="1" u="sng" dirty="0" smtClean="0"/>
              <a:t>45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Height has something to do with # of comparisons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15440" y="1981200"/>
          <a:ext cx="55473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2057400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15440" y="3048000"/>
          <a:ext cx="27736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71800" y="4135120"/>
          <a:ext cx="13868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971800" y="5201920"/>
          <a:ext cx="6934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7543800" y="2971800"/>
            <a:ext cx="0" cy="2971800"/>
          </a:xfrm>
          <a:prstGeom prst="straightConnector1">
            <a:avLst/>
          </a:prstGeom>
          <a:ln w="25400"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96200" y="4038600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Binary Search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990600"/>
          <a:ext cx="75285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66800"/>
            <a:ext cx="1144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391400" y="1752600"/>
            <a:ext cx="0" cy="3886200"/>
          </a:xfrm>
          <a:prstGeom prst="straightConnector1">
            <a:avLst/>
          </a:prstGeom>
          <a:ln w="25400"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43800" y="3048000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95400" y="2001520"/>
          <a:ext cx="37642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  <a:gridCol w="4705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147060" y="2992120"/>
          <a:ext cx="18821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35"/>
                <a:gridCol w="470535"/>
                <a:gridCol w="470535"/>
                <a:gridCol w="4705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088130" y="3982720"/>
          <a:ext cx="9410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35"/>
                <a:gridCol w="4705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088130" y="5049520"/>
          <a:ext cx="4705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81000" y="4343400"/>
            <a:ext cx="21034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= log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( 16 )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log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437</Words>
  <Application>Microsoft Office PowerPoint</Application>
  <PresentationFormat>On-screen Show (4:3)</PresentationFormat>
  <Paragraphs>217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Searching</vt:lpstr>
      <vt:lpstr>Linear Search</vt:lpstr>
      <vt:lpstr>Binary Search</vt:lpstr>
      <vt:lpstr>Slide 4</vt:lpstr>
      <vt:lpstr>Using Binary Search</vt:lpstr>
      <vt:lpstr>Recursive Binary Search</vt:lpstr>
      <vt:lpstr>Using Recursive Binary Search</vt:lpstr>
      <vt:lpstr>Performance of Binary Search</vt:lpstr>
      <vt:lpstr>Performance of Binary Search</vt:lpstr>
      <vt:lpstr>Linear Search Vs. Binary 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Jose.Annuziato</dc:creator>
  <cp:lastModifiedBy>jose.annunziato</cp:lastModifiedBy>
  <cp:revision>170</cp:revision>
  <dcterms:created xsi:type="dcterms:W3CDTF">2012-06-24T12:04:15Z</dcterms:created>
  <dcterms:modified xsi:type="dcterms:W3CDTF">2012-10-01T11:51:11Z</dcterms:modified>
</cp:coreProperties>
</file>