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4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5" r:id="rId20"/>
    <p:sldId id="276" r:id="rId21"/>
    <p:sldId id="277" r:id="rId22"/>
    <p:sldId id="278" r:id="rId23"/>
    <p:sldId id="280" r:id="rId24"/>
    <p:sldId id="279" r:id="rId25"/>
    <p:sldId id="27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 autoAdjust="0"/>
    <p:restoredTop sz="94660" autoAdjust="0"/>
  </p:normalViewPr>
  <p:slideViewPr>
    <p:cSldViewPr>
      <p:cViewPr varScale="1">
        <p:scale>
          <a:sx n="81" d="100"/>
          <a:sy n="81" d="100"/>
        </p:scale>
        <p:origin x="-5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83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C0A5F-A9FE-44E0-BD91-2A20A2F78608}" type="datetimeFigureOut">
              <a:rPr lang="en-US" smtClean="0"/>
              <a:pPr/>
              <a:t>10/1/2012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983FF-DB93-4C8F-BF68-D81F0D54C7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Jose Annunziato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ParseCsvRowDemo.cpp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Arrays Into An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ofstream</a:t>
            </a:r>
            <a:r>
              <a:rPr lang="en-US" dirty="0" smtClean="0"/>
              <a:t> </a:t>
            </a:r>
            <a:r>
              <a:rPr lang="en-US" dirty="0" err="1" smtClean="0"/>
              <a:t>accountFile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err="1" smtClean="0"/>
              <a:t>accountFile.open</a:t>
            </a:r>
            <a:r>
              <a:rPr lang="en-US" dirty="0" smtClean="0"/>
              <a:t>(</a:t>
            </a:r>
            <a:r>
              <a:rPr lang="en-US" dirty="0" err="1" smtClean="0"/>
              <a:t>fileName</a:t>
            </a:r>
            <a:r>
              <a:rPr lang="en-US" dirty="0" smtClean="0"/>
              <a:t>, </a:t>
            </a:r>
            <a:r>
              <a:rPr lang="en-US" dirty="0" err="1" smtClean="0"/>
              <a:t>ios</a:t>
            </a:r>
            <a:r>
              <a:rPr lang="en-US" dirty="0" smtClean="0"/>
              <a:t>::out | </a:t>
            </a:r>
            <a:r>
              <a:rPr lang="en-US" dirty="0" err="1" smtClean="0"/>
              <a:t>ios</a:t>
            </a:r>
            <a:r>
              <a:rPr lang="en-US" dirty="0" smtClean="0"/>
              <a:t>::app);</a:t>
            </a:r>
          </a:p>
          <a:p>
            <a:pPr>
              <a:buNone/>
            </a:pPr>
            <a:r>
              <a:rPr lang="en-US" dirty="0" smtClean="0"/>
              <a:t>for ( </a:t>
            </a:r>
            <a:r>
              <a:rPr lang="en-US" dirty="0" err="1" smtClean="0"/>
              <a:t>int</a:t>
            </a:r>
            <a:r>
              <a:rPr lang="en-US" dirty="0" smtClean="0"/>
              <a:t> r = 0; r &lt; 10; r++ )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accountFile</a:t>
            </a:r>
            <a:r>
              <a:rPr lang="en-US" dirty="0" smtClean="0"/>
              <a:t> &lt;&lt; date[ r ] &lt;&lt; ",";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accountFile</a:t>
            </a:r>
            <a:r>
              <a:rPr lang="en-US" dirty="0" smtClean="0"/>
              <a:t> &lt;&lt; type [ r ] &lt;&lt; ",";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accountFile</a:t>
            </a:r>
            <a:r>
              <a:rPr lang="en-US" dirty="0" smtClean="0"/>
              <a:t> &lt;&lt; description [ r ] &lt;&lt; ",";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accountFile</a:t>
            </a:r>
            <a:r>
              <a:rPr lang="en-US" dirty="0" smtClean="0"/>
              <a:t> &lt;&lt; amount [ r ] &lt;&lt; ",";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accountFile</a:t>
            </a:r>
            <a:r>
              <a:rPr lang="en-US" dirty="0" smtClean="0"/>
              <a:t> &lt;&lt; balance [ r ]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err="1" smtClean="0"/>
              <a:t>accountFile.close</a:t>
            </a:r>
            <a:r>
              <a:rPr lang="en-US" dirty="0" smtClean="0"/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can be initialized when they are declared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days [ MONTHS ] = {31, 28, 31, 30, …, 31};</a:t>
            </a:r>
          </a:p>
          <a:p>
            <a:pPr>
              <a:buNone/>
            </a:pPr>
            <a:r>
              <a:rPr lang="en-US" b="1" dirty="0" smtClean="0"/>
              <a:t>	string planets [ 9 ] = { "Mercury", … "Pluto?" };</a:t>
            </a:r>
          </a:p>
          <a:p>
            <a:pPr>
              <a:buNone/>
            </a:pPr>
            <a:r>
              <a:rPr lang="en-US" b="1" dirty="0" smtClean="0"/>
              <a:t>	float coins [ 5 ] = { 0.05, 0.1, 0.25, 0.5, 1.0 };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Arrays can be partially initialized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numbers[ 7 ] = { 1, 2, 4, 8 };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Uninitialized elements will be set to 0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Sizing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an array is initialized, the size can be inferred from the initialization</a:t>
            </a:r>
          </a:p>
          <a:p>
            <a:pPr>
              <a:buNone/>
            </a:pPr>
            <a:r>
              <a:rPr lang="en-US" b="1" dirty="0" smtClean="0"/>
              <a:t>	double ratings [] = { 1.0, 1.5, 2.0, 2.5, 3.0 };</a:t>
            </a:r>
          </a:p>
          <a:p>
            <a:endParaRPr lang="en-US" dirty="0" smtClean="0"/>
          </a:p>
          <a:p>
            <a:r>
              <a:rPr lang="en-US" dirty="0" smtClean="0"/>
              <a:t>You can't skip over </a:t>
            </a:r>
            <a:r>
              <a:rPr lang="en-US" dirty="0" err="1" smtClean="0"/>
              <a:t>initializers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array [ 6 ] = { 2, 4, , 8, , 12 };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Copying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You can't assign an array to another array :(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array1 [ 5 ] = { 1, 2, 3, 4, 5 };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array2 [ 5 ];</a:t>
            </a:r>
          </a:p>
          <a:p>
            <a:pPr>
              <a:buNone/>
            </a:pPr>
            <a:r>
              <a:rPr lang="en-US" b="1" dirty="0" smtClean="0"/>
              <a:t>	array1 = array2;</a:t>
            </a:r>
          </a:p>
          <a:p>
            <a:endParaRPr lang="en-US" dirty="0" smtClean="0"/>
          </a:p>
          <a:p>
            <a:r>
              <a:rPr lang="en-US" dirty="0" smtClean="0"/>
              <a:t>But </a:t>
            </a:r>
            <a:r>
              <a:rPr lang="en-US" dirty="0" smtClean="0"/>
              <a:t>u can </a:t>
            </a:r>
            <a:r>
              <a:rPr lang="en-US" dirty="0" smtClean="0"/>
              <a:t>assign individual elements to each other</a:t>
            </a:r>
          </a:p>
          <a:p>
            <a:pPr>
              <a:buNone/>
            </a:pPr>
            <a:r>
              <a:rPr lang="en-US" b="1" dirty="0" smtClean="0"/>
              <a:t>	array1 [ 2 ] = array2 [ 2 ];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To copy an array, just iterate over both</a:t>
            </a:r>
          </a:p>
          <a:p>
            <a:pPr>
              <a:buNone/>
            </a:pPr>
            <a:r>
              <a:rPr lang="en-US" b="1" dirty="0" smtClean="0"/>
              <a:t>	for ( </a:t>
            </a:r>
            <a:r>
              <a:rPr lang="en-US" b="1" dirty="0" err="1" smtClean="0"/>
              <a:t>int</a:t>
            </a:r>
            <a:r>
              <a:rPr lang="en-US" b="1" dirty="0" smtClean="0"/>
              <a:t> j = 0; j &lt; 5; j++ )</a:t>
            </a:r>
          </a:p>
          <a:p>
            <a:pPr>
              <a:buNone/>
            </a:pPr>
            <a:r>
              <a:rPr lang="en-US" b="1" dirty="0" smtClean="0"/>
              <a:t>		array1 [ j ] = array2 [ j 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print an array you need to iterate over it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for ( </a:t>
            </a:r>
            <a:r>
              <a:rPr lang="en-US" b="1" dirty="0" err="1" smtClean="0"/>
              <a:t>int</a:t>
            </a:r>
            <a:r>
              <a:rPr lang="en-US" b="1" dirty="0" smtClean="0"/>
              <a:t> j = 0; j &lt; 5; j++ )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cout</a:t>
            </a:r>
            <a:r>
              <a:rPr lang="en-US" b="1" dirty="0" smtClean="0"/>
              <a:t> &lt;&lt; array1 [ j ]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Unfortunately you can't just stream the array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cout</a:t>
            </a:r>
            <a:r>
              <a:rPr lang="en-US" b="1" dirty="0" smtClean="0"/>
              <a:t> &lt;&lt; array1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Up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Iterate over the array and keep track of a running total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total = 0;</a:t>
            </a:r>
          </a:p>
          <a:p>
            <a:pPr>
              <a:buNone/>
            </a:pPr>
            <a:r>
              <a:rPr lang="en-US" b="1" dirty="0" smtClean="0"/>
              <a:t>	for ( </a:t>
            </a:r>
            <a:r>
              <a:rPr lang="en-US" b="1" dirty="0" err="1" smtClean="0"/>
              <a:t>int</a:t>
            </a:r>
            <a:r>
              <a:rPr lang="en-US" b="1" dirty="0" smtClean="0"/>
              <a:t> j = 0; j &lt; 5; j++ )</a:t>
            </a:r>
          </a:p>
          <a:p>
            <a:pPr>
              <a:buNone/>
            </a:pPr>
            <a:r>
              <a:rPr lang="en-US" b="1" dirty="0" smtClean="0"/>
              <a:t>		total += array1 [ j ];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the Average of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up the total array and divide the number of values</a:t>
            </a:r>
          </a:p>
          <a:p>
            <a:pPr>
              <a:buNone/>
            </a:pPr>
            <a:r>
              <a:rPr lang="en-US" b="1" dirty="0" smtClean="0"/>
              <a:t>	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total = 0;</a:t>
            </a:r>
          </a:p>
          <a:p>
            <a:pPr>
              <a:buNone/>
            </a:pPr>
            <a:r>
              <a:rPr lang="en-US" b="1" dirty="0" smtClean="0"/>
              <a:t>	for ( </a:t>
            </a:r>
            <a:r>
              <a:rPr lang="en-US" b="1" dirty="0" err="1" smtClean="0"/>
              <a:t>int</a:t>
            </a:r>
            <a:r>
              <a:rPr lang="en-US" b="1" dirty="0" smtClean="0"/>
              <a:t> j = 0; j &lt; 5; j++ )</a:t>
            </a:r>
          </a:p>
          <a:p>
            <a:pPr>
              <a:buNone/>
            </a:pPr>
            <a:r>
              <a:rPr lang="en-US" b="1" dirty="0" smtClean="0"/>
              <a:t>		total += array1 [ j ];</a:t>
            </a:r>
          </a:p>
          <a:p>
            <a:pPr>
              <a:buNone/>
            </a:pPr>
            <a:r>
              <a:rPr lang="en-US" b="1" dirty="0" smtClean="0"/>
              <a:t>	float average = total / 5.0;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Max and 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Keep track of the </a:t>
            </a:r>
            <a:r>
              <a:rPr lang="en-US" b="1" i="1" dirty="0" smtClean="0"/>
              <a:t>max</a:t>
            </a:r>
            <a:r>
              <a:rPr lang="en-US" dirty="0" smtClean="0"/>
              <a:t> and </a:t>
            </a:r>
            <a:r>
              <a:rPr lang="en-US" b="1" i="1" dirty="0" smtClean="0"/>
              <a:t>min</a:t>
            </a:r>
            <a:r>
              <a:rPr lang="en-US" dirty="0" smtClean="0"/>
              <a:t> so far as you iterate over the array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max = array1 [ 0 ];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min = array1 [ 0 ];</a:t>
            </a:r>
          </a:p>
          <a:p>
            <a:pPr>
              <a:buNone/>
            </a:pPr>
            <a:r>
              <a:rPr lang="en-US" b="1" dirty="0" smtClean="0"/>
              <a:t>	for ( </a:t>
            </a:r>
            <a:r>
              <a:rPr lang="en-US" b="1" dirty="0" err="1" smtClean="0"/>
              <a:t>int</a:t>
            </a:r>
            <a:r>
              <a:rPr lang="en-US" b="1" dirty="0" smtClean="0"/>
              <a:t> j = 0; j &lt; 5; j++ ) {</a:t>
            </a:r>
          </a:p>
          <a:p>
            <a:pPr>
              <a:buNone/>
            </a:pPr>
            <a:r>
              <a:rPr lang="en-US" b="1" dirty="0" smtClean="0"/>
              <a:t>		if ( max &gt; array1 [ j ] )</a:t>
            </a:r>
          </a:p>
          <a:p>
            <a:pPr>
              <a:buNone/>
            </a:pPr>
            <a:r>
              <a:rPr lang="en-US" b="1" dirty="0" smtClean="0"/>
              <a:t>			max = array1 [ j ];</a:t>
            </a:r>
          </a:p>
          <a:p>
            <a:pPr>
              <a:buNone/>
            </a:pPr>
            <a:r>
              <a:rPr lang="en-US" b="1" dirty="0" smtClean="0"/>
              <a:t>		if ( min &lt; array1 [ j ] )</a:t>
            </a:r>
          </a:p>
          <a:p>
            <a:pPr>
              <a:buNone/>
            </a:pPr>
            <a:r>
              <a:rPr lang="en-US" b="1" dirty="0" smtClean="0"/>
              <a:t>			min = array1 [ j ];</a:t>
            </a:r>
          </a:p>
          <a:p>
            <a:pPr>
              <a:buNone/>
            </a:pPr>
            <a:r>
              <a:rPr lang="en-US" b="1" dirty="0" smtClean="0"/>
              <a:t>	}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compare arrays compare each element, the first discrepancy means arrays are different</a:t>
            </a:r>
          </a:p>
          <a:p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bool</a:t>
            </a:r>
            <a:r>
              <a:rPr lang="en-US" b="1" dirty="0" smtClean="0"/>
              <a:t> </a:t>
            </a:r>
            <a:r>
              <a:rPr lang="en-US" b="1" dirty="0" err="1" smtClean="0"/>
              <a:t>arraysAreEqual</a:t>
            </a:r>
            <a:r>
              <a:rPr lang="en-US" b="1" dirty="0" smtClean="0"/>
              <a:t> = true;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array1 [ 5 ], array2 [ 5 ];</a:t>
            </a:r>
          </a:p>
          <a:p>
            <a:pPr>
              <a:buNone/>
            </a:pPr>
            <a:r>
              <a:rPr lang="en-US" b="1" dirty="0" smtClean="0"/>
              <a:t>	for ( </a:t>
            </a:r>
            <a:r>
              <a:rPr lang="en-US" b="1" dirty="0" err="1" smtClean="0"/>
              <a:t>int</a:t>
            </a:r>
            <a:r>
              <a:rPr lang="en-US" b="1" dirty="0" smtClean="0"/>
              <a:t> k = 0; k &lt; 5; k++ )</a:t>
            </a:r>
          </a:p>
          <a:p>
            <a:pPr>
              <a:buNone/>
            </a:pPr>
            <a:r>
              <a:rPr lang="en-US" b="1" dirty="0" smtClean="0"/>
              <a:t>		if ( array1 [ k ] != array2 [ k ] </a:t>
            </a:r>
            <a:r>
              <a:rPr lang="en-US" b="1" dirty="0" smtClean="0"/>
              <a:t>) {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	</a:t>
            </a:r>
            <a:r>
              <a:rPr lang="en-US" b="1" dirty="0" err="1" smtClean="0"/>
              <a:t>arraysAreEqual</a:t>
            </a:r>
            <a:r>
              <a:rPr lang="en-US" b="1" dirty="0" smtClean="0"/>
              <a:t> = false</a:t>
            </a:r>
            <a:r>
              <a:rPr lang="en-US" b="1" dirty="0" smtClean="0"/>
              <a:t>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break;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}</a:t>
            </a:r>
            <a:endParaRPr lang="en-US" b="1" dirty="0" smtClean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 </a:t>
            </a:r>
            <a:r>
              <a:rPr lang="en-US" dirty="0" smtClean="0"/>
              <a:t>to this </a:t>
            </a:r>
            <a:r>
              <a:rPr lang="en-US" dirty="0" smtClean="0"/>
              <a:t>point we have been working with individual primitive data types</a:t>
            </a:r>
          </a:p>
          <a:p>
            <a:r>
              <a:rPr lang="en-US" dirty="0" smtClean="0"/>
              <a:t>Arrays allow working with multiple instances of data of the same type</a:t>
            </a:r>
          </a:p>
          <a:p>
            <a:r>
              <a:rPr lang="en-US" dirty="0" smtClean="0"/>
              <a:t>Arrays contain (or refer) to several pieces data stored in contiguous memory spaces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4572000"/>
          <a:ext cx="151796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87"/>
                <a:gridCol w="76238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971800" y="4572000"/>
          <a:ext cx="151796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87"/>
                <a:gridCol w="76238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'D'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'G'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'R'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81600" y="4572000"/>
          <a:ext cx="151796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587"/>
                <a:gridCol w="76238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315200" y="4810760"/>
          <a:ext cx="152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"String1"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315200" y="5344160"/>
          <a:ext cx="152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"String2"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315200" y="5877560"/>
          <a:ext cx="152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"String3"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2" name="Straight Arrow Connector 11"/>
          <p:cNvCxnSpPr/>
          <p:nvPr/>
        </p:nvCxnSpPr>
        <p:spPr>
          <a:xfrm flipV="1">
            <a:off x="6248400" y="5029200"/>
            <a:ext cx="1066800" cy="76200"/>
          </a:xfrm>
          <a:prstGeom prst="straightConnector1">
            <a:avLst/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248400" y="5486400"/>
            <a:ext cx="1066800" cy="76200"/>
          </a:xfrm>
          <a:prstGeom prst="straightConnector1">
            <a:avLst/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324600" y="5867400"/>
            <a:ext cx="990600" cy="228600"/>
          </a:xfrm>
          <a:prstGeom prst="straightConnector1">
            <a:avLst/>
          </a:prstGeom>
          <a:ln w="254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as 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bool</a:t>
            </a:r>
            <a:r>
              <a:rPr lang="en-US" dirty="0" smtClean="0"/>
              <a:t> </a:t>
            </a:r>
            <a:r>
              <a:rPr lang="en-US" b="1" i="1" dirty="0" err="1" smtClean="0"/>
              <a:t>areArraysEqual</a:t>
            </a:r>
            <a:r>
              <a:rPr lang="en-US" dirty="0" smtClean="0"/>
              <a:t> (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/>
              <a:t>a[]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dirty="0" smtClean="0"/>
              <a:t>b[]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size ) {</a:t>
            </a:r>
          </a:p>
          <a:p>
            <a:pPr>
              <a:buNone/>
            </a:pPr>
            <a:r>
              <a:rPr lang="en-US" dirty="0" smtClean="0"/>
              <a:t>		for ( </a:t>
            </a:r>
            <a:r>
              <a:rPr lang="en-US" dirty="0" err="1" smtClean="0"/>
              <a:t>int</a:t>
            </a:r>
            <a:r>
              <a:rPr lang="en-US" dirty="0" smtClean="0"/>
              <a:t> k = 0; k &lt; size; k++ )		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if ( a [ k ] != b [ k ] )</a:t>
            </a:r>
          </a:p>
          <a:p>
            <a:pPr>
              <a:buNone/>
            </a:pPr>
            <a:r>
              <a:rPr lang="en-US" dirty="0" smtClean="0"/>
              <a:t>				return false;</a:t>
            </a:r>
          </a:p>
          <a:p>
            <a:pPr>
              <a:buNone/>
            </a:pPr>
            <a:r>
              <a:rPr lang="en-US" dirty="0" smtClean="0"/>
              <a:t>		return true;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main ()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x[ 4 ] = {1, 2, 3, 4};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y[ 4 ] = {1, 2, 3, 4};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b="1" i="1" dirty="0" err="1" smtClean="0"/>
              <a:t>areArraysEqual</a:t>
            </a:r>
            <a:r>
              <a:rPr lang="en-US" b="1" dirty="0" smtClean="0"/>
              <a:t> </a:t>
            </a:r>
            <a:r>
              <a:rPr lang="en-US" dirty="0" smtClean="0"/>
              <a:t>( x, y, 4 )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arrayMax</a:t>
            </a:r>
            <a:r>
              <a:rPr lang="en-US" dirty="0" smtClean="0"/>
              <a:t> ( </a:t>
            </a:r>
            <a:r>
              <a:rPr lang="en-US" dirty="0" err="1" smtClean="0"/>
              <a:t>int</a:t>
            </a:r>
            <a:r>
              <a:rPr lang="en-US" dirty="0" smtClean="0"/>
              <a:t> [] 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b="1" i="1" dirty="0" err="1" smtClean="0"/>
              <a:t>arrayMax</a:t>
            </a:r>
            <a:r>
              <a:rPr lang="en-US" dirty="0" smtClean="0"/>
              <a:t> ( </a:t>
            </a:r>
            <a:r>
              <a:rPr lang="en-US" dirty="0" err="1" smtClean="0"/>
              <a:t>int</a:t>
            </a:r>
            <a:r>
              <a:rPr lang="en-US" dirty="0" smtClean="0"/>
              <a:t> array[], size ) {	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 max = array [ 0 ];</a:t>
            </a:r>
          </a:p>
          <a:p>
            <a:pPr>
              <a:buNone/>
            </a:pPr>
            <a:r>
              <a:rPr lang="en-US" dirty="0" smtClean="0"/>
              <a:t>		for ( </a:t>
            </a:r>
            <a:r>
              <a:rPr lang="en-US" dirty="0" err="1" smtClean="0"/>
              <a:t>int</a:t>
            </a:r>
            <a:r>
              <a:rPr lang="en-US" dirty="0" smtClean="0"/>
              <a:t> j = 0; j &lt; 5; j++ ) {</a:t>
            </a:r>
          </a:p>
          <a:p>
            <a:pPr>
              <a:buNone/>
            </a:pPr>
            <a:r>
              <a:rPr lang="en-US" dirty="0" smtClean="0"/>
              <a:t>			if ( max &gt; array [ j ] )</a:t>
            </a:r>
          </a:p>
          <a:p>
            <a:pPr>
              <a:buNone/>
            </a:pPr>
            <a:r>
              <a:rPr lang="en-US" dirty="0" smtClean="0"/>
              <a:t>				max = array [ j ];</a:t>
            </a:r>
          </a:p>
          <a:p>
            <a:pPr>
              <a:buNone/>
            </a:pPr>
            <a:r>
              <a:rPr lang="en-US" dirty="0" smtClean="0"/>
              <a:t>		return max;</a:t>
            </a:r>
          </a:p>
          <a:p>
            <a:pPr>
              <a:buNone/>
            </a:pPr>
            <a:r>
              <a:rPr lang="en-US" dirty="0" smtClean="0"/>
              <a:t>	}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main() {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int</a:t>
            </a:r>
            <a:r>
              <a:rPr lang="en-US" dirty="0" smtClean="0"/>
              <a:t>[] a = {1, 2, 3, 4, 5};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dirty="0" err="1" smtClean="0"/>
              <a:t>cout</a:t>
            </a:r>
            <a:r>
              <a:rPr lang="en-US" dirty="0" smtClean="0"/>
              <a:t> &lt;&lt; </a:t>
            </a:r>
            <a:r>
              <a:rPr lang="en-US" b="1" i="1" dirty="0" err="1" smtClean="0"/>
              <a:t>arrayMax</a:t>
            </a:r>
            <a:r>
              <a:rPr lang="en-US" dirty="0" smtClean="0"/>
              <a:t> ( a, 5 ) &lt;&lt; </a:t>
            </a:r>
            <a:r>
              <a:rPr lang="en-US" dirty="0" err="1" smtClean="0"/>
              <a:t>endl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	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Multidimentional</a:t>
            </a:r>
            <a:r>
              <a:rPr lang="en-US" dirty="0" smtClean="0"/>
              <a:t>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can have more than one dimension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scores [ rows ] [ columns </a:t>
            </a:r>
            <a:r>
              <a:rPr lang="en-US" b="1" dirty="0" smtClean="0"/>
              <a:t>];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Use an index per dimension to refer to each element</a:t>
            </a:r>
          </a:p>
          <a:p>
            <a:pPr>
              <a:buNone/>
            </a:pPr>
            <a:r>
              <a:rPr lang="en-US" b="1" dirty="0" smtClean="0"/>
              <a:t>	scores [ 3 ] [ 4 ] = 97;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Multidimensional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Multidimensional arrays are just arrays of arrays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scores[][] = {</a:t>
            </a:r>
          </a:p>
          <a:p>
            <a:pPr>
              <a:buNone/>
            </a:pPr>
            <a:r>
              <a:rPr lang="en-US" b="1" dirty="0" smtClean="0"/>
              <a:t>		{ 89, 78, 67, 78, 87 },</a:t>
            </a:r>
          </a:p>
          <a:p>
            <a:pPr>
              <a:buNone/>
            </a:pPr>
            <a:r>
              <a:rPr lang="en-US" b="1" dirty="0" smtClean="0"/>
              <a:t>		{ 98, 87, 78, 98, 90 },</a:t>
            </a:r>
          </a:p>
          <a:p>
            <a:pPr>
              <a:buNone/>
            </a:pPr>
            <a:r>
              <a:rPr lang="en-US" b="1" dirty="0" smtClean="0"/>
              <a:t>		{76, 87, 89, 87, 89 }</a:t>
            </a:r>
          </a:p>
          <a:p>
            <a:pPr>
              <a:buNone/>
            </a:pPr>
            <a:r>
              <a:rPr lang="en-US" b="1" dirty="0" smtClean="0"/>
              <a:t>	}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Over Dimensions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nested for loops to iterate over each dimension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	for ( </a:t>
            </a:r>
            <a:r>
              <a:rPr lang="en-US" b="1" dirty="0" err="1" smtClean="0"/>
              <a:t>int</a:t>
            </a:r>
            <a:r>
              <a:rPr lang="en-US" b="1" dirty="0" smtClean="0"/>
              <a:t> row = 0; row &lt; ROWS; row++ ) {	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	for (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col</a:t>
            </a:r>
            <a:r>
              <a:rPr lang="en-US" b="1" dirty="0" smtClean="0"/>
              <a:t> = 0; </a:t>
            </a:r>
            <a:r>
              <a:rPr lang="en-US" b="1" dirty="0" err="1" smtClean="0"/>
              <a:t>col</a:t>
            </a:r>
            <a:r>
              <a:rPr lang="en-US" b="1" dirty="0" smtClean="0"/>
              <a:t> &lt; COLS; </a:t>
            </a:r>
            <a:r>
              <a:rPr lang="en-US" b="1" dirty="0" err="1" smtClean="0"/>
              <a:t>col</a:t>
            </a:r>
            <a:r>
              <a:rPr lang="en-US" b="1" dirty="0" smtClean="0"/>
              <a:t>++ ) {</a:t>
            </a:r>
          </a:p>
          <a:p>
            <a:pPr>
              <a:buNone/>
            </a:pPr>
            <a:r>
              <a:rPr lang="en-US" b="1" dirty="0" smtClean="0"/>
              <a:t>			</a:t>
            </a:r>
            <a:r>
              <a:rPr lang="en-US" b="1" dirty="0" err="1" smtClean="0"/>
              <a:t>int</a:t>
            </a:r>
            <a:r>
              <a:rPr lang="en-US" b="1" dirty="0" smtClean="0"/>
              <a:t> value = scores [ row ] [ </a:t>
            </a:r>
            <a:r>
              <a:rPr lang="en-US" b="1" dirty="0" err="1" smtClean="0"/>
              <a:t>col</a:t>
            </a:r>
            <a:r>
              <a:rPr lang="en-US" b="1" dirty="0" smtClean="0"/>
              <a:t> ];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ArraysDemo.cpp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and Sizing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Arrays are declared using square brackets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arrayType</a:t>
            </a:r>
            <a:r>
              <a:rPr lang="en-US" b="1" dirty="0" smtClean="0"/>
              <a:t>  </a:t>
            </a:r>
            <a:r>
              <a:rPr lang="en-US" b="1" dirty="0" err="1" smtClean="0"/>
              <a:t>arrayName</a:t>
            </a:r>
            <a:r>
              <a:rPr lang="en-US" b="1" dirty="0" smtClean="0"/>
              <a:t> [ </a:t>
            </a:r>
            <a:r>
              <a:rPr lang="en-US" b="1" dirty="0" err="1" smtClean="0"/>
              <a:t>arraySize</a:t>
            </a:r>
            <a:r>
              <a:rPr lang="en-US" b="1" dirty="0" smtClean="0"/>
              <a:t> ];</a:t>
            </a:r>
          </a:p>
          <a:p>
            <a:r>
              <a:rPr lang="en-US" dirty="0" smtClean="0"/>
              <a:t>Here are several arrays of various primitive types</a:t>
            </a:r>
          </a:p>
          <a:p>
            <a:pPr>
              <a:buNone/>
            </a:pPr>
            <a:r>
              <a:rPr lang="en-US" b="1" dirty="0" smtClean="0"/>
              <a:t>	char letters [ 25 ];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miles [ 100 ];</a:t>
            </a:r>
          </a:p>
          <a:p>
            <a:pPr>
              <a:buNone/>
            </a:pPr>
            <a:r>
              <a:rPr lang="en-US" b="1" dirty="0" smtClean="0"/>
              <a:t>	float temperatures [ 12 ];</a:t>
            </a:r>
          </a:p>
          <a:p>
            <a:pPr>
              <a:buNone/>
            </a:pPr>
            <a:r>
              <a:rPr lang="en-US" b="1" dirty="0" smtClean="0"/>
              <a:t>	double distances [ 200 ];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total amount of space allocated is the size of the array times the size of type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and Writing to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763000" cy="6019800"/>
          </a:xfrm>
        </p:spPr>
        <p:txBody>
          <a:bodyPr/>
          <a:lstStyle/>
          <a:p>
            <a:r>
              <a:rPr lang="en-US" dirty="0" smtClean="0"/>
              <a:t>Array content can be referenced by a </a:t>
            </a:r>
            <a:r>
              <a:rPr lang="en-US" b="1" u="sng" dirty="0" smtClean="0"/>
              <a:t>zero-based</a:t>
            </a:r>
            <a:r>
              <a:rPr lang="en-US" dirty="0" smtClean="0"/>
              <a:t> </a:t>
            </a:r>
            <a:r>
              <a:rPr lang="en-US" b="1" u="sng" dirty="0" smtClean="0"/>
              <a:t>index</a:t>
            </a:r>
            <a:r>
              <a:rPr lang="en-US" dirty="0" smtClean="0"/>
              <a:t> or </a:t>
            </a:r>
            <a:r>
              <a:rPr lang="en-US" b="1" u="sng" dirty="0" smtClean="0"/>
              <a:t>subscript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the assignment operator to write to the array</a:t>
            </a:r>
          </a:p>
          <a:p>
            <a:pPr>
              <a:buNone/>
            </a:pPr>
            <a:r>
              <a:rPr lang="en-US" b="1" dirty="0" smtClean="0"/>
              <a:t>	temperatures [ 12 ] = 77.34;</a:t>
            </a:r>
          </a:p>
          <a:p>
            <a:endParaRPr lang="en-US" dirty="0" smtClean="0"/>
          </a:p>
          <a:p>
            <a:r>
              <a:rPr lang="en-US" dirty="0" smtClean="0"/>
              <a:t>Use the array in right hand expression to read</a:t>
            </a:r>
          </a:p>
          <a:p>
            <a:pPr>
              <a:buNone/>
            </a:pPr>
            <a:r>
              <a:rPr lang="en-US" b="1" dirty="0" smtClean="0"/>
              <a:t>	float </a:t>
            </a:r>
            <a:r>
              <a:rPr lang="en-US" b="1" dirty="0" err="1" smtClean="0"/>
              <a:t>tonightsTemperature</a:t>
            </a:r>
            <a:r>
              <a:rPr lang="en-US" b="1" dirty="0" smtClean="0"/>
              <a:t> = temperatures [ 12 ];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133600"/>
          <a:ext cx="522514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857"/>
                <a:gridCol w="870857"/>
                <a:gridCol w="870857"/>
                <a:gridCol w="870857"/>
                <a:gridCol w="870857"/>
                <a:gridCol w="8708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'H'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'E'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'L'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'L'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'O'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and Output to/from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Individual array elements behave as variables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balances [ DAYS_IN_WEEK ];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cin</a:t>
            </a:r>
            <a:r>
              <a:rPr lang="en-US" b="1" dirty="0" smtClean="0"/>
              <a:t> &gt;&gt; balances [ 0 ];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cin</a:t>
            </a:r>
            <a:r>
              <a:rPr lang="en-US" b="1" dirty="0" smtClean="0"/>
              <a:t> &gt;&gt; balances [ 1 ];</a:t>
            </a:r>
          </a:p>
          <a:p>
            <a:pPr>
              <a:buNone/>
            </a:pPr>
            <a:r>
              <a:rPr lang="en-US" b="1" dirty="0" smtClean="0"/>
              <a:t>	…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cin</a:t>
            </a:r>
            <a:r>
              <a:rPr lang="en-US" b="1" dirty="0" smtClean="0"/>
              <a:t> &gt;&gt; balances [ 4 ];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cout</a:t>
            </a:r>
            <a:r>
              <a:rPr lang="en-US" b="1" dirty="0" smtClean="0"/>
              <a:t> &lt;&lt; balances [ 0 ];</a:t>
            </a:r>
          </a:p>
          <a:p>
            <a:pPr>
              <a:buNone/>
            </a:pPr>
            <a:r>
              <a:rPr lang="en-US" b="1" dirty="0" smtClean="0"/>
              <a:t>	…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cout</a:t>
            </a:r>
            <a:r>
              <a:rPr lang="en-US" b="1" dirty="0" smtClean="0"/>
              <a:t> &lt;&lt; balances [ 4 ];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Iterating Over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indices are integers, we can iterate over the size of the array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balance [ DAYS_IN_WEEK ];</a:t>
            </a:r>
          </a:p>
          <a:p>
            <a:pPr>
              <a:buNone/>
            </a:pPr>
            <a:r>
              <a:rPr lang="en-US" b="1" dirty="0" smtClean="0"/>
              <a:t>	for ( </a:t>
            </a:r>
            <a:r>
              <a:rPr lang="en-US" b="1" dirty="0" err="1" smtClean="0"/>
              <a:t>int</a:t>
            </a:r>
            <a:r>
              <a:rPr lang="en-US" b="1" dirty="0" smtClean="0"/>
              <a:t>  d = 0; d &lt; DAYS_IN_WEEK; d++ )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cin</a:t>
            </a:r>
            <a:r>
              <a:rPr lang="en-US" b="1" dirty="0" smtClean="0"/>
              <a:t> &gt;&gt; balance </a:t>
            </a:r>
            <a:r>
              <a:rPr lang="en-US" b="1" dirty="0" smtClean="0">
                <a:solidFill>
                  <a:srgbClr val="FF0000"/>
                </a:solidFill>
              </a:rPr>
              <a:t>[ d ]</a:t>
            </a:r>
            <a:r>
              <a:rPr lang="en-US" b="1" dirty="0" smtClean="0"/>
              <a:t>;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	for ( </a:t>
            </a:r>
            <a:r>
              <a:rPr lang="en-US" b="1" dirty="0" err="1" smtClean="0"/>
              <a:t>int</a:t>
            </a:r>
            <a:r>
              <a:rPr lang="en-US" b="1" dirty="0" smtClean="0"/>
              <a:t>  d = 0; d &lt; DAYS_IN_WEEK; d++ )</a:t>
            </a:r>
          </a:p>
          <a:p>
            <a:pPr>
              <a:buNone/>
            </a:pPr>
            <a:r>
              <a:rPr lang="en-US" b="1" dirty="0" smtClean="0"/>
              <a:t>		</a:t>
            </a:r>
            <a:r>
              <a:rPr lang="en-US" b="1" dirty="0" err="1" smtClean="0"/>
              <a:t>cout</a:t>
            </a:r>
            <a:r>
              <a:rPr lang="en-US" b="1" dirty="0" smtClean="0"/>
              <a:t> &lt;&lt; balance </a:t>
            </a:r>
            <a:r>
              <a:rPr lang="en-US" b="1" dirty="0" smtClean="0">
                <a:solidFill>
                  <a:srgbClr val="FF0000"/>
                </a:solidFill>
              </a:rPr>
              <a:t>[ d ]</a:t>
            </a:r>
            <a:r>
              <a:rPr lang="en-US" b="1" dirty="0" smtClean="0"/>
              <a:t>;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 Edge Condition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array indices are 0 based</a:t>
            </a:r>
          </a:p>
          <a:p>
            <a:r>
              <a:rPr lang="en-US" dirty="0" smtClean="0"/>
              <a:t>The first 1st index of an array of size of 100 is 0 and the last index is 99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a [ 100 ];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a [ 0 ] = 123;</a:t>
            </a:r>
          </a:p>
          <a:p>
            <a:pPr>
              <a:buNone/>
            </a:pPr>
            <a:r>
              <a:rPr lang="en-US" b="1" dirty="0" smtClean="0"/>
              <a:t>	…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int</a:t>
            </a:r>
            <a:r>
              <a:rPr lang="en-US" b="1" dirty="0" smtClean="0"/>
              <a:t> a [ 99 ] =234;</a:t>
            </a:r>
          </a:p>
          <a:p>
            <a:r>
              <a:rPr lang="en-US" dirty="0" smtClean="0"/>
              <a:t>When iterating make sure to stay within bounds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for (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= 0</a:t>
            </a:r>
            <a:r>
              <a:rPr lang="en-US" b="1" dirty="0" smtClean="0"/>
              <a:t>; 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 &lt; 100</a:t>
            </a:r>
            <a:r>
              <a:rPr lang="en-US" b="1" dirty="0" smtClean="0"/>
              <a:t>; </a:t>
            </a:r>
            <a:r>
              <a:rPr lang="en-US" b="1" dirty="0" err="1" smtClean="0"/>
              <a:t>i</a:t>
            </a:r>
            <a:r>
              <a:rPr lang="en-US" b="1" dirty="0" smtClean="0"/>
              <a:t>++ )</a:t>
            </a:r>
          </a:p>
          <a:p>
            <a:pPr>
              <a:buNone/>
            </a:pPr>
            <a:r>
              <a:rPr lang="en-US" b="1" dirty="0" smtClean="0"/>
              <a:t>		count &lt;&lt; a [ </a:t>
            </a:r>
            <a:r>
              <a:rPr lang="en-US" b="1" dirty="0" err="1" smtClean="0"/>
              <a:t>i</a:t>
            </a:r>
            <a:r>
              <a:rPr lang="en-US" b="1" dirty="0" smtClean="0"/>
              <a:t> ] &lt;&lt; </a:t>
            </a:r>
            <a:r>
              <a:rPr lang="en-US" b="1" dirty="0" err="1" smtClean="0"/>
              <a:t>endl</a:t>
            </a:r>
            <a:r>
              <a:rPr lang="en-US" b="1" dirty="0" smtClean="0"/>
              <a:t>;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An Account Into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use an array to represent each of the columns in an array</a:t>
            </a:r>
          </a:p>
          <a:p>
            <a:r>
              <a:rPr lang="en-US" dirty="0" smtClean="0"/>
              <a:t>Consider reading the first 10 rows of an account</a:t>
            </a:r>
          </a:p>
          <a:p>
            <a:pPr>
              <a:buNone/>
            </a:pPr>
            <a:r>
              <a:rPr lang="en-US" dirty="0" smtClean="0"/>
              <a:t>	string	</a:t>
            </a:r>
            <a:r>
              <a:rPr lang="en-US" b="1" dirty="0" smtClean="0"/>
              <a:t>date</a:t>
            </a:r>
            <a:r>
              <a:rPr lang="en-US" dirty="0" smtClean="0"/>
              <a:t> [ 10 ];</a:t>
            </a:r>
          </a:p>
          <a:p>
            <a:pPr>
              <a:buNone/>
            </a:pPr>
            <a:r>
              <a:rPr lang="en-US" dirty="0" smtClean="0"/>
              <a:t>	string	</a:t>
            </a:r>
            <a:r>
              <a:rPr lang="en-US" b="1" dirty="0" smtClean="0"/>
              <a:t>type</a:t>
            </a:r>
            <a:r>
              <a:rPr lang="en-US" dirty="0" smtClean="0"/>
              <a:t> [ 10 ];</a:t>
            </a:r>
          </a:p>
          <a:p>
            <a:pPr>
              <a:buNone/>
            </a:pPr>
            <a:r>
              <a:rPr lang="en-US" dirty="0" smtClean="0"/>
              <a:t>	string	</a:t>
            </a:r>
            <a:r>
              <a:rPr lang="en-US" b="1" dirty="0" smtClean="0"/>
              <a:t>description</a:t>
            </a:r>
            <a:r>
              <a:rPr lang="en-US" dirty="0" smtClean="0"/>
              <a:t> [ 10 ];</a:t>
            </a:r>
          </a:p>
          <a:p>
            <a:pPr>
              <a:buNone/>
            </a:pPr>
            <a:r>
              <a:rPr lang="en-US" dirty="0" smtClean="0"/>
              <a:t>	float	</a:t>
            </a:r>
            <a:r>
              <a:rPr lang="en-US" b="1" dirty="0" smtClean="0"/>
              <a:t>amount</a:t>
            </a:r>
            <a:r>
              <a:rPr lang="en-US" dirty="0" smtClean="0"/>
              <a:t> [ 10 ];</a:t>
            </a:r>
          </a:p>
          <a:p>
            <a:pPr>
              <a:buNone/>
            </a:pPr>
            <a:r>
              <a:rPr lang="en-US" dirty="0" smtClean="0"/>
              <a:t>	float	</a:t>
            </a:r>
            <a:r>
              <a:rPr lang="en-US" b="1" dirty="0" smtClean="0"/>
              <a:t>balance</a:t>
            </a:r>
            <a:r>
              <a:rPr lang="en-US" dirty="0" smtClean="0"/>
              <a:t> [ 10 ];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Each Row and Parse Into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err="1" smtClean="0"/>
              <a:t>accountFile.open</a:t>
            </a:r>
            <a:r>
              <a:rPr lang="en-US" dirty="0" smtClean="0"/>
              <a:t> ("checking.csv");</a:t>
            </a:r>
          </a:p>
          <a:p>
            <a:pPr>
              <a:buNone/>
            </a:pPr>
            <a:r>
              <a:rPr lang="en-US" dirty="0" smtClean="0"/>
              <a:t>string row;</a:t>
            </a:r>
          </a:p>
          <a:p>
            <a:pPr>
              <a:buNone/>
            </a:pPr>
            <a:r>
              <a:rPr lang="en-US" dirty="0" smtClean="0"/>
              <a:t>for( </a:t>
            </a:r>
            <a:r>
              <a:rPr lang="en-US" dirty="0" err="1" smtClean="0"/>
              <a:t>int</a:t>
            </a:r>
            <a:r>
              <a:rPr lang="en-US" dirty="0" smtClean="0"/>
              <a:t> r = 0; r &lt; 10; r++ ) {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getline</a:t>
            </a:r>
            <a:r>
              <a:rPr lang="en-US" dirty="0" smtClean="0"/>
              <a:t> (</a:t>
            </a:r>
            <a:r>
              <a:rPr lang="en-US" dirty="0" err="1" smtClean="0"/>
              <a:t>accountFile,row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	date [ r ] = </a:t>
            </a:r>
            <a:r>
              <a:rPr lang="en-US" dirty="0" err="1" smtClean="0"/>
              <a:t>parseCsvRow</a:t>
            </a:r>
            <a:r>
              <a:rPr lang="en-US" dirty="0" smtClean="0"/>
              <a:t> ( row, 0 );</a:t>
            </a:r>
          </a:p>
          <a:p>
            <a:pPr>
              <a:buNone/>
            </a:pPr>
            <a:r>
              <a:rPr lang="en-US" dirty="0" smtClean="0"/>
              <a:t>	type [ r ] = </a:t>
            </a:r>
            <a:r>
              <a:rPr lang="en-US" dirty="0" err="1" smtClean="0"/>
              <a:t>parseCsvRow</a:t>
            </a:r>
            <a:r>
              <a:rPr lang="en-US" dirty="0" smtClean="0"/>
              <a:t> ( row, 1 );</a:t>
            </a:r>
          </a:p>
          <a:p>
            <a:pPr>
              <a:buNone/>
            </a:pPr>
            <a:r>
              <a:rPr lang="en-US" dirty="0" smtClean="0"/>
              <a:t>	description [ r ] = </a:t>
            </a:r>
            <a:r>
              <a:rPr lang="en-US" dirty="0" err="1" smtClean="0"/>
              <a:t>parseCsvRow</a:t>
            </a:r>
            <a:r>
              <a:rPr lang="en-US" dirty="0" smtClean="0"/>
              <a:t> ( row, 2 );</a:t>
            </a:r>
          </a:p>
          <a:p>
            <a:pPr>
              <a:buNone/>
            </a:pPr>
            <a:r>
              <a:rPr lang="en-US" dirty="0" smtClean="0"/>
              <a:t>	amount [ r ] = </a:t>
            </a:r>
            <a:r>
              <a:rPr lang="en-US" dirty="0" err="1" smtClean="0"/>
              <a:t>atof</a:t>
            </a:r>
            <a:r>
              <a:rPr lang="en-US" dirty="0" smtClean="0"/>
              <a:t> ( </a:t>
            </a:r>
            <a:r>
              <a:rPr lang="en-US" dirty="0" err="1" smtClean="0"/>
              <a:t>parseCsvRow</a:t>
            </a:r>
            <a:r>
              <a:rPr lang="en-US" dirty="0" smtClean="0"/>
              <a:t> ( row, 3 ).</a:t>
            </a:r>
            <a:r>
              <a:rPr lang="en-US" dirty="0" err="1" smtClean="0"/>
              <a:t>c_str</a:t>
            </a:r>
            <a:r>
              <a:rPr lang="en-US" dirty="0" smtClean="0"/>
              <a:t>() );</a:t>
            </a:r>
          </a:p>
          <a:p>
            <a:pPr>
              <a:buNone/>
            </a:pPr>
            <a:r>
              <a:rPr lang="en-US" dirty="0" smtClean="0"/>
              <a:t>	balance [ r ] = </a:t>
            </a:r>
            <a:r>
              <a:rPr lang="en-US" dirty="0" err="1" smtClean="0"/>
              <a:t>atof</a:t>
            </a:r>
            <a:r>
              <a:rPr lang="en-US" dirty="0" smtClean="0"/>
              <a:t> ( </a:t>
            </a:r>
            <a:r>
              <a:rPr lang="en-US" dirty="0" err="1" smtClean="0"/>
              <a:t>parseCsvRow</a:t>
            </a:r>
            <a:r>
              <a:rPr lang="en-US" dirty="0" smtClean="0"/>
              <a:t> ( row, 4 ).</a:t>
            </a:r>
            <a:r>
              <a:rPr lang="en-US" dirty="0" err="1" smtClean="0"/>
              <a:t>c_str</a:t>
            </a:r>
            <a:r>
              <a:rPr lang="en-US" dirty="0" smtClean="0"/>
              <a:t>() );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err="1" smtClean="0"/>
              <a:t>accountFile.close</a:t>
            </a:r>
            <a:r>
              <a:rPr lang="en-US" dirty="0" smtClean="0"/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</TotalTime>
  <Words>440</Words>
  <Application>Microsoft Office PowerPoint</Application>
  <PresentationFormat>On-screen Show (4:3)</PresentationFormat>
  <Paragraphs>237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Arrays</vt:lpstr>
      <vt:lpstr>Arrays</vt:lpstr>
      <vt:lpstr>Declaring and Sizing Arrays</vt:lpstr>
      <vt:lpstr>Reading and Writing to Arrays</vt:lpstr>
      <vt:lpstr>Input and Output to/from Arrays</vt:lpstr>
      <vt:lpstr>Iterating Over Arrays</vt:lpstr>
      <vt:lpstr>Avoid Edge Condition Errors</vt:lpstr>
      <vt:lpstr>Reading An Account Into an Array</vt:lpstr>
      <vt:lpstr>Get Each Row and Parse Into Array</vt:lpstr>
      <vt:lpstr>ParseCsvRowDemo.cpp</vt:lpstr>
      <vt:lpstr>Writing Arrays Into An Account</vt:lpstr>
      <vt:lpstr>Array Initialization</vt:lpstr>
      <vt:lpstr>Implicit Sizing</vt:lpstr>
      <vt:lpstr>Copying Arrays</vt:lpstr>
      <vt:lpstr>Printing An Array</vt:lpstr>
      <vt:lpstr>Summing Up an Array</vt:lpstr>
      <vt:lpstr>Computing the Average of an Array</vt:lpstr>
      <vt:lpstr>Finding the Max and Min</vt:lpstr>
      <vt:lpstr>Comparing Arrays</vt:lpstr>
      <vt:lpstr>Arrays as Function Arguments</vt:lpstr>
      <vt:lpstr>arrayMax ( int [] )</vt:lpstr>
      <vt:lpstr>Multidimentional Arrays</vt:lpstr>
      <vt:lpstr>Initializing Multidimensional Arrays</vt:lpstr>
      <vt:lpstr>Iterating Over Dimensions</vt:lpstr>
      <vt:lpstr>ArraysDemo.cpp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Conditionals</dc:title>
  <dc:creator>Jose.Annuziato</dc:creator>
  <cp:lastModifiedBy>jose.annunziato</cp:lastModifiedBy>
  <cp:revision>274</cp:revision>
  <dcterms:created xsi:type="dcterms:W3CDTF">2012-06-24T12:04:15Z</dcterms:created>
  <dcterms:modified xsi:type="dcterms:W3CDTF">2012-10-01T11:42:48Z</dcterms:modified>
</cp:coreProperties>
</file>