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CF1C-10A1-4F57-BB6C-DDF36597429F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F03-9EA9-49D0-BE08-F65E296B2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CF1C-10A1-4F57-BB6C-DDF36597429F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1F03-9EA9-49D0-BE08-F65E296B2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Insert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Insert Analysis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Linking Operation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7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Structure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Extract-Min Analysis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54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4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0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7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Structure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9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3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7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2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5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2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Decrease Key Analysis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33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Union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1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Union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Structure</a:t>
            </a:r>
            <a:endParaRPr kumimoji="0" lang="en-US" dirty="0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3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Union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7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8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Delete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2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Priority Queues Performance Cost Summary</a:t>
            </a:r>
            <a:endParaRPr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Notation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Potential Function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smtClean="0">
                <a:ea typeface="+mj-ea"/>
                <a:cs typeface="+mj-cs"/>
              </a:rPr>
              <a:t>Fibonacci Heaps:  Insert</a:t>
            </a:r>
            <a:endParaRPr kumimoji="0" lang="en-US" smtClean="0">
              <a:ea typeface="+mj-ea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全屏显示(4:3)</PresentationFormat>
  <Paragraphs>48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主题​​</vt:lpstr>
      <vt:lpstr>Fibonacci Heaps</vt:lpstr>
      <vt:lpstr>Fibonacci Heaps</vt:lpstr>
      <vt:lpstr>Fibonacci Heaps:  Structure</vt:lpstr>
      <vt:lpstr>Fibonacci Heaps:  Structure</vt:lpstr>
      <vt:lpstr>Fibonacci Heaps:  Structure</vt:lpstr>
      <vt:lpstr>Fibonacci Heaps:  Notation</vt:lpstr>
      <vt:lpstr>Fibonacci Heaps:  Potential Function</vt:lpstr>
      <vt:lpstr>PowerPoint 演示文稿</vt:lpstr>
      <vt:lpstr>Fibonacci Heaps:  Insert</vt:lpstr>
      <vt:lpstr>Fibonacci Heaps:  Insert</vt:lpstr>
      <vt:lpstr>Fibonacci Heaps:  Insert Analysis</vt:lpstr>
      <vt:lpstr>PowerPoint 演示文稿</vt:lpstr>
      <vt:lpstr>Linking Operation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</vt:lpstr>
      <vt:lpstr>Fibonacci Heaps:  Extract-Min Analysis</vt:lpstr>
      <vt:lpstr>PowerPoint 演示文稿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</vt:lpstr>
      <vt:lpstr>Fibonacci Heaps:  Decrease Key Analysis</vt:lpstr>
      <vt:lpstr>PowerPoint 演示文稿</vt:lpstr>
      <vt:lpstr>Fibonacci Heaps:  Union</vt:lpstr>
      <vt:lpstr>Fibonacci Heaps:  Union</vt:lpstr>
      <vt:lpstr>Fibonacci Heaps:  Union</vt:lpstr>
      <vt:lpstr>PowerPoint 演示文稿</vt:lpstr>
      <vt:lpstr>Fibonacci Heaps:  Delete</vt:lpstr>
      <vt:lpstr>Priority Queues Performance Cost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 Heaps</dc:title>
  <dc:creator>Windows User</dc:creator>
  <cp:lastModifiedBy>Windows User</cp:lastModifiedBy>
  <cp:revision>1</cp:revision>
  <dcterms:created xsi:type="dcterms:W3CDTF">2013-07-21T13:29:53Z</dcterms:created>
  <dcterms:modified xsi:type="dcterms:W3CDTF">2013-07-21T13:29:53Z</dcterms:modified>
</cp:coreProperties>
</file>