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6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7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3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F20F-FB17-4335-B6FC-D138C4ECE7ED}" type="datetimeFigureOut">
              <a:rPr lang="en-US" smtClean="0"/>
              <a:t>8/2/13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CD20-1EEB-4EAA-B199-B6480B122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4800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want to find the shortest path from s to every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4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t found so far by going through </a:t>
            </a:r>
            <a:r>
              <a:rPr lang="en-US" dirty="0" smtClean="0"/>
              <a:t>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                    and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257800"/>
            <a:ext cx="787400" cy="21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257800"/>
            <a:ext cx="7620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916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</a:t>
            </a:r>
            <a:r>
              <a:rPr lang="en-US" dirty="0" smtClean="0"/>
              <a:t>x </a:t>
            </a:r>
            <a:r>
              <a:rPr lang="en-US" dirty="0"/>
              <a:t>found so far by going </a:t>
            </a:r>
            <a:r>
              <a:rPr lang="en-US" dirty="0" smtClean="0"/>
              <a:t>through 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3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                     and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257800"/>
            <a:ext cx="939800" cy="19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5334000"/>
            <a:ext cx="8382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3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z</a:t>
            </a:r>
            <a:r>
              <a:rPr lang="en-US" dirty="0" smtClean="0"/>
              <a:t> </a:t>
            </a:r>
            <a:r>
              <a:rPr lang="en-US" dirty="0"/>
              <a:t>found so far by going </a:t>
            </a:r>
            <a:r>
              <a:rPr lang="en-US" dirty="0" smtClean="0"/>
              <a:t>through 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3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                    and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334000"/>
            <a:ext cx="812800" cy="16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257800"/>
            <a:ext cx="7874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8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edges leaving y have been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3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4876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at node 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5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s</a:t>
            </a:r>
            <a:r>
              <a:rPr lang="en-US" dirty="0" smtClean="0"/>
              <a:t> </a:t>
            </a:r>
            <a:r>
              <a:rPr lang="en-US" dirty="0"/>
              <a:t>found so far by going </a:t>
            </a:r>
            <a:r>
              <a:rPr lang="en-US" dirty="0" smtClean="0"/>
              <a:t>through 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1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</a:t>
            </a:r>
            <a:r>
              <a:rPr lang="en-US" dirty="0" smtClean="0"/>
              <a:t>x </a:t>
            </a:r>
            <a:r>
              <a:rPr lang="en-US" dirty="0"/>
              <a:t>found so far by going </a:t>
            </a:r>
            <a:r>
              <a:rPr lang="en-US" dirty="0" smtClean="0"/>
              <a:t>through z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7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4572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initialization, we </a:t>
            </a:r>
            <a:r>
              <a:rPr lang="en-US" dirty="0" smtClean="0"/>
              <a:t>have                           for all              ,                 , and                       for  </a:t>
            </a:r>
            <a:endParaRPr lang="en-US" dirty="0"/>
          </a:p>
          <a:p>
            <a:r>
              <a:rPr lang="en-US" dirty="0" smtClean="0"/>
              <a:t>                        </a:t>
            </a:r>
          </a:p>
          <a:p>
            <a:r>
              <a:rPr lang="en-US" dirty="0" smtClean="0"/>
              <a:t>           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648200"/>
            <a:ext cx="1219200" cy="19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648200"/>
            <a:ext cx="635000" cy="20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648200"/>
            <a:ext cx="774700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4648200"/>
            <a:ext cx="927100" cy="19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5029200"/>
            <a:ext cx="1320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                    and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257800"/>
            <a:ext cx="939800" cy="19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334000"/>
            <a:ext cx="8382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edges leaving z have been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8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5181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at node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y</a:t>
            </a:r>
            <a:r>
              <a:rPr lang="en-US" dirty="0" smtClean="0"/>
              <a:t> </a:t>
            </a:r>
            <a:r>
              <a:rPr lang="en-US" dirty="0"/>
              <a:t>found so far by going </a:t>
            </a:r>
            <a:r>
              <a:rPr lang="en-US" dirty="0" smtClean="0"/>
              <a:t>through 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0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</a:t>
            </a:r>
            <a:r>
              <a:rPr lang="en-US" dirty="0" smtClean="0"/>
              <a:t>x </a:t>
            </a:r>
            <a:r>
              <a:rPr lang="en-US" dirty="0"/>
              <a:t>found so far by going </a:t>
            </a:r>
            <a:r>
              <a:rPr lang="en-US" dirty="0" smtClean="0"/>
              <a:t>through 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0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                    and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5257800"/>
            <a:ext cx="800100" cy="16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5257800"/>
            <a:ext cx="8128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edges leaving t have been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0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19200" y="5334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at node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8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4876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z</a:t>
            </a:r>
            <a:r>
              <a:rPr lang="en-US" dirty="0" smtClean="0"/>
              <a:t> </a:t>
            </a:r>
            <a:r>
              <a:rPr lang="en-US" dirty="0"/>
              <a:t>found so far by going </a:t>
            </a:r>
            <a:r>
              <a:rPr lang="en-US" dirty="0" smtClean="0"/>
              <a:t>through 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" y="5334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edges leaving x have been tested.</a:t>
            </a:r>
          </a:p>
          <a:p>
            <a:r>
              <a:rPr lang="en-US" dirty="0" smtClean="0"/>
              <a:t>Every vertex’s shortest path from s has been determined. We are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7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4876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at node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5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57200" y="5029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whether we can improve the shortest path to t found so far by going through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2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                    and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257800"/>
            <a:ext cx="889000" cy="19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257800"/>
            <a:ext cx="7747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whether we can improve the shortest path to </a:t>
            </a:r>
            <a:r>
              <a:rPr lang="en-US" dirty="0" smtClean="0"/>
              <a:t>y </a:t>
            </a:r>
            <a:r>
              <a:rPr lang="en-US" dirty="0"/>
              <a:t>found so far by going through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0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                    and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257800"/>
            <a:ext cx="800100" cy="24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334000"/>
            <a:ext cx="8128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edges leaving s have been 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1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ijkstra_页面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000" y="4876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are at node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8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284</Words>
  <Application>Microsoft Macintosh PowerPoint</Application>
  <PresentationFormat>On-screen Show (4:3)</PresentationFormat>
  <Paragraphs>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Zhenming Bi</cp:lastModifiedBy>
  <cp:revision>14</cp:revision>
  <dcterms:created xsi:type="dcterms:W3CDTF">2013-08-02T21:01:19Z</dcterms:created>
  <dcterms:modified xsi:type="dcterms:W3CDTF">2013-08-02T22:53:55Z</dcterms:modified>
</cp:coreProperties>
</file>