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notesSlides/notesSlide6.xml" ContentType="application/vnd.openxmlformats-officedocument.presentationml.notesSlide+xml"/>
  <Override PartName="/ppt/ink/inkAction5.xml" ContentType="application/vnd.ms-office.inkAction+xml"/>
  <Override PartName="/ppt/notesSlides/notesSlide7.xml" ContentType="application/vnd.openxmlformats-officedocument.presentationml.notesSlide+xml"/>
  <Override PartName="/ppt/ink/inkAction6.xml" ContentType="application/vnd.ms-office.inkAction+xml"/>
  <Override PartName="/ppt/notesSlides/notesSlide8.xml" ContentType="application/vnd.openxmlformats-officedocument.presentationml.notesSlide+xml"/>
  <Override PartName="/ppt/ink/inkAction7.xml" ContentType="application/vnd.ms-office.inkAction+xml"/>
  <Override PartName="/ppt/notesSlides/notesSlide9.xml" ContentType="application/vnd.openxmlformats-officedocument.presentationml.notesSlide+xml"/>
  <Override PartName="/ppt/ink/inkAction8.xml" ContentType="application/vnd.ms-office.inkAction+xml"/>
  <Override PartName="/ppt/notesSlides/notesSlide10.xml" ContentType="application/vnd.openxmlformats-officedocument.presentationml.notesSlide+xml"/>
  <Override PartName="/ppt/ink/inkAction9.xml" ContentType="application/vnd.ms-office.inkAct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10.xml" ContentType="application/vnd.ms-office.inkAction+xml"/>
  <Override PartName="/ppt/notesSlides/notesSlide13.xml" ContentType="application/vnd.openxmlformats-officedocument.presentationml.notesSlide+xml"/>
  <Override PartName="/ppt/ink/inkAction11.xml" ContentType="application/vnd.ms-office.inkAction+xml"/>
  <Override PartName="/ppt/notesSlides/notesSlide14.xml" ContentType="application/vnd.openxmlformats-officedocument.presentationml.notesSlide+xml"/>
  <Override PartName="/ppt/ink/inkAction12.xml" ContentType="application/vnd.ms-office.inkAction+xml"/>
  <Override PartName="/ppt/notesSlides/notesSlide15.xml" ContentType="application/vnd.openxmlformats-officedocument.presentationml.notesSlide+xml"/>
  <Override PartName="/ppt/ink/inkAction13.xml" ContentType="application/vnd.ms-office.inkAction+xml"/>
  <Override PartName="/ppt/ink/inkAction14.xml" ContentType="application/vnd.ms-office.inkAction+xml"/>
  <Override PartName="/ppt/notesSlides/notesSlide16.xml" ContentType="application/vnd.openxmlformats-officedocument.presentationml.notesSlide+xml"/>
  <Override PartName="/ppt/ink/inkAction15.xml" ContentType="application/vnd.ms-office.inkAction+xml"/>
  <Override PartName="/ppt/notesSlides/notesSlide17.xml" ContentType="application/vnd.openxmlformats-officedocument.presentationml.notesSlide+xml"/>
  <Override PartName="/ppt/ink/inkAction16.xml" ContentType="application/vnd.ms-office.inkAction+xml"/>
  <Override PartName="/ppt/notesSlides/notesSlide18.xml" ContentType="application/vnd.openxmlformats-officedocument.presentationml.notesSlide+xml"/>
  <Override PartName="/ppt/ink/inkAction1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987" r:id="rId3"/>
    <p:sldId id="930" r:id="rId4"/>
    <p:sldId id="942" r:id="rId5"/>
    <p:sldId id="972" r:id="rId6"/>
    <p:sldId id="988" r:id="rId7"/>
    <p:sldId id="989" r:id="rId8"/>
    <p:sldId id="990" r:id="rId9"/>
    <p:sldId id="951" r:id="rId10"/>
    <p:sldId id="952" r:id="rId11"/>
    <p:sldId id="953" r:id="rId12"/>
    <p:sldId id="954" r:id="rId13"/>
    <p:sldId id="984" r:id="rId14"/>
    <p:sldId id="985" r:id="rId15"/>
    <p:sldId id="955" r:id="rId16"/>
    <p:sldId id="994" r:id="rId17"/>
    <p:sldId id="986" r:id="rId18"/>
    <p:sldId id="959" r:id="rId19"/>
    <p:sldId id="99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/>
    <p:restoredTop sz="95665"/>
  </p:normalViewPr>
  <p:slideViewPr>
    <p:cSldViewPr snapToGrid="0" snapToObjects="1" showGuides="1">
      <p:cViewPr varScale="1">
        <p:scale>
          <a:sx n="112" d="100"/>
          <a:sy n="112" d="100"/>
        </p:scale>
        <p:origin x="771" y="51"/>
      </p:cViewPr>
      <p:guideLst>
        <p:guide orient="horz" pos="7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03:32.83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0385">
    <iact:property name="dataType"/>
    <iact:actionData xml:id="d0">
      <inkml:trace xmlns:inkml="http://www.w3.org/2003/InkML" xml:id="stk0" contextRef="#ctx0" brushRef="#br0">10317 13860 1638 0,'0'0'36'6,"0"0"7"-6,0 0 1 0,0 0 3 0,0 0-38 0,0 0-9 0,0 0 0 0,0 0 0 8,0 0 36-8,0 0 6 8,0 0 1-8,0 0 0 7,0 0-29-7,0-10-6 6,0 3 0-6,0-3-8 9,0 3 8-9,0 7-8 6,4 4 0-6,-4-4 0 10,8 0 24-10,-4-4-3 7,3-3 0-7,-3-3 0 11,4 0 11-10,-1 0 1 2,1 0 1-3,0 3 0 9,-1 0-34-9,-3-3 0 6,4 0 0-6,-1 0 0 8,-3-1 0-8,4 1 15 10,-1 10-2-10,-3-10 0 5,4 7-13-5,-4 3 9 9,-1 0-9-9,5 0 8 5,-4 3 34-4,3 7 6 6,-3-6 2-7,4 6 0 9,0 7-32-8,-1-7-6 5,-3 4-2-4,4-4 0 4,-1 0 0-6,1 0 0 7,3 0 0-6,-3 4 0 7,3-1-10-7,-3 1 0 6,-4-4 0-6,0 0 0 5,7 0 0-5,4 1 0 5,-3-1 8-5,3-7-8 6,-4 4 0-5,5 0 0 3,-1-4 0-4,0-3 0 5,0 7 0-4,4-7 0 2,1-4 0-3,-1-2 8 9,3-1 1-10,-2 0 0 6,-1-3 0-6,3 7 0 6,-2-8-9-6,-1 1 8 7,3-7-8-6,-2 7 8 6,2 0-8-6,1 3 0 6,0-3-12-7,0 0 12 8,4 3 0-8,-8 0 0 7,-4 1 14-7,4 2-4 8,4 1-10-8,-4-1 0 7,0 4 0-6,0 0 0 6,0 0 0-7,0 4 0 4,0 3 0-1,0-1 0 4,0 1 0-7,4 3 12 6,-4-6-4-5,-3 6 0 8,3 0 5-9,0-3 1 5,0 0 0-4,0 6 0 9,4-10-14-8,-4 4 0 1,0 3 8-2,4-6-8 11,0 3 0-10,0 3 0-2,-1-10 8 0,1 0-8 9,-4 0 0-9,4 0 0 6,0 0 0-6,0 0 0 9,0-7 12-9,4 4-3 7,-5 3-1-7,1-11 0 7,4 5-8-7,-4 2 0 8,0-6 0-8,3 0 0 8,-3 0 0-8,-4 6-11 9,4 4 3-9,0 0 0 5,-4-3 8-4,4 3 0 6,-4-7 0-6,0 7 0 6,0 0 0-6,0 0 8 3,0 4-8-3,0-4 11 7,-3-7-11-7,-1 7 12 6,0 3-12-7,4 4 12 8,0 0-4-8,0 0-8 6,0 6 12-6,-3-3-4 10,3-10-8-9,0 10 8 2,-4 1-8-2,4-8 8 12,0 4-8-12,-4-7 0-1,4 3 0 1,0 1 0 8,1-1 0-7,-5-3 0 2,4-7 0-3,0 4 0 7,0 3 0-7,4-7 0 4,-4 4 0-4,4-8 0 6,0 11 0-7,0-10 0 9,-1 3 0-9,1 4 0 6,-4-10 0-6,0 6 0 11,0 0 9-11,1 7-9 4,-1 0 10-3,0 0-2 5,0-3-8-5,0 3 12 6,-4 0-3-6,4 3-1 5,-4 0 0-6,4 4 0 9,-3-3 2-9,-1-1 0 6,4 0 0-6,0 4 0 9,-4 3-10-9,4-6 8 6,0-4-8-6,0 0 8 13,1 6-8-11,-1-6 0-2,0-6 0 0,4 2 0 12,-1 4 8-11,-6-10 0 1,-1 10 0-2,0-10 0 10,4 7-8-10,-4-1 0 5,8-3 0-4,-4 4 0 7,0 3 0-7,-3 0 15 5,3 0-4-6,0 0-1 8,-4 3-2-8,4 4-8 7,-4 0 12-7,1-4-4 8,-1-6 5-7,0 3 1 7,4-3 0-8,0-1 0 6,0 1-6-5,4-1 0 4,0 1-8-4,0-7 12 7,4 3-4-7,-1-3-8 4,1 0 11-4,4 3-11 6,-1-3 0-6,1 0-9 5,-1-1-1-6,1 8 0 9,-5-4 10-9,1 4 0 6,-4-4 0-6,3 4 0 10,-3-4 0-10,0 7 11 5,-4-4-3-4,0 8 0 9,0 3-8-9,0-4 0 2,1-3 0-3,2 7 0 11,-3 3 0-11,1-7 0 2,-1 4 0-2,3-3 0 10,5 2 0-10,0-2 0 6,0 3 0-6,-1-4 0 24,5-3-65-24,-1 0-15 0,8-3-4 0,-3-4-1104 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075">
    <iact:property name="dataType"/>
    <iact:actionData xml:id="d0">
      <inkml:trace xmlns:inkml="http://www.w3.org/2003/InkML" xml:id="stk0" contextRef="#ctx0" brushRef="#br0">6715 6016 939 0,'0'0'20'1,"0"0"5"-1,0 0 1 0,0 0 1 0,0 0-27 0,0 0 0 5,0-7 0-5,0 7 0 11,0 0 129-11,0 0 21 4,3-7 4-4,-3 7 1 12,0 0-23-12,0 0-5 3,0 0-1-3,0 0 0 9,0 0-48-9,0 0-10 7,0 0-1-7,0 0-1 8,0 0 35-8,-3 10 7 7,-1 1 2-7,0 9 0 8,4-10-33-8,-4 10-6 10,-3 1-2-9,3-1 0 4,0 4-10-3,-4 0-3 4,1-4 0-5,-1 7 0 6,0-3-14-7,5-1-3 9,-5 5-1-9,0-5 0 6,1 4-9-4,-1-6-1 1,-3 3-1-1,3-1 0 5,0 1-7-7,1 0 0 5,-1-1-1-5,1-2 0 10,-1-1-6-10,4-3-1 5,-3 0 0-5,3-3 0 11,0-1-12-10,0-3-15 2,0 0 3-3,4-10 1 13,0 0 23-13,0 0 4 2,0 0 0-2,0 0 1 11,-7-6-33-11,3-4-8 9,0-1 0-9,4-6-1 17,0 0-127-16,0 1-26 0,0-1-5 1,0-4-1 13,0 1-108-15,0 0-23 0</inkml:trace>
    </iact:actionData>
  </iact:action>
  <iact:action type="add" startTime="15402">
    <iact:property name="dataType"/>
    <iact:actionData xml:id="d1">
      <inkml:trace xmlns:inkml="http://www.w3.org/2003/InkML" xml:id="stk1" contextRef="#ctx0" brushRef="#br0">6566 6094 1466 0,'0'0'41'1,"0"0"11"1,0-10-42 8,4 3-10-9,-4 3 0-1,0-2 0 4,4-5 160-4,-1 8 31 8,1-4 5-8,4-3 2 7,-4 3-54-7,-1-3-12 8,5 3-1-7,0-3-1 5,-1 0-39-6,1 3-8 9,0-3-2-8,3 3 0 4,0 1-21-5,5-5-4 6,-5 8 0-6,4-7-1 9,-3 10 13-9,3-10 2 6,0 3 1-6,1 4 0 9,-5 3-57-9,4-7-14 6,-3 3 0-6,3 4 0 9,-4 0 16-9,5 0 1 6,-5 4 0-6,1 3 0 10,-5-7-4-10,5 3-1 6,-5 4 0-6,1 3 0 10,-4 0 19-10,-4-7 3 4,3 8 1-4,-3-1 0 13,-3 0-35-12,3 3-20 0,-4 1 2-1,-4 0 1 10,1-1 27-10,-1 4 6 6,0-3 0-6,1 3 1 8,-1-7-17-8,-3 3-19 8,3 1 4-8,-3-1 1 7,3-2 22-7,-3-1 5 10,3-3 1-10,-4 3 0 5,9-3-30-5,-5 3-5 7,0-7-2-7,5 4 0 8,3-7 23-8,0 0-9 6,0 0 9-6,0 0 0 10,0 0 14-10,0 0 10 6,0 0 1-6,0 0 1 20,0 0-72-19,0 0-14-1,0 0-4 0,3 0 0 3,5-7 52-3,-4 7 12 5,3 0 0-5,1-3 0 12,4 3 48-12,-5 0 13 4,5 0 3-4,-5 0 0 19,5 0-103-19,-1 0-20 1,1 3-4-1,-1-3-1 3,4 0 78-1,-3 7 15 3,3-7 3-4,-4 0 1 8,5 3-22-9,-5 4-11 8,0-7 10-7,-3 3-10 6,0 4 8-6,-1 3-8 8,1-6 0-9,-4 3 9 4,0-1-9-2,-1-2 12 4,-3 6-12-4,0-3 12 3,0 3 4-4,0-3 0 6,-3 3 1-7,-1 0 0 6,0 0-17-6,-4 0 0 6,1 0 0-6,-1 1 0 9,-3-1 12-9,3 0 0 6,-3 0-1-6,-5 0 0 9,5 0 0-9,-4 1 0 6,3 2 0-6,-3-3 0 12,0 4-11-12,3-4 12 5,-3 7-12-3,4-7 12 6,-5 0-12-7,1 1 8 5,4-1-8-4,-5-7 8 3,1 4-5-5,4 0-3 7,-5-4 0-7,5 0 0 6,-4 1 0-6,3-1 0 7,5-3 0-7,-5 0 0 8,1 0 0-8,3 0 0 9,1-3 0-9,-5-1-10 20,8-2-39-19,-3-1-8 0,3 0-2 0,0 4 0 14,0-7-133-15,4-7-28 1</inkml:trace>
    </iact:actionData>
  </iact:action>
  <iact:action type="add" startTime="29804">
    <iact:property name="dataType"/>
    <iact:actionData xml:id="d2">
      <inkml:trace xmlns:inkml="http://www.w3.org/2003/InkML" xml:id="stk2" contextRef="#ctx0" brushRef="#br0">9372 6334 1112 0,'0'0'32'1,"0"0"6"-1,0 0-30 0,0 0-8 7,0 0 0-7,0 0 0 6,0 0 144-6,0 0 28 11,0 0 6-11,0 0 1 4,0 0-39-4,0 0-8 9,0 0-2-9,0 0 0 7,8 0-25-7,-1 0-5 7,-3-6 0-6,4 2-1 6,-1 4-27-7,5 0-4 5,-5-6-2-5,5 6 0 10,-1-4-30-10,-3 4-5 5,3-3-2-5,1 3 0 12,-1-4-16-12,1 4-3 3,-1-3-1-2,0 3 0 8,-3 0-9-9,3-3-14 6,-3 3 3-6,0 0 1 8,-1 0 10-8,-7 0 0 7,4 0 0-7,-4 0 0 19,0 0-258-19,0 0-50 0</inkml:trace>
    </iact:actionData>
  </iact:action>
  <iact:action type="add" startTime="30071">
    <iact:property name="dataType"/>
    <iact:actionData xml:id="d3">
      <inkml:trace xmlns:inkml="http://www.w3.org/2003/InkML" xml:id="stk3" contextRef="#ctx0" brushRef="#br0">9421 6490 1875 0,'0'0'41'0,"0"0"9"0,0 0 2 0,0 0 0 2,8 0-41-2,4 0-11 7,-1-6 0-7,0 2 0 9,1 4 50-9,3-7 8 8,0 4 2-8,1 3-652 17,-1 0-131-17</inkml:trace>
    </iact:actionData>
  </iact:action>
  <iact:action type="add" startTime="30417">
    <iact:property name="dataType"/>
    <iact:actionData xml:id="d4">
      <inkml:trace xmlns:inkml="http://www.w3.org/2003/InkML" xml:id="stk4" contextRef="#ctx0" brushRef="#br0">10485 5867 1698 0,'0'0'48'0,"0"0"11"2,0 0-47-2,0 0-12 6,0 0 0-6,4 6 0 8,0 1 140-8,-4 3 25 6,4 1 6-6,-1 6 1 10,1-7-68-10,0 10-14 5,4-10-2-4,-5 7-1 7,5 0-18-8,-4 0-3 7,4-3-1-7,-1-1 0 9,1 4-35-9,-1-7-7 5,-3 0-2-5,4 1 0 11,-1-11-21-11,1 3 0 5,0 4 0-5,-1-7 0 12,1-7 56-12,0 4 6 4,-1-8 2-4,1 5 0 7,-1-8-64-7,1 4-12 8,0-10-2-8,-1 3-1 7,1 0 37-7,-4 0 7 10,3 3 2-10,-3-6 0 6,0 3-23-6,0 3-8 9,0-3 0-8,-1 7 0 4,1-3 0-5,0 2 0 7,-4 1 0-7,0 4 0 20,4-1-68-19,-4 7-17-1,0 0-3 1,0 0-1 13,0 0-126-13,4-7-25-1</inkml:trace>
    </iact:actionData>
  </iact:action>
  <iact:action type="add" startTime="30730">
    <iact:property name="dataType"/>
    <iact:actionData xml:id="d5">
      <inkml:trace xmlns:inkml="http://www.w3.org/2003/InkML" xml:id="stk5" contextRef="#ctx0" brushRef="#br0">11053 5850 1496 0,'0'0'42'1,"0"-4"10"1,4-2-41-2,0 2-11 6,0-3 0-5,-4 1 0 7,3-1 132-7,1 3 24 5,-4 4 4-6,0 0 2 8,0-10-58-8,0 10-11 6,0 0-2-6,0 0-1 10,-7 0 9-10,-1 0 1 6,-3 4 1-6,-1 2 0 11,1 1-54-11,-1 0-11 4,1 0-3-4,-4 6 0 12,7 1 9-12,-3-1 2 3,3 1 0-3,-4 0 0 8,5 3-14-8,3-4-2 8,-4 4-1-8,5-3 0 7,3-4-14-6,0 0-2 6,0 0-1-6,3-3 0 5,1 0-10-6,4-4 0 10,-1 0 0-10,1-3 0 5,4-3 0-5,-1-4-9 7,4 0 9-7,-3-3-10 8,3 0 10-8,0-3-10 7,0-1 10-7,-3 4-10 10,3-7-6-10,0 3 0 6,-3 1-1-6,-1 3 0 9,1-4 6-9,-5 4 2 7,5 3 0-7,-5-3 0 9,1 7 9-9,-4-4-10 5,-4 7 10-5,0 0-10 10,0 0 10-10,7 3 0 7,-3 4 0-7,0 3 0 10,-4 0 0-10,4 0 0 3,-4 4 8-3,0 0-8 9,4 3 0-9,-4 3 0 7,0 0 0-7,3-6 8 7,-3-1-8-7,4 4 0 9,0-3-8-9,-4-1 8 17,4 1-98-16,0-11-14-1,0 7-4 0,-1-3 0 15,-3-7-148-15,8 0-29 0</inkml:trace>
    </iact:actionData>
  </iact:action>
  <iact:action type="add" startTime="31168">
    <iact:property name="dataType"/>
    <iact:actionData xml:id="d6">
      <inkml:trace xmlns:inkml="http://www.w3.org/2003/InkML" xml:id="stk6" contextRef="#ctx0" brushRef="#br0">11415 5626 2412 0,'0'0'53'1,"0"0"11"-1,0 10 3 0,0 0 0 0,4 4-54 11,-4-4-13-11,0 7 0 0,4-3 0 4,-4 6 108-4,0-3 20 7,4 3 3-7,-4 4 1 8,4 0-63-8,-4-4-12 6,3 0-2-6,-3 1-1 9,0-1-35-9,4 0-7 8,-4-6-2-8,4 3 0 8,-4-7-25-8,4 4-5 7,0-1 0-7,0-3-1 19,-1-3-159-18,1 0-31-1,0-4-6 1,-4-3-2 1</inkml:trace>
    </iact:actionData>
  </iact:action>
  <iact:action type="add" startTime="31378">
    <iact:property name="dataType"/>
    <iact:actionData xml:id="d7">
      <inkml:trace xmlns:inkml="http://www.w3.org/2003/InkML" xml:id="stk7" contextRef="#ctx0" brushRef="#br0">11675 5840 2746 0,'0'0'60'1,"0"0"13"-1,0 10 3 0,0-4 1 1,0 5-61-1,0-1-16 5,0 3 0-5,0-2 0 11,0 6 58-11,0-7 9 5,3 0 1-5,1 0 1 11,4 0-41-11,-4 0-8 4,3 1-1-4,-3-5-1 8,4-2-18-8,-1-1 0 7,5 0 0-7,-5-3 0 8,5-3 0-8,-1 0 0 7,1-4 0-6,-5 0 0 6,5-3-18-7,-1-4-4 9,-3 1-1-9,3 3 0 18,1-7-32-18,-5 3-6 0,1 1-2 0,0-1 0 16,-5 0-43-16,1 4-9 0,0-3-1 0,-4 3-628 9,0-1-124-9</inkml:trace>
    </iact:actionData>
  </iact:action>
  <iact:action type="add" startTime="31619">
    <iact:property name="dataType"/>
    <iact:actionData xml:id="d8">
      <inkml:trace xmlns:inkml="http://www.w3.org/2003/InkML" xml:id="stk8" contextRef="#ctx0" brushRef="#br0">11980 5918 1900 0,'0'0'42'0,"0"0"9"0,7 0 1 0,-3 0 1 1,4-7-42-1,-1 3-11 10,1-2 0-10,3 2 0 4,1-3 36-4,-1 4 6 7,4-4 1-7,5 0 0 8,-5 1-31-8,0-5-12 7,-7 1 8-7,-1 0-8 9,5 0 21-9,-5 3-1 6,1 0 0-6,-4-3 0 9,0 0 19-9,-1 0 3 5,-3 3 1-5,-3 4 0 11,3-7 14-11,0 10 3 5,0 0 1-5,-8-7 0 13,0 3 2-13,1 1 0 2,-9 3 0-2,5 7 0 8,0-4-31-8,-5 4-5 8,5 3-2-8,-1 0 0 7,5 0 22-7,-5 7 4 9,5-6 1-9,3 6 0 6,0-4-16-6,0 4-4 10,4-3 0-10,0 3 0 5,4 0-17-5,0-7-4 12,4 0-1-12,-1 0 0 3,8 0-24-3,-3-3-5 7,7 0-1-7,-8-4 0 23,1-3-212-23,3 0-44 1</inkml:trace>
    </iact:actionData>
  </iact:action>
  <iact:action type="add" startTime="31948">
    <iact:property name="dataType"/>
    <iact:actionData xml:id="d9">
      <inkml:trace xmlns:inkml="http://www.w3.org/2003/InkML" xml:id="stk9" contextRef="#ctx0" brushRef="#br0">12597 5819 2178 0,'0'0'48'2,"0"0"9"-2,-4 10 3 0,1-3 1 0,-1 0-49 0,0 3-12 6,4-3 0-6,-4 3 0 8,4 0 107-8,0 4 18 7,4-1 4-7,-4-2 1 9,4-1-53-9,3-10-10 5,-3 10-3-4,4-7 0 9,3 4-28-10,-3-4-7 5,3 4-1-5,1-7 0 12,-1 0-20-12,1 0-8 3,3-7 0-3,-4 4 9 9,1-7-9-9,3 3 0 7,-4 4 0-7,1-7 0 19,-4-7-30-19,3 6 2 0,-3-2 0 0,-5 3 0 3,1-4 16-3,-4 4 3 10,0-4 1-10,0 4 0 6,-4 3-2-3,1-3 0 3,-9 3 0-5,5 4 0 6,-5-4 2-7,1 4 0 7,-1 3 0-7,-3 0 0 7,4 0-8-7,-1 0-2 5,1 3 0-5,-1 4 0 25,1-4-89-25,3 4-17 1,1 3-4-1,-1 4-952 0</inkml:trace>
    </iact:actionData>
  </iact:action>
  <iact:action type="add" startTime="32248">
    <iact:property name="dataType"/>
    <iact:actionData xml:id="d10">
      <inkml:trace xmlns:inkml="http://www.w3.org/2003/InkML" xml:id="stk10" contextRef="#ctx0" brushRef="#br0">12982 5972 2120 0,'0'0'47'1,"0"-7"9"-1,4 0 3 0,0-3 0 1,-4-7-47-1,0 4-12 6,0-4 0-6,0 0 0 9,0-4 67-9,0-2 11 6,0-1 2-6,-4-7 1 9,0 1-48-9,0-4-9 6,1 0-3-6,3-3 0 10,-4 3-7-10,4 7-2 5,0 0 0-5,0 3 0 11,4 7 32-11,-4 0 7 5,3 3 1-5,1-3 0 8,4 7-23-8,-4 0-4 7,3 3-1-7,1 4 0 8,0 3 13-8,-1 0 3 10,5 7 0-10,3-4 0 8,-4 4-40-8,1-4 0 7,-1 4 0-7,1 0 0 17,-5 0-91-17,1 3-22 1,0 0-5 0,-8 7-1072 3</inkml:trace>
    </iact:actionData>
  </iact:action>
  <iact:action type="add" startTime="32487">
    <iact:property name="dataType"/>
    <iact:actionData xml:id="d11">
      <inkml:trace xmlns:inkml="http://www.w3.org/2003/InkML" xml:id="stk11" contextRef="#ctx0" brushRef="#br0">12834 5792 2467 0,'11'-10'70'1,"-3"10"15"1,3 0-68-2,1 0-17 8,7-7 0-8,0 4 0 7,0 3 21-7,4-7 1 8,-4 4 0-7</inkml:trace>
    </iact:actionData>
  </iact:action>
  <iact:action type="add" startTime="33120">
    <iact:property name="dataType"/>
    <iact:actionData xml:id="d12">
      <inkml:trace xmlns:inkml="http://www.w3.org/2003/InkML" xml:id="stk12" contextRef="#ctx0" brushRef="#br0">13402 5877 1414 0,'0'0'31'2,"0"0"6"-2,0 0 2 0,0 10 1 0,0-3-32 0,0 0-8 8,3 3 0-8,-3 7 0 5,0-7 120-5,4 0 23 8,-4 4 4-8,4-4 1 8,0 3-65-8,0 1-13 6,-4-4-2-6,0 4-1 9,4-4-3-9,-4 0-1 8,3 0 0-8,1-7 0 7,-4-3-32-7,0 0-7 6,0 0 0-6,0 0-1 9,0 0-11-9,0 0-3 6,0 0 0-6,0-3 0 11,0-7-9-11,0-4 0 5,0 1 0-5,0-1 0 12,0-3 0-12,4 4 0 2,-4-1 0-2,0-6 0 9,4 10 0-8,-4-11 0 5,4 8 0-5,-4-1 0 6,3 1 0-6,1 2 0 6,0 1 0-6,0 4 0 5,3-1 0-6,-3 3 0 10,4 1 0-10,0 3 0 5,3 0 25-5,-3 3 0 7,-1 1 0-7,1 3 0 8,-1-4 2-8,-3 7 0 7,4-3 0-7,-4 3 0 9,0-3-11-9,-1 3-3 5,1 0 0-5,-4 0 0 9,4 1 1-9,-4-8 0 8,0 4 0-8,0-7 0 11,0 0-14-11,0 0 0 4,0 0 0-2,0 0 0 11,0 0 0-13,0 0 0 0,0 0 0 0,0 0 0 11,4 0 0-11,-4-10 0 2,0-1-8-2,4 5 8 9,-4-8 0-9,7 4 0 7,-3 0 0-7,0 3 0 8,3-3 32-8,1 0 4 8,-4 3 1-7,4 0 0 5,-1 0-9-6,5 0-1 10,-5 7-1-10,1-6 0 5,3 2 1-5,1 4 0 8,-5 4 0-8,1-4 0 7,3 6-7-7,1 1 0 6,-5-3-1-6,1 6 0 10,0-3-9-10,-1 3-2 6,1 0 0-6,-4 0 0 8,0 0-8-8,-1 0 8 7,1 7-8-7,0-6 8 9,-4-1-8-9,0 0-16 5,4 0 4-5,-4-7 1 22,0 8-90-21,0-11-19 1,0 0-3-1,4 6-753 7,-4-6-150-7</inkml:trace>
    </iact:actionData>
  </iact:action>
  <iact:action type="add" startTime="33629">
    <iact:property name="dataType"/>
    <iact:actionData xml:id="d13">
      <inkml:trace xmlns:inkml="http://www.w3.org/2003/InkML" xml:id="stk13" contextRef="#ctx0" brushRef="#br0">14042 5819 2235 0,'0'0'49'0,"0"0"11"0,0 0 1 0,0-7 2 2,4 1-51-1,-4 2-12 4,0 4 0-5,0-7 0 9,0 7 114-9,0 0 20 6,-8-3 4-6,8 3 1 11,-7 0-48-11,-1 3-10 4,0 4-1-3,-3-3-1 11,3 2-35-12,-3 1-8 3,0 3 0-2,3 1-1 6,0-1-19-7,1 0-4 7,-1 0-1-7,4 0 0 8,0 4-11-8,1-1 8 7,3-2-8-6,0-1 8 6,0 0-8-7,3 0 0 9,1 0 0-9,0-6 0 6,4 2 0-6,-1-2 0 7,5-4-11-7,-5 0 11 8,5-4-12-8,-1 1 4 6,1-4 0-6,-1 0 0 23,1-3-19-22,-1 0-3-1,0-3-1 1,1 2 0 11,-1-2-22-12,-3-1-5 1,0 1-1 0,-1-1 0 11,-3 4 12-11,0-4 3-1,0 4 0 1,-1 3 0 3,-3-3 44-4,4 3 0 4,0 4 15-4,-4 3-4 12,0 0 9-12,0 0 1 2,0 0 1-2,0 0 0 10,0 0 31-10,0 3 7 7,4 8 0-7,-4-1 1 8,4 0-25-8,-1 0-6 7,1 4-1-7,0-4 0 8,0 3-13-8,0 1-4 10,0-4 0-10,-1 4 0 5,1-7-4-5,0 3 0 7,0 0-8-7,0-7 12 21,-1 4-145-21,-3-7-30 0,0 0-5 0,4 10-672 8,-4-10-133-8</inkml:trace>
    </iact:actionData>
  </iact:action>
  <iact:action type="add" startTime="33989">
    <iact:property name="dataType"/>
    <iact:actionData xml:id="d14">
      <inkml:trace xmlns:inkml="http://www.w3.org/2003/InkML" xml:id="stk14" contextRef="#ctx0" brushRef="#br0">14282 5823 2235 0,'4'0'49'1,"4"3"11"-1,-1-3 1 0,1 3 2 2,3 1-51-2,1-1-12 8,-1 1 0-7,5 2 0 4,-5 1 110-5,4 0 19 9,1 0 4-9,-1-1 1 6,4 1-82-6,-4 0-16 9,4 0-3-9,-4 0-1 6,1-1-32-5,-1 5 0 5,4-8 0-6,-8 4 0 21,1-4-66-21,-1 4-17 0,-3-7-3 1,3 3-700 7,-3 4-140-8</inkml:trace>
    </iact:actionData>
  </iact:action>
  <iact:action type="add" startTime="34170">
    <iact:property name="dataType"/>
    <iact:actionData xml:id="d15">
      <inkml:trace xmlns:inkml="http://www.w3.org/2003/InkML" xml:id="stk15" contextRef="#ctx0" brushRef="#br0">14587 5802 2973 0,'0'0'65'1,"-7"4"14"-1,-1 2 2 1,-3-2 3-1,-1 3-67 0,1 3-17 8,-1 3 0-8,1-3 0 5,-4 4 21-4,3 3 1 10,1-3 0-11,3 3 0 17,-3 3-75-17,3-7-15 0,0 4-4 1,5-3-1212 3</inkml:trace>
    </iact:actionData>
  </iact:action>
  <iact:action type="add" startTime="34364">
    <iact:property name="dataType"/>
    <iact:actionData xml:id="d16">
      <inkml:trace xmlns:inkml="http://www.w3.org/2003/InkML" xml:id="stk16" contextRef="#ctx0" brushRef="#br0">15041 6029 1930 0,'0'0'55'0,"0"0"11"2,0 7-53-2,4 3-13 7,-4-3 0-7,4 3 0 9,-4-6 142-9,0-4 26 7,0 6 4-7,0-6 2 8,0 0-88-8,0 0-18 7,0 0-3-7,0 0-1 9,0 0-36-9,3-6-7 6,-3-5-1-6,0-2-1 11,0-1-5-11,0-6-1 3,0-4 0-3,0 1 0 8,-3-1-13-8,-1-13 0 7,0 3 0-7,0-4 0 9,4 1 0-9,0 0 11 8,0-1 0-8,4 8 0 7,0-1 17-7,0 1 3 10,3-4 1-10,5 10 0 5,-1 4-20-5,1 3-4 11,-1-3-8-11,4 10 12 4,-3-1-2-4,-1 5-1 7,4 2 0-7,-3 4 0 9,-1 4-9-9,1 2 0 6,-1 5 0-6,1 2 0 21,-5 4-101-21,-3 0-13 1,0 3-2-1,-8 1-710 8,0-1-142-7</inkml:trace>
    </iact:actionData>
  </iact:action>
  <iact:action type="add" startTime="34651">
    <iact:property name="dataType"/>
    <iact:actionData xml:id="d17">
      <inkml:trace xmlns:inkml="http://www.w3.org/2003/InkML" xml:id="stk17" contextRef="#ctx0" brushRef="#br0">14915 5836 2739 0,'0'0'60'1,"0"0"13"-1,8-3 3 0,-1-1 0 1,5 4-60-1,-1-6-16 6,1 2 0-6,3-3 0 7,4 7 21-7,0-10 2 7,0 0 0-6,0 3 0 23,4-3-146-24,-8 7-29 0,16-14-5 1,-8 7-2-1</inkml:trace>
    </iact:actionData>
  </iact:action>
  <iact:action type="add" startTime="34787">
    <iact:property name="dataType"/>
    <iact:actionData xml:id="d18">
      <inkml:trace xmlns:inkml="http://www.w3.org/2003/InkML" xml:id="stk18" contextRef="#ctx0" brushRef="#br0">15373 5460 2624 0,'-8'17'75'2,"8"-17"15"-2,0 0-72 0,0 0-18 8,0 0 0-8,0 13 0 6,0-2 103-6,0 9 17 7,0-3 3-7,-4 7 1 7,4-1-55-6,0 4-10 5,0 7-3-6,-4-3 0 9,4-1-45-8,-3 1-11 4,3-4 0-5,-4 0 0 10,4 0-16-10,-4-3-2 5,4 0-1-5,0-4 0 20,0 0-122-20,0 1-25 0,4-8-5 0,0-3-1037 7</inkml:trace>
    </iact:actionData>
  </iact:action>
  <iact:action type="add" startTime="34965">
    <iact:property name="dataType"/>
    <iact:actionData xml:id="d19">
      <inkml:trace xmlns:inkml="http://www.w3.org/2003/InkML" xml:id="stk19" contextRef="#ctx0" brushRef="#br0">15529 5833 2026 0,'0'0'44'2,"0"0"10"-2,0 0 2 0,0 0 1 1,-4 7-45-1,4 3-12 6,-4-4 0-6,4 5 0 8,4-1 79-8,-4 0 13 6,4 0 4-6,-4 0 0 9,4 1-29-9,0-1-6 7,3 0-1-7,1 0 0 9,0 0-12-9,-1-3-4 6,5 0 0-6,-1 0 0 12,0-1-14-12,5-6-3 3,-1 0-1-3,-4 0 0 8,5-3-14-8,-1 0-4 7,0-4 0-7,0-3 0 7,-3-4-8-6,-1 4-14 7,4 0 3-8,-7-11 1 7,0 11 2-7,-4-7 0 8,-1 0 0-7,1 0 0 6,-4 4-4-7,4 3 0 10,-4-7 0-10,-4 6 0 17,-3 1-25-16,-1 0-6-1,-4 7-1 0,1-7 0 15,0 6 6-15,-5 1 1 1,1 3 0-1,0 0 0 16,0 3-69-16,-1 4-14 0,1 0-2 0,4 3-536 6,-5 0-107-5</inkml:trace>
    </iact:actionData>
  </iact:action>
  <iact:action type="add" startTime="35340">
    <iact:property name="dataType"/>
    <iact:actionData xml:id="d20">
      <inkml:trace xmlns:inkml="http://www.w3.org/2003/InkML" xml:id="stk20" contextRef="#ctx0" brushRef="#br0">15979 5748 2210 0,'0'0'63'0,"0"0"13"3,0 0-61-2,-4 7-15 5,0-4 0-6,-3 11 0 7,3-4 143-7,0 0 25 8,4 0 6-8,-4 0 1 7,4 4-84-6,-4-4-17 6,4-3-3-7,4 3-1 8,-4-3-46-8,4 0-10 10,4-4-2-10,-5 4 0 5,5-4-12-4,-4 1 0 8,7-4-12-9,-3 0 12 6,3 0-26-6,-3 0 2 6,7 0 0-6,-3 3 0 21,-1-3-7-20,1 3-1 0,-1 1 0 1,0-1 0 2,1 1 52-3,-1 2 9 0,-3-6 3-1,3 0 0 9,1 4-16-9,-5-4-2 4,9 0-1-4,-5-4 0 12,1-2 3-12,-1 2 1 3,0-3 0-3,1-3 0 10,3 0-17-9,-3 0-9 4,-1-4 1-5,-3 1 0 8,-1 3-6-8,1-7-1 7,-1 3 0-7,-3 4 0 8,0 0 6-8,-4 3 1 8,0-3 0-7,-4 6 0 16,4 4-78-17,-7-6-15 1,-1-1-3-1,0 7-1100 6</inkml:trace>
    </iact:actionData>
  </iact:action>
  <iact:action type="add" startTime="36079">
    <iact:property name="dataType"/>
    <iact:actionData xml:id="d21">
      <inkml:trace xmlns:inkml="http://www.w3.org/2003/InkML" xml:id="stk21" contextRef="#ctx0" brushRef="#br0">10458 6304 1868 0,'0'0'41'1,"0"0"9"-1,0 0 2 0,0 0 0 1,0 0-42-1,0 0-10 3,8 3 0-3,0 1 0 9,-1-4 60-9,5 3 9 6,3-3 3-6,-4 0 0 9,9 0-10-9,-5 4-2 8,4 2 0-8,0-6 0 7,11 0-9-7,-3 4-3 8,7-4 0-8,1 6 0 7,7-6-37-7,3 0-11 9,1 0 0-9,8 0 0 6,3 0 21-6,8 0 0 8,7 0 0-8,8 0 0 7,4 0 9-7,7 0 2 7,12-6 0-7,8 2 0 8,3 4 27-8,4 0 5 6,12-10 2-5,3 3 0 7,5 4-66-8,3 0-17 6,7-1-2-6,5 4 0 11,-4 0 35-11,-1 0 6 4,9 0 2-4,-1 4 0 12,4 2-16-12,-4 1-8 3,5-7 8-3,-9 10-8 10,4-6 16-10,-3 6-2 5,-8-3 0-5,0 3 0 9,-4-7-6-9,-4 4-8 8,-4 3 11-8,-3-6-11 7,0-1 8-7,-8 4-8 8,0-7 0-7,-12 3 0 5,-11-3-8-6,-3 3-6 10,-5-3-1-10,-11 0 0 17,-4 0-148-16,-7-3-29-1,-4 0-7 0,-23-4-1 1</inkml:trace>
    </iact:actionData>
  </iact:action>
  <iact:action type="add" startTime="37178">
    <iact:property name="dataType"/>
    <iact:actionData xml:id="d22">
      <inkml:trace xmlns:inkml="http://www.w3.org/2003/InkML" xml:id="stk22" contextRef="#ctx0" brushRef="#br0">10493 6958 1375 0,'0'0'30'3,"0"0"6"-3,0 0 2 0,0 0 1 0,4 0-31 0,3 4-8 1,1-4 0-1,-1 0 0 8,1 0 60-8,0-4 10 8,3 4 2-8,-3-3 1 7,-1-4-38-7,1 4-8 10,3-4-2-10,-3 0 0 4,0 4 9-4,-1-7 2 6,-3 3 0-6,4-3 0 10,-4-1-6-10,-4 8-1 6,3-11 0-6,-3 4 0 9,0 0-5-9,0 0 0 8,0 3-1-8,-3-3 0 7,-1 7 0-7,0-4 0 6,-4 3 0-6,1 1 0 10,-1 0 9-10,0 3 3 5,-3 3 0-5,3 0 0 11,-3 1 1-11,3 3 0 4,-3 3 0-3,3 0 0 7,1 0-21-8,-1 0-4 6,0 0-1-6,5 4 0 9,-1-4 43-9,0 4 9 7,0 3 2-7,4-7 0 8,0 0-52-8,0 4-12 9,4-1 0-9,0 1 0 6,0-1 0-6,-1 1 0 10,5-4 0-9,-4 0 0 3,3 0 0-4,5-3 0 6,-4 3 0-6,3-10 0 23,0 10-113-23,1-10-26 1,-1 0-5-1,1 0-553 6,3 0-111-5</inkml:trace>
    </iact:actionData>
  </iact:action>
  <iact:action type="add" startTime="37502">
    <iact:property name="dataType"/>
    <iact:actionData xml:id="d23">
      <inkml:trace xmlns:inkml="http://www.w3.org/2003/InkML" xml:id="stk23" contextRef="#ctx0" brushRef="#br0">10985 6873 1983 0,'0'0'44'1,"0"0"8"-1,0-6 3 0,3-1 1 2,-3-3-45-2,0 3-11 10,0 0 0-10,0 0 0 5,0 1 96-5,0 6 16 11,0 0 4-11,-3-4 1 4,-5 1-39-4,4-1-8 6,-3 4-2-6,-5 4 0 9,4-1-3-9,-3 1-1 8,0 6 0-8,-1 0 0 6,-3 4-51-6,3-1-13 7,-3 4 0-6,0-7 0 8,4 4 0-9,-1 3 0 5,4-4 0-5,1 4 0 11,-1 0 0-11,4 0 0 6,1-3 0-6,3 3 0 8,3-7 15-8,1 0 0 5,4 0 0-5,-1-6 0 9,5 2-24-9,-1-6-5 8,1 0-1-8,3-6 0 7,-4 2 15-7,1-6 0 9,-1-7 0-9,1 3 0 6,-1-3-10-6,1-3 1 10,-1 3 0-9,-3-3 0 15,-1 0-15-16,1-1-4 0,0-3 0 0,-1 1 0 22,-3-1-11-22,0 4-2 0,0-4-1 1,-4 4 0-1,0-8 14 1,0 8 4-1,0-4 0 0,0 7 0 10,-4 1 12-10,0 5 4 5,0 1 0-5,4 10 0 10,0 0 8-10,0 0 0 5,0 0 0-5,-4 10 0 13,1-3 0-13,3 7 0 2,0 3 0-2,0 0 0 10,0 3 26-10,3 0 4 6,-3 1 1-6,4 2 0 11,0 1-13-11,0 0-2 8,0-4-1-8,-1 4 0 6,1-4 1-6,0 1 1 9,0-5 0-8,4 1 0 16,-1 0-137-16,-3-6-27 0,4 2-5 0,-1-3-559 7,5 0-111-8</inkml:trace>
    </iact:actionData>
  </iact:action>
  <iact:action type="add" startTime="37907">
    <iact:property name="dataType"/>
    <iact:actionData xml:id="d24">
      <inkml:trace xmlns:inkml="http://www.w3.org/2003/InkML" xml:id="stk24" contextRef="#ctx0" brushRef="#br0">11396 6853 1754 0,'0'0'49'1,"0"0"12"2,-3-7-49-3,-5 1-12 5,4-1 0-5,-4 3 0 8,1 1 141-7,-5 3 26 7,5 0 5-8,-5 3 0 7,1 1-75-7,-1 3-15 8,-3-1-3-8,4 5-1 7,-1-1-29-7,1 0-5 10,-1 0-2-9,5 4 0 3,-1-4-24-4,1 0-5 7,7 0-1-7,-4 0 0 8,8 0-12-8,-4 1 0 6,7-5 0-5,-3 1 0 7,7-3 0-8,-3 2 0 7,4-6 0-7,3 0 0 9,-4 0 0-9,4 0-16 5,1-6 3-5,-1 2 1 20,0-3-36-18,-3 1-8-2,3-1 0 0,-4 0-1 13,-3-3 5-13,0 0 2 1,-1 3 0-1,-3-3 0 5,0 6 42-5,0-2 8 5,-4 6 0-5,0 0 0 8,0 0 28-8,0 0 4 8,0 0 0-8,0 0 0 7,-4 6-1-7,0 5 0 9,0 2 0-9,0 1 0 7,4-1 6-7,0 8 2 9,0-1 0-8,0 4 0 3,0-4-22-4,4 4-4 8,0-1-1-8,-4 1 0 8,4 0 13-8,0 0 3 6,-4-4 0-6,3 7 0 9,1-13-28-9,-4 6-11 6,4-3 1-6,-4-4 0 9,0 1 10-9,-4-4 14 6,4 0-3-6,-4 1-1 10,1-5-10-10,-5-2 0 5,0 2 0-5,-3-6 0 11,3 0 0-11,-3 0 0 4,-4-6 0-4,3 2 0 10,5-2 0-10,-5-5 0 5,5 8 0-5,-1-11 0 10,4 4 0-10,0 0 0 9,0-3 0-9,4-1 0 6,4 0 0-6,0 1 0 9,0-1 0-9,7 1 0 6,1-8 0-6,-1 8 0 10,4-4 0-9,-3 0 0 14,3 3-24-15,4-3-8 1,-4 0 0-1,1-3-1 1,3 3 25 0,-4-3 8 5,0 3 0-6,4 0 0 9,-3 0 0-9,-1 3 0 6,4-3 0-6,-8 4 0 9,1-1 0-9,-1 4 9 6,-3 0-9-6,-1 0 12 10,-3 3 1-10,0-3 1 5,0 3 0-5,-4 4 0 11,4-4 14-11,-4 7 2 3,0 0 1-3,0 0 0 14,0 0-8-14,0 0-2 1,0 0 0-1,-12 3 0 12,5-3 8-12,-1 7 2 7,0 0 0-7,1 0 0 8,-1-1-15-8,4 8-4 9,1-4 0-7,-1 0 0 3,0 1-12-3,4-1 0 3,-4 0-9-4,4-3 9 3,4 3 0-4,0 0 0 7,0-3 8-7,3 0-8 21,1-1-87-21,-1 1-24 0,5-4-5 1,-5 4 0 15,5-7-99-16,-1 0-19 0,16 0-4 0,-4-10-1 0</inkml:trace>
    </iact:actionData>
  </iact:action>
  <iact:action type="add" startTime="38552">
    <iact:property name="dataType"/>
    <iact:actionData xml:id="d25">
      <inkml:trace xmlns:inkml="http://www.w3.org/2003/InkML" xml:id="stk25" contextRef="#ctx0" brushRef="#br0">11919 6782 1825 0,'0'0'40'1,"0"0"8"-1,0 0 1 0,-8 0 3 2,8 0-41-2,-8-7-11 9,1 7 0-9,-1-3 0 6,8 3 82-6,-8 3 14 7,8-3 4-7,0 0 0 8,-7 7-51-8,3-7-9 6,4 0-3-6,-4 10 0 9,4-3-27-9,0 3-10 6,4 0 0-6,-4 4 9 10,4-4-9-10,0 4 10 6,-1-1-10-6,1-3 10 9,4 7 22-9,-4-7 5 5,0 1 1-5,-1 2 0 11,1-3-3-10,0 4-1 3,-4-4 0-4,4 0 0 12,-4 0 4-12,0-3 1 3,-4 3 0-2,0-3 0 8,0 0-31-9,-3 0-8 6,-1-4 0-6,0 4 0 19,-3-7-136-19,3 0-29 0,-3 0-6 0</inkml:trace>
    </iact:actionData>
  </iact:action>
  <iact:action type="add" startTime="39155">
    <iact:property name="dataType"/>
    <iact:actionData xml:id="d26">
      <inkml:trace xmlns:inkml="http://www.w3.org/2003/InkML" xml:id="stk26" contextRef="#ctx0" brushRef="#br0">12544 6846 1381 0,'0'0'39'0,"0"0"9"2,-4 7-39-2,4 0-9 8,0 3 0-7,0 0 0 4,0-3 127-5,0 3 23 11,0 0 5-11,4 4 1 4,-4-4-77-4,0 0-15 7,0 0-4-7,0 1 0 8,-4-5-32-8,4 5-8 8,-4-5 0-8,4-6-1 18,0 7-86-17,0-7-17-1,-4 7-3 0</inkml:trace>
    </iact:actionData>
  </iact:action>
  <iact:action type="add" startTime="39334">
    <iact:property name="dataType"/>
    <iact:actionData xml:id="d27">
      <inkml:trace xmlns:inkml="http://www.w3.org/2003/InkML" xml:id="stk27" contextRef="#ctx0" brushRef="#br0">12601 6751 1213 0,'0'0'26'1,"8"0"6"-1,-1 4 0 0,1 3 4 1,3-4-36 0,1 4 0 11,-1 3 0-12,-3 0 0 2,3-3 110-2,-3 3 15 7,0 0 3-7,-1 4 1 8,1-4-41-8,-1 4-8 7,1-4-1-7,-4 0-1 11,0 0-62-11,-4 0-16 4,3 0 0-4,-3-6 0 10,0-4 47-10,0 7 6 5,0-7 2-5,0 0 0 12,0 0-33-12,0 0-6 3,0 0-2-3,0 0 0 9,0 0-14-9,0 0 0 7,-7 0-9-7,3-7 9 8,0-3 0-8,0 6 18 7,4-6-2-7,0 0-1 7,0 0 0-7,0 3 0 9,4-3 0-8,0 0 0 5,0 3 15-6,0 0 3 10,3 4 1-10,1-4 0 4,0 3 24-4,-1 1 5 7,5 0 1-7,-1 3 0 9,0 0-21-9,1 3-4 11,-1-3-1-11,1 7 0 6,-1-4-8-6,-3 4-2 9,-1 0 0-7,5 0 0 4,-4-1-28-2,-5 5 0-4,5-1 0 0,-4 0 0 13,0 0 0-11,-1 0 0-2,5 0 0 0,-8 1 0 11,4-8 0-11,-4 4 0 2,0-4 0-2,0 4 0 21,0-7-256-21,0 0-52 0</inkml:trace>
    </iact:actionData>
  </iact:action>
  <iact:action type="add" startTime="39755">
    <iact:property name="dataType"/>
    <iact:actionData xml:id="d28">
      <inkml:trace xmlns:inkml="http://www.w3.org/2003/InkML" xml:id="stk28" contextRef="#ctx0" brushRef="#br0">13272 6823 2340 0,'0'0'52'2,"4"0"10"-2,7-4 2 0,1 4 1 0,3-3-52 0,0 3-13 8,0-4 0-8,5 1 0 6,-1 0 44-5,0 3 5 9,0-4 2-10,0 1 0 4,0-1-39-4,-4 4-12 7,0-3 0-7,-3 3 0 22,-1-7-115-22,-3 4-29 0,-1 3-7 1</inkml:trace>
    </iact:actionData>
  </iact:action>
  <iact:action type="add" startTime="39935">
    <iact:property name="dataType"/>
    <iact:actionData xml:id="d29">
      <inkml:trace xmlns:inkml="http://www.w3.org/2003/InkML" xml:id="stk29" contextRef="#ctx0" brushRef="#br0">13451 6636 2347 0,'0'0'52'0,"-4"10"10"0,-3-6 2 0,3 3 2 2,4-1-53-2,-4 4-13 6,0 1 0-6,4-1 0 9,0 3 81-9,0 4 14 6,0 0 2-6,0 4 1 10,-3-1-47-10,3 0-10 5,0 1-1-5,0 2-1 8,3-6-26-8,-3 7-5 7,0-10 0-7,0 3-8 10,0-1 0-10,4-2 0 5,-4 0-10-5,0-4 10 19,0 0-124-19,0-3-18 0,0-7-3 0,0 0-609 11,0 0-122-10</inkml:trace>
    </iact:actionData>
  </iact:action>
  <iact:action type="add" startTime="40161">
    <iact:property name="dataType"/>
    <iact:actionData xml:id="d30">
      <inkml:trace xmlns:inkml="http://www.w3.org/2003/InkML" xml:id="stk30" contextRef="#ctx0" brushRef="#br0">13588 6534 2134 0,'0'0'47'1,"0"0"9"-1,0 7 3 0,0 3 1 1,0 1-48-1,4 2-12 5,-4 1 0-5,0 3 0 9,4 3 94-9,-4 0 16 7,0-3 3-7,4 0 1 8,-4 4-38-8,4-4-8 8,-4-1-2-8,0 1 0 7,4 4-22-7,-4-1-5 8,0-6-1-7,0 3 0 5,0 0-18-6,0-4-3 10,3 4-1-10,-3-7 0 5,0 0-8-5,0 1-8 6,0-1 9-6,0-3-9 9,0-7 0-9,0 0 0 6,0 0 0-6,0 0 0 9,0 0 0-9,0 0-10 6,0 0 0-6,0 0 0 20,4 0-16-20,0-7-3 1,0 3-1-1,3-6 0 14,-3 0 3-13,0-4 1-1,4 4 0 0,-1 0 0 6,1 0 17-6,0 3 9 4,-1 0-10-4,1 1 10 8,-1-1 0-8,1 3 0 6,3 1-8-6,-3 3 8 9,4 0 0-9,-1 0 0 8,0 3 0-8,1 1 0 7,-1-1 0-7,1 1 8 9,-1-1-8-9,1 4 10 7,-1-4-10-7,4 4 0 11,-3-4 0-11,7 4 0 5,-4-7 0-5,0 4 0 7,1-4 0-4,-1 0 0 4,0 0 0-7,0-4 0 4,1 1 0-2,-5-1 0 4,0 1 0-6,1-4 0 6,-1 0 0-6,-3 1 0 8,0-1 0-8,-5 0 8 6,1 4-8-6,0-4 12 11,-4 3 1-11,0 4 1 4,0 0 0-3,0 0 0 10,-4-3 10-11,4 3 3 4,-7 0 0-4,-5 0 0 10,4 0 13-10,1 3 4 5,-5 1 0-5,5 6 0 8,-1-3-4-8,1 3-1 8,-1 4 0-8,4-4 0 7,4 3-15-6,0-3-4 7,4 4 0-7,4-4 0 5,-1 0-20-6,1 1 9 10,3-1-9-10,1-7 0 5,3 4 0-5,0-4 0 7,0-3 0-7,4 0-9 21,4-3-115-20,-4-4-22-1,31-6-5 0,-16-4-1 0</inkml:trace>
    </iact:actionData>
  </iact:action>
  <iact:action type="add" startTime="40954">
    <iact:property name="dataType"/>
    <iact:actionData xml:id="d31">
      <inkml:trace xmlns:inkml="http://www.w3.org/2003/InkML" xml:id="stk31" contextRef="#ctx0" brushRef="#br0">14835 6785 1624 0,'0'0'46'0,"0"0"10"3,0 0-45-3,0 0-11 9,-4 0 0-8,-3-3 0 4,-1-4 129-5,0 7 24 10,8 0 5-10,-11-3 1 6,3 3-43-6,-3 0-9 7,0 3-2-7,3-3 0 8,0 7-41-8,-3-4-8 6,3 4-1-5,-3 0-1 8,3 3-16-9,1 0-3 5,-1 4-1-5,4-4 0 9,0 0-2-9,4 0-1 6,0 0 0-6,0 4 0 9,8-4-20-8,-4-6-11 5,7 2 12-6,-3 5-12 10,3-11 9-9,4 0-9 3,-3 0 0-4,3-7 9 12,4 3-9-12,-4-6 0 3,1 0 0-2,-1 0 0 6,-4-4 0-7,1 4-12 7,-1-7 4-7,-3 4 8 19,0-1-32-18,-5 0 2-1,1 4 0 0,-4 0 0 2,0 7 30-2,0-7-9 11,0 10 9-11,-4-7 0 5,4 7 0-5,0 0 0 7,0 0 0-7,-7 7 8 8,7-7-8-7,-4 3 0 5,0 7-8-6,0 0 8 9,4 4 0-9,0 3 0 6,4 3 0-6,-4 4 0 9,8 3 0-9,-4-7 0 6,3 7 0-6,1 4-8 11,-4-1 8-11,3 1 0 5,1 6 0-5,-1-6 0 13,-3-1 0-12,4 1 0 0,-4 3 0 0,0-11 0 8,-4 5 12-7,0-5 0 1,0 1 1-2,0-4 0 6,-4 1 21-7,-4-1 4 7,0-3 1-7,1 0 0 7,-1-3-11-7,-3-1-3 9,-1-3 0-9,1-3 0 6,-8 0-25-6,4 0 0 10,-4-7 0-10,-4 0 0 5,4 0 0-5,0-7 0 7,-4 3 0-7,4 1 0 9,0-4 0-9,-1 0 0 5,5-3 0-5,-4 0 0 24,4 0-97-24,3-7-25 0,1 3-5 1,3-3-1 10,-3 1-37-11,7 2-8 1,-3-6-2-1</inkml:trace>
    </iact:actionData>
  </iact:action>
  <iact:action type="add" startTime="41496">
    <iact:property name="dataType"/>
    <iact:actionData xml:id="d32">
      <inkml:trace xmlns:inkml="http://www.w3.org/2003/InkML" xml:id="stk32" contextRef="#ctx0" brushRef="#br0">15121 6951 1962 0,'0'0'43'0,"0"0"9"0,0 0 1 1,4 7 3 0,-4-7-45 0,4 10-11 5,-4-10 0-6,0 7 0 10,0-7 63-10,0 0 10 4,0 0 3-3,0 0 0 10,0 0-43-11,0 0-8 4,0 0-1-4,0 0-1 8,0 0-3-8,0 0-1 7,0 0 0-7,0-7 0 8,0-3-3-7,0 0-1 5,0 0 0-6,0 0 0 8,0 0 4-7,0-1 1 7,0 1 0-8,0 0 0 6,0-4-6-6,4 4-1 11,-4 4 0-11,3-5 0 4,1 5-13-4,0-1 9 6,0 0-9-6,3 4 8 9,-3-4-8-8,0 3 0 4,4 1 0-5,-1 3 0 9,-3-3 0-8,4 3 0 5,-1 0 0-5,1 0 0 18,0 0-84-18,-1 0-20 0,5 0-3-1,-5 3-1 14,5-3-134-13,-1 0-27-1,8 0-6 10,0 0-1-9</inkml:trace>
    </iact:actionData>
  </iact:action>
  <iact:action type="add" startTime="41750">
    <iact:property name="dataType"/>
    <iact:actionData xml:id="d33">
      <inkml:trace xmlns:inkml="http://www.w3.org/2003/InkML" xml:id="stk33" contextRef="#ctx0" brushRef="#br0">15518 6762 1386 0,'0'0'30'1,"0"0"6"-1,0 0 2 0,0 0 2 2,3 0-32-2,-3 0-8 6,0 0 0-6,0 0 0 9,0 0 153-8,0 0 30 4,0 0 5-5,-7 0 2 9,-1 0-50-9,1 0-9 6,-1 10-3-5,-4-7 0 7,5 4-48-8,-5 3-11 6,5-3-1-6,-1 3-1 11,1 0-17-11,-1 0-3 5,4 1-1-5,0-1 0 12,0 0-14-12,4-3-4 3,0-1 0-3,0-6 0 8,4 7-13-8,0 0-3 7,0-4-1-7,4 4 0 8,-1-7-11-8,1 0 0 8,-1 0-10-8,5-7 10 7,-1 4 0-7,-3-7 0 11,3 3 11-11,1-3-3 4,-5-4-8-4,1 4 0 12,3 0 0-11,-3 3 0 1,-4-3 0-2,4 3 0 8,-5 0 0-8,1 4 0 8,0-4 0-8,-4 7 0 6,0 0 0-6,0 0 8 9,0 0 12-9,0 0 2 6,0 0 1-6,-4 10 0 10,4 1-23-10,-4 2 0 5,1-3 0-5,3 4-8 11,-4 0-6-11,4-1-1 4,0-3 0-4,0 7 0 20,0-7-129-20,0 4-27 1,0-1-5-1,4 1-1028 7</inkml:trace>
    </iact:actionData>
  </iact:action>
  <iact:action type="add" startTime="42081">
    <iact:property name="dataType"/>
    <iact:actionData xml:id="d34">
      <inkml:trace xmlns:inkml="http://www.w3.org/2003/InkML" xml:id="stk34" contextRef="#ctx0" brushRef="#br0">15701 7162 1681 0,'0'0'36'1,"0"0"8"-1,0 0 2 0,0 0 2 2,0 0-38-2,0 0-10 6,0 0 0-6,0 0 0 8,0 0 85-8,0 0 15 7,0 0 4-7,0 0 0 10,3-7-39-10,1 0-7 5,0-3-2-5,0 0 0 12,0 0-19-12,-1-7-4 3,-3 3-1-3,0-6 0 8,4-1-1-8,-4 1-1 8,4-4 0-8,-4 4 0 8,4 0-16-7,0-1-3 6,3 8-1-6,1-8 0 5,0 4 2-6,-1 4 0 10,1-1 0-8,3 4 0 3,-3 0-12-5,3 0 8 12,1 0-8-10,3 3 8-2,-4 3 0 0,1 1-8 9,3 0 12-9,-3 3-4 5,-1 3 20-5,-3 0 4 7,-1 1 1-7,1 3 0 8,-4 3-10-8,-1 0-3 7,-3 0 0-7,-3 0 0 9,-1 0-20-9,0 4 0 6,-4-4 0-6,1 0 0 10,-1-6 8-10,-3 6-8 6,-1-3 8-6,1-1-8 11,3-2 0-11,-3-1 0 3,-1-3 0-3,1 4-12 19,0-4-102-19,3 0-21 0,4-4-4 1,0-6-959 8</inkml:trace>
    </iact:actionData>
  </iact:action>
  <iact:action type="add" startTime="42413">
    <iact:property name="dataType"/>
    <iact:actionData xml:id="d35">
      <inkml:trace xmlns:inkml="http://www.w3.org/2003/InkML" xml:id="stk35" contextRef="#ctx0" brushRef="#br0">15994 6528 2146 0,'0'0'60'0,"8"6"15"7,-4 5-60-7,7 2-15 0,0 8 0 1,-3 6 0 10,0-7 128-11,-1 4 24 3,1 3 4-2,-4-3 0 7,3 3-57-8,1-4-12 6,0-2-3-6,-5-1 0 8,5-3-56-8,-8 0-12 9,4 0-3-9,-4 0 0 6,4-7-13-6,-1 0 8 9,-3-3-8-8,4-4 0 4,-4-3 0-5,0 0 0 11,0 0 0-11,0 0 0 5,4-3-10-5,4-7 10 6,-4 0-8-6,-1 0 8 8,5-1-10-7,0 1 10 6,-1 0-12-7,8 0 12 7,-3 0 0-7,-1 3 0 7,5 0 0-6,-5 7 0 7,4-7 14-7,-3 4 6 5,-5 3 2-6,5 0 0 10,-5 3 34-10,1 4 6 5,0 0 2-5,-1 0 0 11,1 3-12-10,-4 7-1 3,3-4-1-4,-3 1 0 8,0-1-34-8,0 1-8 7,0-4 0-7,-4 4-8 6,0-4 0-5,0-3-11 7,0-1 0-8,0-6-1009 16,0 0-201-16</inkml:trace>
    </iact:actionData>
  </iact:action>
  <iact:action type="add" startTime="53959">
    <iact:property name="dataType"/>
    <iact:actionData xml:id="d36">
      <inkml:trace xmlns:inkml="http://www.w3.org/2003/InkML" xml:id="stk36" contextRef="#ctx0" brushRef="#br0">2067 9172 952 0,'0'0'27'1,"0"0"5"-1,0 0-32 0,0 0 0 9,0 0 0-9,0 0 0 6,0 0 134-6,0 0 20 5,0 0 4-5,0 0 1 10,0 0-36-10,0 0-7 6,4 7-2-6,4-1 0 9,-4 5-14-9,3 2-4 5,-3 1 0-5,4 3 0 10,-1 6 13-9,1-2 3 5,7-1 0-6,-7 0 0 8,-4 4-90-7,7 0-22 6,-3 3 0-7,3-7 0 8,-3 1 56-8,3-8 6 5,1 1 2-5,-5 3 0 12,5-4-52-12,-1-3-12 2,-3-3 0-2,3 0 0 11,4-4 35-11,-11 1 4 5,8-4 1-5,-5-4 0 11,1-2-24-11,-4-5-4 7,3 1 0-6,-3-3-1 4,0-4-11-5,-4 0 0 10,4-4-10-10,-4 1 10 5,0 3-16-5,-4-3 4 6,0-1 0-6,0 1 0 21,0 0-18-21,-3 3-3 2,3-3-1-2,-4-1 0 0,5 1 34 0,-1 6 11 10,0-3 0-10,0 7 0 6,4 0-11-6,0 0 8 7,0 0-8-7,0 6 8 9,0-6 13-9,4 10 3 5,4-10 0-5,-5 10 0 12,9-7-4-11,-5 4 0 5,5 3 0-4,-1-7 0 5,1 7-11-5,-1-3-9 2,1 3 12-2,-1 0-12 3,1 0 0-3,3 0 0 3,-8 0-12-5,1 0 3 17,0 3-208-17,-1-3-42 0</inkml:trace>
    </iact:actionData>
  </iact:action>
  <iact:action type="add" startTime="54678">
    <iact:property name="dataType"/>
    <iact:actionData xml:id="d37">
      <inkml:trace xmlns:inkml="http://www.w3.org/2003/InkML" xml:id="stk37" contextRef="#ctx0" brushRef="#br0">2582 8935 1868 0,'0'0'41'3,"0"0"9"-3,0 0 2 0,0 0 0 2,0 0-42-2,8-4-10 4,-5 1 0-4,5 3 0 8,0-4 73-8,-1-2 13 7,-3 2 2-7,4 1 1 8,-1-1-23-8,1-2-5 9,0 2-1-9,-1-3 0 6,1 4-35-6,-1-4-7 7,-3 4-2-7,4 3 0 8,0-7-8-8,-1 4-8 6,1 3 12-6,-4 0-12 9,3-7 8-9,1 7-8 6,-4 0 0-5,3-3 0 7,-7 3 0-8,0 0-9 6,4 3 1-6,-4-3 0 19,0 0-171-18,0 0-33-1</inkml:trace>
    </iact:actionData>
  </iact:action>
  <iact:action type="add" startTime="54951">
    <iact:property name="dataType"/>
    <iact:actionData xml:id="d38">
      <inkml:trace xmlns:inkml="http://www.w3.org/2003/InkML" xml:id="stk38" contextRef="#ctx0" brushRef="#br0">2773 8782 1814 0,'0'0'52'0,"0"0"10"0,0 0-50 0,0 0-12 5,0 0 0-5,-4 10 0 13,4-10 120-13,-4 10 20 3,0 0 5-3,-3 1 1 10,3 2-34-10,0-3-6 5,-4 11-2-5,1-8 0 9,3 4-80-9,-4 0-16 8,1-3-8-8,3 3 8 6,-4 0-8-5,1 3 0 8,-1-10 0-9,0 4-11 6,4 3 11-6,-7-11 0 10,7 5 0-10,-3-5-8 20,-1-2-141-19,8-4-28-1,0 0-6 1,-8 3-807 5</inkml:trace>
    </iact:actionData>
  </iact:action>
  <iact:action type="add" startTime="55142">
    <iact:property name="dataType"/>
    <iact:actionData xml:id="d39">
      <inkml:trace xmlns:inkml="http://www.w3.org/2003/InkML" xml:id="stk39" contextRef="#ctx0" brushRef="#br0">2632 8785 1958 0,'0'0'43'1,"0"0"9"-1,0 0 1 0,0 0 3 2,7 4-45-1,1-1-11 6,-4 1 0-7,3 2 0 7,1 1 136-7,3 3 24 9,-7 0 6-9,4 1 1 6,3 6-63-6,-3-7-12 10,3 3-2-10,1 1-1 6,3-1-71-6,-4 1-18 5,1-4 0-4,-1 4 0 8,1-4 8-9,-1 0-8 6,1-3 12-6,-5 3-12 22,1 0-100-22,-1-6-28 0,1 2-4 0,-8-6-2 3</inkml:trace>
    </iact:actionData>
  </iact:action>
  <iact:action type="add" startTime="55762">
    <iact:property name="dataType"/>
    <iact:actionData xml:id="d40">
      <inkml:trace xmlns:inkml="http://www.w3.org/2003/InkML" xml:id="stk40" contextRef="#ctx0" brushRef="#br0">3100 9162 1773 0,'0'0'50'0,"0"0"11"0,0 0-49 1,4 0-12 7,4 0 0-8,0 3 0 5,-1-3 144-5,5 3 27 10,-1-3 5-10,-3 0 0 5,3 0-72-4,1 0-16 5,-1 0-2-6,0-3-1 8,5 3-33-8,-5-3-6 6,1 3-2-6,-1-4 0 10,4 4-26-10,-3-7-6 7,-1 7 0-7,1-3-1 18,-5 3-54-18,1 0-10 0,-1-7-3 0,-3 7 0 15,-4 0-122-14,0 0-25-1,0 0-5 6,0 0 0-6</inkml:trace>
    </iact:actionData>
  </iact:action>
  <iact:action type="add" startTime="55999">
    <iact:property name="dataType"/>
    <iact:actionData xml:id="d41">
      <inkml:trace xmlns:inkml="http://www.w3.org/2003/InkML" xml:id="stk41" contextRef="#ctx0" brushRef="#br0">3161 9304 2095 0,'0'0'46'1,"0"0"10"-1,0 0 1 0,0 0 2 1,0 0-47 0,0 0-12 5,8 0 0-6,0 0 0 10,3 3 74-10,-3-3 13 6,3 0 2-6,1 0 1 7,3 0-21-7,-4-3-4 8,5 3-1-7,-5 0 0 5,4-7-51-6,-3 4-13 8,-1 3 0-8,-3-7-1175 10</inkml:trace>
    </iact:actionData>
  </iact:action>
  <iact:action type="add" startTime="56255">
    <iact:property name="dataType"/>
    <iact:actionData xml:id="d42">
      <inkml:trace xmlns:inkml="http://www.w3.org/2003/InkML" xml:id="stk42" contextRef="#ctx0" brushRef="#br0">3714 8877 2649 0,'0'0'58'2,"0"0"12"-2,0 0 2 0,0 10 4 0,0 4-61 0,4-1-15 5,-4 4 0-5,4 0 0 9,0 7 54-9,-4-4 8 6,4 1 2-5,-4 6 0 7,3 0-20-8,-3 3-3 7,4 4-1-7,0-3 0 9,-4-1-12-9,4 1-4 6,0-1 0-6,-1-6 0 10,1 3-24-10,-4-10 0 5,4 3 0-5,0-3 0 12,-4-3 0-12,4 3 0 4,-4-7 0-3,3 4 0 16,-3-8-97-17,0 4-25 0,4 1-5 0,-4-11-717 13,0 0-144-13</inkml:trace>
    </iact:actionData>
  </iact:action>
  <iact:action type="add" startTime="56526">
    <iact:property name="dataType"/>
    <iact:actionData xml:id="d43">
      <inkml:trace xmlns:inkml="http://www.w3.org/2003/InkML" xml:id="stk43" contextRef="#ctx0" brushRef="#br0">4206 9016 1608 0,'0'0'45'1,"0"0"11"-1,4-3-44 0,0-4-12 10,-1 3 0-10,1-6 0 4,0 3 133-4,0 4 25 7,0-4 5-7,0 4 1 8,-1-4-70-7,1 0-14 5,-4 0-2-6,0-3-1 8,0 4 41-7,0-1 8 5,0-3 2-6,0-1 0 9,-4 5-103-9,1-1-25 6,-1 0 0-6,-4-3 0 9,4 0 56-9,-3 0 7 6,-5 3 1-6,5 3 0 11,-5-6-15-11,-3 3-2 5,3 4-1-5,-3 0 0 11,0 3-22-10,0 0-5 1,-4 0-1-2,0 6 0 8,3 1-9-6,1-3-1 4,0 2-8-5,-4 5 12 5,4-1-12-6,3 0-8 9,1 3 8-9,-1 1-13 7,1 0 13-7,7-1 0 9,-4 4 0-9,8-3 0 6,0-1 0-6,0 4 0 7,4-3 0-7,4 3 0 8,-4-11 0-8,7 5 0 7,0-5 0-7,1 5 0 8,3-8 0-8,0 4 0 6,1-7 0-6,-1 0 0 9,0-4 0-9,0 1 0 6,4 0 0-6,-3-8-9 10,-1 1 9-10,0 0-8 6,-3-3 8-6,-1 2-8 11,1-6 0-11,-5 4 0 3,1-4 0-3,-1 3 0 13,1-3 8-13,0 7-10 2,-5 0 10-2,1 0-10 10,0 3 10-10,-4 7 0 6,0 0 0-6,0 0 0 8,0 0 0-8,0 10 0 8,0 0 0-8,0 7 11 7,0 0 0-7,0 0 0 10,0 7 0-10,-4-4 0 5,4 1 6-5,0 6 2 13,0 0 0-13,4-3 0 4,-4 3-3-2,0 3-1 3,4-6 0-3,0 0 0 4,0-1-15-4,-4 1 9 2,3-3-9-1,1-1 8 4,0-3-8-7,0-4 0 5,0 4 0-5,-1-7-11 18,1 4-66-18,0-7-14 3,0 3-2-3,0-3-1346 4</inkml:trace>
    </iact:actionData>
  </iact:action>
  <iact:action type="add" startTime="63448">
    <iact:property name="dataType"/>
    <iact:actionData xml:id="d44">
      <inkml:trace xmlns:inkml="http://www.w3.org/2003/InkML" xml:id="stk44" contextRef="#ctx0" brushRef="#br0">4054 16891 1220 0,'0'0'34'2,"0"0"9"-2,-8 0-35 0,0 3-8 3,1-6 0-3,-1 3 0 10,8 0 126-10,0 0 23 8,-8 0 5-8,8 0 1 7,0 0-33-7,0 0-6 9,0 0-2-8,0 0 0 4,0 0-29-5,0 0-5 5,-7-4-2-5,7 4 0 9,0 0-8-9,0 0-2 7,0 0 0-7,0 0 0 8,0 0-6-8,0 0-2 7,0 0 0-7,7-3 0 8,-3 0-12-8,-4 3-4 7,8-4 0-7,-4 1 0 10,3-1-8-10,1 1-3 5,0 3 0-5,-1-3 0 13,1-1-7-13,-1 4-2 4,1-3 0-4,3 3 0 8,1-4-4-8,-4 4 0 7,3-3-1-7,-3 0 0 11,3-1-6-11,0 4-1 7,1 0 0-6,-4-3 0 5,3 3 1-4,4-4 0 4,-3 4 0-6,3-3 0 5,-4 3-4-5,5-3-1 10,-5 3 0-10,4 3 0 4,1-3-8-4,3 0 0 6,-4 0 0-6,0 0 0 9,0-3 0-9,1 6 0 6,3-3 0-6,-4 3 0 9,0-3 0-9,0 0 0 6,1 0 0-6,-1 4 0 11,4-4 0-11,0 3 0 6,-4-3 0-6,1 4 8 15,-1-4-8-15,4 3 0 0,-4-3 0 0,0 3 0 14,4-3 0-13,-3 0 0-1,3 0 0 0,-4-3 0 10,4 3 0-10,-4 0 0 4,4 0 0-4,0-3 0 9,-3-1 0-9,3 4 0 6,0-3 8-6,0 3-8 8,0 0 0-8,-4-4 0 9,0 4 0-9,1 0 0 6,-5-3 0-6,4 3 8 10,-3 0-8-10,-1 0 8 5,4 0-8-5,1 0 0 6,-5 0 0-6,1 0 0 9,3 0 0-9,0-3 0 6,-3 3 0-6,-1 0 0 9,4 0 0-9,-3 0 0 6,-1 0 0-6,4 0 0 9,1 0 0-9,-5 0 0 6,4 0 0-6,1 0 0 13,-1 0 0-13,0-7 0 4,-4 7 0-4,5 0 0 15,-1 0 0-14,0-4 0-1,-3 4 10 0,3 0-10 11,-4 0 0-8,5 0 0-3,-1 0 0 0,0 0-12 7,0 0 12-7,-3 0 0 7,3 0 0-6,0 0 0 6,1 0 0-7,-1 4 0 9,0-4 0-9,-4 0 0 6,9 0 0-6,-5 7 0 10,0-7 12-10,0 0-12 5,4 0 0-5,-3 0 0 7,3 0 0-7,-4 0-12 8,4 0 12-8,-4 0 0 7,0 0 0-7,1 0 0 8,-1 0 0-8,0-7 0 6,0 7 0-6,1 0 0 10,-1-4 0-10,4 4 0 5,-4 0 12-5,1 0-12 11,-1 0 0-11,0 0 0 5,0 0 0-5,1 0-12 12,-1 0 12-12,0 0 0 2,4 0 0-1,-4 0 0 8,1 0 0-9,3 0 0 6,-4 0 0-6,0 0 0 8,-3 0 0-8,3 0 0 7,4 0 0-6,-4 0 0 6,4 0 0-7,-4 0 0 9,5 0 0-9,-5 0 0 6,0 0 0-6,4 0 0 10,-4 0 0-7,4 0 0 0,-3 0 0-3,3 4 0 8,0-4 0-8,-4 0 0 8,4 7 0-8,0-7 0 4,0 0 0-4,-4 0 0 9,5 3 0-9,-1 0 0 6,0 1 0-6,0-1 0 10,0 1 0-10,4-1 0 5,-4-3 0-5,0 3 0 10,4-3 0-9,0 4 0 3,-1-4 12-4,1 3-12 12,4-3 0-12,-4 0 0 3,-4 0-10-3,8 0 10 10,-1 0-8-10,1 0 8 5,0 0 0-4,-4 0 0 7,3 0 0-8,1-3 0 7,0 3 0-6,-1 0 0 6,1-4 0-7,0 1 0 8,-1 3 0-8,5-3 0 7,-4 3 0-7,3-4 0 12,-3 4 0-12,3 4 0 5,1-8 0-5,-5 1 0 7,1-1 0-7,0 4 0 8,-1 0 0-8,1-3 0 7,0 3 0-7,0 0 0 8,-1 0 0-7,1 0 0 5,3 0 0-6,-3-3 0 7,0 3 0-7,3 0 0 5,1 0 0-5,-5 0 0 11,5-7 0-11,-1 7 0 5,-3 0 0-5,4 0 0 11,-5 0 0-11,1 0 0 3,0 0 0-3,-1 0 0 10,1 0 0-10,0-4 0 5,-1 4 0-5,1 0 0 9,4 0 0-9,-1-6 0 8,-3 6 0-8,3-4 0 7,-3 4 0-7,3 0 0 8,1 0 0-8,-1 0 0 7,-3 0 0-7,4 0 0 10,-1 0 0-10,-3 0 0 5,0 0 0-5,-1-6 0 7,1 6 0-7,3 0 0 8,-3 0 0-8,0 0 0 6,-1 0 0-6,5 0 0 9,-1 0 0-9,-3 0 0 7,0 0 0-7,3 0 0 8,-3 0 0-8,4 6 0 7,-1-6 0-7,1 0 0 11,-5 0 0-11,1 0 0 6,0 0 0-6,-1 0 0 15,1 0 0-15,0 4 0 0,-1 2 0 0,1-6 0 9,0 0 0-9,3 4 0 5,-3 3 0-3,3-7 0 5,-3 3 0-7,0 0 0 7,3-3 0-6,-3 4 0 6,3-4 0-6,-3 3 0 6,4-3 0-7,-5 4 0 6,1-1 0-6,4-3 0 10,-5 0 0-10,1 0 0 6,0 3 0-6,3 1 0 7,-3-1 0-7,3-3 0 8,-3 0 0-8,3 0 0 6,1 0 8-6,-1 4-8 7,1-4 0-7,-1 0 0 6,5 0 0-6,-5 0 0 10,1 0 0-10,-1 0 0 5,1 0 0-5,-1 0 0 11,1 0 0-11,-5-4 0 5,5 4 0-5,-1 0 0 14,1 0 0-13,-1 0 0 0,1 0 0-1,-1 0 0 8,1-3 0-8,-1 3 0 6,1-4 0-6,3 4 0 8,-3 0 0-7,3 0 0 6,-7-3 0-7,3 3 0 7,-3 0 0-7,3 0 0 9,1 0 0-9,-4 0 0 6,-1-3 0-6,5 3 0 12,-4 0 0-12,3-4 0 5,-3 4 0-5,3 0 0 8,1 0 8-8,-1 0-8 7,-3-3 0-7,3 3 0 7,1 0 0-7,-4 0 0 8,3 0 0-8,-3 0 0 6,3 0 8-6,-3 0-8 8,3 0 0-8,1 0 0 6,-4 3 0-6,3-3 0 10,1 0 0-8,-1 0 0 3,-3 0 0-5,3 0 0 15,1 0 0-15,3 0 0 0,-3 0 0 0,-1 0 0 10,1 0 0-10,-1 0 0 5,1 0 8-5,-1 0-8 6,-3 0 0-6,3 0 0 8,1 0 0-8,3 0 0 7,-3 0 0-7,-1 0 0 9,1 0 0-9,-1 0 0 7,1 0 0-7,-5 0 0 9,5 0 8-9,-1 0-8 5,1-3 0-5,-5 3 0 8,5 0 0-8,-4 0 0 8,3 3 0-8,-3-3 0 6,3 0 8-6,-3 0-8 9,4 0 0-9,-5 0 0 6,5-3 0-6,-5 3 0 9,5 0 0-9,-4 0 0 6,3 0 0-6,-3 0 0 10,-1 0 0-10,5 0 0 5,-1 0 8-5,1 0-8 12,-4 0 0-12,-1 0 0 3,1 0 0-3,4 0 0 10,-5 3 0-10,1-3 0 5,3 0 0-4,1 0 0 7,-1 4 0-8,-3-4 0 7,4 3 0-7,-1-3 0 8,-3 0 0-8,3 0 0 8,-3 0 0-7,3 3 0 4,1 1 0-5,-4-4 0 10,3 0 8-10,-3 0-8 6,0 0 0-6,-1 3 0 6,5-3 0-6,-5 4 0 9,1-1 0-9,0 0 0 6,3-3 0-6,1 0 0 9,-1 0 0-9,-3 4 0 6,0-4 0-6,3 0 0 9,-3 3 0-9,0 1 0 6,-1-4 0-6,1 3 0 11,3-3 0-11,-3 3 0 6,0-3 0-6,-1 0 0 14,1 0 0-12,4 0 0-2,-5-3 0 0,1 3 0 8,4 0 0-8,-1 0 0 5,1 0 8-4,-1 0-8 5,-3 0 0-6,-1 3 0 8,5 1 0-8,-1-4 0 8,-3-4 0-8,4 1 0 8,-5 6 0-8,1-6 0 7,0 3 0-7,-4 0 0 9,3 0 0-9,1 0 0 6,0 0 0-6,-1 0 0 7,5 3 0-7,-5-3 0 8,5 0 0-8,-1 0 0 6,-7-3 0-6,4 3 0 9,0 0 0-9,3 0 0 6,1-3 0-6,-5 3 0 9,1 0 0-9,4 0 0 7,-5-4 0-7,1 4 0 9,0-3 0-9,-1 3 0 5,1-4 0-5,0 4 0 12,-1 0 0-12,-3-3 0 3,4 3 0-3,0 0 0 12,-4 0 0-12,3 0 0 7,-3 0 8-7,4 3-8 6,-1-3 0-6,5 0 0 8,-1 0 0-6,-3 0 0 4,4 0 0-4,-5 0 0 4,5 4 0-5,-4-4 0 4,3 0 0-5,-3 0 0 8,3 0 0-8,1 0 0 6,-1 0 0-6,1 0 0 7,-1 0 0-7,1 3 0 8,-1-3 0-8,1 0 0 6,3 4 0-6,-3-4 0 9,-1 0 0-9,-3 3 0 6,3-3 0-6,1 0 0 9,-5 0 0-9,5 0 0 6,-1 0 8-6,1 0-8 10,-1 0 0-10,1 0 0 5,-1 3 0-5,1-3 0 12,-1 0 0-12,1 0 0 3,-1 0 0-3,1 0 0 13,-1 0 0-13,1 0 0 2,3 4 0-2,-3-4 0 9,-1 0 0-9,-3 0 0 7,3 0 8-7,1 3-8 8,-1-3 0-8,1 0 0 8,3 3 0-7,0-3 0 5,-3 0 0-6,-1 0 0 9,1-3 0-8,3 3 0 4,1 0 0-5,-5 0 0 11,1 0 0-11,-1 0 0 4,1-3 0-4,-1 3 0 6,1 0 8-6,-5 0-8 9,9 0 0-9,-9 0 0 6,5 0 0-6,-1 0 0 9,5 0 0-9,-1-4 0 7,-4 4 0-7,5-3 0 11,-5 3 0-11,5-3 0 3,-5 3 0-2,-3 0 0 9,3 0 0-9,1 0 0 2,-5 0 8-3,1-4-8 12,0 4 0-12,3-3 0 6,-3 3 0-5,0 0 0 6,-1 0 0-7,1 0 0 7,4 0 0-5,-5 0 0 3,1 0 0-5,0 0 0 8,-1 0 0-8,1 0 0 6,0 0 0-6,-1 0 0 9,1-4 0-8,0 1 0 4,-1 3 0-5,5 0 0 11,-4 0 0-11,-1 0 0 4,1-3 0-3,0 3 0 4,3 0 0-5,1 0 0 9,-1 0 0-9,-3 0 0 6,3 0 8-6,1-4-8 9,-1 4 0-9,-3 0 0 6,4 0 0-6,-1 4 0 10,1-4 0-10,-1 0 0 6,-3 0 0-6,-1-4 0 11,1 4 0-11,0 0 0 4,-1 4 0-4,1-4 0 13,0 0 0-13,0 0 0 1,-1 0 0-1,1 0 0 10,-4 3 0-10,7-3 0 6,-3 0 8-6,3 0-8 8,-3 0 0-8,0 0 0 8,0 0 0-7,3 0 0 5,1 3 0-6,-5-3 0 9,1 4 0-9,0-4 0 6,-1 0 0-6,5 0 0 11,-5 0 0-11,1 0 0 4,4 0 0-3,-1 0 0 4,-3 0 8-5,0 0-8 10,-1 0 0-10,1 3 0 6,3 1 0-6,1-4 0 8,-1 0 0-7,-3 0 0 5,4 0 0-6,-1 3 0 9,-3-3 0-9,3 0 0 6,1 3 0-6,-1 1 0 11,-3-4 0-11,7 3 0 3,-3-3 0-3,-1 0 0 13,-3 0 0-12,3 3 0 0,1-3 8-1,3 0-8 10,1 0 0-10,-5-3 0 6,4 3 0-6,-3 0 0 9,3 0 0-9,-3 0 0 7,-1 3 0-7,-3-3 0 8,3 4 0-8,1-4 0 8,-1 3 0-7,1-3 0 4,-1-3 0-5,1 3 0 11,-1 3 0-11,-3-3 0 5,0 4 0-5,3-4 0 6,-3 0 0-6,0 0 0 9,-1 0 0-9,1 0 0 6,0 0 0-6,-1 0 0 8,-3 0 0-8,0 3 0 7,-4-3 0-7,4 3 0 10,4-3 0-10,-4 0 0 5,-1 0 0-4,1 0 0 9,0 0 0-10,0 0 0 4,0 0 0-4,0 4 0 13,0-4 0-13,0 0 0 2,-1 0 8-2,-2 0-8 8,2 0 0-8,1 7 0 8,-4-7 0-8,4 0 0 8,-4 0 0-8,0 0 0 7,4 0 0-7,0 3 0 8,-4 4 0-8,0-7 0 9,4 0 0-9,-4 0 0 6,0 0 0-6,4-7 0 10,-4 7 0-10,0 0 0 5,4 0 0-5,-4 0 0 6,0 0 0-6,0 7 0 9,0-14 0-9,0 7 0 6,0 0 0-6,1 0 0 9,-1-3 0-9,-4 3 0 6,4 0 0-6,0 0 0 10,0 0 0-10,-4 0 0 5,1 3 0-5,-1-6 0 12,0 3 0-12,-4 0 0 5,5 0 8-3,-1 0-8 5,0 0 0-4,0 0 0 1,-3 0 0-4,-1 0 0 9,1 0 0-4,-1 0 12-5,4 0-12 0,-3 0 12 9,-1 0-12-9,-3 0 0 6,3 0 0-5,1 0 0 5,-5 3 0-6,5-3 0 9,-1-3 0-9,-3 3-11 6,0 0 11-6,-1 0 0 10,1 0 8-10,-1 0-8 4,1 0 0-4,-4-7 0 8,0 7 0-8,3-4 0 8,-3 1 0-8,-4 3 0 6,4 0 0-6,-4 0 0 9,0-7 0-9,0 4 0 6,0 3 0-6,0-7 0 10,0-3 0-10,0 7 0 5,-4-8 0-5,0 5 0 11,1-5 0-11,-1 5 0 4,0-5 0-4,-4 5 0 13,1-5 0-13,-1 1 0 2,0 0 0-2,1 0 0 9,-5 0 0-9,5-4 0 6,-5 4 0-6,-3-3 0 9,4 2 0-9,-5-2 0 7,5-1 0-7,-1 4-8 10,-3 0 8-10,0 0-8 10,0-7 8-10,-1 7-8 8,1-4 8-4,0 4-8-4,-4 0 8 0,4 0-8 8,-1-4 8-6,1 7 0 7,0 0-9-6,0 1 9-3,3-1-15 0,-3 3 2 6,4 1 0-5,3 0 0 6,0 3 13-7,1-4 0 6,3 4 0-6,0 0 0 9,0 0 0-9,4 4 0 7,0-4 0-7,0 0 0 10,0 0 0-10,4 6 0 4,0 5 0-3,3-5 0 11,-3 5 0-12,4-5 0 2,3 5 0-2,1-1 0 11,-5 0 0-10,5 0 0 5,-1 0 0-5,1 4 0 9,-1-4 0-5,4 7 0-5,-3-7 0 0,3-3 0 9,0 3 0-6,1 4 0 7,-1-4 0-8,0 3 0-2,0-3 0 0,1 1 0 10,-1-1 0-6,-4 0 0-4,5 4 10 0,-5-4-10 10,0-4 8-5,1 5-8-5,-1-5 0 0,-3 5 0 10,0-5 8-7,-1 5-8-2,-3-5 0-1,4 5-11 4,-5-5 3-4,1 4 0 10,-4 1 8-10,0-11 0 6,-4 6 0-6,1 5 0 10,-5-1 14-10,4 0 5 4,-3 0 1-4,-1 0 0 13,0 0-10-13,-7-6-2 2,4 6 0-2,-1 4 0 10,-3 2-8-10,3-2 10 6,-3-4-10-6,0 0 10 8,4 7-10-8,-5-6 0 7,1-1 0-6,4 3 0 6,-5 1 0-7,5-4 0 9,-4 0 0-9,3 0 0 6,5 0 0-6,-5 1 0 10,5-5 0-10,-1 1 0 18,0 0-44-18,1-4-10 0,-1 4-2 1,4 0-989 7,4-7-198-8</inkml:trace>
    </iact:actionData>
  </iact:action>
  <iact:action type="add" startTime="71166">
    <iact:property name="dataType"/>
    <iact:actionData xml:id="d45">
      <inkml:trace xmlns:inkml="http://www.w3.org/2003/InkML" xml:id="stk45" contextRef="#ctx0" brushRef="#br0">7229 18064 836 0,'0'0'24'1,"0"0"4"-1,0 0-28 0,4-4 0 4,4-3 0-4,-4 4 0 9,-1-4 148-9,1 4 23 10,0-7 5-10,0 3 0 5,-4 0-48-5,4 0-9 7,-4 1-3-7,0 2 0 8,3-3-20-8,-3 7-4 6,0 0 0-6,-3-6-1 9,3-1-4-9,-4 3-1 7,4 4 0-7,-8-6 0 8,1 2-18-8,-1 1-3 6,0 0-1-6,-3 3 0 9,-1 3-26-9,1-3-6 6,3 3 0-6,-3 4-1 11,0 0-16-11,-5 3-3 4,5 4-1-4,-1-1 0 10,5 1-11-10,-5 6 0 7,5-6 0-7,-5 3 0 11,8-1 26-11,-3 1 3 7,3-3 1-6,0 3 0 4,4-3-12-3,4-1-2 5,0 1-1-6,0-4 0 4,3 0-15-3,-3 0 9 6,8-6-9-8,-5 2 8 4,5-2-8-3,-1-1-14 6,0 4 3-7,5-4 1 20,-1 1-74-20,0-4-16 0,0-4-2 0,5 1-731 7,-1-1-147-6</inkml:trace>
    </iact:actionData>
  </iact:action>
  <iact:action type="add" startTime="71478">
    <iact:property name="dataType"/>
    <iact:actionData xml:id="d46">
      <inkml:trace xmlns:inkml="http://www.w3.org/2003/InkML" xml:id="stk46" contextRef="#ctx0" brushRef="#br0">7538 17945 1958 0,'0'0'43'0,"-4"-7"9"0,4 4 1 0,-3-7 3 1,-1 3-45 0,4 7-11 8,-4-4 0-9,-4 4 0 6,1-6 104-6,7 6 20 7,-8 0 3-7,0 6 1 8,-3-2-52-8,0 3-9 6,3 3-3-6,-4 3 0 9,1 1-4-9,0 3 0 6,3 3-1-6,0 4 0 9,1-4-28-9,-1 1-6 6,4 6-1-6,0-10 0 10,4 3-3-10,0-6-1 5,0 3 0-5,4-1 0 11,0-5-4-11,4-1-2 5,-1-7 0-5,5 4 0 13,-1-7-14-13,1 0 0 1,3 0 8-1,0-7-8 9,0-3 0-9,1 0 0 8,-1-4 0-8,0-3 0 18,0-3-41-17,-3 3-11-1,-1-3-3 0,1-1 0 3,-5-6 44-3,1 7 11 10,0 0 0-9,-5 3 0 3,1 0 0-4,0 7 0 8,-4-1 0-8,0 1 0 21,-4 7-53-21,4 3-9 1,0 0-2-1,0 0 0 0,0 0 52 0,-7 10 12 7,-1-3 0-7,0 10 0 9,5 0 0-9,-1 3 0 6,0 0 0-6,0 4 0 22,4-4-57-21,0 1-9 0,4-1-2 2,0 0 0 11,0 1-160-14,3-4-33 0,1 0-7 0,-1-4 0 0</inkml:trace>
    </iact:actionData>
  </iact:action>
  <iact:action type="add" startTime="71813">
    <iact:property name="dataType"/>
    <iact:actionData xml:id="d47">
      <inkml:trace xmlns:inkml="http://www.w3.org/2003/InkML" xml:id="stk47" contextRef="#ctx0" brushRef="#br0">7767 18450 1926 0,'0'0'42'1,"0"0"9"-1,0 0 1 0,0 0 3 0,0 0-44 1,0 0-11 2,0 0 0-2,0-10 0 5,0 0 60-6,-4 0 11 6,4-4 1-6,0 0 1 10,-4-6-7-10,4 0-2 6,-4-1 0-6,-3-6 0 9,3 0-51-9,0 0-13 7,-3-3 0-7,3-1 0 10,0-3 54-10,0 4 8 4,4-1 2-4,0 7 0 9,4-6-46-9,0 6-9 7,3 7-1-7,1 0-8 7,3 4 0-7,1 3 0 8,-1-1-10-7,1 8 10 5,3 3 44-6,-4 0 16 8,1 0 3-8,-1 3 1 8,1 8-52-7,-1-1-12 8,1 3 0-9,-5 1 0 5,-3 3 0-5,0 3 0 11,0 0 0-11,-4 1 0 4,0-4 8-4,0 3-8 6,-4-3 11-5,0 0-11 22,0 0-21-23,-3-4-11 1,3 1-3-1,-4-4 0 11,4 0-153-11,1-3-32 1,3-7-5 1,-8 4-2-2</inkml:trace>
    </iact:actionData>
  </iact:action>
  <iact:action type="add" startTime="72122">
    <iact:property name="dataType"/>
    <iact:actionData xml:id="d48">
      <inkml:trace xmlns:inkml="http://www.w3.org/2003/InkML" xml:id="stk48" contextRef="#ctx0" brushRef="#br0">8205 17959 2188 0,'0'0'48'0,"0"0"11"1,0 0 1-1,4-7 1 2,-4 7-49-2,0-4-12 7,0 4 0-7,-4-3 0 8,4 3 105-8,0 0 19 7,-4-10 3-7,4 10 1 9,-7 0-52-9,-1 0-9 6,1 3-3-6,-5 4 0 10,1-4-8-10,3 8-1 5,-3-1-1-5,-1 0 0 12,1 7-31-11,3-4-7 1,1 4 0-2,-5 0-1 8,8 0-7-8,-3-3 0 8,3 3-8-8,0-4 12 8,4 1-12-8,0-4 0 7,4 0 0-7,0 0 0 7,-1-6 0-7,5-1-15 10,0 1 2-10,3-4 0 5,-3-4 13-5,7 1 0 11,-4-1 0-11,5-6 0 4,-1 0 0-4,-4-4 0 7,5 1 0-6,-5 3 0 7,1-7 0-8,-5 3-11 6,5-6 11-6,-5 3-10 11,1 0-9-11,-1 3-1 6,1 1-1-4,0 3 0 6,-4 3 10-7,-1 0 3 5,-3 7 0-4,0 0 0 14,0 0-18-16,0 0-3 3,0 7-1 1,-3 6 0-4,3 4 52 0,-4 0 10 5,0 4 3-3,0-1 0 2,0 0-44-4,0 1-9 7,4-8-2-7,0 4 0 18,0-3-160-17,4-1-32-1,4-2-6 0,0-5-2 2</inkml:trace>
    </iact:actionData>
  </iact:action>
  <iact:action type="add" startTime="72468">
    <iact:property name="dataType"/>
    <iact:actionData xml:id="d49">
      <inkml:trace xmlns:inkml="http://www.w3.org/2003/InkML" xml:id="stk49" contextRef="#ctx0" brushRef="#br0">8579 17925 2030 0,'0'0'57'1,"0"0"14"3,-8-11-57-4,1 11-14 5,-5 0 0-5,5 0 0 12,-5 0 156-12,5 11 29 3,-5-11 6-3,1 10 1 8,-1 3-103-8,1 1-20 7,3-1-4-7,1 8-1 8,3-4-15-8,-4 3-3 7,4-3-1-7,4 3 0 8,0 1-25-8,0-4-4 9,4 0-2-9,0-4 0 6,4 1-14-6,-1-1 0 10,5-6 0-10,-5 0-10 17,8 0-87-17,-3-4-18 0,3 4-3 0,0-7-1 17,1-7-109-17,3 4-23 1,-4 3-4-1,0-11-666 3</inkml:trace>
    </iact:actionData>
  </iact:action>
  <iact:action type="add" startTime="72636">
    <iact:property name="dataType"/>
    <iact:actionData xml:id="d50">
      <inkml:trace xmlns:inkml="http://www.w3.org/2003/InkML" xml:id="stk50" contextRef="#ctx0" brushRef="#br0">8754 18104 2026 0,'0'0'44'3,"0"0"10"-3,0 0 2 0,4 7 1 0,4 0-45 0,-4 0-12 19,-1-1 0-18,-3 1 0-1,0 0 112 0,4 0 20 0,-4 3 4 0,0-10 0 7,0 7-83-7,0 3-17 8,0-10-3-8,0 0-1 18,0 0-182-18,0 0-37 0</inkml:trace>
    </iact:actionData>
  </iact:action>
  <iact:action type="add" startTime="72770">
    <iact:property name="dataType"/>
    <iact:actionData xml:id="d51">
      <inkml:trace xmlns:inkml="http://www.w3.org/2003/InkML" xml:id="stk51" contextRef="#ctx0" brushRef="#br0">8808 17959 2206 0,'0'0'63'1,"0"0"13"2,0 0-61-3,3-7-15 4,5 3 0-4,-4 1 0 13,7-4 75-13,-3 4 12 2,3 3 2-2,1-7 1 9,-1 4-58-9,5 3-12 6,-1-11-3-6,-4 11 0 9,4 0-17-9,1-6 0 7,-1 2 0-6,0 4 0 17,-3 0-156-18,3 0-37 0,8-7-8 3,-4 1-2-3</inkml:trace>
    </iact:actionData>
  </iact:action>
  <iact:action type="add" startTime="72963">
    <iact:property name="dataType"/>
    <iact:actionData xml:id="d52">
      <inkml:trace xmlns:inkml="http://www.w3.org/2003/InkML" xml:id="stk52" contextRef="#ctx0" brushRef="#br0">9002 17687 2948 0,'0'0'65'1,"0"0"14"-1,0 7 2 0,-4 3 1 2,4 4-66-2,0 3-16 7,0 0 0-7,0 10 0 8,0-7 51-7,0 7 6 7,0 4 2-8,0 3 0 6,4 0-30-6,-4-7-5 10,4 7-2-10,0-7 0 6,0 0-22-6,3-3 0 5,-3-4-12-5,4-3 4 23,-1-4-140-22,1-2-27-1,-1-5-5 1,5 1-1067 0</inkml:trace>
    </iact:actionData>
  </iact:action>
  <iact:action type="add" startTime="73115">
    <iact:property name="dataType"/>
    <iact:actionData xml:id="d53">
      <inkml:trace xmlns:inkml="http://www.w3.org/2003/InkML" xml:id="stk53" contextRef="#ctx0" brushRef="#br0">9254 18016 2210 0,'0'0'63'0,"0"0"13"2,0 0-61-2,0 0-15 7,4 7 0-7,3 3 0 7,-3-3 113-7,4-7 20 9,-1 3 4-9,1-3 1 6,-1 7-81-6,5-7-16 10,-4 0-3-10,-1 0-1 5,5 0-29-5,-5 0-8 7,1 0 0-7,-1 0 0 22,1 0-29-22,0-7-7 1,-1 4-2-1,1-4 0 12,-4 0 0-12,3 1 0 1,-3-5 0-1,0 8 0 3,0-4 30-3,0 0 8 5,-4 7 0-5,0 0 0 11,3-3 14-11,-3 3 7 5,0 0 2-5,8 7 0 12,-4 3 29-12,4 0 7 3,-5 7 1-3,5 3 0 10,-4 8-12-10,3-8-1 7,1 4-1-7,0-1 0 11,-1 4-37-11,1-3-9 6,0 3 0-6,-1-3 0 8,1 0 0-6,-4 3 0 4,3 3 0-5,-3-9 0 3,-4 6 21-4,0-3 3 9,0 3 0-9,0 0 0 5,-4-7 28-5,0 1 7 7,1-8 1-7,-1 1 0 8,-4-4-15-8,1-7-2 6,-1 1-1-6,-4-4 0 9,1-7-14-9,0-3-4 6,-1-4 0-6,1 1 0 9,-5-8-10-9,5 1-2 7,0-4-1-7,-1 4 0 11,1-4-11-11,3 4 0 5,0 3 0-5,5-4-11 16,-1 11 11-16,4-7 0 0,4 4 0 0,-1 3 8 8,1 3-20-6,8 0-3 3,-1 4-1-5,1-4 0 19,7 3-105-19,-4 1-22 0,8 0-4 1,-4-1-1-1</inkml:trace>
    </iact:actionData>
  </iact:action>
  <iact:action type="add" startTime="73881">
    <iact:property name="dataType"/>
    <iact:actionData xml:id="d54">
      <inkml:trace xmlns:inkml="http://www.w3.org/2003/InkML" xml:id="stk54" contextRef="#ctx0" brushRef="#br0">10641 17853 2116 0,'0'0'47'1,"0"7"9"-1,4 0 3 0,-4 7 0 1,4-1-47-1,-4 1-12 8,4 3 0-8,-4 3 0 6,4 0 80-6,-4 1 15 10,0-1 2-10,4 0 1 5,-4 4-38-5,0-10-8 6,-4 3-2-6,4-1 0 9,0-2-40-9,-4 0-10 6,4-4 0-6,-4 0 0 24,0-3-120-24,4-7-27 0,0 0-5 0,-7 0-872 3</inkml:trace>
    </iact:actionData>
  </iact:action>
  <iact:action type="add" startTime="74045">
    <iact:property name="dataType"/>
    <iact:actionData xml:id="d55">
      <inkml:trace xmlns:inkml="http://www.w3.org/2003/InkML" xml:id="stk55" contextRef="#ctx0" brushRef="#br0">10500 17850 1825 0,'-3'-3'40'1,"3"-8"8"-1,0 1 1 0,-4-3 3 1,4-1-41-1,0 4-11 11,4 0 0-11,-1-7 0 4,1 7 120-4,0 0 23 7,4 3 4-7,-1-3 1 8,5 3-38-8,3 0-7 7,0 0-2-7,4 0 0 8,0 4-24-8,4 3-5 6,-4-3 0-5,4 3-1 7,0 0-27-8,0 3-4 6,0 0-2-6,0 4 0 10,-4 0-11-10,0 0-3 5,0 0 0-5,-4 3 0 12,0 0-13-12,-3 3-3 4,-5-2-8-4,-3-1 12 13,0 0-12-12,-4 0 0 1,-4 0 0 0,-3 1 0 15,-1-5-30-12,0 4 1-5,-3-3 0 1,-4 0 0 0,3 0 29-1,1 0 0 6,-4-4 0-6,-1 0 0 17,5 1-57-17,-1-4-6 0,1 3-1 0,0 1 0 3,3-4 52-3,8 0 12 8,0 0 0-8,0 0 0 8,0 0 0-8,0 0 0 6,0 0 0-6,0 0 0 9,0 0 0-9,0 0 0 6,11 3 0-6,1-3 0 9,-1 3 48-9,1-3 13 6,3 4 3-6,0-1 0 12,4 0-53-12,-4 4-11 6,5-7 0-6,-1 10 0 14,0 1 8-14,0-11 5 0,0 10 1 0,-4 0 0 12,4-3-14-12,-4 3-16 4,1 3 3-4,-1 1 1 6,0 3 12-6,-7-3 0 7,3-1 0-7,-7 4 0 8,4-3 28-8,-5 3 9 8,-3-4 2-7,0 1 0 5,-3-1-22-6,-1 1-4 12,-4-1-1-12,1-2 0 4,-1-1-4-3,-7-4-8 7,3 5 11-8,-3-1-11 7,4-7 0-7,-5 4 0 7,1-7 0-5,-4 3 0 18,4-3-27-20,-4 0-5 0,0 0-2 0,3-3 0 11,-3 3-92-10,4 0-18-1,0-7-4 3</inkml:trace>
    </iact:actionData>
  </iact:action>
  <iact:action type="add" startTime="74570">
    <iact:property name="dataType"/>
    <iact:actionData xml:id="d56">
      <inkml:trace xmlns:inkml="http://www.w3.org/2003/InkML" xml:id="stk56" contextRef="#ctx0" brushRef="#br0">11171 17914 2649 0,'0'0'58'1,"12"0"12"-1,-1 0 2 0,5-6 4 2,3 6-61 8,-4 0-15-10,8-4 0 1,-4 4 0 4,0 0 105-5,0 0 19 5,0 0 3-5,0 0 1 13,-4-7-103-13,-3 7-25 3,3 0 0-3,-4 7 0 19,1-7-97-18,-5 0-25 0,-3 4-5-1,-4-4-1127 8</inkml:trace>
    </iact:actionData>
  </iact:action>
  <iact:action type="add" startTime="74751">
    <iact:property name="dataType"/>
    <iact:actionData xml:id="d57">
      <inkml:trace xmlns:inkml="http://www.w3.org/2003/InkML" xml:id="stk57" contextRef="#ctx0" brushRef="#br0">11271 18060 2394 0,'0'0'52'3,"0"0"12"-3,11 0 1 0,0-7 3 1,1 7-55-1,3-3-13 4,4 3 0-4,0-7 0 9,-4 7 66-9,5-3 10 8,-5 3 3-8,4 0 0 18,-4 0-112-18,0 0-23 0,1 0-4 0,-5 0-1069 6</inkml:trace>
    </iact:actionData>
  </iact:action>
  <iact:action type="add" startTime="74946">
    <iact:property name="dataType"/>
    <iact:actionData xml:id="d58">
      <inkml:trace xmlns:inkml="http://www.w3.org/2003/InkML" xml:id="stk58" contextRef="#ctx0" brushRef="#br0">12018 17860 1958 0,'0'0'43'0,"0"0"9"0,7-7 1 0,-3 1 3 2,0 2-45-2,4-3-11 9,-5 1 0-9,5-4 0 6,-4 3 148-6,0 3 27 10,-1-6 5-9,1 0 2 3,-4 3-69-4,0-3-13 6,0 7-4-6,0-8 0 9,-4 5-30-9,1-1-6 6,-1 4-2-6,-4-4 0 9,1 3-14-9,-1 1-4 6,-3 0 0-6,-5 3 0 10,5 0-5-10,-4 0-2 5,-1 0 0-5,-3 6 0 11,0-2-13-11,0 3-2 5,0 3-1-5,0 0 0 13,0 0 4-13,4 0 1 1,0 7 0-1,-1-7 0 11,9 1-22-11,-1 2 0 6,4 1 0-6,0 3 0 8,1-4 0-8,6 1 0 8,1-1 0-8,4-3 0 7,-1 4 0-7,5-4 0 10,-1 0 0-9,5-6 0 5,-5 3 0-4,4-4 9 5,0-3-9-5,1-3 0 3,-1-4 0 1,0 0 0-6,-3-3 0 0,3 0 0 6,0-1 0-6,-3-9 0 6,-1 3 0-6,0 4 0 21,-3-4-40-20,4 0-4 0,-5 3-2 0,1 1 0 0,-1-1 18-1,1 4 4 5,-4 3 1-5,0-3 0 10,-1 6 23-9,-3 4-11 3,0 0 11-4,0 0-8 11,0 0 19-11,4 4 4 6,0 6 1-6,-4 0 0 10,0 7 6-10,4 0 2 4,-4-3 0-3,0 9 0 6,4 5 7-7,-4 5 1 8,0-2 1-8,4 6 0 7,-1 1-21-7,1 2-4 10,0-9 0-10,0 3-8 5,3-7 13-5,-3 0-4 10,0 0-1-10,0-7 0 4,0-3-8-4,-1 4 0 6,1-8 0-4,-4 1 0 20,0-4-43-21,4 0-10-1,-4-10-3 0,0 0-1499 2</inkml:trace>
    </iact:actionData>
  </iact:action>
  <iact:action type="add" startTime="82366">
    <iact:property name="dataType"/>
    <iact:actionData xml:id="d59">
      <inkml:trace xmlns:inkml="http://www.w3.org/2003/InkML" xml:id="stk59" contextRef="#ctx0" brushRef="#br1">6993 13941 655 0,'0'0'14'1,"0"0"3"-1,0-10 1 0,0 10 1 0,0 0-19 0,0 0 0 4,4 0 0-4,-4 0 0 8,7 0 68-8,1 0 11 7,0 0 1-7,-1 4 1 9,1 2-29-9,0 1-5 6,-1-3-2-6,5 2 0 8,-5 5-6-8,8 2-2 7,-3 1 0-7,-1 6 0 9,1-10-11-9,-1 4-2 5,1-4-1-5,3 3 0 12,-4 1-15-12,5-4-8 4,-5-3 8-4,0 0-8 9,9 0 8-9,-5-7-8 6,-4-7 8-6,4-3-8 9,5-7 0-6,-5-7 8 4,8-7-8-7,-4-2 0 7,4-1 14-7,-4-4-2 9,0 4 0-7,0-10 0 5,0 0 11-4,-4 7 1-2,4-4 1-1,0 1 0 6,-4-1-9-6,1 0-1 8,3 4-1-8,-4 0 0 7,0 6-6-7,1 7-8 6,-5-3 11-6,0 14-11 25,1 3-31-25,-5 3-13 1,-3 3-2-1</inkml:trace>
    </iact:actionData>
  </iact:action>
  <iact:action type="add" startTime="83147">
    <iact:property name="dataType"/>
    <iact:actionData xml:id="d60">
      <inkml:trace xmlns:inkml="http://www.w3.org/2003/InkML" xml:id="stk60" contextRef="#ctx0" brushRef="#br1">7649 16935 1094 0,'0'0'24'1,"-4"10"4"-1,0 3 2 0,4-2 2 0,0 2-32 0,0 1 0 3,0 3 0-3,4-4 0 8,0 1 40-8,3-1 3 7,-3-2 0-7,4 6 0 9,-4-14-10-9,7 4-1 6,-3-4-1-6,3-6 0 11,4 3-19-10,-3-10-3 2,-1-1-1-3,8 1 0 9,-3-7 3-9,3 0 0 6,3-6 0-6,-2-5 0 9,6-2-11-9,-3-7 0 6,8-1 0-5,-9 4 0 7,5 1-9-8,0-1-4 8,-4 0-1-8,3 3 0 20,-3 1-37-20,-4 3-7 0</inkml:trace>
    </iact:actionData>
  </iact:action>
  <iact:action type="add" startTime="83687">
    <iact:property name="dataType"/>
    <iact:actionData xml:id="d61">
      <inkml:trace xmlns:inkml="http://www.w3.org/2003/InkML" xml:id="stk61" contextRef="#ctx0" brushRef="#br1">8930 14589 1220 0,'0'0'34'1,"0"0"9"-1,0 0-35 0,0 10-8 4,0-3 0-4,3 0 0 9,1-1 41-9,4-2 7 9,0-1 0-9,-1-3 1 6,5 0-21-6,-1-3-4 10,-3 3 0-10,3-7-1 6,4 0-12-6,-3-3-3 5,7-10 0-5,0 3 0 9,0-4 0-9,4-2 0 6,0-1 0-6,-4-3-447 17,4 3-89-17</inkml:trace>
    </iact:actionData>
  </iact:action>
  <iact:action type="add" startTime="84167">
    <iact:property name="dataType"/>
    <iact:actionData xml:id="d62">
      <inkml:trace xmlns:inkml="http://www.w3.org/2003/InkML" xml:id="stk62" contextRef="#ctx0" brushRef="#br1">11015 13745 1371 0,'0'0'30'2,"0"0"6"-2,-4 3 2 0,0 7 1 0,4 4-31 1,-3 0-8 6,-1-1 0-6,0 7 0 3,4 4 41-4,0 3 7 5,4 4 2-5,-4-8 0 9,4 5-22-9,3-5-5 6,-3-2-1-6,8-1 0 8,-1 0-22-7,0-9 0 5,1-1 0-6,3 0 0 9,4-7 17-9,0-3-1 6,4-7 0-6,4-3 0 10,3-3-16-10,-3-8 0 6,7-2 8-6,1-4-8 13,-5-1 0-13,4-2-12 1,-7-1 1-1,4-2 1 23,-5-1-17-23,-3 3-3 1,0 4-1-1,-4-4-676 8</inkml:trace>
    </iact:actionData>
  </iact:action>
  <iact:action type="add" startTime="84590">
    <iact:property name="dataType"/>
    <iact:actionData xml:id="d63">
      <inkml:trace xmlns:inkml="http://www.w3.org/2003/InkML" xml:id="stk63" contextRef="#ctx0" brushRef="#br1">11511 12599 1548 0,'-12'0'34'1,"5"3"7"-1,-5 8 2 0,5-5 0 0,3 5-35 0,0 2-8 2,0 1 0-2,0 3 0 8,4 3 38-8,0 0 6 8,4-3 0-8,0 0 1 7,4 0-17-7,3 3-3 10,0-9-1-10,5-1 0 5,7 0-13-5,-1 0-3 6,-2-3-8-6,6-4 12 9,5-6-12-9,-1 3 0 6,5-7-12-6,-1 4 12 24,0-7-30-24,0-1 1 0,5-2 0 0,-5-1 0 15,4-6-38-15,-8 0-7 0,1-1-2 0,-1-2 0 13,-3 2-46-13,0 1-10 2</inkml:trace>
    </iact:actionData>
  </iact:action>
  <iact:action type="add" startTime="85309">
    <iact:property name="dataType"/>
    <iact:actionData xml:id="d64">
      <inkml:trace xmlns:inkml="http://www.w3.org/2003/InkML" xml:id="stk64" contextRef="#ctx0" brushRef="#br1">11591 17006 1602 0,'0'0'35'1,"-4"7"7"-1,0-1 2 0,0 5 1 0,1 6-36 0,-1 0-9 3,4 3 0-3,4 7 0 13,-1-10 23-13,1 3 2 2,4 1 1-2,-4-4 0 9,3 3 0-9,5-6 0 7,-1 2 0-7,4-5 0 8,1-8-26-7,3-3-12 6,4 0 0-7,-1-3 1 7,5-14-5-7,-4 3-2 9,7-13 0-9,-3-7-490 13,4-3-97-12</inkml:trace>
    </iact:actionData>
  </iact:action>
  <iact:action type="add" startTime="86106">
    <iact:property name="dataType"/>
    <iact:actionData xml:id="d65">
      <inkml:trace xmlns:inkml="http://www.w3.org/2003/InkML" xml:id="stk65" contextRef="#ctx0" brushRef="#br1">16364 13986 1265 0,'0'0'36'1,"0"10"8"-1,0-10-36 0,0 10-8 2,0 0 0-2,4 0 0 8,0 4 64-8,3-1 10 9,1 1 2-9,3-1 1 6,1-2-25-5,-1 2-4 9,4-3-2-10,1-3 0 4,-1 3-16-4,0-6-3 7,4 2-1-7,-4-6 0 8,8-6-11-8,-4-1-3 7,8 0 0-7,-4-3 0 27,4-4-112-25,-1-6-22-2</inkml:trace>
    </iact:actionData>
  </iact:action>
  <iact:action type="add" startTime="86420">
    <iact:property name="dataType"/>
    <iact:actionData xml:id="d66">
      <inkml:trace xmlns:inkml="http://www.w3.org/2003/InkML" xml:id="stk66" contextRef="#ctx0" brushRef="#br1">17672 13623 1788 0,'0'0'51'1,"0"0"10"-1,-4 7-49 0,4 3-12 3,-4-3 0-3,4 3 0 9,4 3 56-9,0-3 8 10,-1 4 1-10,9 0 1 5,-5 2-21-5,9-5-4 6,-1 2-1-6,0 4 0 9,8-10-25-9,0 3-6 6,4-3-1-6,-1-4 0 8,5-3-8-8,-1-3 8 7,8-4-8-7,1-3 8 9,-1-4-8-9,0 1-12 6,4-8 2-6,4 1 1 22,-1-7-108-20,1 0-22-2,0-4-4 0</inkml:trace>
    </iact:actionData>
  </iact:action>
  <iact:action type="add" startTime="86854">
    <iact:property name="dataType"/>
    <iact:actionData xml:id="d67">
      <inkml:trace xmlns:inkml="http://www.w3.org/2003/InkML" xml:id="stk67" contextRef="#ctx0" brushRef="#br1">17744 17236 756 0,'0'0'16'1,"0"0"4"-1,-4-6 1 0,4 2 0 0,0 4-21 1,0-6 0 2,0 2 0-3,0-3 0 9,4 4 0-9,0-7 0 8,0 3 0-8,3 4-8 20,-3-4-44-20,4 0-8 0,3 0-1 0,-3-3-1 1,-1 3 44-1,5-3 9 7,-5 0 9-7,1 3-13 9,4 0 121-9,-5 4 24 6,5 3 4-6,-1 0 2 9,0 0 26-9,-3 0 6 6,4 0 1-6,-1 3 0 9,0 4-71-9,1 3-13 6,-5 4-3-6,5 6-1 10,-1-3-21-10,1 7-4 6,-1-4-1-6,1 4 0 12,-1 3-35-12,1 0-7 2,-1-3-2-1,4 0 0 8,0-1-13-9,1-6 0 7,3 0 0-7,0-3 0 20,4-7-24-19,0-4-8-1,7-10-2 1,1-6 0 12,3-8-1-12,-4-6 0-1,9-10 0 0,-1-7 0 14,-4-4 3-14,4-6 1 1,0-3 0-1,-3 2 0 14,-5-12-4-14,4 9-1 1,-3-3 0-1,-1 7 0 16,-7-4-38-16,0 11-8 0,15-35-2 0,-19 31 0 0</inkml:trace>
    </iact:actionData>
  </iact:action>
  <iact:action type="add" startTime="90293">
    <iact:property name="dataType"/>
    <iact:actionData xml:id="d68">
      <inkml:trace xmlns:inkml="http://www.w3.org/2003/InkML" xml:id="stk68" contextRef="#ctx0" brushRef="#br0">9940 8877 1263 0,'0'0'28'1,"0"0"5"-1,0 0 2 0,0 0 1 0,0 0-36 0,0 0 0 4,0 0 0-4,0 0 0 12,4 0 110-12,-4 0 15 5,4-7 3-5,-4 7 1 8,7-3-16-8,-3-4-3 6,0 4-1-6,-4 3 0 8,0 0-21-8,0-7-4 7,0 3 0-7,0-6-1 8,0 3-15-8,0 1-4 9,0-1 0-9,-4 0 0 6,0 0 0-6,0 1 0 11,-3-5 0-11,-1 5 0 5,1-1-21-5,-1 0-5 6,-4 0-1-6,1 0 0 9,0 1-17-9,-1 2-4 5,-3 4-1-5,0 0 0 9,-1-6-7-9,-3 6 0 9,4 0-8-9,-4 6 12 10,4-2-12-10,-4 2 8 5,3 1-8-3,1 3 0 12,0 1 0-13,0-1 8 1,-1 0-8-1,5 3 0 4,-4-2 0 0,7 2 8-5,1 1-8 0,-1-4 0 9,4 7 8-9,4-7-8 5,-4 7 0-5,8-7 9 9,0 4-9-9,0-4 0 6,3-3-10-5,1 3 10 6,3 0 0-7,5-3 0 9,-5 3 0-9,4-10 0 5,4 3 0-5,-3-3 0 12,-1-3 0-12,4 3 0 3,0-7 0-3,0 4 13 6,0-7-1-6,-4-1 0 10,1-2-4-10,-1-1 0 8,-4-3-8-7,5 0 12 5,-5 4-12-6,-3-7 11 6,3 9-11-6,1-6 10 9,-5 4-10-9,-3-1 0 6,4 4 0-6,-5 3 8 20,1-3-27-20,0 7-5 0,0-4-2 1,-4 7 0 5,0 0 43-4,0 0 9-2,0 0 2 0,0 14 0 10,0-1-28-10,0 1 0 8,0 3 0-8,0 6 0 6,-4 1 0-6,0 0 10 9,0 3-10-9,1 7 10 7,-1 3 1-7,0-6 0 9,4 9 0-9,-4 1 0 5,4 3-1-5,-4-3 0 13,4-4 0-13,0 4 0 5,0-4 0-5,0-6 0 6,0-1 0-6,0 4 0 9,0-4-10-9,4-9 8 6,-4 3-8-6,0-4 8 8,4 0-8-8,-4 1 0 6,0-11 9-6,4 3-9 9,-4-6 0-9,0-7-8 5,0 10 0-5,0-10 0 21,0 0-95-21,0 0-18 1,0 0-4-1,4-7-787 8,-1-3-158-8</inkml:trace>
    </iact:actionData>
  </iact:action>
  <iact:action type="add" startTime="91026">
    <iact:property name="dataType"/>
    <iact:actionData xml:id="d69">
      <inkml:trace xmlns:inkml="http://www.w3.org/2003/InkML" xml:id="stk69" contextRef="#ctx0" brushRef="#br0">10432 9023 2037 0,'0'0'44'1,"0"0"10"-1,0 0 2 0,0 0 2 1,0 0-46-1,0 0-12 6,0 0 0-6,0 0 0 9,0 0 115-9,0 0 21 6,0 0 4-6,0 0 0 12,0 0-37-12,4 3-8 5,-1 4-2-4,5 0 0 5,0-1-23-6,-1-2-5 8,5 3-1-7,-5-4 0 5,5 4-51-6,3 0-13 8,-4-4 0-8,5 4 0 7,3-4 41-7,0 0 6 10,-4 4 1-10,4-3 0 5,0 2-22-5,0-2-4 10,-3 3-1-10,-1-4 0 5,0 4-9-5,-4-4-3 12,5 4 0-11,-9-7 0 1,5 3-1-2,-5 4 0 10,-3-7 0-10,0 3 0 5,-4-3 3-5,0 0 0 7,4 7 0-7,-4 3 0 8,-4-3 3-8,0 0 1 8,0 3 0-8,-3 0 0 9,-1-3-4-8,1 3-1 4,-5 0 0-5,1 4 0 11,-1-4 0-11,-3 0 0 1,4 1 0-1,-5 2 0 11,1-3-2-11,0 4-8 5,0-4 12-5,-1 0-4 9,5-3-8-9,-1 3 0 8,1 0 0-7,0 0 0 5,3-3-9-6,0 0-1 9,1 0 0-8,-1 3 0 16,4-10-43-17,4 0-9 0,0 0-2 1,0 0 0 13,0 0-102-14,0 0-21 1,0 0-4 0,0 0-1-1</inkml:trace>
    </iact:actionData>
  </iact:action>
  <iact:action type="add" startTime="91400">
    <iact:property name="dataType"/>
    <iact:actionData xml:id="d70">
      <inkml:trace xmlns:inkml="http://www.w3.org/2003/InkML" xml:id="stk70" contextRef="#ctx0" brushRef="#br0">10966 9294 3098 0,'0'0'88'1,"0"0"19"0,-4 10-86 0,-4-3-21 8,0 0 0-9,5 3 0 6,-5 0 89-6,0 3 14 10,1-2 2-10,-5-1 1 5,1 7-64-5,-1-4-13 7,-3 4-2-7,0 4-1 8,4-8-26-8,-5 1 0 6,-3 3 0-6,0 0-11 24,0-4-161-23,0 8-33-1</inkml:trace>
    </iact:actionData>
  </iact:action>
  <iact:action type="add" startTime="92140">
    <iact:property name="dataType"/>
    <iact:actionData xml:id="d71">
      <inkml:trace xmlns:inkml="http://www.w3.org/2003/InkML" xml:id="stk71" contextRef="#ctx0" brushRef="#br0">12121 8355 1659 0,'0'0'36'1,"0"0"8"-1,0 0 2 0,0 0 1 0,0 0-38 0,0 0-9 4,0 0 0-4,0 0 0 9,0 0 152-9,0 0 29 7,0 0 6-7,7 7 1 8,-3-1-67-8,0 5-13 9,-4 2-2-8,4 1-1 3,-4 3-32-3,4 0-6 6,-4 3-2-7,3-3 0 8,-3 3-37-8,4 4-7 6,-4 0-1-6,0 6-1 9,0-9-2-9,0-1 0 6,0 4 0-6,0-1 0 9,0-2-17-9,0-4 8 6,0 3-8-5,0-10 0 8,0 0 0-9,0 0-9 6,0 1-1-6,0-11 0 19,0 0-82-18,0 0-16-1,0 0-3 1,0 0-1133 5</inkml:trace>
    </iact:actionData>
  </iact:action>
  <iact:action type="add" startTime="92436">
    <iact:property name="dataType"/>
    <iact:actionData xml:id="d72">
      <inkml:trace xmlns:inkml="http://www.w3.org/2003/InkML" xml:id="stk72" contextRef="#ctx0" brushRef="#br0">12590 8379 1653 0,'0'0'47'1,"3"-4"10"0,5-3-45 0,-4 4-12 6,3-4 0-7,1 4 0 8,-4-4 122-8,4 0 22 8,-5 4 5-8,-3 3 1 7,4-7-26-7,-4 7-4 9,0-7-2-9,0 7 0 6,0-6-34-6,-4 2-8 6,1-3 0-6,-5 4-1 9,0-4-16-9,1 4-3 6,-1 3-1-6,-3 0 0 9,-1 0-11-9,1 0-1 6,-1 0-1-5,1 0 0 7,-1 3-29-8,1 4-5 6,0-4-8-5,3 4 11 7,-4 3-11-8,5-6 0 6,-1 6 0-5,1-3 0 9,3 3 0-9,0 0 0 2,0 0 0-2,0-3 0 11,4 0 0-12,0 3 0 2,4-3 0-2,0-1 0 10,-4-6 0-10,4 7 0 6,3-3 0-6,1 2 0 8,0-6 0-8,3 0 0 8,-3 0 0-7,3-6 8 5,1 2-8-6,-5 4-12 9,5-10 2-9,-5 7 1 6,5-4 9-6,-5 0 9 7,1 0-1-7,0 1-8 9,-1-1 0-9,1 0 0 6,-1 0-15-6,-3 0 5 8,4 1 10-8,-4 2 0 6,-4 4 0-6,7-3 0 10,-7 3 0-10,0 0 0 5,0 0 0-5,0 0 0 10,0 0 0-10,4 3 0 6,0 4 0-6,0 3 0 11,-4 0 0-11,4 4 0 3,-4-4 0-2,0 4 8 11,3 3 6-12,-3 0 2 2,0-4 0-2,4 4 0 12,-4 3-1-12,0-3 0 7,4 0 0-7,0 4 0 8,-4-8-15-8,4 4 0 8,-1 4 0-6,-3-8 0 2,4 1 12-3,0-4 2 8,0 0 1-9,-4 0 0 15,4 0-63-15,0-3-13 1,-4-7-3-1,0 0-887 8,0 0-177-8</inkml:trace>
    </iact:actionData>
  </iact:action>
  <iact:action type="add" startTime="93022">
    <iact:property name="dataType"/>
    <iact:actionData xml:id="d73">
      <inkml:trace xmlns:inkml="http://www.w3.org/2003/InkML" xml:id="stk73" contextRef="#ctx0" brushRef="#br0">11915 9063 2419 0,'0'0'53'1,"0"0"11"-1,0 0 3 0,4 4 1 1,3-1-55 0,1 1-13 4,-1-1 0-5,9 0 0 9,-5 1 130-9,8-1 23 9,0 0 5-9,8 1 1 6,3-1-50-6,5-3-9 9,7 0-3-9,3 0 0 6,5 0-77-5,-4 0-20 8,-4 0 0-9,3 0 0 5,-3-3 55-5,-3-1 7 11,2-2 2-11,-2 2 0 5,-1-2-64-4,-4-1-21 10,0 3 0-11,-3-2 0 16,-4 6-79-15,-5-4-16-1,-3 4-4 1,-3 0-844 6,-1 0-168-7</inkml:trace>
    </iact:actionData>
  </iact:action>
  <iact:action type="add" startTime="93414">
    <iact:property name="dataType"/>
    <iact:actionData xml:id="d74">
      <inkml:trace xmlns:inkml="http://www.w3.org/2003/InkML" xml:id="stk74" contextRef="#ctx0" brushRef="#br0">12494 9443 1623 0,'0'0'36'1,"0"0"7"-1,0 0 1 0,4-3 2 0,0-8-37 0,-4 1-9 6,4 4 0-6,-4 2 0 8,4-6 131-8,-4 10 24 7,3-10 5-7,-3 6 0 9,0-2-47-9,0 6-9 8,0-7-3-8,0 0 0 9,-3 0-11-9,3 0-2 4,-4 4-1-4,0-4 0 12,0 1-25-12,-4-1-5 3,1 3-1-2,-1 1 0 8,1 0-12-9,-1-1-2 6,-3 4-1-6,-1 0 0 8,1 4-8-8,-5-1-1 7,1 0-1-6,0 4 0 6,0 0-19-7,-1 3-3 9,1-3-1-8,4 3 0 5,-1 0-8-6,1 0-11 10,3 4 3-10,1-4 0 4,3 0 16-4,0-6 4 7,0 2 1-7,0 5 0 8,4-8-13-8,4 4-18 7,0 0 4-7,0-1 1 9,3 1 13-9,5 0 0 7,-1-4 0-7,1-3 0 8,-1 0 0-8,1-3 0 6,-1 0 0-6,4-4 0 10,1 3 0-10,-1-6 0 17,-4 0 0-17,1 0 0 0,-1-4 0 0,1 4 0 12,-5 0 0-11,1-7 0-1,3 3 0 2,-7 4 0 0,4 3 0-1,-5 1 0 15,1-1 0-16,4 0 0 0,-8-3 0 0,4 7 0 20,-4 3 0-20,0 0 0 0,0 6 0 0,0 1 0 6,0 3 12-6,0 0 6 5,0 1 1-2,-4 6 0 2,4 3 21-4,0 0 4 4,0 1 0-4,0-4 1 6,0 0-56-7,0 3-11 6,0 0-2-6,0 4-1 9,0-4 25-9,4 1 0 5,-4-1 0-5,4 0 0 10,-1 1 0-10,-3-4 0 6,0 0 0-6,0-1 0 19,0-2-29-19,4-4-11 0,0 0-1 0,-4-3-1 16,0-7-149-16,0 0-29 0,0 0-7 8,0 0-1029-8</inkml:trace>
    </iact:actionData>
  </iact:action>
  <iact:action type="add" startTime="95878">
    <iact:property name="dataType"/>
    <iact:actionData xml:id="d75">
      <inkml:trace xmlns:inkml="http://www.w3.org/2003/InkML" xml:id="stk75" contextRef="#ctx0" brushRef="#br0">13253 9084 1612 0,'0'0'36'1,"0"0"7"-1,0 0 1 0,0 0 1 0,0 0-36 0,0 0-9 6,0 0 0-6,0 0 0 10,0 0 119-10,0 0 21 4,0 0 5-4,0 0 1 9,0 0-62-9,4-7-13 6,0 4-3-6,-1-4 0 8,5 0-13-8,0 0-3 7,-1 0-1-7,1 1 0 8,0-1-9-7,-1 0-2 7,1 4 0-7,-1 3 0 5,1-7-1-6,0 4-1 10,3 3 0-10,-3 3 0 4,-1-3-6-4,5 7 0 6,-5-4-1-6,5 4 0 10,-5 0-3-10,-3-1-1 5,-4 1 0-5,4 0 0 10,0 3 1-10,0 0 0 6,0 0 0-6,3-3 0 17,1 0-9-17,-1 0-2 0,5 0 0 0,-5-7 0 9,1 3-5-9,4-3-2 5,-5-3 0-5,1-4 0 11,3 0-10-11,1 0 10 2,-1 0-10-2,-3 1 10 10,3-4-10-10,-3-1 0 6,3 5 0-5,1-5 0 7,-9 1 0-8,5 0 0 7,-4 7 0-6,0-7 0 6,0-1-16-7,-1 11-6 8,-3 0-1-8,0 0 0 17,0 0-156-16,0 0-31-1,-7-6-6 0,-1 6-2 3</inkml:trace>
    </iact:actionData>
  </iact:action>
  <iact:action type="add" startTime="96310">
    <iact:property name="dataType"/>
    <iact:actionData xml:id="d76">
      <inkml:trace xmlns:inkml="http://www.w3.org/2003/InkML" xml:id="stk76" contextRef="#ctx0" brushRef="#br0">13337 9294 1785 0,'0'0'39'1,"0"0"8"-1,0 0 1 0,0 0 4 1,0 0-42-1,4-7-10 7,-1 4 0-7,5-4 0 9,0 4 114-9,-4-4 21 5,3 3 4-5,1 4 1 12,-1 0-40-12,1 0-8 5,0 0-2-4,-1 0 0 5,5 0-13-5,-5 4-2 6,1 3-1-7,0-4 0 8,3 4-8-8,-3-7-2 8,3 3 0-8,-3 4 0 6,3-7-51-6,-3 10-13 8,3-10 0-7,1 0 0 5,-5 0 54-5,1 0 8 8,0-7 2-9,-1 4 0 5,1-7-52-5,-1 3-12 7,1 4 0-7,0-4 0 15,-1 3 0-15,1-6 0 1,0 10 0 0,-1-10 0 6,1 3 0-7,-1 0 0 6,-7 7 0-6,0 0 0 9,4-3 8-9,-4 3 0 6,0 0-8-6,0 0 12 20,0 0-66-20,0 0-14 0,0 0-2 0</inkml:trace>
    </iact:actionData>
  </iact:action>
  <iact:action type="add" startTime="96866">
    <iact:property name="dataType"/>
    <iact:actionData xml:id="d77">
      <inkml:trace xmlns:inkml="http://www.w3.org/2003/InkML" xml:id="stk77" contextRef="#ctx0" brushRef="#br0">14202 9229 2188 0,'0'0'48'2,"0"0"11"-2,0 0 1 0,-4-6 1 1,8-1-49 9,-4 0-12-10,0-3 0 0,0 0 0 4,4 0 93-4,-4-4 16 6,4 0 3-6,0 1 1 9,0-7-41-9,3 3-9 6,-3 3-2-6,4-3 0 8,-5 4-3-8,1-4-1 8,8 3 0-8,-1 1 0 9,1 2 4-9,-1 1 1 5,4 10 0-5,0-10 0 12,1 10-9-12,-1 0-1 4,0 0-1-4,0 3 0 8,1 4-27-8,-5 3-6 8,4 1-1-8,-7-1 0 7,3 7 1-7,-3 3 0 8,0 0 0-8,-4 4 0 7,-1 3-5-7,-3 0-1 9,0-3 0-9,0 3 0 6,-3 0-3-6,-5-6-1 11,4 6 0-11,-4-7 0 5,1-6-8-5,-1 3 0 7,1-1 0-7,-5-2 8 7,5 0-8-7,-5-4 0 7,4 0 0-7,-3 0 0 8,3-10 0-8,-3 10 0 7,3-10 0-7,1 0 0 9,-1 0 0-9,8 0-11 6,-8 0 11-6,1-10-12 11,3 10 12-11,0-10-12 8,4 10 12-6,0-7-12 6,4 0 12-8,4 1-8 4,-1-5 8-2,1 5-8 4,7-5 8-4,-3 1 0 2,3 4 0-3,0-5 0 6,4 5 0-7,-4-1 0 7,1 3 0-6,3 1 0 6,-4 3 0-7,0 0 0 9,0 0 8-9,1 0-8 5,-1 0 11-5,-7 0-3 10,-1 0 0-10,1 0 0 4,-1 3 3-4,-3 4 0 7,0 0 0-7,0 3 0 9,0-3-3-9,-4 3 0 6,0 0 0-6,-4 0 0 9,4 1-8-9,-4-1 0 6,0 0 0-6,0 0-11 20,1 0-53-19,3-10-12-1,0 0-1 0,-4 4-1 12,4-4-138-12,0 0-27 1,0 0-5-1</inkml:trace>
    </iact:actionData>
  </iact:action>
  <iact:action type="add" startTime="97360">
    <iact:property name="dataType"/>
    <iact:actionData xml:id="d78">
      <inkml:trace xmlns:inkml="http://www.w3.org/2003/InkML" xml:id="stk78" contextRef="#ctx0" brushRef="#br0">14732 9423 2419 0,'0'0'53'1,"0"0"11"-1,0 0 3 0,0 0 1 2,0 0-55-2,0 0-13 8,0 0 0-8,0 0 0 8,8-4 105-8,-8 4 19 5,0 0 3-4,0 0 1 9,4 0-103-9,-1-10-25 4,-3 10 0-4,4 0 0 9,0-7 56-10,-4 7 7 4,4-3 1-4,-4 3 0 7,8 0-52-7,-1 0-12 9,-3 0 0-9,4 0 0 6,-8 0 54-6,7 0 8 9,-7 0 2-9,4 3 0 6,-4-3-52-6,8 7-12 9,-8-7 0-9,3 0 0 7,-3 0 0-7,0 0 0 10,0 0 0-10,0 0 0 17,0 0-100-17,0 0-22 0,0 0-5 0,0 0-785 9,0 0-158-9</inkml:trace>
    </iact:actionData>
  </iact:action>
  <iact:action type="add" startTime="97647">
    <iact:property name="dataType"/>
    <iact:actionData xml:id="d79">
      <inkml:trace xmlns:inkml="http://www.w3.org/2003/InkML" xml:id="stk79" contextRef="#ctx0" brushRef="#br0">15113 9013 2761 0,'0'0'60'2,"0"0"13"-2,0 0 3 0,0 0 2 0,4 10-62 0,0-4-16 5,0 8 0-5,-4 3 0 9,4 0 78-9,-4 3 13 6,0 4 2-6,0 3 1 11,0 0-32-11,0 0-6 4,0 4-2-4,0-11 0 12,0 1-30-12,-4-1-5 4,4-3-2-4,0 0 0 12,0 0-17-11,0 0 0 1,0-4 0-2,0 4-9 19,4 0-44-19,-4-7-9 1,0-6-2-1,0-4 0 15,0 0-51-15,0 0-10 0,7-4-3 0,1-6-716 13,0 0-144-12</inkml:trace>
    </iact:actionData>
  </iact:action>
  <iact:action type="add" startTime="97842">
    <iact:property name="dataType"/>
    <iact:actionData xml:id="d80">
      <inkml:trace xmlns:inkml="http://www.w3.org/2003/InkML" xml:id="stk80" contextRef="#ctx0" brushRef="#br0">15399 8965 2890 0,'0'0'64'2,"0"0"12"-2,0 0 4 0,0 10 1 3,0 7-65-2,4-7-16 1,0 11 0-2,-4-1 0 12,0 11 119-12,4-1 20 3,-4 7 4-3,4 1 1 8,-1-1-96-8,1 0-20 8,-4-6-3-8,4-1-1 8,0-3-24-8,0-3 8 8,0 0-8-8,-1-4 0 17,-3 0-124-17,4-6-29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99">
    <iact:property name="dataType"/>
    <iact:actionData xml:id="d0">
      <inkml:trace xmlns:inkml="http://www.w3.org/2003/InkML" xml:id="stk0" contextRef="#ctx0" brushRef="#br0">19155 4619 1483 0,'0'0'32'1,"0"0"8"-1,0 0 0 0,0 0 2 0,3-7-34 0,-3 7-8 6,4-6 0-6,-4 6 0 9,0-7 112-9,0 7 21 10,4-7 4-10,-4 7 1 6,0 0-43-6,0 0-9 11,0 0-2-10,0 0 0 0,0 0-12 0,0 0-2 7,4 10-1-8,-4 0 0 7,4 1-1-7,-4 2 0 6,-4 7 0-6,0 1 0 8,-4-1-12-8,5 0-4 7,-5 8 0-7,0-5 0 10,-3 4-13-10,3 1-3 5,-3 2-1-5,3 1 0 12,-3-1-7-12,3 4 0 3,-3-4-1-3,3-2 0 9,1-5-10-9,-1 4-1 6,0-6-1-6,1-1 0 9,3-3-7-9,-4 0-8 7,1-3 11-7,3-4-11 8,-4 0 8-8,4-3-8 8,-3 0 0-8,3-1 0 17,4-6 0-17,0 0-16 0,0 0 4 0,-8 0 0 17,8 0-36-17,-7-3-8 0,3-4 0 0,-4 0-1 15,4 1-111-14,1-5-21-1,-1-2-5 1,0 3-1 14,0-4-52-15,0 4-10 1,1-10-3-1</inkml:trace>
    </iact:actionData>
  </iact:action>
  <iact:action type="add" startTime="2166">
    <iact:property name="dataType"/>
    <iact:actionData xml:id="d1">
      <inkml:trace xmlns:inkml="http://www.w3.org/2003/InkML" xml:id="stk1" contextRef="#ctx0" brushRef="#br0">18880 4812 1166 0,'0'-10'49'13,"0"0"-39"0,4-7 152-13,-4 4 30 0,4-1 7 0,0 0 1 16,-1 4-48-16,5-3-10 0,-4-1-2 0,3 4 0 17,5 0-25-17,-4 0-6 0,3-1-1 0,4 5 0 12,0-1-43-12,1 0-9 0,3 0-1 0,0 1-1 14,0 6-3-14,4-4-1 0,-4 8 0 0,4-4 0 15,0 6-11-14,-1 1-3-1,-2 0 0 0,-1 6 0 14,0-2-11-14,0-1-2 0,-4 0-1 1,0 0 0 13,0 0-8-14,-3 4-2 0,-1-1 0 1,-3-2 0 14,0-1-3-15,-8 0-1 0,0 0 0 0,-4 0 0 15,0 0 4-15,-4 1 0 0,1-1 0 1,-1 0 0 13,-3 0-12-14,-1-3 0 1,1 0 0-1,-4-1 0 16,3-2-23-16,-3 3 3 0,3-4 1 1,-3 0 0 14,4-3 4-15,-5 0 1 1,5 0 0-1,0 0 0 12,3 0 14-11,0 0-12-1,8 0 12 0,0 0-12 14,0 0 12-13,0 0-9 0,0 0 9 0,0 0-8 14,0 0 8-15,0 0 0 0,0 0-9 0,8-3 9 13,0 0 0-12,3 3 0 0,0 0 0 2,1 3 0 6,-1-3 0-9,5 3 12 0,-1-3-12 0,0 4 12 14,0-1 3-14,4 4 1 0,4 0 0 0,-4 0 0 15,0-1 1-15,0 8 1 0,1 3 0 0,-5-7 0 15,0 4-2-15,-4 2 0 0,1-2 0 0,-4 3 0 16,-5 0 4-16,1 0 1 1,-4 0 0 0,-4 0 0 14,1 0-21-15,-9-4 0 0,1 1 0 1,-1-1 0 14,-3 1 30-14,-4 0 2 0,0-4 0-1,0 0 0 13,-4 3-32-12,4-6 0 0,-4 0 0 0,4 3 0 8,-4-6-12-8,4 2 12-1,-4-6-12 2,0 0 12 14,0 0-41-16,4 0-2 1,0-6 0-1,0 2 0 13,4-6-160-13,3 3-32 0</inkml:trace>
    </iact:actionData>
  </iact:action>
  <iact:action type="add" startTime="3374">
    <iact:property name="dataType"/>
    <iact:actionData xml:id="d2">
      <inkml:trace xmlns:inkml="http://www.w3.org/2003/InkML" xml:id="stk2" contextRef="#ctx0" brushRef="#br0">6673 5975 2224 0,'0'0'63'1,"0"0"14"2,0 0-61-2,0 0-16-1,0 0 0 0,0 10 0 14,0 0 100-14,0 7 18 0,-4 0 3 0,4 7 1 15,-4-4-25-14,4 4-5-1,0 3 0 0,-4 0-1 16,0 4-27-16,1-1-6 0,-5 1-1 0,4-1 0 17,-3 1-18-17,3 3-4 0,-4-4-1 0,4 1 0 11,-3-1-16-11,3 4-3 0,-4-3-1 0,4-4 0 15,-3 0-14-15,3-3 0 0,0-1 0 0,0-2 0 15,1-8 0-15,-1 4-12 0,0-10 1 0,4 0 0 20,0-7-73-19,0 0-16-1,0 0-2 0,-8-7-1 14,5 0-26-14,-1-3-6 0,4-10-1 0,-4-1 0 14,4 1-19-13,0-4-4-1,0-3-1 0,0 4 0 14,0 2 57-13,4-6 11-1,-4 0 3 0,0 3 0 14,0 1 49-13,4-1 9-1,-4 3 3 0,0-6 0 12,3 7 63-11,-3 0 13-1,0-1 2 0,4 4 1 13,-4-3 72-12,4 0 14-1,0-4 3 0,0 7 1 14,-1-3-19-14,1-1-4 1,4 8-1-1,-4-8 0 13,3 4-23-13,5 4-5 0,-5-7-1 0,9 6 0 15,-5 4-28-15,4 0-7 0,4 0-1 1,-7 3 0 13,3 0-8-14,0 0-3 0,1 0 0 0,-1 4 0 15,0 3-9-15,0 3-3 0,1 4 0 1,6 0 0 14,-6 3-9-14,-1-3-1-1,-4 3-1 0,1 0 0 13,-5 4-6-13,-3-1 0 0,0 4-1 1,-4 0 0 14,-4 4-2-14,0-8 0-1,1 1 0 0,-5 3 0 15,0 0-9-15,1-4 0 1,-5 4 9 0,5-3-9 13,-5-1 0-13,1-3 0 0,-4-3 0 0,-1 3 0 9,5-3 0-10,-1-3-13 0,-3-1 5 1,4 0 8 12,3 1-13-13,0-4 5 0,8 0 8 3,0 0-13 8,0 0 5-10,0 0 8-1,0 0-13 0,0 0 5 15,0 0 8-15,0 0-10 0,0 0 10 0,0 0-10 15,4 0 10-15,4 0 0 0,3 0 0 0,1 0-8 16,3 0 8-15,0 3 0-1,1 0 0 0,6 1 0 13,-3-1 0-12,4 1 0-1,0 2 10 1,0-2-10 16,-4 3 13-16,0 3-3 0,0-3-1-1,-7 3 0 16,-1 3 7-16,1-3 0 0,-5 1 1 0,-3-1 0 11,0 3 21-10,0 1 4-1,-4 3 1 1,-4-4 0 11,0 4-35-12,-4 0-8 0,-3 0 0 0,3 0 0 15,-3-3 0-14,-4 3 0-1,-1-4 0 0,1 8 0 12,-4-8 11-12,0 1 0 0,0 3 0 0,-12 0 0 15,9-7-11-15,-5 0 0 0,0 0 0 1,4 0 0 13,-3-6-10-14,-1-1-1 0,4 4 0 0,4-7 0 19,4-3-144-19,0-1-29 0</inkml:trace>
    </iact:actionData>
  </iact:action>
  <iact:action type="add" startTime="39051">
    <iact:property name="dataType"/>
    <iact:actionData xml:id="d3">
      <inkml:trace xmlns:inkml="http://www.w3.org/2003/InkML" xml:id="stk3" contextRef="#ctx0" brushRef="#br1">3211 8565 1920 0,'0'0'0'1,"0"0"0"-1,0 0 153 15,0 0 31-14,0 0 7-1,0 0 1 0,8 3-154 0,15 4-30 16,-12-7-8-16,4 0 53 0,4 0 10 0,-3 0 1 0,6-7 1 12,5 7 50-12,-8-3 9 0,8 3 3 1,0-7 0 11,-1 4-102-11,1 3-25-1,3-7 0 0,1 4 0 15,-4-1 8-15,-1 1-8 0,-3 0 0 1,-4-1 8 13,0 1-8-14,-3-1-9 0,-5 1 9 0,0 0-13 19,-11 3-140-18,0 0-28-1,0 0-6 0</inkml:trace>
    </iact:actionData>
  </iact:action>
  <iact:action type="add" startTime="39268">
    <iact:property name="dataType"/>
    <iact:actionData xml:id="d4">
      <inkml:trace xmlns:inkml="http://www.w3.org/2003/InkML" xml:id="stk4" contextRef="#ctx0" brushRef="#br1">3463 8674 2215 0,'-4'27'93'6,"4"-7"-74"10,0 4 83-16,0-1 17 0,0 1 3 0,4 0 1 15,-4 6-43-15,0-9-8 0,3 6-1 0,-3 3-1 14,0-3-32-14,0-3-6 0,0 3-2 1,0 0 0 13,-3-3-30-14,3 3 0 0,0 0-8 0,0 4 8 16,-4-11 0-15,4 4 0-1,0-4 0 0,0-3 0 21,-4 0-58-20,4 0-5 0,-4-3-1 1,4-4 0 8,0-3-58-9,0 3-12-1,0-10-2 0</inkml:trace>
    </iact:actionData>
  </iact:action>
  <iact:action type="add" startTime="39505">
    <iact:property name="dataType"/>
    <iact:actionData xml:id="d5">
      <inkml:trace xmlns:inkml="http://www.w3.org/2003/InkML" xml:id="stk5" contextRef="#ctx0" brushRef="#br1">3669 8497 2073 0,'7'27'43'0,"-3"-10"11"11,4 0-43-9,-5 10-11-2,5-6 0 0,0 9 0 15,-5 4 110-14,5 0 20-1,0 3 4 0,-4 1 1 10,-1-1-43-10,1-3-8 1,0 3-1-1,0 0-1 14,-4-3-26-13,0 0-4-1,0-3-2 0,0 3 0 15,0-7-50-15,-4-4-11 0,4 8-1 0,0-11-1 15,0-3 33-15,-4-3 6 0,4-1 2 1,0-2 0 13,0-5-28-14,0-6 0 0,0 0-9 0,0 0 9 15,0 0-18-15,4-10 3 0,-4-3 1 0,4-1 0 15,0-3 5-15,-1-7 1 1,1 1 0-1,4-1 0 15,-1 0 8-15,1 0 0 0,0 1-9 0,-1 2 9 16,5-6 0-15,-1 10 0-1,4 4 0 0,-3-1 0 16,3 4 0-16,0 3 0 1,1 4 0 0,-1 3 0 9,0 3 0-9,0 1 0-1,-3 6 0 0,-1-3 0 13,1 3 0-13,-1 3 0 4,-3 1 0-2,-1 6 0 7,-3-10 32-9,0 11 2 0,0-11 0 2,0 7 0 15,-4 0-54-16,3 0-12 0,-3-4-1-1,0 1-1 13,4 3-74-13,-4-7-14 0,4 0-3 0</inkml:trace>
    </iact:actionData>
  </iact:action>
  <iact:action type="add" startTime="39882">
    <iact:property name="dataType"/>
    <iact:actionData xml:id="d6">
      <inkml:trace xmlns:inkml="http://www.w3.org/2003/InkML" xml:id="stk6" contextRef="#ctx0" brushRef="#br1">4233 9141 2101 0,'7'-3'60'1,"1"3"12"6,0-10-57-7,3 0-15 0,0-1 0 0,-3 1 0 15,4 0 39-15,-1 0 5 0,0-4 0 0,1 1 1 15,-5 3 15-15,1-4 4 0,-4 1 0 0,0 2 0 16,0 1 0-16,-4 0 0 1,0 0 0-1,0 0 0 18,-4-1 0-18,0 5 0 0,0-1 0 0,-4 0 0 13,1 4-30-12,-1-1-6-1,-3 4 0 0,-1 0-1 15,5 4 6-15,-5 3 2 0,1-1 0 1,3 4 0 9,-3-3-9-10,3 7-2 0,1-4 0 1,-1 0 0 13,0 4-11-13,4 3-2-1,1-4-1 0,-1 1 0 14,4-1-10-13,0 4 0-1,4-3 0 1,-1 3 0 12,1 0-9-12,4-4 9-1,0 4-12 1,-1-7 12 17,5 1-100-18,3-1-14 0,-4 0-2 0,1-3-1 14,7 0-139-14,-4-4-28 1</inkml:trace>
    </iact:actionData>
  </iact:action>
  <iact:action type="add" startTime="40152">
    <iact:property name="dataType"/>
    <iact:actionData xml:id="d7">
      <inkml:trace xmlns:inkml="http://www.w3.org/2003/InkML" xml:id="stk7" contextRef="#ctx0" brushRef="#br1">4583 9192 1945 0,'0'0'40'1,"0"-7"10"6,0 1-40-7,0-1-10 0,0-3 0 0,4-1 0 15,-4 1 103-14,4 0 18-1,-4-3 4 0,4-1 1 14,0 0-58-13,-4 1-12-1,4-1-3 0,-1 1 0 15,-3-1-33-15,4 1-6 0,0 3-2 0,0-1 0 14,3-6-12-14,-3 7 0 0,8 0 0 1,-5 0 0 13,1 0 0-14,-4 3-8 0,3-3 8 1,1 6-13 14,-4 1-10-14,3 3-1-1,1 0-1 0,0 3 0 18,-5 1-31-18,5 3-5 0,0-1-2 0,-1-2 0 14,1 2 41-14,0 1 8 0,-1 0 2 1,1 0 0 15,-1 3-12-16,5-10-1 0,-4 10-1 1,3-10 0 7,-3 10 26-8,3-10 0 1,0 4 0-1,1 3 0 15,-4-7 0-15,3 0 0 1,0 0 8-1,-3 0-8 14,3 0 44-14,-3-7 5 0,4 3 1 1,-5 4 0 13,5-6-22-13,-5 2-5-1,1-3-1 0,-1 4 0 14,1-4 18-14,0 4 3 0,-4-7 1 0,-1 3 0 15,1 0-30-15,-4 0-6 0,4-3 0 1,-8 3-8 14,4 1 20-15,-4 2-2 0,-3-3-1 0,3 4 0 15,-4 3 21-14,1 0 4-1,-5 0 1 0,1 3 0 16,-1 4 5-16,-3 0 0 1,4 0 1 0,-1 3 0 9,1 3 0-10,-1-2 0 1,1 2 0-1,3 4 0 14,1 4-1-13,3-5 0-1,0 5 0 0,8 3 0 14,0-4-8-13,-1-3-3-1,9 3 0 1,-1-3 0 12,5 0-16-13,-1-3-3 0,4-4-1 1,4 0 0 13,0-7-17-14,3-3-9 0,1-3 1 1</inkml:trace>
    </iact:actionData>
  </iact:action>
  <iact:action type="add" startTime="40887">
    <iact:property name="dataType"/>
    <iact:actionData xml:id="d8">
      <inkml:trace xmlns:inkml="http://www.w3.org/2003/InkML" xml:id="stk8" contextRef="#ctx0" brushRef="#br1">5819 8992 1580 0,'0'0'67'13,"0"10"-54"-2,0 1 189-11,4-1 38 0,-4 3 7 1,0 1 1 12,0-1-102-13,0 1-21 1,0 3-4-1,0 0-1 15,0 0-55-15,0-4-11 0,0 4-2 1,0-7-1 13,0 1-35-14,0-1-8 0,0 0 0 0,0-10-8 19,0 0-43-19,0 0-15 0,0 0-3 0,0 0-1 15,0 0-140-14,-4-7-28-1,4-3-6 0</inkml:trace>
    </iact:actionData>
  </iact:action>
  <iact:action type="add" startTime="41054">
    <iact:property name="dataType"/>
    <iact:actionData xml:id="d9">
      <inkml:trace xmlns:inkml="http://www.w3.org/2003/InkML" xml:id="stk9" contextRef="#ctx0" brushRef="#br1">5910 8877 1337 0,'8'0'56'13,"-1"-7"-44"-4,1 4 144-8,0 3 28-1,-1-7 7 0,-7 7 1 14,0 0-76-14,0 0-16 0,0 0-2 0,0 0-1 19,0 0-53-18,0 0-10-1,0 0-2 1,0 0-1 11,-7 7 26-11,3 3 6 2,-4-7 1-3,1 4 0 11,-1 0-52-11,4 3-12 0,0-3 0 0,1 0 0 17,-1-1-48-17,4 5-13 0,4-5-3 1,-4 1 0 10,3 0 52-11,5 0 12 0,0 3 0 0,-1-7 0 17,5 4 0-17,3 3 0 0,0-10 0 1,0 10 0 14,5-6 28-15,-1 3 8 0,0 3 1 0,0-4 1 11,0 5-22-10,-4-1-4-1,0-3 0 3,1 3-1 8,-5 0 24-11,0 0 5 0,-3 0 0 0,0 0 1 15,-5 1 9-15,-3-1 2 0,0 0 0 1,-3 0 0 13,-1-7-16-14,0 4-4 0,-4 0 0 0,-3 0 0 15,0 0-16-15,-1-4-4 0,1 0-1 0,-5 1 0 15,5-4-11-15,-4 3-14 0,3-3 3 0,1 0 1 19,3 0-130-19,1 0-27 0,7 0-5 0</inkml:trace>
    </iact:actionData>
  </iact:action>
  <iact:action type="add" startTime="41460">
    <iact:property name="dataType"/>
    <iact:actionData xml:id="d10">
      <inkml:trace xmlns:inkml="http://www.w3.org/2003/InkML" xml:id="stk10" contextRef="#ctx0" brushRef="#br1">6612 9063 2033 0,'7'14'85'7,"-3"-1"-68"10,0-2 96-16,0 6 19-1,0-7 4 0,-4 0 1 15,3 0-7-14,-3 0-2-1,0-3 0 0,0 0 0 10,0-7-102-10,0 0-26 0,0 0 0 0,0 0 0 16,0 0 0-16,0 0 0 0,0 0 0 1,0 0 0 13,0 0 0-14,-3-7 0 0,-1 0 0 0,0-3 0 14,0 0 0-13,4-7 0-1,0 3 0 0,0 1 0 16,4-1 0-16,-4 1 0 0,4-4 0 0,3 7 0 14,-3-4 0-14,4 1 0 0,-1 2 0 0,1 1 0 17,4 3 0-16,-1 4 0 0,0-4 0-1,5 4 0 16,-5 3 56-15,1 0 7-1,-1 0 1 0,4 3 0 14,-7 4-52-14,3 3-12 1,-3 0 0 0,0 1 0 12,-1 5 48-13,1-2 6 0,-1 3 2 0,-3 0 0 9,-4 0-40-5,4-4-8-2,-4 8-8-2,4-8 11 17,-4-3-55-16,4 4-10-1,-4-4-2 0,3-3-1 12,-3-7-121-12,0 0-24 1,4 7-5-1</inkml:trace>
    </iact:actionData>
  </iact:action>
  <iact:action type="add" startTime="41772">
    <iact:property name="dataType"/>
    <iact:actionData xml:id="d11">
      <inkml:trace xmlns:inkml="http://www.w3.org/2003/InkML" xml:id="stk11" contextRef="#ctx0" brushRef="#br1">6943 9138 2310 0,'4'10'48'0,"0"-7"11"12,0 4-47-11,0 3-12-1,3-3 0 0,1 0 0 16,0 0 104-16,3 0 20 0,0-1 3 0,1-2 1 11,3-1-103-10,0 1-25-1,1-1 0 0,3-3 0 13,-4-3 0-13,4-1 0 1,-4-3 0-1,4 4 0 16,-3-4 32-16,-1-3 2 0,-4 3 0 1,4-3 0 12,-3 3-24-12,-4-3-10-1,-1-7 8 0,-3 4-8 15,0-1 11-15,-4 0-3 0,0 1-8 1,-4-1 12 13,-4 1-1-14,1-1-1 0,-5 1 0 0,1 3 0 17,-4 3-1-17,-4 3 0 1,-1-6 0 2,1 10 0 12,-3 0 14-15,2 0 2 1,1 0 1-1,0 0 0 10,0 10-17-10,0-10-9 0,4 11 10 0,-4-1-10 19,7-4-70-18,1 8-20-1,0 0-4 0</inkml:trace>
    </iact:actionData>
  </iact:action>
  <iact:action type="add" startTime="42285">
    <iact:property name="dataType"/>
    <iact:actionData xml:id="d12">
      <inkml:trace xmlns:inkml="http://www.w3.org/2003/InkML" xml:id="stk12" contextRef="#ctx0" brushRef="#br1">8083 8972 1824 0,'0'0'38'0,"0"0"8"7,0 0-37-3,0-7-9-4,0 7 0 0,-4-3 0 11,4 3 135-11,-3-7 25 0,-1 0 4 0,4 7 2 15,-8-3-61-15,-3 3-12 0,3-4-2 0,-3 4-1 15,3 4-21-15,-7-1-4 0,3 0-1 1,1 4 0 13,0 7 0-14,-5-4 0 0,5 0 0 1,-1 0 0 15,5 4-51-16,-5 3-13 0,5-4 0 0,-1 4 0 16,4 0 54-16,0-3 8 0,4-1 2 0,0 1 0 16,4-4-64-15,0 0-20-1,0 0 0 1,4-3 0 9,-1 0 20-9,1-4 0-1,3-3 0 0,1 0 0 13,-1 0 12-12,1-6 7-1,3 2 1 1,-4-6 0 14,4 0-30-15,1 0-6 1,-1 0 0-1,0-7-1 12,-3 3 6-11,-1 1 2-1,1-1 0 1,-1 0 0 14,-3 1 9-15,-1 3 0 0,1 0 0 0,-1-1 0 14,-3 11 0-14,0-10-8 0,-4 10 8 0,0 0-12 16,0 0 12-16,0 0 0 0,0 0 0 0,4 10 8 15,0-6-8-15,-4 6 9 0,0 0-9 0,4 0 10 16,-4 4 10-16,3-4 3 0,-3 4 0 1,4-4 0 15,0 0-39-16,-4 0-8 0,4 4-2 1,0-11 0 13,-1 4-89-14,5-7-17 2,-4 3-4-2,3-3-1 15,1 0-170-15,0-3-33 1</inkml:trace>
    </iact:actionData>
  </iact:action>
  <iact:action type="add" startTime="42643">
    <iact:property name="dataType"/>
    <iact:actionData xml:id="d13">
      <inkml:trace xmlns:inkml="http://www.w3.org/2003/InkML" xml:id="stk13" contextRef="#ctx0" brushRef="#br1">8354 9026 2067 0,'0'10'87'9,"0"0"-70"9,4 1 140-18,0-1 28 1,-4 0 6-1,3 0 1 14,1-3-64-14,0 3-13 0,0 4-3 0,3-11 0 18,-3 7-61-18,4-3-13 0,0-4-2 1,3 4-1 9,-3-4-18-9,3-3-3 0,0 0-1 0,1 0 0 13,-1-3-13-14,1-4 0 0,-1 4 0 1,1-7 0 10,-5 0 0-10,1-1 0-1,0-2 0 2,-1 3 0 10,-3 0-13-12,0-4 4 0,0 4 1 0,-1 3 0 19,-3 0-62-19,0 0-12 1,0 1-2-1</inkml:trace>
    </iact:actionData>
  </iact:action>
  <iact:action type="add" startTime="42886">
    <iact:property name="dataType"/>
    <iact:actionData xml:id="d14">
      <inkml:trace xmlns:inkml="http://www.w3.org/2003/InkML" xml:id="stk14" contextRef="#ctx0" brushRef="#br1">8831 8975 2390 0,'-12'0'100'14,"4"0"-80"-6,1 7 95-8,-1-7 18 0,1 3 4 0,-1 4 1 15,0-3-62-15,1 2-13 1,3 5-3-1,-4-1 0 14,4 0-31-14,-3 3-6 0,3-2-2 0,0 2 0 15,4-3-21-15,0 4 9 0,4-4-9 0,0 4 0 16,0-4 0-16,3-7-9 0,1 4-1 1,0-7 0 14,3 3-3-15,-3-6-1 0,3 3 0 0,0-7 0 17,-3 4-21-17,4-7-4 0,-5-1-1 0,1 1 0 16,-1 0 4-15,-3 0 1-1,0 0 0 0,0 0 0 10,0 3 11-10,-1-3 1 0,-3 3 1 0,4 0 0 14,-4 7 22-13,0 0 0-1,0 0 0 0,0 0 0 14,4 7 0-14,0 0 0 0,0 3 0 0,3 7 8 15,-3 0-8-15,4 3-17 1,-4 4 4-1,3 6 1 14,1-6 12-14,3 7 0 0,-3-4 0 2,3 7 0 11,-3-4 24-13,0 1 7 1,-1 2 1-1,1-2 1 15,-4-1-9-15,-4 1-1 0,3-1-1 0,-6 1 0 16,-1 3 47-16,0-7 10 0,-4 4 1 1,1-1 1 14,-1-3-13-14,-3-7-2-1,-1 1-1 0,-3-4 0 16,0-7-25-16,0-3-6 0,-5 0-1 1,-2-1 0 8,-1-6-17-9,-4 0-4 4,0-3-1-2,-3 0 0 7,-4-1-19-9,-1-3-4 1,1 1-1 0,0-5 0 17,3 1-135-17,-3 0-26-1,3 0-6 0</inkml:trace>
    </iact:actionData>
  </iact:action>
  <iact:action type="add" startTime="43560">
    <iact:property name="dataType"/>
    <iact:actionData xml:id="d15">
      <inkml:trace xmlns:inkml="http://www.w3.org/2003/InkML" xml:id="stk15" contextRef="#ctx0" brushRef="#br1">9635 9151 1824 0,'8'45'38'1,"-8"-25"8"8,3-3-37-9,1 3-9 0,0 4 0 0,0-4 0 15,0 1 104-15,-1-1 20 0,5 0 3 0,-4 1 1 16,0-1-52-15,0 0-9-1,-1 1-3 0,1-8 0 12,0 1 0-12,0-1 0 1,-4-3 0-1,4 1 0 13,-4-5-51-13,0-6-13 0,0 0 0 0,0 0 0 15,0 0 54-15,0 0 8 0,0 0 2 0,-8-6 0 15,4-5-52-15,0 1-12 0,-3-3 0 0,3-4 0 15,0 0 0-15,-4 3 0 0,1-6 0 0,3-7 0 15,-4 3 0-14,5-6 0-1,-1-1 0 0,0-3 0 15,4 0 0-15,0 4 0 0,4-8 0 1,0 8 0 13,-1 3 0-14,5 3 0 0,0 4 0 1,3 3 0 16,1 7 0-17,3-7-13 1,4 7 2 3,-4 6 1 5,0-3 21-9,4 7 4 5,-3 0 1-4,3 7 0 10,-8-7 9-11,1 10 3 0,-1 1 0 0,-3-1 0 11,-1 0-9-10,-3 3-2-1,-4 1 0 3,0 0 0 9,0 2-5-11,-4 1 0-1,0 4-1 0,-3-8 0 12,-1 4-11-12,1-7-17 1,-1 4 4-1,0-4 1 19,1 0-105-19,-1 1-21 0,-3-5-4 0</inkml:trace>
    </iact:actionData>
  </iact:action>
  <iact:action type="add" startTime="43938">
    <iact:property name="dataType"/>
    <iact:actionData xml:id="d16">
      <inkml:trace xmlns:inkml="http://www.w3.org/2003/InkML" xml:id="stk16" contextRef="#ctx0" brushRef="#br1">10119 8985 2067 0,'0'0'87'13,"0"0"-70"-5,0 0 129-8,0 0 26 1,0 0 4-1,-7 7 2 14,-1-7-65-14,-4 0-13 0,5 10-2 0,-1-6-1 15,-3 3-41-15,-1 3-9 0,1-4-2 0,-1 8 0 15,5-4-10-15,-1 0-3 0,1 4 0 0,-1-1 0 16,4-2-17-16,0-1-4 1,4 0-1-1,0 0 0 17,0 0-10-17,4-3 0 0,0 3 0 1,4-10 0 14,-1 4 0-15,5-4-9 0,-1-4 9 0,1 4-10 16,3-10 10-15,0 3 0 0,0-3 0-1,1 0 0 16,-1-4-31-16,0 1-4 1,-4 3-1-1,5-4 0 5,-5 1 47-4,1 2 9-1,-1 1 1 0,0 0 1 14,-3 7-22-14,0-4 0 0,-4 4 0 1,-4 3 0 16,0 0-13-16,0 0-7-1,0 0-2 0,3 10 0 14,-3 0 43-13,4 3 9 1,-4-2 2-2,0 6 0 12,-4-4-24-12,4 4-8 0,0 0 0 0,0 0 0 12,0 3 0-12,0-10 0 1,0 4-8-1,0-4 8 20,0 0-143-19,0-10-21 0,4 7-5-1</inkml:trace>
    </iact:actionData>
  </iact:action>
  <iact:action type="add" startTime="44279">
    <iact:property name="dataType"/>
    <iact:actionData xml:id="d17">
      <inkml:trace xmlns:inkml="http://www.w3.org/2003/InkML" xml:id="stk17" contextRef="#ctx0" brushRef="#br1">10439 9016 1953 0,'16'-3'82'13,"3"3"-66"-1,0 0 85-12,4-7 17 0,0 3 3 0,-1 4 1 16,-3 0-79-16,4 0-16 0,0 0-3 1,-4 0-1 16,-3 0-114-17,-1 0-22 0,-4 0-5 0</inkml:trace>
    </iact:actionData>
  </iact:action>
  <iact:action type="add" startTime="44459">
    <iact:property name="dataType"/>
    <iact:actionData xml:id="d18">
      <inkml:trace xmlns:inkml="http://www.w3.org/2003/InkML" xml:id="stk18" contextRef="#ctx0" brushRef="#br1">10565 8823 2473 0,'-4'23'104'10,"4"-2"-83"7,-3-1 79-17,3-3 16 0,0 7 4 0,0-1 0 16,3 1-51-16,-3 3-9 0,4-3-3 0,-4 0 0 13,4 3-33-13,0-7-8 0,0 4 0 0,-1 3-1 19,1-13-47-19,0 3-8 1,0-4-3-1,0-3 0 16,3-3-119-16,-3 0-24 1,4-7-5-1</inkml:trace>
    </iact:actionData>
  </iact:action>
  <iact:action type="add" startTime="44654">
    <iact:property name="dataType"/>
    <iact:actionData xml:id="d19">
      <inkml:trace xmlns:inkml="http://www.w3.org/2003/InkML" xml:id="stk19" contextRef="#ctx0" brushRef="#br1">10809 8663 2412 0,'4'31'50'0,"0"-14"12"13,-4-4-50-12,4 4-12 0,-1 4 0-1,1 2 0 10,0 4 99-10,0-3 17 0,0 7 3 0,0-8 1 15,-1 5-45-14,1-5-9-1,0 1-2 0,0 3 0 14,0-6-41-13,-1-8-9-1,1 7-2 0,0-6 0 14,0 3-12-13,-4-7 0-1,4 0 0 0,-1 0 0 15,-3-10 0-15,0 0 0 0,0 0 0 0,0 0-10 14,0 0 10-13,0 0 0-1,0 0 0 0,4-3 0 16,0-7 0-16,4 3 0 0,-1-3 8 0,-3 0-8 15,4 3 0-15,-1-3 0 0,1 3 0 2,0 0 0 11,3 0 21-12,1 1 3-1,-1-1 1 0,0 4 0 16,5 3-4-15,-1 0-1-1,0 0 0 1,0 0 0 12,1 3 0-12,-5 4 0 0,4-4 0-1,-3 4 0 12,-1 0 3-10,-3 3 0 1,-1 0 0-3,-3 0 0 8,0 0-11-8,0 4-3 1,-4-4 0 0,4 4 0 16,-8-4-94-16,0-7-19-1,4-3-4 0</inkml:trace>
    </iact:actionData>
  </iact:action>
  <iact:action type="add" startTime="45331">
    <iact:property name="dataType"/>
    <iact:actionData xml:id="d20">
      <inkml:trace xmlns:inkml="http://www.w3.org/2003/InkML" xml:id="stk20" contextRef="#ctx0" brushRef="#br1">12349 8735 2269 0,'-3'-11'64'1,"-1"-2"15"7,0 3-63-8,0-4-16 0,0 4 0 0,1 0 0 15,-5 0 129-15,4-1 23 0,-4 1 5 0,-3 3 1 15,3 1-62-15,-3-1-12 0,3 0-2 0,-7 4-1 15,4 6-28-15,-1 0-5 1,-3 1-2-1,0 3 0 16,-1 6-17-16,5 4-3 0,-4 0-1 0,3 7 0 16,1 3-13-15,3-7-4-1,-3 11 0 0,7-4 0 16,0 0-8-16,0 4 0 1,8-1 0-1,0-6 0 11,4 3 0-10,-1 0 0 0,5 0 0 0,3-3 0 13,0 0 0-11,4-1 0-3,0-2 0 0,4-1 0 11,0-3 0-9,0-7 0-2,4 0 0 0,-4-3 0 13,-1-4 0-13,1-3 0 1,0-3 0-1,-4-4 0 12,-4-3 0-12,1 0 0 0,-5-4 0 0,-3-3 0 14,-1 4 0-13,1-7 0-1,-8 6 0 0,0-3 0 15,0 4 0-15,-4 2 0 0,0-6 0 1,-3 4 0 15,-1 3 0-16,1 3 0 0,-5-3 0 0,4 6 0 16,1-2 0-16,-1 2 0 0,8 4 0 0,0 0 0 15,0 0 0-14,0 0 0 0,0 0 0-1,0 0 0 11,0 0 0-10,0 0 0 1,8 0 0 1,-1 0 0 5,5 0 19-7,-4 0-2-1,-1 0 0 1,5 0 0 12,-1 0-17-13,-3 0 10 0,3 0-10 1,1 0 8 14,-1 0-18-14,-3 0-4 0,3 0-1-1,0 4 0 18,-3-4-248-18,4 0-49 0</inkml:trace>
    </iact:actionData>
  </iact:action>
  <iact:action type="add" startTime="45785">
    <iact:property name="dataType"/>
    <iact:actionData xml:id="d21">
      <inkml:trace xmlns:inkml="http://www.w3.org/2003/InkML" xml:id="stk21" contextRef="#ctx0" brushRef="#br1">12792 9351 2067 0,'3'7'87'5,"-3"0"-70"10,4 0 83-15,-4-7 17 0,8 7 3 1,-4-4 1 13,-4-3-40-14,0 0-8 0,7 0-1 0,-7 0-1 15,4-3-6-15,0-1-1 1,0-3 0-1,0-3 0 17,-4 0 0-17,0-3 0 0,0-4 0 0,-4-4 0 16,0-2-51-16,0-11-13 0,-3 0 0 1,-1-4 0 12,0 1 0-12,1 0-18 0,-1 0 4 0,4 3 1 12,0 3 33-11,1 1 8 2,3-1 0-4,0 7 1 10,3 4-21-7,5 0-8-3,0 3 0 0,3 3 9 9,1 1-9-9,-1 6 0 0,4 0 0 0,-3 7 0 15,3 0-20-15,0 3 3 0,0 4 1 0,1 3 0 14,-5 7 16-14,4-6 0 0,-3 2 0 0,-5 7 0 19,1-3-111-19,-4 0-18 0,-4 0-4 0</inkml:trace>
    </iact:actionData>
  </iact:action>
  <iact:action type="add" startTime="46070">
    <iact:property name="dataType"/>
    <iact:actionData xml:id="d22">
      <inkml:trace xmlns:inkml="http://www.w3.org/2003/InkML" xml:id="stk22" contextRef="#ctx0" brushRef="#br1">12624 9168 2488 0,'23'-3'52'1,"-16"0"12"3,9 3-52 0,3-4-12-4,4 4 0 1,-1-7 0 10,5 4 19-11,4-4 1 0,-5 4 0 0</inkml:trace>
    </iact:actionData>
  </iact:action>
  <iact:action type="add" startTime="47526">
    <iact:property name="dataType"/>
    <iact:actionData xml:id="d23">
      <inkml:trace xmlns:inkml="http://www.w3.org/2003/InkML" xml:id="stk23" contextRef="#ctx0" brushRef="#br1">13707 8897 1652 0,'0'0'34'1,"0"0"9"7,0 0-35-7,0 0-8-1,0 0 0 0,0 10 0 12,0-3 115-12,0 3 21 0,0 1 4 0,0 2 0 14,0-3-33-14,0 4-7 0,3-4-2 0,1 4 0 15,0 3-29-15,0-7-5 1,0 0-2-1,3 3 0 13,1-2 2-12,0-1 0-1,3 0 0 0,-3-3 0 16,3-1-52-16,1 1-12 0,-1-3 0 0,0-1 0 14,1-3 28-14,-1-3 4 1,1-1 0-1,-1-3 0 14,-3 1-20-14,3-4-4 0,-3-4-8 0,-1 4 12 17,-3 0-12-16,0-4 0 0,0 1 0 0,0 2 0 18,-4 1-13-19,-4 0-9 0,4 0-2 1,-4-4 0 11,0 7-135-11,0-3-27-1,-3 0-6 1</inkml:trace>
    </iact:actionData>
  </iact:action>
  <iact:action type="add" startTime="47792">
    <iact:property name="dataType"/>
    <iact:actionData xml:id="d24">
      <inkml:trace xmlns:inkml="http://www.w3.org/2003/InkML" xml:id="stk24" contextRef="#ctx0" brushRef="#br1">14111 8867 2328 0,'0'0'48'1,"0"0"12"9,0 0-48-9,0 0-12-1,0 0 0 1,-8 10 0 13,4-7 73-14,4-3 12 0,0 7 3 0,0 3 0 17,0-10-43-17,0 7-8 0,4 0-1 0,4 0-1 11,-1-1-35-11,1 5 0 0,3-5 0 1,1 1 0 13,-1 0 0-14,5 0 0 0,-5-4 0 0,4 4 0 16,1-4 0-16,-5 4 0 0,4-4 0 0,-3 4 0 14,-1-3 0-14,-3 2 0 0,-1-2 0 0,1 3 0 15,-8-7 58-15,0 0 5 0,0 0 1 0,0 0 0 15,-4 10-6-15,0-7-1 0,-3 7 0 0,-5-3 0 15,1 0-40-15,-4 0-8 0,3-1-1 0,-3 1-8 16,3 0 0-16,-3 3 0 0,0-3 0 0,4 0-12 18,-5-1-88-17,5 5-18-1,-1-8-3 0,5 4-1 15,7-7-73-15,0 0-14 0</inkml:trace>
    </iact:actionData>
  </iact:action>
  <iact:action type="add" startTime="48062">
    <iact:property name="dataType"/>
    <iact:actionData xml:id="d25">
      <inkml:trace xmlns:inkml="http://www.w3.org/2003/InkML" xml:id="stk25" contextRef="#ctx0" brushRef="#br1">14435 9013 1691 0,'4'3'71'10,"-1"4"-57"5,-3-7 89-15,0 0 17 1,0 6 4-1,0-6 1 15,0 7-85-15,0-7-16 0,0 0-4 0</inkml:trace>
    </iact:actionData>
  </iact:action>
  <iact:action type="add" startTime="48213">
    <iact:property name="dataType"/>
    <iact:actionData xml:id="d26">
      <inkml:trace xmlns:inkml="http://www.w3.org/2003/InkML" xml:id="stk26" contextRef="#ctx0" brushRef="#br1">14534 8880 2128 0,'8'10'44'1,"-1"-3"10"7,1 3-43-4,-4-3-11-3,3 3 0-1,1 1 0 11,-4-1 72-11,3 0 12 0,-3 0 2 0,0 7 1 15,4-7-46-15,-5 0-9 0,5 1-1 1,-4-1-1 14,3 0-30-14,-3-3 0-1,0 3 0 0,0-3-10 17,-4-7 10-17,0 0 12 0,0 0-2 0,0 0-1 13,0 0-20-12,0 0-4 0,0 0-1 0,0 0 0 14,0 0 4-15,4-4 1 0,0-3 0 0,-1 1 0 12,-3-1 19-12,4-3 3 0,0 0 1 1,0-1 0 11,0 1 17-12,3 0 4 0,-3 0 1 1,4 0 0 14,-1-1 26-15,1 5 6 1,0-1 1 0,-1 0 0 11,1 0-10-12,3 4-1 0,-3 0-1 1,3-1 0 14,-3 4-15-15,3 4-2 1,-3-1-1 0,3 0 0 11,-3 4-25-11,0 3-12-1,-1-3 10 0,-3 0-10 16,4 3 0-16,-4 0 0 1,-1 0 0-1,-3 1 0 16,4-5-45-16,0 5-15 0,-4-1-4 0,4-4 0 16,0 5-51-16,-1-8-10 0,1 4-3 0</inkml:trace>
    </iact:actionData>
  </iact:action>
  <iact:action type="add" startTime="48530">
    <iact:property name="dataType"/>
    <iact:actionData xml:id="d27">
      <inkml:trace xmlns:inkml="http://www.w3.org/2003/InkML" xml:id="stk27" contextRef="#ctx0" brushRef="#br1">15125 8901 2055 0,'0'0'87'13,"0"0"-70"-3,-8-4 131-10,1 4 25 0,-1 4 6 0,0-1 1 17,-3 4-58-17,3 0-11 0,-3 3-3 0,-1 3 0 16,5 1-51-16,-5-4-10 0,5 7-3 0,3-7 0 16,0 4-25-16,0 3-6 0,4-11-1 0,4 5 0 11,0-1-12-11,4-3 9 0,-1-4-9 0,5 4 8 22,-1-7-36-22,1 0-8 1,3-4-2-1,-4 1 0 7,4-4 10-7,1 0 3 0,-5-3 0 0,1 3 0 19,-1 1-12-19,-3-4-3 0,-1-1 0 0,1 5 0 12,-4 2 26-12,0-6 5 0,-4 10 1 0,0 0 0 14,0 0 8-14,0 0 12 0,0 0-2 0,0 0-1 15,-4 10 19-15,4 4 3 0,0 3 1 0,0 0 0 17,0 3-32-17,0 7 0 0,4 4 0 0,-1-1 0 16,1-3 0-16,0 4 0 1,0-1 0-1,3 8 0 14,-3-8 0-13,0-6 0 0,0 6 0 3,0-3 0 6,-4 1 20-9,0-1-1 1,0-4-1-2,-4 1 0 11,4 0 26-10,-4 0 6 2,-4-4 1-3,5-7 0 9,-9 1-19-9,5-4-4 0,-1-3-1 0,-4-4 0 14,5-3 7-14,-5-3 2 1,1 0 0-1,3-8 0 15,-3 1-15-14,-1 0-2-1,5-10-1 0,-1-1 0 14,1 1-18-14,3 0 10 0,0-1-10 0,0 1 8 17,4 0-8-17,0 6 0 1,4-10 0-1,0 7 0 17,0 4-16-17,3-1 4 0,1 1 0 0,-1-1 1 14,5 4-135-14,-1 0-27 0,1-7-6 0</inkml:trace>
    </iact:actionData>
  </iact:action>
  <iact:action type="add" startTime="49294">
    <iact:property name="dataType"/>
    <iact:actionData xml:id="d28">
      <inkml:trace xmlns:inkml="http://www.w3.org/2003/InkML" xml:id="stk28" contextRef="#ctx0" brushRef="#br1">16074 8972 2066 0,'0'0'43'0,"0"0"10"10,0 10-42-10,-4 0-11 2,4 0 0-2,0 1 0 14,0-1 96-14,0 0 16 0,0 0 4 1,0 4 1 14,4-4-32-14,0-3-6-1,0 3-2 0,0 0 0 12,3-7-24-12,1 4-5 0,-1-4 0 0,1 1-1 14,4-4-26-13,-1-4-5-1,0 1 0 0,5 0-1 15,-5-4 13-15,1-3 4 0,-1-4 0 0,-3 4 0 14,3-4-14-14,-3 1-2 0,-1 3-1 0,1-11 0 15,-4 11-7-15,-4 0-8 0,0 0 11 1,-4-4-11 15,0 4 10-16,0 3-10 0,-3-3 8 0,-5 7-8 14,1-1-15-14,3 1-8 1,-3 3-1 0,-1 3-1 16,5 1-67-16,-5-1-12-1,8 4-4 1,-3 0 0 12,3 3-107-13,4-3-21 0,0 3-5 0</inkml:trace>
    </iact:actionData>
  </iact:action>
  <iact:action type="add" startTime="49539">
    <iact:property name="dataType"/>
    <iact:actionData xml:id="d29">
      <inkml:trace xmlns:inkml="http://www.w3.org/2003/InkML" xml:id="stk29" contextRef="#ctx0" brushRef="#br1">16318 9077 1824 0,'15'10'38'0,"-15"-10"8"5,8 3-37 0,0-3-9-5,-5 0 0 0,-3 0 0 10,8-3 96-10,0 0 16 0,-4-1 4 0,-1-2 1 15,1-1-33-15,0-3-8 0,0-1 0 0,0 1-1 15,-1 0-9-15,1-3-2 1,0 2 0-1,0 1 0 15,3-7 0-15,-3 4 0 1,4-1 0-1,3 1 0 14,-3 2-51-14,0 5-13 0,-1-5 0 0,5 8 0 17,-5-4 54-17,5 4 8 0,-1-1 2 1,-3 1 0 14,3 6-44-15,1 1-9 1,-1-1-2-1,1 7 0 12,-1-3 1-12,-3 3 0 0,3 1 0 0,-3-1 0 13,-1 0-10-12,-3 0 0-1,4 0 9 0,-4 0-9 14,-1 1-10-13,1-1-6-1,0 0-2 1,-4 0 0 16,4 0-117-16,-4 0-23-1,0-3-5 0</inkml:trace>
    </iact:actionData>
  </iact:action>
  <iact:action type="add" startTime="49855">
    <iact:property name="dataType"/>
    <iact:actionData xml:id="d30">
      <inkml:trace xmlns:inkml="http://www.w3.org/2003/InkML" xml:id="stk30" contextRef="#ctx0" brushRef="#br1">16779 8579 2230 0,'4'27'94'7,"0"-7"-75"6,0 7 104-13,0 4 21 0,0-1 4 0,-1 1 0 14,1-1-43-14,-4-3-9 0,4 0-1 0,0 1-1 15,-4-8-60-15,4 4-12 0,-1-4-2 0,1 0-1 19,4-6-65-19,-4 3-13 1,3 3-2-1,1-10-1 14,-4 1-174-14,3-1-36 0</inkml:trace>
    </iact:actionData>
  </iact:action>
  <iact:action type="add" startTime="50030">
    <iact:property name="dataType"/>
    <iact:actionData xml:id="d31">
      <inkml:trace xmlns:inkml="http://www.w3.org/2003/InkML" xml:id="stk31" contextRef="#ctx0" brushRef="#br1">17096 8928 2784 0,'0'0'79'0,"0"10"17"9,0-3-76-9,0 3-20 0,0 0 0 0,4-3 0 15,-4 3 60-14,4 0 8-1,-1 0 1 0,5-6 1 15,-4 3-47-15,3 3-10 0,1-4-1 1,0 1-1 14,-1-3-11-15,1-1-9 0,0 0 9 1,3-3-13 15,-3 0-10-16,-1 0-1 0,1 0-1 1,-1-3 0 9,1 0 12-10,-4-1 2 0,0 1 1 0,0-1 0 15,-4 4 10-15,3-6 0 0,-3 6 0 0,0 0 0 15,0 0 20-15,0 0 0 0,0 0 0 0,0 0 0 15,0 0-6-15,0 0-2 0,0 0 0 0,8 3 0 15,0 11-12-15,-1-1 0 0,1 4 0 0,-1 3 0 15,5 8 0-14,-1-5 0-1,1 8-10 0,-1 3 10 14,1-4 0-14,-1 1 0 1,-3-1 0-1,3 1 11 15,-3-1-11-15,-4 1 0 1,-1-1 0-1,1 1 0 16,-4-4 18-16,0 0 2 0,-4 4 0 1,1-8 0 14,-5 4 34-14,4-6 7-1,-3 2 2 0,-5-6 0 11,1 0-15-10,-1-6-2-1,-3-1-1 0,0-4 0 14,-1-6-11-14,-3 0-2 0,0 0-1 0,-4-10 0 15,4 0-10-15,0 0-1 0,4-4-1 1,-4 1 0 13,0-4-19-14,4 0 0 0,-1 0 0 0,5 0 0 16,3-3 0-16,1 3 0 0,3-4-12 1,0 4 3 16,8 1-48-17,0-1-10 0,3 0-1 0,5-4-1 15,-1 1-140-15,5 3-28 0</inkml:trace>
    </iact:actionData>
  </iact:action>
  <iact:action type="add" startTime="50872">
    <iact:property name="dataType"/>
    <iact:actionData xml:id="d32">
      <inkml:trace xmlns:inkml="http://www.w3.org/2003/InkML" xml:id="stk32" contextRef="#ctx0" brushRef="#br1">18110 8996 1516 0,'0'0'32'0,"0"0"6"8,4 6-30-8,0-2-8 0,3 3 0 0,-3-7 0 15,4 10 95-15,-1-10 17 0,1 0 4 0,0 3 1 15,-1 0-35-15,1-3-7 0,-1 0-2 0,1 0 0 16,0 0-15-16,-1 0-3 0,1-6-1 1,0 6 0 12,-1 0-10-13,1-10-3 0,-1 10 0 0,1-7 0 15,0 3-13-15,-1-2-4 1,-3 2 0-1,0-3 0 14,0 4-1-14,-4-4-1 1,4 4 0-1,-4-4 0 15,0 7 12-15,-4-7 2 0,0 0 1 1,-4 1 0 15,5 2-14-16,-5 1-3 0,-4 0-1 1,5 3 0 10,-1 0-3-11,-3 0 0 0,-1 3 0 1,1 0 0 13,-1 1-2-14,5 2-1 0,-5 1 0 0,1 7 0 15,3-11 1-15,1 7 0 0,-5 1 0 1,8-1 0 13,1 0-3-13,-1 3-1-1,4-2 0 1,0-1 0 13,4 3-10-14,-1-2 0 0,5-1 0 0,0 0 0 14,-1 0-10-14,5-3-4 1,-1 3-1 0,1-3 0 17,3-4-133-18,4 4-26 1,-4-7-6-1</inkml:trace>
    </iact:actionData>
  </iact:action>
  <iact:action type="add" startTime="51205">
    <iact:property name="dataType"/>
    <iact:actionData xml:id="d33">
      <inkml:trace xmlns:inkml="http://www.w3.org/2003/InkML" xml:id="stk33" contextRef="#ctx0" brushRef="#br1">18697 8945 1786 0,'0'0'75'8,"0"-7"-60"4,0 7 143-12,0 0 29 0,-4-3 5 0,4 3 2 15,-7-4-76-15,-1 1-15 0,0 3-3 0,-3 3-1 16,3 1-40-16,-3 2-8 1,-4 1-2-1,3 0 0 14,1 0-18-14,-4 3-4 0,-1 0-1 0,5 0 0 15,-1 0-5-15,1 1-1 0,0 2 0 0,3 1 0 17,0-4-8-16,5 0-1-1,3 4-1 0,0-4 0 11,3-4-10-11,5 1 0 1,0 0 0-1,3-4 0 14,0-3 0-14,1 0 0 0,3-3-10 1,0-4 10 21,1 0-27-22,-1-3 1 0,0 0 0 2,-3-3 0 8,3-4-21-9,-4 0-4-1,5 7-1 0,-9-11 0 14,5 1-9-14,-5-4-3 0,1 0 0 0,-1 1 0 15,1-1 4-15,-4-3 0 0,-4 3 0 0,4 0 0 15,-4 1 20-15,0-1 5 0,0 4 1 0,0-1 0 11,-4 8 34-11,4-1 8 1,-4 7 0-1,4 7 1 16,0 0 50-15,0 0 9 0,-4 7 3 0,-3 7 0 15,3-1-12-16,0 4-3 1,0 0 0 0,4 7 0 12,-4 0-24-12,4-1-4-1,0 4-2 0,0-3 0 8,0 3-17-8,0-3-9 0,0 0 10 1,0-4-10 20,4 7-48-20,0-13-16-1,0 3-4 0,0 0 0 12,3-4-159-12,1 1-32 0</inkml:trace>
    </iact:actionData>
  </iact:action>
  <iact:action type="add" startTime="51625">
    <iact:property name="dataType"/>
    <iact:actionData xml:id="d34">
      <inkml:trace xmlns:inkml="http://www.w3.org/2003/InkML" xml:id="stk34" contextRef="#ctx0" brushRef="#br1">19162 8955 2482 0,'-7'-7'70'0,"3"0"16"7,-4 4-69-6,-3 0-17-1,3-1 0 3,-3 1 0 7,-1 3 100-10,1 0 16 0,-1 0 3 0,-3 3 1 16,0 1-45-16,3 2-9 0,-3 1-2 0,4 0 0 13,-4 0-22-13,7 3-5 0,-4 0-1 1,5 0 0 14,3 0-14-15,0 1-3 0,4-1-1 0,4-4 0 16,0 5-9-16,3-5-1 0,1 5-8 0,0-8 12 13,3 4-12-13,1-7-8 0,3 3 8 0,-4 1-13 17,5-8-7-17,-1 1-2 0,-4-1 0 0,4-2 0 18,-3-1-17-18,-4 0-3 0,-1 0-1 0,1-3 0 15,-1 7 12-14,1-4 3-1,-4 4 0 0,-4 3 0 9,0 0 28-8,0 0 0-1,0 0 0 0,0 0 0 15,4 10 0-15,-1-7 0 0,-3 7 0 0,0 4 0 16,4 3 0-16,0 0 0 1,-4 3 0 0,4 4 0 11,0-4 0-11,0 0 0-1,-1 4 0 1,1 0 0 13,0 0 0-14,0-1 0 0,0-2 0 0,-4 6 0 15,3-7 8-15,-3-3 0 0,0 3 1 0,0-3 0 14,-3 0 21-14,-1 0 4 0,0-7 1 0,-4 4 0 18,1-4-4-17,-5-3-1 0,5 0 0-1,-5 0 0 15,-3-7-8-14,4 0-2 1,-1 0 0-2,1-4 0 12,-1 1-10-11,1-1-2-1,-1-2-8 1,1-5 12 7,-1 5-12-8,5-5 0 0,-1 1 0 1,1-7-10 13,3 4 2-14,4-1 0 0,0 1 0 1,0-1 0 14,4 1 0-15,3-4 0 1,1 3 0-1,-1-6 0 13,5-1 8-12,-1 4-12-1,5-3 12 0,3 0-12 14,-4 3 12-14,4 0-10 1,4 3 10 0,-4-6-10 12,4 3 10-13,-4 0-10 1,4 3 10 0,-4 1-10 12,4-1 10-13,0 1 0 1,-4 3 10 0,0-1-10 13,0 5 0-14,0-4-8 0,-4-1-1 1,0 1 0 17,-3 3 9-17,-1 4 14 0,1-7-3 2,-5 3-1 5,1 4-10-6,-4 3 12-1,-4 0-12-1,0 0 12 11,0 0-4-10,0 0-8 0,0 0 12 0,-12 0-4 10,5 0 3-10,-1 3 0-1,-3 4 0 3,3-7 0 8,0 3 4-11,-3 4 1 0,3 3 0 0,4 0 0 13,-3 1-8-13,-1-1 0 1,4-4-8-1,-3 8 12 15,3 0 4-15,4-1 0 1,-4-3 0-1,8 4 0 14,0-1-33-14,3-2-7 1,1-1 0 0,3 0-1 17,5-10-47-18,-1 3-8 1,0 4-3-1,4-7 0 14,0-7-113-14,4 4-24 0,0-4-4 1</inkml:trace>
    </iact:actionData>
  </iact:action>
  <iact:action type="add" startTime="52270">
    <iact:property name="dataType"/>
    <iact:actionData xml:id="d35">
      <inkml:trace xmlns:inkml="http://www.w3.org/2003/InkML" xml:id="stk35" contextRef="#ctx0" brushRef="#br1">19746 8880 1945 0,'0'0'82'2,"0"0"-66"2,0 0-16-4,-12 7 0 10,4-7 146-9,1 0 26 2,-1 0 4-3,8 0 2 13,0 0-81-13,-7 7-16 3,7-7-3-3,-8 3-1 7,8-3-45-6,0 10-10 5,-4 1-2-6,8-1 0 8,0-3 10-8,-4 3 2 9,4-4 0-9,-1 5 0 7,1-1-16-7,4 0-4 10,-4 4 0-10,3-4 0 4,1 0 7-4,-4 0 1 11,0 0 0-11,3 0 0 4,-3 1 8-3,-4-1 3 8,4 0 0-9,-4-3 0 6,0 3-13-6,0-10-2 8,0 0-1-8,-4 3 0 7,-4 7 1-7,5 1 0 7,-9-8 0-7,4 4 0 9,1-4-8-7,-1 4 0 2,-3-7-8-4,3 0 12 20,1 0-75-20,-5 0-15 1,5 0-3-1</inkml:trace>
    </iact:actionData>
  </iact:action>
  <iact:action type="add" startTime="53427">
    <iact:property name="dataType"/>
    <iact:actionData xml:id="d36">
      <inkml:trace xmlns:inkml="http://www.w3.org/2003/InkML" xml:id="stk36" contextRef="#ctx0" brushRef="#br1">20394 8938 1120 0,'0'0'23'1,"0"0"6"2,0 0-29-2,0 0 0-1,0 0 0 0,0 0 0 17,0 0 150-16,0 0 24-1,0 0 5 0,0 0 1 13,0 0-48-12,-4 7-10-1,0-1-2 0,0 1 0 14,0 0-20-14,4 3-4 0,-3-3 0 1,3 3-1 13,0 0-51-13,0 1-9-1,3-1-3 0,-3 0 0 14,4 0 11-14,4-3 1 0,-4 3 1 0,7-3 0 15,-3 0-21-15,3-1-5 0,4-2-1 0,1-1 0 14,-1-3 13-14,0-3 2 0,4-1 1 1,0 1 0 15,-3-4-34-15,3-3 0-1,-4 3-15 0,-4-3 5 16,1 0 10-16,-1 0 16 0,-3 0-4 0,-1-1-1 13,-3 1 0-12,-4 0 0-1,0 0 0 0,-4-4 0 15,1 4 2-14,-5 3 1-1,0 1 0 0,-3-1 0 12,-4 3-14-12,3 1 8 0,-3 0-8 2,0 3 0 17,-1 0-19-19,1 3-9 1,-4 0-3 1,8 1 0 8,-1 3-231-10,5-1-46 0</inkml:trace>
    </iact:actionData>
  </iact:action>
  <iact:action type="add" startTime="53739">
    <iact:property name="dataType"/>
    <iact:actionData xml:id="d37">
      <inkml:trace xmlns:inkml="http://www.w3.org/2003/InkML" xml:id="stk37" contextRef="#ctx0" brushRef="#br1">20809 9090 2139 0,'-4'-6'90'7,"1"-4"-72"9,-1-1 59-16,0-2 12 0,4 3 3 0,-4-7 0 15,4 0-46-15,0-4-9 0,0 1-1 0,-4-4-1 15,4-6-26-15,0-1-9 1,0-3 0-1,0-6 9 14,0-1 4-14,0-3 1 0,0 0 0 1,4-4 0 14,0 15 26-15,0-8 4 0,0 7 2 0,3 3 0 15,1 4-24-15,3 7-5 1,1 0-1-1,-1 3 0 15,4 7 12-14,1-1 3-1,3 5 0 1,0 2 0 14,-4 4-31-15,4 4 0 1,0-1 0-1,-7 4 0 16,3 3-68-16,-8 3-19 0,1-2-4 0</inkml:trace>
    </iact:actionData>
  </iact:action>
  <iact:action type="add" startTime="53978">
    <iact:property name="dataType"/>
    <iact:actionData xml:id="d38">
      <inkml:trace xmlns:inkml="http://www.w3.org/2003/InkML" xml:id="stk38" contextRef="#ctx0" brushRef="#br1">20577 8857 2914 0,'30'-7'123'13,"4"3"-99"0,-3 4 21-13,3-6 4 0,1 2 1 1</inkml:trace>
    </iact:actionData>
  </iact:action>
  <iact:action type="add" startTime="54821">
    <iact:property name="dataType"/>
    <iact:actionData xml:id="d39">
      <inkml:trace xmlns:inkml="http://www.w3.org/2003/InkML" xml:id="stk39" contextRef="#ctx0" brushRef="#br1">2967 10335 1989 0,'4'-7'56'2,"0"3"13"3,-1-2-55-4,1-1-14 0,0 0 0 0,0 0 0 13,0 1 78-14,-4-1 13 0,4-3 2 0,-1 3 1 15,-3-3-16-14,0 6-3-1,0-6-1 0,-3 0 0 12,-1 3-14-12,0 0-4 0,0 1 0 1,-4 2 0 16,1 4-10-17,-5-3-2 0,1 3-1 0,0 3 0 13,-1 1-11-12,1 2-1-1,-1 8-1 0,-3-4 0 16,4 0-11-15,-5 0-3-1,5 4 0 0,3 3 0 15,1-4 2-15,-1 4 0 1,4-3 0-1,0 3 0 12,1-4-18-12,3 1 0 0,0 3 0 0,0-7 0 17,3 0 0-17,1 0 0 1,4 1 0-1,-4-5 0 11,3 5 0-11,5-5 0 0,-5 1 0 0,5 0 0 17,-1 0-11-17,4 0-2 0,-3-4-1 1,3 0 0 15,-3 1-126-16,3-4-26 1,4 0-5-1</inkml:trace>
    </iact:actionData>
  </iact:action>
  <iact:action type="add" startTime="55105">
    <iact:property name="dataType"/>
    <iact:actionData xml:id="d40">
      <inkml:trace xmlns:inkml="http://www.w3.org/2003/InkML" xml:id="stk40" contextRef="#ctx0" brushRef="#br1">3325 10216 1824 0,'-3'-7'76'15,"3"7"-60"-6,-4-7 89-9,4 7 19 0,-4 0 3 0,-4 0 1 15,1 0 0-15,-1 7 0 0,0 0 0 1,-3 0 0 13,3 6-52-14,-3 4-9 0,3-3-3 0,1-1 0 15,-1 8-51-15,0-4-13 0,5 3 0 0,-5-3 0 15,4 7 54-15,0-11 8 0,1 4 2 0,3 0 0 15,0-3-52-14,0-1-12-1,3 1 0 0,1-7 0 16,8-1 0-16,-9-2 0 0,5-4 0 0,4-4 0 16,-1-2 0-15,4-1 0-1,0-3 0 0,-3-1 0 11,-1-2 0-11,5-1 0 0,-5-3 0 2,0 4 0 18,-3-8-48-20,4 5-13 1,-1-1-3-1,-3 3 0 8,-5 0 52-8,5 4 12 0,-4 0 0 0,-4 3 0 18,4 1-61-18,-4 6-10 2,0 0-1-2,0 0-1 13,0 0-3-13,-4 6-1 0,4 5 0 1,-4-1 0 14,4 3-75-15,-4-3-14 0,4 1-3 0</inkml:trace>
    </iact:actionData>
  </iact:action>
  <iact:action type="add" startTime="55439">
    <iact:property name="dataType"/>
    <iact:actionData xml:id="d41">
      <inkml:trace xmlns:inkml="http://www.w3.org/2003/InkML" xml:id="stk41" contextRef="#ctx0" brushRef="#br1">3562 10748 1337 0,'0'0'28'0,"0"0"6"5,0 0-34-5,0-10 0 0,-4-4 0 0,4 4 0 15,-4-3 102-15,4-4 14 0,-4 3 2 0,1-6 1 15,3-4-32-15,-4 4-7 0,0-4 0 0,-4 0-1 15,4 1 14-15,1-5 3 0,-1-2 1 0,4 3 0 16,-4 0-18-16,4 6-4 0,4-2-1 0,-4 2 0 16,7 4-30-16,-3-3-7 0,8 3-1 0,-1 0 0 17,1 4-10-17,-1 2-2 0,4 1-1 0,-3 0 0 11,3 10-4-11,-4 0-1 0,1 0 0 0,-1 0 0 15,-3 10-18-15,0 0 0 0,-5 1 8 1,1-1-8 14,0 3 16-15,-4 4-1 0,-4-3 0 1,4 3 0 12,-7 0-26-13,3 0-5 1,-4 3 0-1,0-6-1 19,-3-1-169-19,0 4-34 0,-1-3-6 1</inkml:trace>
    </iact:actionData>
  </iact:action>
  <iact:action type="add" startTime="55752">
    <iact:property name="dataType"/>
    <iact:actionData xml:id="d42">
      <inkml:trace xmlns:inkml="http://www.w3.org/2003/InkML" xml:id="stk42" contextRef="#ctx0" brushRef="#br1">4019 10223 2267 0,'0'0'47'1,"0"0"12"5,0 0-47-6,0 0-12 0,0 0 0 0,0 0 0 15,0 0 89-15,0 0 16 0,0 0 3 0,-7 0 1 15,-5 0-12-15,1 3-2 0,-1 4-1 0,-3 3 0 16,4 0-75-16,-5 0-19 0,5 1 0 0,-1 2 0 16,1 4 55-16,0-3 7 0,3-1 2 0,0 1 0 17,5-1-52-17,-1 1-12 0,0-4 0 0,0 7 0 11,8-14 0-10,0 8 11-1,0-5-11 0,3 1 10 14,1-4-10-14,3 1 0 0,1-4-10 0,-1 0 10 15,4-4 0-15,-3 1 0 0,7-4 0 1,-8 1 0 13,5 2 0-13,-5-6 0-1,0 0 0 0,1-7 0 15,-5 7 0-15,1-4 0 0,0 1 0 1,-1 2 0 17,-3 1-57-18,0 0-6 0,0 0-1 1,0 0 0 9,-4 3 52-10,0 7 12 1,0 0 0-1,0 0 0 14,0 0 0-14,0 0 0 1,0 0 0-1,3 10 0 16,-3 0 0-16,0 0 0 0,0 4 0 1,0 0 0 14,0 3 0-14,0-1 0-1,0-5 0 0,0 2 0 16,0-3-72-16,0 1-12 0,4-1-3 1,0-4 0 14,4 5-168-15,-5-5-33 0</inkml:trace>
    </iact:actionData>
  </iact:action>
  <iact:action type="add" startTime="56124">
    <iact:property name="dataType"/>
    <iact:actionData xml:id="d43">
      <inkml:trace xmlns:inkml="http://www.w3.org/2003/InkML" xml:id="stk43" contextRef="#ctx0" brushRef="#br1">4397 10257 2269 0,'0'0'64'1,"-8"0"15"12,0 6-63-13,1-6-16 1,-1 4 0-1,-3 3 0 11,7-1 105-11,-4 1 19 0,4 3 3 0,1 0 1 14,-1 1-60-13,0 2-12-1,0-3-3 0,0 4 0 15,4-1-19-15,0-2-4 0,4-1-1 0,-4 3 0 15,4-2-37-15,4-1-8 0,-5-4-2 0,5 5 0 14,4-5 18-14,-1 1 0 0,0 0 0 0,1 0 0 19,-1-7-106-18,5 3-18-1,-1-3-3 0,0-3-1 15,-4-1-221-15,5-2-45 0</inkml:trace>
    </iact:actionData>
  </iact:action>
  <iact:action type="add" startTime="56295">
    <iact:property name="dataType"/>
    <iact:actionData xml:id="d44">
      <inkml:trace xmlns:inkml="http://www.w3.org/2003/InkML" xml:id="stk44" contextRef="#ctx0" brushRef="#br1">4633 10423 1436 0,'4'6'128'1,"0"1"-103"5,-1 0 121-5,-3 0 24-1,4 0 5 0,-4-7 1 12,0 0-96-12,0 0-18 0,0 0-4 0,0 0-1 22,0 0-95-21,0 0-19-1,0 0-4 0,0 0-1 11,4-7-196-10,0 3-39 0,0-6-8-1,0 3-2 9,-1-13 246-9,1 10 49 0,-4 0 12 0,0 3 0 17,0-3 0-16,-4 0 0 1,1 0 0-1,3-1 0 11,-4 5 188-11,0-5 41-1,0 1 8 0,0 3 2 11,4 1-51-11,0-1-11 1,0 0-1-1,0 7-1 15,4-7-99-15,0 4-19 1,4 0-4-1,-1 3-1 16,5 0-20-16,-1-7-5 0,0 7-1 1,5 0 0 11,-1-4-17-11,4 4-9-1,0-6 10 0,0 6-10 13,0-4 0-12,4-3 8-1,-4 4-8 0,4 3 0 22,-4-10-28-22,0 10-8 1,-4 0-1-1,1-7-1 11,-1 4-98-10,-4-1-19-1,1-2-4 1</inkml:trace>
    </iact:actionData>
  </iact:action>
  <iact:action type="add" startTime="56625">
    <iact:property name="dataType"/>
    <iact:actionData xml:id="d45">
      <inkml:trace xmlns:inkml="http://www.w3.org/2003/InkML" xml:id="stk45" contextRef="#ctx0" brushRef="#br1">4896 9972 2712 0,'-15'10'56'1,"11"0"14"2,0 0-56-3,0 1-14 1,4 2 0-1,0 4 0 15,0 3 95-15,0 4 16 0,0 0 3 0,0 3 1 15,4 3-43-15,-4 1-9 0,4 3-2 1,0-4 0 13,0-6-41-14,3 3-9 0,-3-6-2 0,0-1 0 20,4-3-45-20,-5 0-10 1,5-7-2-1,0 0 0 14,-1-6-135-14,5 2-27 1,-5-6-6-1</inkml:trace>
    </iact:actionData>
  </iact:action>
  <iact:action type="add" startTime="56790">
    <iact:property name="dataType"/>
    <iact:actionData xml:id="d46">
      <inkml:trace xmlns:inkml="http://www.w3.org/2003/InkML" xml:id="stk46" contextRef="#ctx0" brushRef="#br1">5159 10274 2352 0,'0'0'67'1,"4"3"13"3,0 4-64-4,0 0-16 1,-1-1 0 0,5 4 0 13,-4 1 110-13,3-5 18-1,-3 1 4 0,4 3 1 13,0-6-61-13,-1 3-13 0,1-1-3 0,3-2 0 15,1 2-44-15,-1-6-12 0,1 4 0 1,-1-4 0 13,0-4 0-14,-3 4 0 0,3 0 0 0,1-6 0 17,-4-1 0-16,-1 4 15-1,-3-4-3 1,4 3 0 15,-5-2 8-15,1-1 0-1,0 0 1 1,-4 7 0 9,0 0-11-10,0 0-2 0,0 0-8 1,4 3 12 11,0 1-12-12,3 3 0 0,-3 3 0 0,4 3 0 16,-4 1-8-16,-1 6 8 1,5-3-12-1,-4 7 12 13,3-4-9-13,-3 4 9 1,0 0 0-1,0 3-9 17,0 0 9-17,-4 3 0 1,3 1-9-1,1 3 9 12,-4-4 0-12,-4-6 0 0,4 7 12 0,-3-4-4 16,-5-4 35-15,4-2 6-1,-3-8 2 1,-1 4 0 11,-3-10-18-12,-1 0-3 0,1-4-1 0,-1 1 0 19,-3-8-4-19,0-3-1 1,3 1 0 2,-7-4 0 11,8-4-7-14,-4 4-1 0,-1-11-1 0,5 1 0 14,3 0-5-13,1-1-1 0,3-2 0-1,4 2 0 8,0 4-9-7,0-3 0 0,7 3 0 1,1 4 0 9,0-1 0-11,7 4 0 1,0 0 0-1,4 3 0 18,4 0-57-18,4 0-7 0,-1 4-2 0</inkml:trace>
    </iact:actionData>
  </iact:action>
  <iact:action type="add" startTime="57627">
    <iact:property name="dataType"/>
    <iact:actionData xml:id="d47">
      <inkml:trace xmlns:inkml="http://www.w3.org/2003/InkML" xml:id="stk47" contextRef="#ctx0" brushRef="#br1">6821 10087 2146 0,'0'0'44'1,"0"0"12"9,0 0-45-10,0 0-11 0,0 0 0 1,0 0 0 15,0 0 108-16,0 0 20 0,0 0 4 1,0 0 1 10,0 0-35-10,0 0-7-1,0 0-2 0,0 0 0 13,0 0-16-13,-3 10-3 0,3-10-1 0,0 0 0 17,0 4-17-17,0-4-3 0,3 6-1 1,-3 5 0 12,4-8-13-13,0 4-3 0,0-4-1 0,0 4 0 16,3 0-10-16,1 0-1 0,0-1-1 0,3 1 0 15,0 3-4-15,1-3-1 0,3 0 0 0,0 3 0 13,4 0-4-13,0-3-1 1,1 3 0-1,-1 0 0 15,0-3-1-14,0 3 0-1,0 0 0 0,-4 1 0 15,0-8-8-14,1 7 8-1,-5-3-8 0,0 0 8 16,-3-1-8-15,-4 1 8-1,3-3-8 0,-7 2 8 10,0-6-8-9,0 0 0-1,0 7 0 0,-3 0 0 14,-5 0 9-13,0 0 3-1,1-1 1 2,-5 4 0 11,-3-6-13-13,4 3 11 0,-8 3-11 1,3-7 10 12,1 4 2-12,0 3 1-1,3-6 0 0,-7 2 0 14,4 1-13-13,4-4 0-1,-5 4 0 1,1-3 8 17,4 2-34-18,3-2-5 0,-3-1-1 1,3 1 0 12,8-4-19-12,0 0-4-1,0 0-1 0,0 0 0 14,0 0-217-14,0 0-44 1</inkml:trace>
    </iact:actionData>
  </iact:action>
  <iact:action type="add" startTime="58182">
    <iact:property name="dataType"/>
    <iact:actionData xml:id="d48">
      <inkml:trace xmlns:inkml="http://www.w3.org/2003/InkML" xml:id="stk48" contextRef="#ctx0" brushRef="#br1">7538 10097 2067 0,'8'21'87'9,"-4"-1"-70"6,3-3 140-14,1 7 28 0,-4-1 6-1,3 8 1 14,1-11-103-14,-4 4-20 0,0 0-4 1,3-1-1 14,-3-2 0-14,0-4 0-1,0 0 0 0,-4 3 0 16,3-6-51-16,1-4-13 0,0 3 0 0,-4-3 0 12,4 1 0-12,-4-5 0 0,0 1 0 0,0-7 0 21,0 0-100-21,0 0-22 0,0 0-5 1,0 0-1 14,0 0-153-14,-8-3-31-1</inkml:trace>
    </iact:actionData>
  </iact:action>
  <iact:action type="add" startTime="58377">
    <iact:property name="dataType"/>
    <iact:actionData xml:id="d49">
      <inkml:trace xmlns:inkml="http://www.w3.org/2003/InkML" xml:id="stk49" contextRef="#ctx0" brushRef="#br1">7470 10107 2328 0,'-4'-10'48'1,"0"-7"12"9,0 4-48-9,4-1-12-1,4 4 0 1,-4 0 0 14,4 3 152-15,3-3 28 1,1 0 6-1,0 6 1 11,3-6-76-11,4 3-15 0,1 4-4 1,-1-7 0 13,4 10-44-14,4-7-10 0,0 4-2 0,3 3 0 14,1-7 23-13,0 7 4-1,-1 0 1 0,1 0 0 14,-4 7-37-13,0-4-7-1,-4 4-2 0,-4-4 0 14,4 4-18-13,-7 3 0-1,-1-6 0 0,-3 6 0 15,-5 0 0-15,-3 0 0 0,-3 0 0 0,-1 4 0 14,-4-1-11-14,1 1-2 0,-5-1-1 1,-3 4 0 19,0-3-13-20,-1 3-2 1,-3-7-1-1,0 4 0 11,0-4 9-11,0 0 1 0,0 0 1 1,4 0 0 15,0-3 1-16,3-3 0 0,1-1 0 0,3 0 0 12,8-3 18-11,0 0 0-1,0 0 0 0,0 0 0 15,0 0 0-14,0 0 0 0,8 4 0-1,-1-4 0 18,1 0 0-18,7 0 0 0,0 0 8 0,1 0-8 11,-1 0 12-10,4 0-4-1,4 3-8 0,-4 4 12 12,0-7-12-12,4 10-16 0,0-7 3 1,0 4 1 12,-1 3 60-13,1 1 13 0,0-5 3 0,0 8 0 15,-4-4-64-15,-4 0-12 1,4 0-2 0,-7 1-1 13,-4-1 39-14,-1 0 8 0,-3 3 2 0,-4-2 0 16,0-8-21-16,-8 7-4 0,5 0-1 1,-9 1 0 14,1-5-8-15,-5 4 10 1,5-3-10-1,-8 0 10 12,4 0-10-11,-4 0 0 0,0-4 0-1,-1 0 0 12,-2 1-8-12,3-4 8 1,-4 0-10-1,4 0 10 21,-4-4-64-20,0 1-8 3,-4 0 0 0</inkml:trace>
    </iact:actionData>
  </iact:action>
  <iact:action type="add" startTime="59097">
    <iact:property name="dataType"/>
    <iact:actionData xml:id="d50">
      <inkml:trace xmlns:inkml="http://www.w3.org/2003/InkML" xml:id="stk50" contextRef="#ctx0" brushRef="#br1">8461 10528 3286 0,'-19'7'68'1,"19"-7"16"8,-8 3-67-5,8-3-17-4,0 0 0 0,0 0 0 12,0 0 75-12,0 0 11 0,0 0 2 0,0 0 1 18,0 0-160-17,0 0-32-1</inkml:trace>
    </iact:actionData>
  </iact:action>
  <iact:action type="add" startTime="63469">
    <iact:property name="dataType"/>
    <iact:actionData xml:id="d51">
      <inkml:trace xmlns:inkml="http://www.w3.org/2003/InkML" xml:id="stk51" contextRef="#ctx0" brushRef="#br1">3569 11741 1280 0,'0'-6'54'7,"0"6"-43"9,4-4 138-16,-4 4 28 0,0 0 6 0,0 0 1 15,0 0-56-15,0 0-12 0,4 4-1 0,0 2-1 16,0 5-34-16,-1 2-6 0,5 1-2 1,-4 3 0 15,0 3-12-16,3 0-4 0,-3 1 0 0,0 2 0 12,0 1-15-12,0 3-3 1,-1-6-1-1,-3 2 0 13,4 1-4-12,-4-4-1-1,4 7 0 0,-4-6 0 14,0-1-6-14,-4-3-2 1,4 0 0-1,0 3 0 14,-4-6-7-14,4 0-1 1,0-1-1-1,0-3 0 15,0 0-15-15,0 1-8 0,0-11 8 0,0 0-13 15,0 0 44-15,0 0 9 0,0 0 1 0,0 0 1 15,0 0-17-15,4 3-3 0,-4-3-1 0,4 7 0 16,-4-7-21-16,4 0 0 0,3 0 0 0,1 3 8 16,-4-3 24-16,4 0 6 0,3 0 1 0,0-3 0 16,-3 3-24-15,3 0-5-1,1-7-1 0,3 7 0 16,-3-3-9-16,-1 3 8 0,4 0-8 0,1-7 8 10,-5 7 4-9,0 0 0-1,5 0 0 0,-5 0 0 22,1 0-49-22,-5 0-10 1,1 0-1-1,-1 0-1 10,1 0-127-10,0 0-24 0,-1 0-6 4</inkml:trace>
    </iact:actionData>
  </iact:action>
  <iact:action type="add" startTime="63890">
    <iact:property name="dataType"/>
    <iact:actionData xml:id="d52">
      <inkml:trace xmlns:inkml="http://www.w3.org/2003/InkML" xml:id="stk52" contextRef="#ctx0" brushRef="#br1">4103 12101 1778 0,'8'0'75'10,"-1"0"-60"2,5-4 89-12,-5 4 19 0,5 0 3 0,-1-3 1 15,-3 3-54-15,0-7-10 0,3 7-3 0,-3-10 0 15,3 10-3-15,-3-10-1 0,-1 0 0 0,1 3 0 16,0-3-10-16,-5 3-2 0,1-3-1 0,0 3 0 15,0-3-7-15,-4 3 0 1,0-3-1-1,0 3 0 17,-4 0-19-16,0 1-4-1,4 6-1 1,-4-7 0 15,-3 3 22-16,-5 1 5 1,5 3 1-1,-1-3 0 8,0 6-19-7,-3-3-3 0,0 3-1-1,3 1 0 12,-4 3 2-11,1-1 0-1,3 1 0 0,-3 0 0 14,3 3 0-14,5 4 0 1,-1-4 0-1,0 3 0 14,8 1 15-14,-4 3 3 1,7-7 1-1,-3 0 0 14,4 0-46-14,3 1-10 0,-3-1-1 0,3 0-1 15,1-3 21-15,-1-1 0 1,1 1 0 0,-1 0 0 13,0-4-16-14,5-3 5 0,-5 0 1 0,1 0 0 19,-1 0-171-19,0-3-35 0,1 0-6 0</inkml:trace>
    </iact:actionData>
  </iact:action>
  <iact:action type="add" startTime="64233">
    <iact:property name="dataType"/>
    <iact:actionData xml:id="d53">
      <inkml:trace xmlns:inkml="http://www.w3.org/2003/InkML" xml:id="stk53" contextRef="#ctx0" brushRef="#br1">4496 11985 1960 0,'15'0'83'8,"0"0"-67"8,1-3 74-15,3 3 14-1,0-3 4 0,-4 3 0 16,4-4-62-16,0 1-12 0,0 0-2 0,-4 3-1 16,1-4-31-16,-1 1 0 0,0-1-13 0</inkml:trace>
    </iact:actionData>
  </iact:action>
  <iact:action type="add" startTime="64413">
    <iact:property name="dataType"/>
    <iact:actionData xml:id="d54">
      <inkml:trace xmlns:inkml="http://www.w3.org/2003/InkML" xml:id="stk54" contextRef="#ctx0" brushRef="#br1">4652 11745 2781 0,'-19'13'58'0,"11"-6"13"10,5 3-57-7,-1 11-14-3,0-8 0 0,4 11 0 14,-4 0 108-14,4 3 20 0,0 0 3 1,0 3 1 14,0 1-106-15,0-1-26 0,0 4 0 0,0-3 0 11,4-1 16-11,-4-3-1 0,4 1-1 0,0 2 0 22,3-10-93-21,1 1-18-1,-4-4-4 0</inkml:trace>
    </iact:actionData>
  </iact:action>
  <iact:action type="add" startTime="64983">
    <iact:property name="dataType"/>
    <iact:actionData xml:id="d55">
      <inkml:trace xmlns:inkml="http://www.w3.org/2003/InkML" xml:id="stk55" contextRef="#ctx0" brushRef="#br1">6657 11694 1755 0,'4'-10'74'9,"-4"0"-59"7,0 6 126-16,0-6 26 0,0 0 5 1,-4 0 0 14,1 0-60-15,-1-1-12 0,0 5-2 0,-4-5-1 16,-3 5-17-15,3 2-3-1,-3 1-1 0,-4-1 0 16,-1 4-19-16,1 0-4 0,-4 0-1 0,0 4 0 11,0 3-12-11,0 3-2 0,0 0-1 0,0 4 0 15,0 6-13-15,3 0-4 0,1 1 0 0,0 6 0 14,4 0-7-13,3 3-1-1,0 4-1 0,4-3 0 15,1-4-2-15,3 7 0 0,3-11 0 0,5 5 0 15,0-1-9-15,-1-4 12 0,5 1-12 2,3 0 12 10,4 3-12-12,0-10 0 1,0 3 9-1,4-3-9 17,0 0 0-16,4-3 0 0,-1 6 0 0,-3-10 0 15,4 0 0-14,-8-6 0-2,4 3 0 0,0-4 0 14,-8-3 0-13,0-3 0-1,0 3 0 0,-3-11 8 14,-4 5-8-13,-5-5-16-1,5-2 4 2,-8 3 0 10,0-4-21-12,-4 1-5 1,0-1-1-1,-3-3 0 14,-5 4-13-14,1-1-4 1,-4 4 0 0,-1 0 0 5,1-1 29-5,4 1 6-1,-1 4 1 0,1-1 0 14,3 3 20-14,1 1 0 0,7 3 12 1,0 0-4 13,0 0 13-14,0 0 3 0,0 0 0 0,7-3 0 15,5-1 16-15,-5 4 4 0,5-3 1 0,-1 6 0 15,4-3-7-15,-3 0-2 1,3 0 0-1,0 0 0 16,-3 0-21-16,-1 0-5 0,4 0-1 0,-3 0 0 16,-1 0-9-16,-3 0 0 0,0 0 0 0,-1 0 0 16,1 0-146-16,-1 0-22 1,-3 0-4-1</inkml:trace>
    </iact:actionData>
  </iact:action>
  <iact:action type="add" startTime="65660">
    <iact:property name="dataType"/>
    <iact:actionData xml:id="d56">
      <inkml:trace xmlns:inkml="http://www.w3.org/2003/InkML" xml:id="stk56" contextRef="#ctx0" brushRef="#br1">7031 12453 1045 0,'0'10'44'8,"0"1"-36"7,0-1 104-15,4 0 21 0,0 0 4 0,-4 0 1 15,4-3-32-14,-4 3-6-1,3 0-2 0,1-3 0 14,-4 3-14-14,4-3-4 0,-4-7 0 0,4 10 0 15,-4-10-9-15,0 0-3 0,0 0 0 0,0 0 0 15,0 0-22-15,0 0-5 0,0 0-1 0,0 0 0 15,0-6-17-15,4-5-4 0,-4 1-1 0,0 0 0 16,0-4-2-16,-4-2-1 0,4 2 0 0,-4-6 0 16,0-8 6-15,-3-2 2-1,3-1 0 0,0 4 0 16,0-3-23-15,0-7 0-1,4 6 0 0,0 4 0 11,0 0 14-10,0 3-2-1,4 4 0 0,0-1 0 13,0 8-3-12,3-1-1-1,1 4 0 0,3 0 0 15,1 3-8-15,-1 7 0 0,1-10 0 0,-1 10 0 14,1 0 0-13,-1 3 0-1,0 4 0 0,1-7 0 15,-4 7-12-15,-1-4 0 0,-3 8-1 0,-4-5 0 19,0 4-148-19,-4 1-30 0,-3-5-5 0</inkml:trace>
    </iact:actionData>
  </iact:action>
  <iact:action type="add" startTime="66006">
    <iact:property name="dataType"/>
    <iact:actionData xml:id="d57">
      <inkml:trace xmlns:inkml="http://www.w3.org/2003/InkML" xml:id="stk57" contextRef="#ctx0" brushRef="#br1">6894 12375 2609 0,'15'4'74'1,"0"-4"16"5,1 3-72-6,3-3-18 0,4 0 0 1,-1 0 0 13,1-3 16-14,0-1 0 1,4-2 0-1</inkml:trace>
    </iact:actionData>
  </iact:action>
  <iact:action type="add" startTime="66970">
    <iact:property name="dataType"/>
    <iact:actionData xml:id="d58">
      <inkml:trace xmlns:inkml="http://www.w3.org/2003/InkML" xml:id="stk58" contextRef="#ctx0" brushRef="#br1">7374 12521 2001 0,'0'10'41'1,"0"-3"11"3,0 3-41-3,0 4-11-1,-4-4 0 0,4 3 0 15,-3 1 110-15,-1-4 20 0,0 4 4 1,0 3 1 14,-3-7-59-14,-1 3-11-1,4-2-2 0,-4 2-1 15,1 1-42-14,3-4-8-1,0 3-1 0,-3-2-1 17,3-1-96-17,0-7-19 0,4-3-4 0</inkml:trace>
    </iact:actionData>
  </iact:action>
  <iact:action type="add" startTime="67388">
    <iact:property name="dataType"/>
    <iact:actionData xml:id="d59">
      <inkml:trace xmlns:inkml="http://www.w3.org/2003/InkML" xml:id="stk59" contextRef="#ctx0" brushRef="#br1">7832 12243 1773 0,'0'0'50'2,"0"7"11"3,0 3-49-5,0 0-12 0,0 4 0 0,0-4 0 15,4 7 87-15,-4 0 14 0,0-4 3 0,3 4 1 15,-3 0-10-15,0 4-3 0,4-8 0 1,-4 8 0 14,0-5-22-15,4 1-5 0,-4-3-1 0,0 3 0 18,0-7-51-17,4 4-13-1,-4-4 0 1,0-3 0 13,0-1 0-13,0-6 0-1,0 0 0 1,0 0 0 8,0 0 0-8,0 0 0-1,0 0 0 0,0 0 0 20,0 0-100-20,0 0-22 0,-8-3-5 0,4-7-1 12,-3 3-102-11,3-3-21-1,0 3-4 0</inkml:trace>
    </iact:actionData>
  </iact:action>
  <iact:action type="add" startTime="67581">
    <iact:property name="dataType"/>
    <iact:actionData xml:id="d60">
      <inkml:trace xmlns:inkml="http://www.w3.org/2003/InkML" xml:id="stk60" contextRef="#ctx0" brushRef="#br1">7729 12250 1105 0,'0'-17'98'0,"0"0"-78"10,0 3 136-9,4-3 28-1,-1 7 6 0,5 0 1 16,0 0-50-16,-1 0-9 0,5 3-3 0,-5 0 0 15,5 4-36-14,-1-1-7-1,1 1-2 0,-1 3 0 11,4 0-16-11,-3 3-3 0,3 1-1 0,0-1 0 15,0 1-16-15,-3 2-3 0,3 1-1 0,-3 0 0 15,-1 0-28-15,0 0-7 0,-3 6-1 0,0-3 0 15,-4-6-8-15,-4 6 8 0,3 0-8 0,-6 0 8 14,-1 0-8-13,0-3 0-1,-4 3 0 0,-3 0 0 16,3-3 0-15,1 0-17-1,-5-4 4 0,1 4 1 15,3-3-6-15,-3-1-1 1,3 0 0 0,0 1 0 14,8-4-36-15,0 0-7 1,-7 0-2-1,7 0 0 15,0 0 52-15,0 0 12 0,0 0 0 0,0 0 0 14,0 0 0-14,0 0 0 1,0 0 0-1,4 0 0 9,3 3 48-8,5-3 13-1,-5 0 3 0,5 7 0 15,3-4-52-15,-4 1-12 1,5 6 0-1,-1-7 0 14,0 7 0-14,4-3 0 1,-4 3 0-1,5 4 0 16,-1-1 0-16,-4-2 0 0,0-1 0 0,4 3 0 13,-7-2 54-12,-1-1 8-1,0 0 2 0,-3 3 0 14,-4-2-52-13,0-1-12-1,-4 0 0 1,0 0 0 13,-4-6 0-14,0 6 0 1,-4 0 0-1,-3-3 0 14,0 3 54-13,-5-3 8-1,5-1 2 0,-8 1 0 16,0 0-52-16,0-4-12 1,0 1 0-1,0-4 0 15,0 0 0-15,-1 0 0 1,5 0 0-1,-4-4 0 16,4 1-100-16,3 0-22 1,-3-1-5-1</inkml:trace>
    </iact:actionData>
  </iact:action>
  <iact:action type="add" startTime="68706">
    <iact:property name="dataType"/>
    <iact:actionData xml:id="d61">
      <inkml:trace xmlns:inkml="http://www.w3.org/2003/InkML" xml:id="stk61" contextRef="#ctx0" brushRef="#br1">7435 12162 1883 0,'0'0'39'1,"0"0"10"7,0 0-39-8,0 0-10 1,0 0 0-1,0 0 0 15,0 0 78-15,0 0 14 0,4 3 2 0,4 1 1 15,-5-1-19-15,5-3-3 0,0 3-1 0,-4 4 0 15,3-7 1-15,1 10 0 0,-1-6 0 0,1 2 0 15,0-2-58-15,-1 3-15 0,5 3 0 0,-5-7 0 16,1 4 44-16,3 0 5 0,-3-1 2 0,0 1 0 15,3 0-41-14,-3 0-10-1,-1 0 0 0,1-4 0 16,-4 0 12-15,3 1 1-1,1 3 0 0,-8-7 0 14,0 0-13-14,0 0 0 1,4 3 0 0,-4-3 0 11,0 0 0-8,0 0 0-4,0 0 0 0,0 0 0 11,0 0 54-11,0 7 8 1,-4 0 2-1,-4-1 0 12,5 1-52-12,-5 0-12 1,0 3 0-1,1-7 0 14,-1 4 0-14,0 3 0 0,1-6 0 1,-1 6 0 14,1-3 0-15,-1-1 0 0,0-2 8 0,8-4-8 18,0 0-101-17,-3 3-23-1,3-3-5 0</inkml:trace>
    </iact:actionData>
  </iact:action>
  <iact:action type="add" startTime="70839">
    <iact:property name="dataType"/>
    <iact:actionData xml:id="d62">
      <inkml:trace xmlns:inkml="http://www.w3.org/2003/InkML" xml:id="stk62" contextRef="#ctx0" brushRef="#br1">8987 11575 2184 0,'0'0'45'1,"0"0"11"7,0 0-44-8,0 7-12 0,4 3 0 0,-1 0 0 15,1 7 101-15,0 4 19 0,0-1 3 0,0 7 1 15,0 0-49-15,-1 4-10 0,1 3-1 0,0 3-1 15,0-10-20-15,0 0-4 0,-1 4-1 0,-3-8 0 16,4-2-30-16,0-1-8 0,-4 0 0 0,0-3 0 17,0 0 0-17,0-6 0 0,0 5 0 0,0-12 0 15,-4 3 0-14,4-7 0-1,0 0 0 0,0 0 0 16,0 0 0-16,0 0 0 1,0 0 0-1,-4-7 0 8,4-3 0-8,0 0 0 0,0-1 0 1,4 1 0 14,0 0 0-15,0 0 0 0,3 3 0 1,1-3 0 13,4 0 0-14,-1 0 0 0,4-1 0 0,0 1 0 15,1 3 0-14,3 4-12-1,0-7 4 0,0 10 0 15,0 0 8-15,-4 0 0 0,4 0 0 0,-3 0 8 16,-1 3 0-16,0 4 1 0,0-7 0 0,-3 10 0 14,-5-6-9-14,1 6 0 0,-4-3 0 1,0 3-11 17,-4 0 30-18,0-3 5 1,-4 3 2 2,0 0 0 12,-7-3 10-15,-1 3 1 0,-3 0 1 0,-4-3 0 12,4 0-82-12,-8-1-16 0,4-2-3 1,-4 3-1 17,4-7 0-18,-4 0 0 1,4 0 0 0,0 3 0 10,3-3-103-10,5 0-21 1,0 0-4 0</inkml:trace>
    </iact:actionData>
  </iact:action>
  <iact:action type="add" startTime="71213">
    <iact:property name="dataType"/>
    <iact:actionData xml:id="d63">
      <inkml:trace xmlns:inkml="http://www.w3.org/2003/InkML" xml:id="stk63" contextRef="#ctx0" brushRef="#br1">9406 12030 1580 0,'15'-4'67'13,"-3"1"-54"3,-1-1 117-16,5-2 23 0,-5-1 5 0,0 0 1 11,1 0-63-10,-1 4-12-1,5-7-2 0,-9 3-1 14,5-3-14-14,-5 3-3 0,1-3-1 1,-4 0 0 13,0-1-37-14,-1 1-7 0,-3 7-2 0,0-7 0 16,-3 3 38-16,-1 0 7 0,-4 0 2 0,0 4 0 14,1 3-11-14,-5 0-1 1,-3 0-1-1,4 3 0 14,-1 1-11-14,-3 3-1 0,4 3-1 0,-1 0 0 15,1 0-6-14,3 0 0-1,-3 0-1 0,7 4 0 15,0 0-7-15,0-4-2 0,4 3 0 0,0 1 0 20,4-4-10-20,4 4-3 0,-1-4 0 0,5 0 0 15,-1-3-25-13,4 3-6-2,4-10-1 0,1 10 0 13,2-10-33-13,-3 0-6 0,4 0-2 0</inkml:trace>
    </iact:actionData>
  </iact:action>
  <iact:action type="add" startTime="73440">
    <iact:property name="dataType"/>
    <iact:actionData xml:id="d64">
      <inkml:trace xmlns:inkml="http://www.w3.org/2003/InkML" xml:id="stk64" contextRef="#ctx0" brushRef="#br1">10683 11738 1579 0,'0'0'32'1,"0"0"10"3,0 0-34-4,0 0-8 0,0 0 0 1,0 0 0 13,0 0 156-14,0 0 28 0,0 0 7 1,8-3 1 14,0 3-103-15,-1 0-20 0,5 0-4 0,-1 0-1 17,4 0 0-17,-3 0 0 0,7 0 0 0,-4 0 0 16,0 0 0-16,4 0 0 0,1 0 0 0,-1 0 0 12,0 0-64-11,0-4 0-1,-4 1-8 0,0 3-1 13,0-4 9-12,1 1 12-1,-1 3-2 0,-4-3-1 16,1 3-9-16,-5 0-16 0,1-4 4 0,0 4 1 18,-1-3-114-18,-7 3-23 1,4-4-5-1</inkml:trace>
    </iact:actionData>
  </iact:action>
  <iact:action type="add" startTime="73679">
    <iact:property name="dataType"/>
    <iact:actionData xml:id="d65">
      <inkml:trace xmlns:inkml="http://www.w3.org/2003/InkML" xml:id="stk65" contextRef="#ctx0" brushRef="#br1">10912 11436 2258 0,'0'0'64'1,"0"0"14"4,0 0-62 2,0 10-16-7,0-3 0 1,-4 7 0 6,4 3 64-7,0 3 9 0,0 0 3 1,0 1 0 13,0 6-19-13,0 3-3-1,0 1-1 0,-3 6 0 14,3-6-41-14,0 3-12 1,-4 6 0-1,4-9 8 16,0-1 16-16,0 1 4 0,0-4 1 0,0 0 0 17,0-7-61-17,-4 1-13 0,4-1-3 1</inkml:trace>
    </iact:actionData>
  </iact:action>
  <iact:action type="add" startTime="73916">
    <iact:property name="dataType"/>
    <iact:actionData xml:id="d66">
      <inkml:trace xmlns:inkml="http://www.w3.org/2003/InkML" xml:id="stk66" contextRef="#ctx0" brushRef="#br1">11042 11362 1579 0,'4'17'32'0,"-4"-7"10"9,3-3-34-4,1 3-8-5,0 7 0 0,-4 3 0 13,4 0 104-13,0 4 18 0,-4 3 4 0,3-3 1 16,-3 3-22-15,0 4-4-1,4-4-1 0,-4 10 0 15,0-10-34-15,0 4-7 0,0 3-2 0,0-1 0 10,0-9-17-10,0 3-3 1,4-3-1-1,-4 0 0 14,0-7-28-13,0-4-8-1,4 4 0 0,-4-7 0 14,0-6 0-14,0 3 0 1,0-7 0-1,0 0 0 15,0 0 0-15,0 0 0 0,0 0 0 0,0 0 0 15,4-7 0-15,0 3 0 0,-1-6 0 0,1 0 0 14,0 0 0-13,4-7 0-1,-5 3 0 0,5 1 0 18,0 3-50-17,-1-1-11-1,5 1-3 0,-5 0 0 14,5 7 64-14,-1-1 21 1,1 1 0-1,-1 6 0 18,4-3-11-18,-3 4-2 0,3 3-8 0,0-1 12 10,4-2 0-9,-3 2-1 0,3-2 0 0,0 3 0 9,-4-4 11-10,4-3 2 1,-4 3 1-1,4-3 0 14,-3 0-33-14,-1-3-8 0,-4 3 0 1,5-3-1 13,-5-4 17-13,-3 0 0-1,3 0 0 0,-3 1 0 14,-1-5 10-14,-3 1 6 0,0 0 0 0,-4 0 1 15,0 0 1-15,-4 0 0 1,0 6 0-1,0-9 0 14,-3 9 10-13,-1 1 1-1,1-1 1 0,-1 4 0 14,0 4 20-14,-3-1 4 1,3 4 1-1,-3 3 0 16,3 0-7-16,-3 4 0 0,7-4-1 1,-4 7 0 15,8-3-17-16,0 2-3 0,0 1-1 1,4 0 0 14,4-3-11-15,-1 3-3 0,1-7 0 1,3 4 0 8,5-8-12-9,-1 5 0 1,4-8 0-1,0 4 0 22,0-7-43-22,4 0-14 0,4-4-3 1</inkml:trace>
    </iact:actionData>
  </iact:action>
  <iact:action type="add" startTime="75690">
    <iact:property name="dataType"/>
    <iact:actionData xml:id="d67">
      <inkml:trace xmlns:inkml="http://www.w3.org/2003/InkML" xml:id="stk67" contextRef="#ctx0" brushRef="#br1">12563 11694 950 0,'0'0'40'7,"0"0"-32"9,0 0 125-16,0 0 26 0,0 0 5 1,0 0 0 13,0 0-58-14,0 0-12 0,0 0-2 0,0 0-1 15,0 0-27-15,0 0-6 0,0 0-1 0,0 0 0 16,0 0-13-15,-4 10-4-1,4 0 0 0,0 4 0 16,0 3 0-16,4 3 0 0,-4 0 0 0,0 1 0 11,4-4-8-11,0 0-3 0,-4 3 0 1,3-3 0 13,1 0-29-14,-4 0 0 1,4-4 0-1,0-2 0 14,-4-1 57-14,4-3 6 0,-4-7 1 0,0 0 0 15,0 0-52-15,0 0-12 0,0 0 0 0,0 0 0 15,3-7 0-15,1-7 0 1,-4 4 0-1,4-7 0 14,-4 0 0-13,0-3 11-1,4-1-11 0,-4 1 10 14,0 0 10-14,0-1 1 0,4-9 1 1,-4 10 0 15,0-1-5-16,3 1-1 0,1 3 0 0,0 0 0 17,0 0-6-17,0 7-2 0,3 0 0 1,-3 0 0 13,4 3-8-13,-1 3 0-1,5-2 0 0,-5 6 0 16,1-4 0-16,4 4-11 0,-5 4 3 0,5-1 0 16,-1 0-141-15,-3 4-28-1,3 3-6 0</inkml:trace>
    </iact:actionData>
  </iact:action>
  <iact:action type="add" startTime="76033">
    <iact:property name="dataType"/>
    <iact:actionData xml:id="d68">
      <inkml:trace xmlns:inkml="http://www.w3.org/2003/InkML" xml:id="stk68" contextRef="#ctx0" brushRef="#br1">12910 11785 1420 0,'15'4'29'0,"-7"-4"8"10,-1 7-29-7,-3-7-8-3,4 0 0 0,-1 0 0 13,1 0 86-12,0-7 16-1,-1 3 3 0,1-2 1 16,0 2-18-16,-1-6-4 0,1 3-1 0,-1-3 0 12,1 0-33-12,0-4-6 0,-5 4-2 0,1 0 0 14,0-3 2-14,0 2 1 1,-4 1 0-1,0 3 0 14,0 4 5-14,-4-7 1 1,0 0 0-1,-3 10 0 14,3-7 1-13,-4 7 1-1,1 0 0 0,-5 0 0 14,5 7-25-13,-5-4-6-1,4 4-1 0,-3 3 0 14,0 0-5-13,3-3-2-1,-3 7 0 0,-1-1 0 14,4 4-14-13,5-3 0-1,-5 3 0 0,8 0 0 16,-4-1 0-16,8-2 0 0,-4 3 0 1,8-7-10 16,-5 4-1-16,5-4 0 0,0-3 0-1,3 3 0 16,-3-7-226-16,3 4-46 0</inkml:trace>
    </iact:actionData>
  </iact:action>
  <iact:action type="add" startTime="76318">
    <iact:property name="dataType"/>
    <iact:actionData xml:id="d69">
      <inkml:trace xmlns:inkml="http://www.w3.org/2003/InkML" xml:id="stk69" contextRef="#ctx0" brushRef="#br1">13272 11609 1900 0,'-8'0'80'9,"-3"-3"-64"8,3 3 107-17,8 0 21 1,-7 0 5-1,7 0 1 15,0 0-71-15,-4 3-15 0,4-3-2 0,-4 7-1 16,0 0-39-16,8 3-8 1,-4-3-2-1,4 3 0 16,4 0-12-16,-1 0 11 0,1-3-11 0,-1 7 10 9,5-4-10-8,-1 3 0-1,1-3 0 0,3 1 0 15,-7 2 0-15,3-3 0 0,-3-3 0 0,-1 3 0 16,1 0 24-16,-4 1 4 0,0-1 0 0,-4-7 0 13,0 7 8-12,-4-6 1-1,4 3 1 0,-8-1 0 16,4 1-16-16,-3 0-3 0,-1 0-1 0,0-4 0 13,1 4-18-12,-1-4 0-1,1 1-11 0,-1-1 11 19,8-3-123-18,0 0-17-1,0 0-4 0</inkml:trace>
    </iact:actionData>
  </iact:action>
  <iact:action type="add" startTime="76579">
    <iact:property name="dataType"/>
    <iact:actionData xml:id="d70">
      <inkml:trace xmlns:inkml="http://www.w3.org/2003/InkML" xml:id="stk70" contextRef="#ctx0" brushRef="#br1">13508 11840 2206 0,'4'6'63'0,"-4"1"13"4,0-7-61 0,4 7-15-3,-4 3 0-1,0-3 0 10,0-7 44-9,0 7 7-1,0-7 1 0,0 0 0 18,0 0-143-18,0 0-28 0</inkml:trace>
    </iact:actionData>
  </iact:action>
  <iact:action type="add" startTime="76696">
    <iact:property name="dataType"/>
    <iact:actionData xml:id="d71">
      <inkml:trace xmlns:inkml="http://www.w3.org/2003/InkML" xml:id="stk71" contextRef="#ctx0" brushRef="#br1">13527 11633 2370 0,'0'0'49'1,"0"0"12"6,0 0-49-5,0 0-12-2,0 0 0 0,0 0 0 12,0 0 26-11,0 0 2-1,0 0 1 0,8 7 0 19,0-4-142-19,-1 4-29 4</inkml:trace>
    </iact:actionData>
  </iact:action>
  <iact:action type="add" startTime="76817">
    <iact:property name="dataType"/>
    <iact:actionData xml:id="d72">
      <inkml:trace xmlns:inkml="http://www.w3.org/2003/InkML" xml:id="stk72" contextRef="#ctx0" brushRef="#br1">13882 11663 2074 0,'-8'-3'88'9,"-3"-4"-71"7,3 4 110-15,-3 3 21 0,-1 0 5-1,1 0 1 9,-4 0-54-9,3 0-10 0,1 10-2 0,-4-10-1 16,3 10-28-15,1 0-6-1,-1 1-1 0,5 2 0 14,-1 1-31-14,0-1-6 0,5 1-2 0,3 6 0 14,-4-10-13-14,8 0 0 1,-4 4 0-1,7-4 0 15,1 0 0-14,0-6-8-1,3 3 8 0,4-4-10 15,-3-3-8-15,3-3-2 0,0-1 0 0,0-3 0 18,1 4-95-17,-1-14-19 0,0 3-4-1,0 4-1 12,-3-10-41-9,3 0-9-3,-3 3-2 0,-1-4 0 13,-3-2-62-12,-1-1-13-1,1 4-2 0,-4-8-1 14,-1 1 114-13,-3-3 23-1,-3-1 5 0,3 1 1 10,-4-1 188-10,4 11 38 0,0 0 7 0,-4 6 1 14,4 4 175-13,-4 3 34-1,4 7 7 0,0 0 2 14,-4 7-141-14,1 6-28 1,-1 1-5-1,4 6-2 14,-4 4-52-13,0 3-10-1,4 4-3 1,0-1 0 15,0 4-42-16,0 0-9 1,4 0-2 2,-4-4 0 6,4 1-32-9,3-4 0 0,1 0 0 0,0-7 0 20,-1-6-196-19,1 3-37 1,3-10-7 0</inkml:trace>
    </iact:actionData>
  </iact:action>
  <iact:action type="add" startTime="77178">
    <iact:property name="dataType"/>
    <iact:actionData xml:id="d73">
      <inkml:trace xmlns:inkml="http://www.w3.org/2003/InkML" xml:id="stk73" contextRef="#ctx0" brushRef="#br1">14153 11775 2374 0,'0'21'49'1,"0"-11"12"4,4 0-49-5,-1-3-12 0,1 3 0 0,4-3 0 14,-1-1 61-13,1 1 10-1,0-3 1 0,3-1 1 15,1 0-45-15,3-6-8 0,-4 3-3 0,4-7 0 15,1 0-17-15,-5 1 8 0,4-8-8 0,-7 4 0 14,3 0 0-13,-3-7-9-1,0 3-1 0,-4 4 0 17,-1-10-11-17,1 6-3 1,0 1 0-1,-4-1 0 19,0 4-76-19,0 3-15 0,-4-3-3 0</inkml:trace>
    </iact:actionData>
  </iact:action>
  <iact:action type="add" startTime="77399">
    <iact:property name="dataType"/>
    <iact:actionData xml:id="d74">
      <inkml:trace xmlns:inkml="http://www.w3.org/2003/InkML" xml:id="stk74" contextRef="#ctx0" brushRef="#br1">14629 11633 2228 0,'-7'0'63'0,"3"7"14"11,-4-7-61-8,1 3-16-3,-1 4 0 0,0 3 0 13,-3-10 60-13,3 10 8 0,-3 0 3 0,-1 1 0 17,5 2-16-17,-1-3-3 0,1 4-1 0,7-4 0 10,-4 0-15-10,4 0-2 0,0 1-1 1,4-5 0 13,-1 4-19-13,5 1-4-1,0-11-1 0,3 3 0 14,0 4-9-14,5-7 0 0,-5-7 0 1,4 4 0 13,-3-4 0-14,3 3 0 0,0-12-14 0,1 5 5 20,-5-2-46-20,0-1-9 0,1 1-1 0,-4 2-1 15,-5-2 16-15,5 3 3 0,0 0 1 1,-5 6 0 10,-3-6 46-10,0 10 0-1,0 0 12 0,0 0-2 14,0 0 50-14,0 0 9 0,0 0 3 0,-3 10 0 16,-5 0-23-15,4 1-4-1,0 5-1 0,4-2 0 16,-3 3-19-16,3-3-4 1,-4 3-1-1,4-1 0 10,0-2-20-9,4-4 0-1,-4 4 0 2,3-4 0 18,1-3-98-20,0-1-24 0,4-2-5 1</inkml:trace>
    </iact:actionData>
  </iact:action>
  <iact:action type="add" startTime="77745">
    <iact:property name="dataType"/>
    <iact:actionData xml:id="d75">
      <inkml:trace xmlns:inkml="http://www.w3.org/2003/InkML" xml:id="stk75" contextRef="#ctx0" brushRef="#br1">14900 11301 2701 0,'4'37'56'1,"0"-23"13"6,-4 6-55-1,0 4-14-6,3 3 0 0,-3 7 0 10,4 3 89-10,-4-3 15 0,0 7 4 0,4-1 0 15,-4 1-72-15,0-7-13 0,4 0-3 0</inkml:trace>
    </iact:actionData>
  </iact:action>
  <iact:action type="add" startTime="78361">
    <iact:property name="dataType"/>
    <iact:actionData xml:id="d76">
      <inkml:trace xmlns:inkml="http://www.w3.org/2003/InkML" xml:id="stk76" contextRef="#ctx0" brushRef="#br1">15579 11609 1786 0,'0'14'37'0,"0"-14"8"9,0 10-36-9,0 7-9 0,0-7 0 0,-4 0 0 14,4 4 112-13,0-1 21-1,0-3 4 0,0 1 1 14,0-1-8-13,0 3-2-1,4-6 0 0,-4 3 0 15,3-3-101-15,1 3-27 0,0-10 0 0,0 10 8 15,-4-10-8-15,7 0 8 0,1 0-8 0,0 0 8 14,-4 0-8-14,3 4 0 1,-3-4 0-1,4 0 0 15,-1 7 20-14,-3-7 0-1,4 3 0 0,-1 4 0 15,5-4 16-14,-5 4 2-1,5-4 1 0,-1 4 0 16,1-3-1-15,-1-1 0-1,0 0 0 0,1 1 0 15,-1-4-10-14,1 0-3-1,-1-4 0 0,5-2 0 10,-9-1-25-10,5 0 0 0,-1-3 0 0,-3 0 0 15,-1-7 0-15,1 3-17 0,-4-3 2 0,3 4 1 19,-3-4-95-18,-4 3-19-1,4 1-4 3,-4 2-1 8,0 1-80-11,0 0-16 0</inkml:trace>
    </iact:actionData>
  </iact:action>
  <iact:action type="add" startTime="78737">
    <iact:property name="dataType"/>
    <iact:actionData xml:id="d77">
      <inkml:trace xmlns:inkml="http://www.w3.org/2003/InkML" xml:id="stk77" contextRef="#ctx0" brushRef="#br1">16166 11223 2691 0,'3'-10'76'1,"5"-1"17"6,-4 8-74-6,4 3-19-1,-1 3 0 0,1 8 0 15,-4 9 67-14,3 7 9-1,-3 7 3 0,0 3 0 16,0 4 1-16,-4 3 1 0,3 3 0 1,-3 4 0 14,0-7-57-15,-3 7-12 0,3 0-3 0,-4-7 0 16,4 0-28-16,-4-7-5 0,0 1-2 0</inkml:trace>
    </iact:actionData>
  </iact:action>
  <iact:action type="add" startTime="79231">
    <iact:property name="dataType"/>
    <iact:actionData xml:id="d78">
      <inkml:trace xmlns:inkml="http://www.w3.org/2003/InkML" xml:id="stk78" contextRef="#ctx0" brushRef="#br1">17229 11660 1892 0,'-11'20'40'0,"7"-13"8"12,0 3-39-11,0 4-9-1,4-1 0 0,0-2 0 16,0 2 104-16,4 4 20 0,0-7 3 0,0 4 1 10,4-4-51-10,-1 0-9 0,5 0-3 0,-1-6 0 15,0 3-37-15,1-4-7 0,-1-3-1 0,1 0-1 15,-1-3 4-15,-3-4 1 0,-1 0 0 1,1-3 0 13,0-7-3-13,-1 3 0-1,1-3 0 0,-4 4 0 14,-4 3-21-13,0-7 0-1,0 3 0 0,-4 1 0 14,-4-1 14-14,1 7-2 0,-5-3 0 0,1-7 0 16,-1 14-12-16,-3-7 0 1,0 3 0-1,3 7 0 18,1-4-37-18,0 4-11 1,3 4-1-1,0 3-1 14,8-7-168-14,-3 3-34 0</inkml:trace>
    </iact:actionData>
  </iact:action>
  <iact:action type="add" startTime="79470">
    <iact:property name="dataType"/>
    <iact:actionData xml:id="d79">
      <inkml:trace xmlns:inkml="http://www.w3.org/2003/InkML" xml:id="stk79" contextRef="#ctx0" brushRef="#br1">17447 11850 1904 0,'7'-4'54'0,"-3"1"11"12,4 0-52-12,-4-7-13 0,-1 3 0 0,1 0 0 13,4-3 68-12,-4 0 12-1,-1-7 1 0,5 3 1 15,0-3-33-15,-1 0-6 0,-3 0-2 0,8-3 0 16,-5 3 7-16,1 0 2 0,3 0 0 0,-3 7 0 17,-1 0 10-17,1 0 3 0,0 6 0 0,-1-3 0 16,1 4-4-16,0 3-1 0,-1 3 0 0,1 1 0 10,3-1-22-10,-3 4-5 1,3 0-1-1,-3 3 0 15,0 0-14-15,-5 7-4 0,5-7 0 0,0 0 0 15,-5 1-12-15,1 2 0 0,4 1 8 0,-4-4-8 16,0 0-8-16,-1-3-5 0,-3 0-1 0,0-7 0 18,0 0-194-18,4 6-38 0</inkml:trace>
    </iact:actionData>
  </iact:action>
  <iact:action type="add" startTime="79755">
    <iact:property name="dataType"/>
    <iact:actionData xml:id="d80">
      <inkml:trace xmlns:inkml="http://www.w3.org/2003/InkML" xml:id="stk80" contextRef="#ctx0" brushRef="#br1">17866 11274 2669 0,'8'13'76'1,"-1"1"16"9,1-1-74-10,-4 4-18 0,3 0 0 0,-3 3 0 16,0 4 87-16,4 0 13 0,-5 3 4 0,5 7 0 14,-4-4-64-14,0-2-13 0,-1 2-3 0,1-3 0 15,0 0-24-15,0-3 0 0,0 3 0 0,3-6 0 18,-3-1-100-18,4-3-23 1,-4-4-4-1</inkml:trace>
    </iact:actionData>
  </iact:action>
  <iact:action type="add" startTime="79922">
    <iact:property name="dataType"/>
    <iact:actionData xml:id="d81">
      <inkml:trace xmlns:inkml="http://www.w3.org/2003/InkML" xml:id="stk81" contextRef="#ctx0" brushRef="#br1">18190 11670 2698 0,'0'0'56'1,"0"0"12"7,4 7-54-4,-4 0-14-4,4 0 0 0,0 3 0 11,-1-4 62-11,1 1 10 0,0 3 1 0,4-6 1 16,-5 6-54-16,5-3-10 0,0-4-2 0,-1 1-8 15,1-1 0-14,3-3 0-1,-3-3 0 0,0 3 0 16,-1-7 0-16,1 0-11 0,3 0 2 0,-7-3 0 16,4 3 1-16,-4-3 0 0,3 0 0 1,-3 3 0 8,0 0 20-9,0 1 5 0,-1 2 1 1,-3 4 0 14,0 0 15-15,0 0 3 0,4 4 1 0,-4 6 0 15,4 3-26-15,0 8-11 0,0 2 8 0,3 5-8 15,1 2 0-15,0 1 0 0,3 2 0 0,0 5 0 15,1-4 0-15,3 3 0 0,-3-3 0 0,-1 6 0 15,-3-6 0-15,-1 4 0 0,-3-1 0 1,-4 0 0 13,0 4 20-13,0-11 6 0,-4 8 1-1,-3-1 0 15,-5-6 20-15,1-11 4 0,-1 4 1 0,-3-4 0 16,4-3-16-16,-8-4-4 0,3-2 0 1,-3-1 0 15,0-7-17-16,-4 4-4 0,4-7-1 1,-4-7 0 8,4 4-10-8,-4 3 0-1,4-10 0 0,0-1 0 22,0 1-81-22,4-3-9 0,0-1-2 1</inkml:trace>
    </iact:actionData>
  </iact:action>
  <iact:action type="add" startTime="80581">
    <iact:property name="dataType"/>
    <iact:actionData xml:id="d82">
      <inkml:trace xmlns:inkml="http://www.w3.org/2003/InkML" xml:id="stk82" contextRef="#ctx0" brushRef="#br1">19361 11697 1409 0,'15'0'60'12,"0"-3"-48"5,0 3 99-16,1-3 20-1,-1 3 4 0,0-4 1 11,0 1-44-11,-3-1-8 0,7-2-1 0,-4 2-1 14,-4-6-25-13,1 3-5-1,-1 4 0 0,-3-7-1 14,0 0-3-14,-1 3-1 1,-3 0 0-1,0 0 0 14,0 0 5-14,-4 1 0 1,0-1 1-1,0 7 0 15,-4-4-9-15,-4 1-1 0,1-4-1 0,-1 7 0 15,-3 0-19-15,-1 0-4 0,1 4-1 0,-1-1 0 16,1 0-18-16,-1 4 0 0,5-3 0 0,-5 6 0 15,5-3 43-15,-1 3 5 0,0 7 0 0,5-7 1 17,-1 0-39-17,0 4-10 0,4-1 0 0,0-3 0 16,0 0 0-16,0 1-12 0,0-1 2 0,4 0 1 16,0-3-113-15,3 0-22-1,5-1-5 0</inkml:trace>
    </iact:actionData>
  </iact:action>
  <iact:action type="add" startTime="80897">
    <iact:property name="dataType"/>
    <iact:actionData xml:id="d83">
      <inkml:trace xmlns:inkml="http://www.w3.org/2003/InkML" xml:id="stk83" contextRef="#ctx0" brushRef="#br1">19936 11592 1926 0,'0'0'55'1,"0"-7"11"12,0 7-53-13,0 0-13 0,0 0 0 0,-7 0 0 11,3-3 108-11,-4 3 18 0,-3 3 4 0,-1 1 1 15,1-1-44-15,-4 7-9 0,3-3-2 0,-3 3 0 15,3 4-23-15,1-4-5 0,0 7 0 0,3-7-1 15,0 4-19-15,5-1-4 0,-1-3-1 0,0 1 0 15,4-1-23-15,4 0 0 0,0-3-10 0,3 0 10 15,1-4 0-15,3-3 0 0,1 0 0 0,-1-3 0 19,4-4-32-19,-3-3 0 0,3-1 0 1,0 1 0 13,-3-3-27-13,3-1-5-1,-4-3 0 0,-3 7-1 14,0-10-6-13,3-1-1-1,-7-2 0 0,0 2 0 15,-1-2-4-15,1-1-2 0,-4 0 0 0,0-6 0 16,4 2 42-16,-4 5 8 0,0-1 1 0,4 4 1 10,-4-1 46-10,4 11 8 0,-4-3 3 0,4 2 0 14,-4 11 25-14,0 0 6 0,0 0 1 0,0 0 0 15,0 11-3-15,3 2-1 1,-3 1 0-1,0 6 0 16,0-3-7-16,-3 7 0 0,3-4-1 0,-4 7 0 14,0-3-11-14,0 6-3 0,0-9 0 0,4 6 0 15,-4-3-37-15,4 3 0 0,4 0 0 1,-4-7 0 16,4 1-118-16,4 2-22-1,-4-6-4 0</inkml:trace>
    </iact:actionData>
  </iact:action>
  <iact:action type="add" startTime="81288">
    <iact:property name="dataType"/>
    <iact:actionData xml:id="d84">
      <inkml:trace xmlns:inkml="http://www.w3.org/2003/InkML" xml:id="stk84" contextRef="#ctx0" brushRef="#br1">20417 11565 2374 0,'-12'-3'49'1,"1"3"12"6,-1 0-49-2,1 0-12-5,-1 0 0 0,1 3 0 11,3 1 64-11,-3-1 9 0,-1 4 3 0,1-1 0 16,0 1-38-16,-1 3-7 0,4-3-2 0,1 3 0 16,-1 1-18-15,1-1-11-1,7 0 12 0,0-10-12 16,0 0 0-16,3 3-9 0,1 4-1 0,-4-7 0 16,8 0-15-16,-1-7-3 1,1 4-1-1,4-4 0 9,-5 4 17-9,1-4 12 0,3-3-13 0,-3 6 5 15,-1-2 8-15,-3 2 0 0,4-3 0 0,-4 7 0 15,-4 0 0-15,0 0 0 0,7 0 0 0,-3 4 0 15,4 3 0-15,-1-1 0 0,-3 5 0 0,4 2 0 15,-1 7 0-14,1 4 0-1,0 0 0 0,-4 0 0 14,3 6 0-14,-3-6 0 1,0 6 0 0,-4 1 0 16,4-4 0-17,-4 7 0 1,-4-10 0 0,4 13 0 15,-4-3 27-15,0-4 4-1,4 1 1 0,-4-4 0 14,1 0 9-13,-9-7 3 0,1 1 0 1,3-8 0 6,-3-3-20-6,-5-3-3-2,1-3-1 0,0 2 0 10,3-6 9-10,-3 0 2 0,4-6 0 0,-5 2 0 14,1-6-31-13,8 0-21-1,-1 0 3 0,0 0 1 15,5-4 9-15,3 0 8 0,0 1-12 0,3-4 12 15,1 0-15-15,8 0 4 0,-1-3 1 0,0 3 0 15,9-4 10-15,2 4-12 0,1 1 12 1,4-1-12 13,-4-4 12-14,4 1-8 0,-5 0 8 0,5-1-8 17,-4 1 8-16,4-4 0 0,-1 4 0 2,1-1 0 10,-4 1 0-12,4-4-8 0,-5 4 8 0,-2 0-8 10,-1-1 8-11,-4 11 0 1,-4-10 0-1,-3 3 0 10,0 7 0-10,-5 0 8 1,1-1-8 2,-4 5 11 8,0 6 13-11,-4-4 2 0,-3 1 1 3,-1-1 0 9,0 4 6-12,-3 4 2 0,0-1 0 0,-1 4 0 14,-3 3-20-14,3 0-4 1,1 1-1 0,0-1 0 13,3 3 19-14,0 4 4 0,1-3 1 0,-1 3 0 18,4-4-54-17,4-3-10-1,0 1-2 1,4-1-1 13,4 0-24-14,-1 0-5 0,5 0-1 1,-1-6 0 13,8 2-147-14,0-6-30 0</inkml:trace>
    </iact:actionData>
  </iact:action>
  <iact:action type="add" startTime="81876">
    <iact:property name="dataType"/>
    <iact:actionData xml:id="d85">
      <inkml:trace xmlns:inkml="http://www.w3.org/2003/InkML" xml:id="stk85" contextRef="#ctx0" brushRef="#br1">21000 11524 2381 0,'-8'-6'49'1,"1"6"13"5,-1-4-50-6,8 4-12 0,-8 0 0 0,8 0 0 14,-7 4 60-13,3 2 8-1,0 5 3 0,0-5 0 15,4 1-40-15,0 7-8 0,0-4-2 0,0 0 0 15,0 0 19-15,0 4 3 1,0-1 1-1,0 1 0 15,0-4 9-15,-4 7 3 0,4-7 0 0,-3-3 0 17,-1 3 4-17,0 0 2 0,0 0 0 0,-3-3 0 12,-1 0-38-12,0 0-7 0,1 3-1 0,-5-3-1 14,5 0-15-14,-5-4 11 1,1 7-11-1,3-10 10 22,-3 4-69-21,3 2-13-1,0-6-4 0</inkml:trace>
    </iact:actionData>
  </iact:action>
  <iact:action type="add" startTime="82957">
    <iact:property name="dataType"/>
    <iact:actionData xml:id="d86">
      <inkml:trace xmlns:inkml="http://www.w3.org/2003/InkML" xml:id="stk86" contextRef="#ctx0" brushRef="#br1">2693 13548 1377 0,'0'0'39'2,"0"0"9"3,0 0-39-4,0 0-9-1,0 0 0 0,0 0 0 15,0 0 91-14,0 0 16-1,0 0 3 0,0 7 1 14,-4 3 13-13,4 4 4-1,0-4 0 0,0 0 0 16,0 10-52-16,0-6-11 0,0 3-1 0,0 0-1 16,0 3-13-16,0-3-2 0,0 3-1 1,0-9 0 9,0 2-23-10,4-3-5 1,-4 1-1-1,3-1 0 14,-3-10-18-14,0 0 0 0,4 3 0 0,-4-3 0 15,8 4 0-15,-1-4 0 0,-3 0 0 0,4-4 0 15,-1 1 0-15,1 3 0 0,0-4-13 0,-1 1 5 15,1 3 8-15,3-3 0 0,-3 3 0 0,3 0-8 16,-3 0 8-16,4 0 12 1,-1 0-2-1,0 0-1 13,-3 0-9-13,3-4 0 1,-3 4 0-1,4-7 0 18,-5 4 0-18,1-4 0 1,-1-3 0-1,-3 7 0 16,4-8 0-15,-4 1 0 0,-1-3 0-1,1-1 0 14,-4 1 0-14,0-1 0 2,0 1 0-1,-4-4 0 11,1 6-203-12,-1-9-42 1</inkml:trace>
    </iact:actionData>
  </iact:action>
  <iact:action type="add" startTime="83284">
    <iact:property name="dataType"/>
    <iact:actionData xml:id="d87">
      <inkml:trace xmlns:inkml="http://www.w3.org/2003/InkML" xml:id="stk87" contextRef="#ctx0" brushRef="#br1">2990 13213 1934 0,'8'34'81'11,"-1"3"-65"6,1-3 118-17,-1-4 23 0,1 4 5 0,-4 0 1 16,3 3-81-16,-3-6-16 0,4-4-3 0,-4 0-1 11,0 0-12-11,-1 0-2 0,1 0-1 1,0-6 0 14,0-1-23-15,3-3-4 0,-7 0 0 0,0 3-1 14,0-10-19-14,0 1-9 0,0-1 1 0,0-7 0 16,0-3-3-16,0 0 0 0,0 0 0 0,0 0 0 18,4-3-27-18,0-7-6 0,4-1 0 0,-1 1-1 11,1-3 36-11,-4-1 9 0,3 1 0 1,1-1 0 13,0 1 49-14,3 2 12 0,-3 1 3 1,3 3 0 15,-3 1-52-16,-1 2-12 0,5-3 0 0,-5 7 0 19,1 0 0-19,0 7 0 1,3-7 0-1,-7 10 0 13,4-6 31-13,-5 3 3 0,1 3 1 1,0-3 0 14,0 3-56-15,-4 0-11 0,0-3-3 0,4 3 0 17,-4-3-125-16,0-1-26 1,0-6-5-2</inkml:trace>
    </iact:actionData>
  </iact:action>
  <iact:action type="add" startTime="83588">
    <iact:property name="dataType"/>
    <iact:actionData xml:id="d88">
      <inkml:trace xmlns:inkml="http://www.w3.org/2003/InkML" xml:id="stk88" contextRef="#ctx0" brushRef="#br1">3371 13708 2032 0,'12'16'42'1,"-9"-5"10"5,1-8-41-3,4 4-11-2,-1-4 0-1,1 4 0 13,4-7 60-13,-1 3 11 0,0-3 1 1,1 0 1 14,3 0-7-15,-3-3-2 0,3-4 0 0,-4 4 0 11,4-7-51-10,1-1-13-1,-1 1 0 0,-4 0 0 14,1 0 0-14,-5 0 0 0,1 0 0 0,0-4 0 15,-8 4 0-14,4-4 0-1,-4 4 9 0,-4 3-9 14,0-3 0-14,-8 0 0 0,5 3 0 0,-8 4 0 15,-4-4 0-15,-1 7 0 0,1 0 0 0,-3 0 0 19,-1 7-56-18,0-4-6-1,4 4-2 0,-4-4 0 15,8 4-51-15,-1-3-10 0,5 2-3 1</inkml:trace>
    </iact:actionData>
  </iact:action>
  <iact:action type="add" startTime="83855">
    <iact:property name="dataType"/>
    <iact:actionData xml:id="d89">
      <inkml:trace xmlns:inkml="http://www.w3.org/2003/InkML" xml:id="stk89" contextRef="#ctx0" brushRef="#br1">3749 13528 2158 0,'-8'3'45'0,"0"7"10"10,5-3-44-10,-1 3-11 0,0 1 0 0,4-1 0 15,0 0 65-15,4 0 11 0,0 4 3 0,-1-4 0 16,5 3-49-16,0-2-10 1,-1 2-1-1,1 1-1 15,3-1-10-15,-3-3-8 1,3 1 12-1,-3-1-12 15,0 0 29-15,-1 0-1 1,-3 0 0-1,0-3 0 10,-4-7-4-10,0 10 0 0,0-10-1 1,-4 10 0 13,-4-6 6-13,5 3 2-1,-5-4 0 0,-3 0 0 14,3 1-31-14,0-4 0 0,-3 0 0 1,3 0 0 18,8 0-37-18,0 0-14 0,-4 0-2-1,4 0-1 13,0 0-21-13,0 0-4 0,0-7-1 0,4 0 0 14,4 0 13-14,3 1 3 0,1 2 0 0,3-3 0 12,0 4 41-12,4-7 9 0,0 3 2 0,0 4 0 16,4-8 32-15,0 1 6-1,0 4 2 3,0-1 0 12,0-3 6-15,0-1 2 0,-1 5 0 0,1-5 0 15,-4 1 5-14,0 0 2-1,1 0 0 0,-5-4 0 12,0 4-10-11,-7 0-1 2,3 0-1-1,-7 0 0 7,0-4-5-9,0 7-1 0,-4-3 0 0,0 3 0 12,0 7 12-12,-4-3 3 0,-4 0 0 1,0 3 0 13,-3 3 16-14,0 0 3 0,-1 4 1 1,1 3 0 13,-1 1 0-13,-3-1 1-1,7 3 0 1,-3 4 0 12,7-3-18-13,0 3-4 0,1-4-1 0,3 4 0 15,3-3-17-15,5 3-3 0,0-4-1 1,3 1 0 15,4 3-17-15,1-7 0 0,-1 0 0-1,4-3 0 18,0-4-56-18,0-3-14 0,4 0-3 0</inkml:trace>
    </iact:actionData>
  </iact:action>
  <iact:action type="add" startTime="84580">
    <iact:property name="dataType"/>
    <iact:actionData xml:id="d90">
      <inkml:trace xmlns:inkml="http://www.w3.org/2003/InkML" xml:id="stk90" contextRef="#ctx0" brushRef="#br1">5666 13467 1679 0,'0'0'71'8,"0"0"-57"4,-7 0 125-11,-1 0 25-1,0 0 4 0,1 7 2 14,-5-7-58-13,5 3-11-1,-1 4-2 0,-3 0-1 14,-1-1-21-14,5 1-4 1,-5 3-1-1,4 0 0 14,1 1-43-14,-1-1-9 0,1 3-1 0,-1-2-1 17,4 2 37-17,0 4 7 0,4-7 2 0,-3 0 0 16,3 4-52-16,3-4-12 0,-3 4 0 1,4-4 0 14,4 0-14-15,-1 0-6 1,1 0 0-1,3-3-1 16,5 3-108-16,-1-6-22 0,0 2-4 0,4-6-1 16,0 4-125-15,0-4-26-1</inkml:trace>
    </iact:actionData>
  </iact:action>
  <iact:action type="add" startTime="84800">
    <iact:property name="dataType"/>
    <iact:actionData xml:id="d91">
      <inkml:trace xmlns:inkml="http://www.w3.org/2003/InkML" xml:id="stk91" contextRef="#ctx0" brushRef="#br1">6006 13535 2131 0,'3'-11'60'1,"-3"8"14"10,0 3-59-9,0 0-15-2,-3-7 0 0,3 7 0 14,-8-3 118-14,0 0 21 1,-3 3 4-1,-1 0 1 16,1 3-32-16,0 0-7 0,-1 4-1 0,-3 3 0 10,3-3-32-10,1 3-8 0,0-3 0 0,-1 3-1 15,8 4-28-15,-3-11-6 1,3 7-1-1,0-3 0 14,4-7-18-13,0 10-10-1,0-10 10 0,8 4-10 14,-5 2 0-14,5-6 0 1,4 0 0-1,-5 4 0 15,5-4 0-14,-1-4 8-1,0 4-8 0,1-6 0 13,-1 2 0-12,1 4 0-1,3-7 0 1,-4 4 0 17,1 3 0-18,-1-10 0 0,-3 10 0 1,3-7 0 14,-3 7-24-15,0 0 0 1,-1 7-1-1,-3-7 0 15,4 10-116-15,-4 0-23 1,-1 0-5 2</inkml:trace>
    </iact:actionData>
  </iact:action>
  <iact:action type="add" startTime="85076">
    <iact:property name="dataType"/>
    <iact:actionData xml:id="d92">
      <inkml:trace xmlns:inkml="http://www.w3.org/2003/InkML" xml:id="stk92" contextRef="#ctx0" brushRef="#br1">6223 13975 2039 0,'0'0'42'1,"0"0"11"2,0 0-42 2,0 0-11-5,-4-6 0 0,0-5 0 11,0 1 79-11,4 0 13 0,0-7 4 0,-3 0 0 17,3 4-39-17,0-15-7 1,3 8-2-1,-3-7 0 15,0 0-6-14,4 3-2 0,0-3 0-1,0 3 0 13,0-6-10-12,-1 6-2-1,5 0-1 0,0 7 0 11,-1-3 1-10,1 0 0 0,0 6 0-1,-1 1 0 12,1 2-11-12,-1 5-1 0,5-5-1 0,-4 8 0 15,-1 0-3-14,1-1 0-1,-1 4 0 0,1 4 0 15,-4-1 2-14,-4-3 0 0,4 3 0-1,-1 8 0 16,-6-5-3-16,3 5-1 0,-4 2 0 0,-4 1 0 12,4-4-10-11,-3 3 0-1,-1 4 0 1,1-6 0 16,3 2-142-17,-4 1-21 0,0-4-4 0</inkml:trace>
    </iact:actionData>
  </iact:action>
  <iact:action type="add" startTime="85372">
    <iact:property name="dataType"/>
    <iact:actionData xml:id="d93">
      <inkml:trace xmlns:inkml="http://www.w3.org/2003/InkML" xml:id="stk93" contextRef="#ctx0" brushRef="#br1">6688 13463 2234 0,'0'0'94'13,"-4"-6"-75"-3,4 6 111-10,0 0 22 0,-7-4 5 1,-1 4 1 15,-4 4-62-16,5 2-12 0,-1-2-2 0,-3 3-1 16,-1 3-15-15,1 0-3-1,-1 0-1 0,1 4 0 16,3-1-26-16,-3-3-4 0,3 4-2 0,5 0 0 11,-1-4-2-10,0 0 0-1,8 0 0 1,-4 0 0 13,4-6-28-12,3 2 0-2,1-2 0 0,3-1 0 12,1-3 0-11,-1-3-13 0,1-1 1-1,3-2 0 14,-4 2 4-13,4-6 8-1,1 0-13 0,-1-7 5 13,-4 7-7-13,5 0-1 2,-5-1 0-2,-3 5 0 13,3-5 3-13,-3 8 0 1,-4-4 0-1,-4 7 0 14,0 0 3-14,0 0 1 0,0 0 0 0,0 0 0 18,0 0-5-17,3 7-1-1,-6 3 0 1,3 0 0 15,-4 1-13-16,4 2-2 3,-4 1-1-3,0-4 0 13,4 3-117-12,0-2-23-1,4-1-5 0</inkml:trace>
    </iact:actionData>
  </iact:action>
  <iact:action type="add" startTime="85719">
    <iact:property name="dataType"/>
    <iact:actionData xml:id="d94">
      <inkml:trace xmlns:inkml="http://www.w3.org/2003/InkML" xml:id="stk94" contextRef="#ctx0" brushRef="#br1">7104 13430 2913 0,'0'0'60'2,"-12"3"16"7,4 0-61-9,1 4-15 0,-1 3 0 1,1 0 0 13,-1-6 62-14,4 6 10 0,0 4 1 1,1-4 1 8,-1 3-26-9,4-3-6 1,-4 4-1-1,4 0 0 15,4-4-33-15,0 0-8 0,-1 0 0 0,5 7 0 20,0-14-24-20,-1 4-8 0,1 3 0 0,-1-10-1 14,5 4-94-14,-1-1-18 0,1-3-4 0,-1 0-1 16,1 0-40-15,-1-3-8-1,1-1-2 0,-1 4 0 14,0-6-87-12,1 2-17-2,-5 4-4 0,5 0-1 9,-1 0 261-9,-3 0 48 0,3 0 20 0,-3 0-2 17,0 4 116-17,-1 2 23 1,1-6 5-1,0 0 1 15,-1 4-44-15,-3-4-9 1,-4 0-2-1,8 3 0 14,-8-3-52-13,3 0-12-1,1 0-1 0,-4 0-1 12,8-3-42-11,-4-1-20 2,-4 4 1-3</inkml:trace>
    </iact:actionData>
  </iact:action>
  <iact:action type="add" startTime="85988">
    <iact:property name="dataType"/>
    <iact:actionData xml:id="d95">
      <inkml:trace xmlns:inkml="http://www.w3.org/2003/InkML" xml:id="stk95" contextRef="#ctx0" brushRef="#br1">7363 13477 2012 0,'7'0'57'0,"5"0"12"10,-1 0-55-8,1-3-14-2,-1 3 0 0,1 0 0 12,3-7 38-11,0 3 5-1,0-2 1 0,1 2 0 16,3-6-44-15,-4 3-11-1,0-3-1 0</inkml:trace>
    </iact:actionData>
  </iact:action>
  <iact:action type="add" startTime="86138">
    <iact:property name="dataType"/>
    <iact:actionData xml:id="d96">
      <inkml:trace xmlns:inkml="http://www.w3.org/2003/InkML" xml:id="stk96" contextRef="#ctx0" brushRef="#br1">7538 13162 2325 0,'0'20'98'12,"0"7"-78"0,0 4 108-12,0 3 21 1,0 0 5-1,0 6 1 15,-4-6-73-14,4-3-14-1,0-1-4 0,0 1 0 16,0-8-38-16,0 1-8 0,4-4-2 0,0 1 0 16,-4-4-80-16,4-7-16 1,0 3-3-1</inkml:trace>
    </iact:actionData>
  </iact:action>
  <iact:action type="add" startTime="86305">
    <iact:property name="dataType"/>
    <iact:actionData xml:id="d97">
      <inkml:trace xmlns:inkml="http://www.w3.org/2003/InkML" xml:id="stk97" contextRef="#ctx0" brushRef="#br1">7748 13518 2663 0,'0'0'56'0,"4"6"12"7,-1 1-55-2,1 0-13-5,0 0 0 0,0-4 0 12,4 1 68-12,-1 2 12 0,1-6 1 0,-1 4 1 16,1-4-54-16,0 0-12 0,-1-4-1 0,5 4-1 11,-5-6-14-10,5 2 0-1,-1-3 8 0,-3 1-8 14,-1-1-11-13,1-3-5-1,3 0 0 0,-7-4-1 16,4 4 17-15,-4 3 0 1,0 4 0-2,-1-8 0 10,1 11 46-9,-4 0 3-1,0 0 1 0,0 0 0 14,0 4-11-14,4 6-3 1,-4 7 0-1,4 0 0 16,0 3-20-16,-1 1-5 0,5 6-1 1,0-7 0 14,-1 14-10-15,5-4 0 0,-1 4 0 0,4 4 0 15,-7-8 0-15,3 4 0 1,1 0 0-1,-4 3 0 15,-1-6 0-14,1-4 0 0,-4 0 0-1,-1-3 0 16,-6 3 22-16,-1-7 2 0,0-10 1 0,-4 7 0 9,1-3 19-9,-1-4 3 1,-3-3 1-1,-1 0 0 14,1-4 5-14,-4-3 2 3,-1 0 0-2,-3-3 0 10,4-4-39-11,0-3-7 0,-1-1-1 1,1-2-8 13,4-1 8-14,3-6-8 0,1 3 0 1,3-3 0 13,4-1 0-14,4-2 0 0,-1-1-10 0,5 4 10 19,0-1-107-18,3-2-13-1,0 2-4 1</inkml:trace>
    </iact:actionData>
  </iact:action>
  <iact:action type="add" startTime="87038">
    <iact:property name="dataType"/>
    <iact:actionData xml:id="d98">
      <inkml:trace xmlns:inkml="http://www.w3.org/2003/InkML" xml:id="stk98" contextRef="#ctx0" brushRef="#br1">8907 13504 2035 0,'0'10'42'1,"0"0"11"8,0 1-42-9,4 2-11 0,-4-3 0 0,0 1 0 14,0-1 60-14,3 0 9 0,-3 0 3 0,0 0 0 17,0-10-20-17,0 0-4 0,0 0-1 0,0 0 0 17,0 0-75-17,0 0-16 1,0 0-2 0,0 0-1 13,0-10-121-14,4 0-25 0,0 0-5 0,0-7-1 16,0 3-69-16,-1 1-13 0,1-1-3 0,0 1-1 17,0-1 204-17,0 4 41 0,0-7 8 0,-1 3 1 7,1 4 183-7,0-7 37 1,4 7 7-1,-5 0 2 14,5 0-15-14,-4 0-3 1,3 3-1-1,-3 0 0 15,4 0-85-15,0 4-17 0,-5-4-3 0,5 4-1 15,-4-1 8-15,3 4 2 0,-7 0 0 0,0 0 0 15,0 0-48-15,4 0-10 0,-4 0-1 0,0 0-1 17,8 4-1-17,-4 2 0 0,-4-6 0 0,0 11 0 16,3-5 14-16,1 1 2 1,-4 3 1-1,0-3 0 15,4 3-11-15,0 0-3 1,0-3 0-1,0 3 0 10,-1-3-25-9,1 3 0-1,4 0 0 3,-4 1 0 8,3-1-15-11,1-7-8 0,-1 4-1 0,-3 0-1 15,0 0 25-15,4-1 0 0,-4 1 0 0,3 0 0 15,-7-7 20-15,0 7 2 0,4-1 1 0,-4-6 0 15,-4 7 33-15,4 0 6 0,0-7 2 0,-7 7 0 15,3 0-52-15,0 3-12 0,4-10 0 0,-8 0 0 15,1 3 0-15,-5 4 0 1,5-7 0-1,-1 3 0 15,8-3 0-14,-8 7 0-1,1-7 0 0,-1 0 0 17,8 0-158-17,-8 0-34 0</inkml:trace>
    </iact:actionData>
  </iact:action>
  <iact:action type="add" startTime="87751">
    <iact:property name="dataType"/>
    <iact:actionData xml:id="d99">
      <inkml:trace xmlns:inkml="http://www.w3.org/2003/InkML" xml:id="stk99" contextRef="#ctx0" brushRef="#br1">10390 13291 1941 0,'0'0'40'0,"0"0"10"2,0 0-40-1,0 0-10-1,0 0 0 0,0 0 0 13,0 0 114-12,0 0 21-1,0 0 4 0,0 0 1 15,0 0-29-15,0 0-6 0,7 0-1 0,1 0 0 15,0 6-32-14,-1-6-6-1,5 4-2 0,-1 3 0 14,1-7-18-14,3 10-4 0,0-10-1 0,0 10 0 16,4-7-8-16,1 4-1 1,-1 3-1-1,3-6 0 16,-2 2-12-16,-1 1-3 0,0 0 0 0,-4 0 0 16,0 0-3-16,0-1-1 1,-3-2 0-1,-5 2 0 11,1-2 4-11,-4-1 1 1,-4-3 0-1,0 0 0 13,0 7 8-13,0 0 2 1,-4 0 0-1,-4-1 0 14,1 5-9-13,-5-5-2-1,1 4 0 0,-4-6 0 15,-1 3-16-15,1 3 0 0,0-3 0 0,0-1 0 14,-1 5 0-13,5-5 0-1,0 1 0 0,-1-4 10 20,1 4-10-20,3 0-11 0,0-4 3 0,8-3 0 18,0 0-65-18,-3 7-13 0,3-7-2 0,0 0-1 10,0 0-127-9,0 0-24-1,3 7-6 0</inkml:trace>
    </iact:actionData>
  </iact:action>
  <iact:action type="add" startTime="88150">
    <iact:property name="dataType"/>
    <iact:actionData xml:id="d100">
      <inkml:trace xmlns:inkml="http://www.w3.org/2003/InkML" xml:id="stk100" contextRef="#ctx0" brushRef="#br1">11068 13589 1892 0,'-3'20'40'0,"-1"-10"8"12,4-10-39-12,0 4-9 0,0 3 0 0,0-7 0 11,0 10 111-10,0-10 20-1,0 0 4 0,0 0 1 15,0 0-64-15,0 0-12 0,0 0-2 0,0 0-1 14,0 0-21-13,0 0-5-1,-8-7-1 0,4-3 0 14,1 0 3-14,-1-4 1 0,0 4 0 0,-4-10 0 15,1 3-34-15,3-7 0 0,-4 0 0 0,1 4 0 15,-1-11 0-14,4-3 0-1,0 4 0 0,1-4 0 15,-1 7 0-15,4-4 0 0,0 1 0 0,0 3 0 16,4 3 0-16,-1 4 0 0,1-1 0 1,4 8 0 14,3-4 16-14,1 0-4-1,-1 7-1 0,4 0 0 15,1-1-3-14,-1 8 0-1,4 0 0 0,-4 3 0 14,4 0-8-14,0 6 10 1,-3 1-10 0,-1 3 10 13,-4-3-10-11,1 3 0-3,-5 0 0 0,-3 4 0 8,0-4 8-6,-4 7 0-2,-4-7 0 0,0 0 0 13,-3 4-8-13,-5 0 0 0,1-4 0 0,-4 0 0 15,3 0 0-15,-3 0-11 0,0 0 3 0,3-3 0 15,1 3-4-15,3-10 0 0,1 4 0 1,7-4 0 13,0 0 12-14,0 0-12 0,0 0 12 0,0 0-12 15,0 0 4-14,3 0 0-1,9 0 0 0,-1 0 0 17,1 7 8-17,3-7 14 0,4 3-3 0,-4 4-1 16,4 3 3-16,4 0 1 0,-4 0 0 0,4-3 0 12,0 7 10-12,0-1 3 0,0 1 0 0,0 3 0 14,-4-4-2-14,0 4 0 0,0-3 0 0,-4 3 0 15,-4-4 3-15,1 1 1 1,-4-1 0-1,-1 4 0 14,-3-7 9-14,-4 4 2 0,-4-4 0 0,0 4 0 15,-3-4-2-15,-5 0 0 0,1-7 0 0,-4 4 0 15,-1 3-18-15,-7-6-4 0,1-1-1 1,-5 1 0 13,0-4-15-14,1-4 0 0,-1 4 8 1,0-3-8 18,0-1-41-19,1-2-11 0,-1 2-3 0,4-6 0 14,4 0-167-14,0 3-34 0</inkml:trace>
    </iact:actionData>
  </iact:action>
  <iact:action type="add" startTime="90061">
    <iact:property name="dataType"/>
    <iact:actionData xml:id="d101">
      <inkml:trace xmlns:inkml="http://www.w3.org/2003/InkML" xml:id="stk101" contextRef="#ctx0" brushRef="#br1">11858 13674 1679 0,'0'0'35'1,"0"0"8"1,0 0-35-2,0 0-8 0,0 0 0 0,0 0 0 17,0 0 84-17,0 0 14 1,0 0 3-1,3-4 1 15,1-3-30-15,0 4-7 1,0 0-1-1,3-1 0 16,-3 4 0-16,0 0 0 0,4-3 0 1,-4 3 0 13,3 0-51-13,-7 0-13-1,4 3 0 0,0-3 0 10,-4 0 54-10,7 4 8 0,-3-1 2 0,-4-3 0 15,0 0 0-14,0 0 0-1,0 0 0 0,0 0 0 16,0 0-52-16,0 0-12 0,0 0 0 0,0 0 0 13,0 0 0-13,0 0 0 0,0 0 0 1</inkml:trace>
    </iact:actionData>
  </iact:action>
  <iact:action type="add" startTime="90731">
    <iact:property name="dataType"/>
    <iact:actionData xml:id="d102">
      <inkml:trace xmlns:inkml="http://www.w3.org/2003/InkML" xml:id="stk102" contextRef="#ctx0" brushRef="#br1">13642 12979 1337 0,'15'-17'28'0,"-7"10"6"9,-4-3-34-3,-1 3 0-6,5 0 0 0,-4-3 0 9,0-7 160-8,-1 7 26-1,1-4 5 0,0 4 1 15,0 0-52-15,-4-3-9 0,0 2-3 0,0-2 0 14,0 3-26-13,-4-1-6-1,0 5 0 0,0-5-1 14,-3 5-50-14,3 2-9 0,-4-2-3 0,-3 2 0 15,3 4 25-14,-3 0 5-1,-4 0 1 0,3 4 0 15,-3 2-17-15,0 4-3 0,-1-3-1 0,1 7 0 15,0 3-15-15,0 0-4 1,3 3 0-1,-3 0 0 17,0 4-3-17,3 3-1 0,-3-6 0 0,0 6 0 16,7 0-9-16,-3 3-3 0,7 1 0 1,0 3 0 10,0 0-8-11,4 3 0 0,0-7 0 1,4 8 0 13,4-1 0-14,-1-6 0 0,1 2 0 0,3 1 0 14,5-7 0-14,-5 1 0 1,4-5 0-1,1-2 0 14,-1-8 0-14,0-3 0 1,4 4 0-1,0-7 0 15,0-4 0-15,-3 0-12 0,3-3 4 1,-4-3 8 13,-4 0 0-14,5-4 0 0,-5-7 0 1,-3 4 0 12,-1-3 0-13,-3-8 0 1,0 1 0-1,-4 3 0 15,0-7 0-15,-4 4 0 0,0 0 0 1,-3-1 0 15,3 1-21-16,-4 6 3 0,1-6 1 1,-1 3 0 14,0 7 3-14,4 0 1-1,1 0 0 0,-1 3 0 10,8 0 5-9,-1 4 8-1,1-1-13 0,4 1 5 14,3-1 8-14,1 4 0 1,3 0-9-1,4 0 9 14,0 0 0-14,4 0 8 1,0 0 0 0,0 0 0 12,0-6 1-13,0 6 0 1,-1 0 0-1,1 0 0 14,-4 0-9-14,-3-4 0 0,3 4 0 1,-8 0 0 17,1 0-85-17,-1 0-23-1,-3 0-4 0</inkml:trace>
    </iact:actionData>
  </iact:action>
  <iact:action type="add" startTime="91469">
    <iact:property name="dataType"/>
    <iact:actionData xml:id="d103">
      <inkml:trace xmlns:inkml="http://www.w3.org/2003/InkML" xml:id="stk103" contextRef="#ctx0" brushRef="#br1">14080 13714 1865 0,'-4'21'39'0,"4"-8"9"11,0 4-39-11,0-3-9 0,0 3 0 0,0-4 0 11,4 4 109-10,-4-7 20-1,0 4 4 0,0-4 1 14,4 0-48-14,-4 0-10 0,0-10-1 0,0 0-1 15,0 0-15-15,0 0-3 0,0 0-1 1,0 0 0 13,0 0-32-13,4-10-7-1,-4-7 0 0,4 4-1 14,-4-8-6-13,4 1-1-1,-4-4 0 0,0-3 0 14,3-3-8-14,-3-1 0 0,0 1 9 0,0-4-9 16,0 0 0-16,0 0 0 0,0 0 0 0,0 0-8 16,4 0 8-16,0 0 0 0,0 4 10 0,3-4-10 16,1 7 0-16,0 7 0 0,3-8 0 0,1 11-10 16,-1 1 10-16,4 5 0 0,0 1 0 0,1 3 0 12,-1 7 0-11,0 0 0-1,-3 0 0 3,-1 7 0 14,1 3-72-16,-9 1-10-1,1-1-2 1</inkml:trace>
    </iact:actionData>
  </iact:action>
  <iact:action type="add" startTime="91782">
    <iact:property name="dataType"/>
    <iact:actionData xml:id="d104">
      <inkml:trace xmlns:inkml="http://www.w3.org/2003/InkML" xml:id="stk104" contextRef="#ctx0" brushRef="#br1">13974 13660 2169 0,'11'-3'45'0,"8"-1"11"9,-4 4-45-3,4-3-11-6,4 0 0 0,-4-1 0 15,4 4-58-15,4-3-14 1</inkml:trace>
    </iact:actionData>
  </iact:action>
  <iact:action type="add" startTime="91917">
    <iact:property name="dataType"/>
    <iact:actionData xml:id="d105">
      <inkml:trace xmlns:inkml="http://www.w3.org/2003/InkML" xml:id="stk105" contextRef="#ctx0" brushRef="#br1">14381 13874 2166 0,'-7'20'91'13,"3"-3"-73"3,-4 0 1-15,5 0 0 0,3 0 0-1,-4-4 0 15,0 1-123-14,4-4-24 0</inkml:trace>
    </iact:actionData>
  </iact:action>
  <iact:action type="add" startTime="92146">
    <iact:property name="dataType"/>
    <iact:actionData xml:id="d106">
      <inkml:trace xmlns:inkml="http://www.w3.org/2003/InkML" xml:id="stk106" contextRef="#ctx0" brushRef="#br1">14801 13497 2848 0,'0'0'81'0,"0"0"17"6,0 0-78-6,4 7-20 0,-1 0 0 0,1-4 0 14,4 1 48-14,-4-1 7 0,3-3 1 1,1 0 0 14,0 3-21-15,3-3-4 0,0 7-1 0,1-3 0 15,3-1 3-15,0 0 1 1,1 1 0-1,-1-1 0 16,-4 4-18-16,1-4-4 0,-1 4-1 0,-3-3 0 16,-1-1-2-16,1 4 0 1,-4-7 0-1,-4 0 0 11,0 0 3-11,0 0 0 0,0 0 0 0,0 0 0 14,0 0 14-13,-4 10 3-1,0 0 1 0,-3-7 0 15,-5 4-16-15,5 3-3 0,-5-3-1 0,1 0 0 14,-5 3-10-13,5-3 0-1,-4 0 0 0,0-1-11 14,-1 1-6-13,5 0-2-1,-1 0 0 0,5 0 0 19,-1-1-120-18,8-6-24-1,-4 7-5 0</inkml:trace>
    </iact:actionData>
  </iact:action>
  <iact:action type="add" startTime="92431">
    <iact:property name="dataType"/>
    <iact:actionData xml:id="d107">
      <inkml:trace xmlns:inkml="http://www.w3.org/2003/InkML" xml:id="stk107" contextRef="#ctx0" brushRef="#br1">15174 13796 2169 0,'8'3'92'9,"-4"4"-74"2,0-4 82-11,3 1 16 0,-3-1 3 1,-4-3 1 14,8 0-45-15,-1 0-9 0,1-3-2 0,-8 3 0 14,4-7-36-13,-4 0-8-1,4-3-2 0,-8 0 0 15,4-4-3-15,0 4-1 0,0-7 0 0,0 3 0 17,-4-9-14-17,0-1 0 0,0 0 0 0,1-3 0 16,-1 0 0-16,0-7 0 0,4 0 0 0,0 0 0 12,0 4 0-12,0-1 0 0,4 4 0 0,3 0 0 15,-3 7 0-14,4 6 0-1,3-3 0 0,1 7 0 14,-1 7 0-14,4-7 0 1,4 10 0-1,-3-7 0 14,-1 3 28-14,4 4 4 0,-4 4 0 0,-3 3 0 15,-1 3-8-14,-3 3-2-1,-1 4 0 0,-3 4 0 14,0-4 0-14,-8-1 0 1,0 1 0-1,1 0 0 14,-5 0-2-13,0-7-1-1,-3 1 0 0,-1-1 0 15,1-7-19-15,0 4 0 0,-1-4 0 0,5 1 0 19,-5-4-24-18,12 0-4-1,-8-4-2 0,8 4 0 13,0 0 22-13,0 0 8 0,0 0 0 0,0 0-9 16,4-6 9-16,4-1 0 0,0 0 0 0,-1 4 0 10,1-8 0-10,7 11 0 0,-4-6 0 2,1 2 0 11,3 4 0-13,-3 0 8 0,3 0-8 0,0 4 0 15,0 2 0-14,4-2 0-1,-3 6 0 0,3 0 0 14,-4 0 0-14,0 4 0 0,0-1 0 0,-3 1 0 15,-1 3 35-15,-3-3 9 1,0 6 1 0,-5-10 1 14,-3 10-6-14,-3-6 0 0,-1 3-1 0,-4 0 0 14,-3 0-4-14,-1 0-1-1,-3-4 0 0,0 8 0 11,0-11-17-11,-8 0-3 1,4-7-1 0,-4 4 0 13,4-3-13-14,-4-4 0 1,0 0 0-1,0-4-10 16,0 4-70-16,4-7-13 0,4 4-3 2</inkml:trace>
    </iact:actionData>
  </iact:action>
  <iact:action type="add" startTime="93286">
    <iact:property name="dataType"/>
    <iact:actionData xml:id="d108">
      <inkml:trace xmlns:inkml="http://www.w3.org/2003/InkML" xml:id="stk108" contextRef="#ctx0" brushRef="#br1">16433 13145 1610 0,'0'0'33'1,"0"0"9"9,0 0-34-10,0 7-8 0,3 3 0 0,-3 0 0 11,4 0 120-11,-4 0 21 0,4 0 5 1,-4 7 1 12,4-3-39-12,-4 3-7-1,4 0-1 0,-4 0-1 15,0 0-30-15,3 0-5 0,-3 3-2 0,0-10 0 15,0 0-34-15,0 1-6 0,0-1-2 0,0-10 0 19,0 0-57-19,0 0-12 0,0 0-3 0,0 0 0 15,-3-10-190-15,3-1-38 0</inkml:trace>
    </iact:actionData>
  </iact:action>
  <iact:action type="add" startTime="93459">
    <iact:property name="dataType"/>
    <iact:actionData xml:id="d109">
      <inkml:trace xmlns:inkml="http://www.w3.org/2003/InkML" xml:id="stk109" contextRef="#ctx0" brushRef="#br1">16516 13087 1416 0,'31'-20'29'1,"-20"10"8"-1,1 3-29 4,3 4-8-3,4-4 0-1,-4 3 0 8,1-2 111-8,-1 2 21 0,0 4 4 0,-3 0 0 15,-1 0-8-15,4 0-3 0,-7 4 0 0,-4-4 0 15,-4 0-23-15,0 0-5 0,0 0-1 0,0 10 0 15,-8-3-6-15,0 3-2 0,1 0 0 0,-5-3 0 16,1-1-50-15,-1 5-10-1,1 2-3 0,0-3 0 16,-1-3-6-16,5 3-2 0,-1 0 0 1,4-3 0 12,0 7-17-13,4-11 0 0,0 4 8 1,4 3-8 14,0 0 0-15,0 0 0 0,3-3 0 1,1 3 0 14,3-3 0-15,-3 0 0 0,3 0 0 0,1 3 0 12,-1-3 0-12,1 3 0 0,3 0 0 0,-4-3 0 15,-3 6 0-15,4-2 0 0,-5-8 0 0,1 7 0 14,-4-3 0-13,3 3 0-1,-7-7 0 0,0-3 0 14,-4 7 19-14,1 0 0 1,3-7 0-1,-8 7 0 14,0-4-9-13,1 1-2-1,-1-1 0 0,0 4 0 16,-3-7-8-15,3 3 0-1,1 1 0 4,7-4 0 11,-8 3-90-15,8-3-20 0,0 0-4 0</inkml:trace>
    </iact:actionData>
  </iact:action>
  <iact:action type="add" startTime="93854">
    <iact:property name="dataType"/>
    <iact:actionData xml:id="d110">
      <inkml:trace xmlns:inkml="http://www.w3.org/2003/InkML" xml:id="stk110" contextRef="#ctx0" brushRef="#br1">17489 13152 2654 0,'-4'-11'76'1,"0"5"15"8,0-1-73-6,4 7-18-2,-4-4 0-1,-3 1 0 13,-1 0 64-13,-3 3 10 0,3 3 2 0,-3 0 0 16,-5 1-26-16,5 3-5 0,-4-1-1 0,3 1 0 11,1 0-10-11,-1 3-2 0,1 0-1 0,-1 7 0 15,5-7-13-15,-1 1-2 1,1-1-1-1,3 7 0 14,0-4-15-14,4 1 0 0,4-4 0 0,0 0 0 15,3 0 8-15,1 1-8 0,3-11 11 1,1 3-11 13,-1-3 0-14,4-3 0 0,4 3 0 0,1-11 0 19,-5 1-26-18,4 0-6-1,0-4 0 0,-4 1-1 15,0-4 3-15,-3 0 1 0,3 3 0 1,-7-6 0 13,3 0-33-14,-3-4-6 0,-1 0-2 1,1 1 0 13,-4-8 4-14,0 1 1 0,-1-4 0 2,1 3 0 11,0 1 29-13,-4-1 7 0,0 7 1 0,0-3 0 11,0 14 68-11,-4 3 13 1,4 10 3-1,0 0 1 15,0 0 39-14,0 0 8-1,-7 3 2 0,-1 4 0 14,4 3-60-13,-3 3-12 3,3 8-2-2,4 6-1 5,0-7-1-6,-4 7 0-1,4 0 0 0,4 4 0 15,-4-11-30-14,4 4-18 2,3 0 2-3,1 0 1 14,-4-4-81-14,3 0-17 0,1-3-3 0</inkml:trace>
    </iact:actionData>
  </iact:action>
  <iact:action type="add" startTime="94247">
    <iact:property name="dataType"/>
    <iact:actionData xml:id="d111">
      <inkml:trace xmlns:inkml="http://www.w3.org/2003/InkML" xml:id="stk111" contextRef="#ctx0" brushRef="#br1">17767 13250 1994 0,'0'0'41'1,"4"7"11"4,0-1-42 0,-1 1-10-3,1 0 0-2,-4-7 0 8,4 7 48-8,-4-7 8 0,4 3 2 1,-4-3 0 13,4 10-50-14,-4-10-8 0,7 4 0 0</inkml:trace>
    </iact:actionData>
  </iact:action>
  <iact:action type="add" startTime="94383">
    <iact:property name="dataType"/>
    <iact:actionData xml:id="d112">
      <inkml:trace xmlns:inkml="http://www.w3.org/2003/InkML" xml:id="stk112" contextRef="#ctx0" brushRef="#br1">17931 13057 1288 0,'11'0'27'1,"5"-7"5"3,-1 4-32 6,0 3 0-10,0 0 0 0,-3 0 0 6,3-7 88-6,-7 7 10 0,3 0 2 0,-3 0 1 14,-1 0-23-14,-7 0-5 0,0 0-1 0,4 7 0 16,-4-4-11-16,4 4-2 0,0 3-1 1,-4-7 0 13,-4 7 1-14,4-3 0 0,-4 0 0 1,0 3 0 14,0 0 4-15,4-3 1 0,-3 3 0 0,3 0 0 16,0-3-17-15,0 7-3-1,0-11-1 0,0 7 0 16,0-3-13-16,0-7-2 0,0 10-1 0,0 0 0 11,-4-6-13-10,0 6-2-1,4-3-1 0,-4 3 0 14,0 0 27-14,-3-3 6 0,3 0 0 0,0-1 1 15,-3 1-29-15,-1 0-7 0,0 0-1 0,1-4 0 14,-1 7-8-13,0-10 0-1,8 0 0 1,-7 4 8 17,7-4-59-17,-8 7-12-1,8-7-2 1</inkml:trace>
    </iact:actionData>
  </iact:action>
  <iact:action type="add" startTime="94713">
    <iact:property name="dataType"/>
    <iact:actionData xml:id="d113">
      <inkml:trace xmlns:inkml="http://www.w3.org/2003/InkML" xml:id="stk113" contextRef="#ctx0" brushRef="#br1">18354 13036 2661 0,'0'0'76'1,"-8"0"16"2,5 4-74 3,-5 3-18-6,-3 3 0 0,3-7 0 10,4 7 47-9,-4 4 5-1,1-1 2 0,3 1 0 15,-4-1-3-15,1 4-1 0,3-3 0 0,-4 3 0 15,5-7-28-15,-1 4-6 0,4-1 0 0,-4 1-1 17,4-1-15-17,4-2 0 0,0-1 0 0,-1 0 0 17,1-3-115-16,4-1-19-1,-1-2-4 0</inkml:trace>
    </iact:actionData>
  </iact:action>
  <iact:action type="add" startTime="94890">
    <iact:property name="dataType"/>
    <iact:actionData xml:id="d114">
      <inkml:trace xmlns:inkml="http://www.w3.org/2003/InkML" xml:id="stk114" contextRef="#ctx0" brushRef="#br1">18491 13182 2218 0,'0'0'46'0,"4"3"11"8,4 4-45-3,-4 3-12-5,-1-10 0 0,1 7 0 12,4 0 97-12,-1 0 18 0,1 0 3 1,0-4 1 14,-1 4-47-15,1-4-10 0,3 1-2 0,1-1 0 16,-5-3-40-16,5 0-9 0,-1 0-2 0,1-3 0 12,-5-1-9-11,1 1 10-1,0-4-10 0,-1-3 10 14,1 3-10-14,-1-3 0 0,-3 0 0 0,0-1 0 14,0-2 0-14,-4 3 12 1,0 0-4-1,0-1 0 15,-8 1 0-15,4 3-8 0,-3-3 12 0,-5 4-4 15,1 2 16-15,0 1 4 0,-1 3 0 0,1 0 0 15,-5 0-28-15,5 3 0 0,-4 1 0 0,3-1 0 15,5 4 0-15,-1-1 0 0,4 1 0 0,0 0 0 19,1 0-137-18,3 3-33-1,3-3-6 0</inkml:trace>
    </iact:actionData>
  </iact:action>
  <iact:action type="add" startTime="95161">
    <iact:property name="dataType"/>
    <iact:actionData xml:id="d115">
      <inkml:trace xmlns:inkml="http://www.w3.org/2003/InkML" xml:id="stk115" contextRef="#ctx0" brushRef="#br1">18819 13260 2185 0,'8'-7'92'7,"-1"1"-74"9,-3-1 62-16,4 0 13 0,-1-3 3 0,1 3 0 15,-4-3-61-15,4-4-12 0,-5 4-3 1,5 0 0 15,-4-7-6-15,3 3-2-1,1 1 0 1,-4 3 0 15,3 0 7-15,-3-1 1-1,0 1 0 0,4 0 0 14,-4 3 25-14,3 4 6 0,-3-4 1 0,4 4 0 11,-5 3-32-10,5-7-7-1,-8 7-1 0,0 0 0 13,4 7-12-13,3-7 0 1,-3 3 0-1,0 7 0 23,0-3-96-22,-4 3-21-1,4-3-5 0</inkml:trace>
    </iact:actionData>
  </iact:action>
  <iact:action type="add" startTime="95388">
    <iact:property name="dataType"/>
    <iact:actionData xml:id="d116">
      <inkml:trace xmlns:inkml="http://www.w3.org/2003/InkML" xml:id="stk116" contextRef="#ctx0" brushRef="#br1">19117 13240 2169 0,'0'0'45'1,"3"-7"11"8,1-3-45-7,0 3-11-2,4 0 0 0,-5 0 0 10,5-3 57-10,0-7 10 0,-5 7 1 1,5-3 1 13,0-1-45-13,-4 0-8-1,3 1-3 1,1-1 0 11,-4 1 7-11,3-1 0-1,1 1 1 0,-1 6 0 15,-3-3 8-15,4 6 2 1,-4-6 0-1,0 3 0 13,-1 4 7-13,1 3 2 1,0 0 0-1,4 0 0 14,-1 3-13-13,-3 4-3-1,7-7 0 0,-7 4 0 14,4 2-16-14,-4 5-8 0,3-1 8 0,-3-7-8 16,0 7 0-16,4-3 0 0,-5 3 0 0,1-3 0 16,4 0 0-16,3 0 0 0,-3-1-9 1,3 1 9 16,1-4-8-15,-1 1 8-2,1-1 0 0,3 1 0 17,0-4 0-17,0 0 0 1,1 0 0-1,3-4 0 7,0 1 0-7,-4 3 0 1,0-4 0 2,1-2 0 7,-1 2 0-9,0-2 0-1,-4 2 0 0,1-6 0 14,-1 3 0-14,1-3-10 0,-5 3 10 1,1-3-12 15,0 7 12-16,-5-7 0 1,1 3 0 2,0 3 0 9,-4 4 0-11,0 0 0 1,0 0 0-2,-8-6 11 11,1 2 3-11,-5 4 1 0,5 0 0 0,-5 0 0 13,1 4 0-13,-4 2 0 1,3 5 0 0,1-1 0 13,-4-7-15-13,7 7-10-1,-4-3 2 0,5 3 0 17,-1 0 8-16,4 1 0 0,4 2 0-1,0-3 0 19,0 0-18-19,4 1-2 0,4-1 0 0</inkml:trace>
    </iact:actionData>
  </iact:action>
  <iact:action type="add" startTime="95851">
    <iact:property name="dataType"/>
    <iact:actionData xml:id="d117">
      <inkml:trace xmlns:inkml="http://www.w3.org/2003/InkML" xml:id="stk117" contextRef="#ctx0" brushRef="#br1">19890 13036 2848 0,'-7'4'81'0,"-5"6"17"14,5 0-78-14,3 0-20 0,-4 4 0 1,4-1 0 7,4 4 65-7,-3-3 10-1,3-1 1 0,3 1 1 15,1-4-22-14,0 7-5-1,4-7-1 0,-1 0 0 13,1 1-33-13,3-5-6 1,5-2-2-1,-5-4 0 19,1 3-113-19,3-3-23 0,-4-3-5 0</inkml:trace>
    </iact:actionData>
  </iact:action>
  <iact:action type="add" startTime="96318">
    <iact:property name="dataType"/>
    <iact:actionData xml:id="d118">
      <inkml:trace xmlns:inkml="http://www.w3.org/2003/InkML" xml:id="stk118" contextRef="#ctx0" brushRef="#br1">20001 12948 2214 0,'30'17'46'1,"-18"-13"11"7,7-1-45-7,0-3-12-1,4 0 0 0,4 0 0 12,-5 0 88-11,1 0 16-1,0-3 4 0,4-1 0 15,-8 4-80-14,4-3-16 0,-4-1-4-1,-4 1 0 15,0-4-8-15,1 0-11 0,-9 1 3 0</inkml:trace>
    </iact:actionData>
  </iact:action>
  <iact:action type="add" startTime="96467">
    <iact:property name="dataType"/>
    <iact:actionData xml:id="d119">
      <inkml:trace xmlns:inkml="http://www.w3.org/2003/InkML" xml:id="stk119" contextRef="#ctx0" brushRef="#br1">20264 12745 2546 0,'0'20'107'13,"-4"4"-86"-2,4 0 67-11,0 3 14 0,0 0 2 0,0-3 1 15,0-4-49-15,0 4-9 0,4-4-3 0,0 4 0 14,0-4-28-13,-1 0-7-1,5 1-1 0,-4-4 0 16,7 0-8-16,-3 0 0 0,3 0 0 0,5-1 0 15,-1-5 0-15,4-1-11 0,0-3 3 0,-4 3 0 14,4-10-13-13,0 3-3-1,-3 4 0 0,3-7 0 14,0-7 15-14,0 4 9 1,0-11-12-1,-4 4 12 16,4-4-8-16,-4 1 8 1,1-4 0-1,-1 3 0 15,-4 1-8-15,5-7 8 0,-9 3 0 2,1 3 0 8,0-6 0-9,-5 6 0-1,-3 4 0 0,0-4 0 14,0 4 24-14,-3 3 6 0,-1 1 1 0,4 6 0 15,-8-4-16-15,0 4-3 0,1 0-1 0,-5 0 0 15,1 4 9-15,3 2 3 0,1 1 0 0,-5 3 0 15,5 1-12-15,3-1-3 0,-4 3 0 1,4 1 0 13,4 6-8-14,-3-10-12 0,3 11 2 0,3-8 1 17,1 4 9-16,0-3 0 0,4-1 0 1,-1 1-8 13,1-1-120-14,3 1-24 0,5-4-5 0</inkml:trace>
    </iact:actionData>
  </iact:action>
  <iact:action type="add" startTime="96843">
    <iact:property name="dataType"/>
    <iact:actionData xml:id="d120">
      <inkml:trace xmlns:inkml="http://www.w3.org/2003/InkML" xml:id="stk120" contextRef="#ctx0" brushRef="#br1">21152 12945 2579 0,'-11'-7'73'1,"3"0"16"5,-3 7-71-1,-4 0-18-5,3 0 0 0,-3 0 0 10,0 0 71-9,-1 4 10-1,-3-1 3 0,4 4 0 15,0 3-28-15,0 0-4 1,3 7-2-1,-3-3 0 16,7 6-27-16,1-10-6 0,-1 11-1 1,4-11 0 15,4 3-6-16,0 4-2 0,4-3 0 1,0-4 0 10,7 0-8-9,1 0-11 1,7-3 3-3,0 0 0 8,0-7 8-7,4 0 0-1,0 0 0 0,0-7-8 16,-4 0-11-16,3-3-1 0,-2-3-1 0,-5-1 0 22,0-3-34-21,0 0-6 0,-3-3-2-1,-1-1 0 12,-3-2-24-12,-1-1-5 1,-3 0 0 0,0-3-1 11,0-3 21-12,-4 2 4 0,-4-2 0 0,4-1 1 10,-4-2 44-10,0 9 9 0,-3-10 2 0,3 7 0 15,0 6 60-14,-3 8 13-1,3-4 3 1,0 7 0 13,0 6 35-13,4 4 7-1,0 0 2 1,-8 11 0 14,5 9-36-15,3 0-6 1,0 7-2-1,0 7 0 10,3 4-27-10,-3 2-5 1,4 4-2-1,4 4 0 16,0-11-22-15,-1 7-8 0,5 0 0-1</inkml:trace>
    </iact:actionData>
  </iact:action>
  <iact:action type="add" startTime="99202">
    <iact:property name="dataType"/>
    <iact:actionData xml:id="d121">
      <inkml:trace xmlns:inkml="http://www.w3.org/2003/InkML" xml:id="stk121" contextRef="#ctx0" brushRef="#br1">4130 16518 1579 0,'0'0'32'2,"0"0"10"2,0 0-34-4,0 0-8 0,0 0 0 0,-4-7 0 15,0 4 142-15,-3-4 26 0,-1 0 6 0,-4 4 1 15,1-1-83-15,-4 4-17 0,0-3-3 0,-1 3-1 15,1 3-6-15,-4-3-1 0,0 4 0 0,4-1 0 15,-1 0 8-15,1 1 2 0,4 3 0 0,-1-4 0 18,1 4-59-18,7-4-15 0,4-3 0 1,0 0 0 14,-4 7 54-13,4-7 8-2,0 10 2 0,8-6 0 14,-1 2-52-14,1-2-12 1,4 2 0 0,3-2 0 11,0-1 0-12,4 1 0 1,0-1 0-1,0 4 0 12,4 0-10-12,-4-4-5 0,0 4-1 0,4-4 0 13,-4 4 16-12,0 0 8-1,-4 3 0 0,1-3-8 14,-1-1 16-13,-4 1-4-1,5 3-1 1,-5 1 0 12,-3-8 6-12,-1 4 2-1,1 3 0 0,0 0 0 15,-8-3 19-15,3 0 4 0,-3 3 1 0,-3-3 0 14,-1-1-20-13,-4 5-4-1,4-5-1 0,-7 1 0 14,-1 0 0-13,1 0 0-1,-4-1 0 1,0-2 0 14,-5-1-7-15,1 4-2 0,0-7 0 1,-4 0 0 14,-3 0-9-15,3 0 0 1,-4 0 0-1,4 0 0 15,4 0-11-15,-4 0-4 1,4-7-1-1,0 4 0 16,4-1-77-16,4 1-16 0,-1 0-3 0</inkml:trace>
    </iact:actionData>
  </iact:action>
  <iact:action type="add" startTime="99635">
    <iact:property name="dataType"/>
    <iact:actionData xml:id="d122">
      <inkml:trace xmlns:inkml="http://www.w3.org/2003/InkML" xml:id="stk122" contextRef="#ctx0" brushRef="#br1">4202 16240 2120 0,'-4'-21'89'13,"1"1"-71"-3,-1 0 96-9,0 3 19-1,0 0 4 0,-3 3 1 15,-1-6-30-15,0 10-7 0,-3-7-1 0,-1 7 0 14,1 0-10-14,-4-1-2 0,-1 5-1 0,-6-1 0 15,3 3-27-15,-1 4-4 1,-2 0-2-1,-1 4 0 14,0-1 1-14,-4 4 0 0,0 3 0 0,1 0 0 16,-1 4-44-16,4 3-11 0,-3 3 0 0,3 1 0 15,4 2 0-15,0 4 0 0,0 0 0 0,3 11 0 16,1-1 10-15,4 7-10-1,-1 0 12 0,8 4-12 18,1-1 9-17,3-3-9 0,7 4 0 1,1-1 9 7,3 1-1-8,1-11-8 2,3 4 12-3,4 6-4 11,4-6-8-11,4-4 12 0,7 4-12 0,4-4 12 14,0-7-12-14,4 1 0 0,4-7 9 0,-1-4-9 13,1-6 0-12,0 3 0-1,-4-14 0 0,4-3 8 14,-4-3-8-14,3-14 9 0,-3 0-9 1,4-7 10 13,-8-3-10-14,0-4 0 0,-3 1-12 1,-1-11 12 13,-4 4 0-14,-7-1 0 0,-4 1 0 0,0-3 0 17,-7-1-8-16,-5-7 8 0,1 1 0-1,-8-4 0 15,-4 4 0-15,-7-8-9 0,-1 5 9 0,-3-8 0 15,-8 10-9-15,0 8 9 0,-3-4 0 0,-5 3-9 11,-3 7 9-11,0 7 0 0,-1-4 8 0,1 8-8 14,0 2 0-14,-1 8-18 1,5-1 3 0,-4 8 1 13,3 2-7-14,4 4-2 0,-3 0 0 1,3 7 0 20,0 3-96-20,5 4-19 0,-1-1-4 3</inkml:trace>
    </iact:actionData>
  </iact:action>
  <iact:action type="add" startTime="101138">
    <iact:property name="dataType"/>
    <iact:actionData xml:id="d123">
      <inkml:trace xmlns:inkml="http://www.w3.org/2003/InkML" xml:id="stk123" contextRef="#ctx0" brushRef="#br1">4705 16182 714 0,'0'0'30'7,"0"0"-30"8,0 0 130-15,0 0 20 0,0 0 4 0,0 0 1 15,0 0-30-15,0 0-5 0,0 0-2 0,0 0 0 15,0 0-6-15,0 0-2 0,0 0 0 0,8 4 0 15,0-4-25-15,-1-4-5 0,5 1 0 0,-1-1-1 15,4-2-11-15,8-1-3 0,0 0 0 0,4-3 0 15,3-4-18-15,9-3-4 0,2 4-1 0,1-11 0 14,0 0-12-13,4 1-2-1,-4-4-1 0,4-1 0 19,0-2-7-18,-1-1-2 0,1-3 0 2,4 4 0 10,-5 3-8-12,-3 3-2 0,4 0 0 1,-4 4 0 8,-4 0-8-8,-4 3 10-2,-3 3-10 0,-8-3 10 9,0 4-10-8,-4-1 10 0,-8 4-10-1,4 0 10 11,-7 3-10-10,0 4 8-1,-5-4-8 1,-3 7 8 12,0 0-8-13,0 0 0 0,0 0 9 0,0 0-9 15,0 0 0-15,-7-4-13 0,3 4 1 0,-7 0 1 20,-1 0-17-20,-3 4-3 0,3-1-1 1,-3 1 0 9,4-1 8-10,-4 0 0 0,-1 1 1 0,5-1 0 14,-1 1 23-14,1-1-11 1,-4 0 11-1,7-3-8 15,0 4 8-15,8-4 0 0,0 0-9 1,0 0 9 15,0 0 0-16,0 0 0 0,0 0 0 0,0 0 0 16,4-7 0-16,0 0 0 0,4 4 0 0,3-4 0 12,-3 0 0-12,3 0 10 1,4 1-10-1,-3-1 10 13,3 4-10-13,0-4 10 0,1 3-10 0,-1-2 10 15,0 2-10-14,0 1 10-1,1 3-10 1,-5-7 10 12,1 7 3-12,-1-3 1-1,-3 3 0 0,3 0 0 14,-3 0 3-13,-8 0 1-1,3 3 0 0,-3-3 0 14,0 0 1-14,4 7 0 0,-4-7 0 1,0 10 0 13,0 0-3-14,-4 0 0 0,1 0 0 1,-1 1 0 17,-4 2-3-18,4 1-1 1,-3 3 0 1,-1-7 0 9,-3 3-4-11,3-2 0 0,0 2-8 0,-3 1 12 16,3-4-12-16,-3-3 0 0,3-1 0 1,1 1 0 15,7-7-40-16,0 0-13 0,0 0-3 0</inkml:trace>
    </iact:actionData>
  </iact:action>
  <iact:action type="add" startTime="101802">
    <iact:property name="dataType"/>
    <iact:actionData xml:id="d124">
      <inkml:trace xmlns:inkml="http://www.w3.org/2003/InkML" xml:id="stk124" contextRef="#ctx0" brushRef="#br1">6459 15019 1972 0,'-11'-13'83'7,"-4"3"-67"4,-1 0 87-11,1 3 17 1,-4 3 3-1,0 4 1 14,4 4-34-14,-4 3-6 0,-4 3-2 1,4 0 0 13,3 10-24-14,-3 1-5 1,8 2-1-1,-1 4 0 15,5 7-1-15,-5-3-1 0,5-1 0 0,7 1 0 17,-4 3-13-16,8-4-2-1,0 8-1 0,3-1 0 17,5 4-3-16,3-8-1-1,0 1 0 0,16 7 0 9,-5-4-9-9,1-13-1 0,7-4-1 1,1-3 0 13,3-3-11-14,4-11-8 0,7 1 9 0,-3-11-9 15,0-3 10-15,3-4-10 0,-3-6 10 1,0-7-10 13,0-4 8-14,-4-10-8 0,-4 1 0 1,-4-4 9 12,-4 3-9-12,-7 4-14-1,-7-1 3 0,-5 5 1 15,-3-1 21-15,-12 3 4 0,0 1 1 0,-11 3 0 14,-4-1 0-13,-4 5 0-1,-8 2 0 1,1 4 0 14,-4 4-16-15,-1 6-13 0,-3-3 2 0,0 10 1 19,-4 3-44-19,0 7-9 1,0 7-1-1,0 0-1 13,4 4-135-13,-4 6-26 0</inkml:trace>
    </iact:actionData>
  </iact:action>
  <iact:action type="add" startTime="102354">
    <iact:property name="dataType"/>
    <iact:actionData xml:id="d125">
      <inkml:trace xmlns:inkml="http://www.w3.org/2003/InkML" xml:id="stk125" contextRef="#ctx0" brushRef="#br1">4877 16728 1788 0,'0'0'51'0,"0"0"10"7,0 0-49-7,0 0-12 0,0 0 0 0,0 0 0 14,0 0 121-14,0 0 22 0,4-7 4 0,0 4 1 16,3-1-63-16,5 1-12 0,-1 0-2 0,4-1-1 15,8 1-4-15,0-1-1 0,4 1 0 0,7 3 0 15,0-7-7-15,1 4-2 0,3-4 0 0,4 4 0 15,0 3-36-15,-4-7-8 0,8 4-2 0,-4 3 0 15,0-7-1-15,-4 3 0 0,4 4 0 0,-8-6 0 16,0 2-9-16,-7 4 12 0,0-7-12 0,-5 4 12 16,-6 0-12-16,-1-1 0 0,0 1 0 1,-7-4 0 15,-1 4 0-16,-3-4 0 0,-4 0 0 1,0 0 0 10,-4 1 0-11,-3-1 0 0,-1-3 0 1,-3 3 0 12,-1 3 0-13,-3-2 0 0,4-4 0 0,-8 6-11 15,3-3 11-15,1 4 0 0,0-4 0 0,3 4 0 15,-3 3-8-15,4-7 0 0,-5 7 0 1,9-3 0 13,-1 3 8-14,1 3 0 1,7-3 0-1,0 0 0 14,0 0 0-14,0 0 0 0,0 0 0 0,7 7 0 15,1-4 0-15,3 4 0 0,5 3 0 1,-5-6 0 14,0 2 0-15,5 1 11 0,-1 0-3 2,-4 3 0 12,5-3 4-14,-5 3 0 1,-3-3 0-1,3 3 0 15,-3-3 15-15,-4-1 3 1,3 1 1-1,-7 3 0 16,4-3-16-16,-4-7-3 0,-4 10-1 1,4-10 0 8,-4 4-1-9,-3 3 0 1,3 3 0-1,-4-7 0 14,-3 4-10-13,3 3 0-1,1-7 0 1,-1 4 0 18,-3 3-116-19,7-3-26 0,-4 0-5 0</inkml:trace>
    </iact:actionData>
  </iact:action>
  <iact:action type="add" startTime="102922">
    <iact:property name="dataType"/>
    <iact:actionData xml:id="d126">
      <inkml:trace xmlns:inkml="http://www.w3.org/2003/InkML" xml:id="stk126" contextRef="#ctx0" brushRef="#br1">6497 16230 1250 0,'0'0'26'1,"-7"-4"6"8,7 4-32-6,-4 0 0-3,4 0 0 0,0 0 0 14,0 0 91-13,0 0 12-1,-4-10 2 0,4 10 1 11,0 0-10-11,-8-3-1 0,8 3-1 0,-7 0 0 15,-1 0 11-15,1 0 3 0,-1 3 0 0,0 0 0 15,1 4-8-15,-1 3-2 0,0 1 0 0,-3-1 0 15,0 10-37-15,3-6-7 0,-3 6-2 0,3 4 0 14,0 3 5-14,4 3 1 1,1-3 0-1,3 4 0 15,3-4-16-14,1 4-3-1,0-1-1 0,4-6 0 15,3 0-18-15,1-1-3 0,7-6-1 0,-4 4 0 15,4-11 0-14,0 7 0-1,4-14 0 0,0 4 0 15,0-7-16-14,3 0 0-1,5 0 0 1,-4-7 0 14,3 4 0-15,1-14 0 1,-1 3 0-1,-3-6 0 15,-1 0 0-15,1-8 0 0,0 1 0 0,-4-3 0 10,-4-8 28-9,0 5 1-1,-4-1 1 0,-4-7 0 14,-3 11-30-13,-8-1 0-1,0 0 0 0,-8 1 0 15,1 6 14-15,-5 1-3 1,-3-1-1-1,-4 3 0 14,0 5 1-14,-4 5 0 0,-4 1 0 0,1 0 0 15,-1 3-11-15,0 7 10 0,1 7-10 1,-5-7 10 12,8 10-18-13,-3 0-4 0,3 1-1 1,0 2 0 18,4 4-136-19,4 0-27 0,3 3-6 2</inkml:trace>
    </iact:actionData>
  </iact:action>
  <iact:action type="add" startTime="103507">
    <iact:property name="dataType"/>
    <iact:actionData xml:id="d127">
      <inkml:trace xmlns:inkml="http://www.w3.org/2003/InkML" xml:id="stk127" contextRef="#ctx0" brushRef="#br1">5163 17125 680 0,'-8'-14'28'9,"1"4"-28"8,3 0 137-16,0-7 22-1,0 3 4 0,0 4 1 16,1 3 0-16,3-3 0 0,0 7 0 0,0 3 0 11,3-7-20-11,1 7-3 0,4-4-1 0,3 8 0 15,1 3-51-14,3-1-10-1,4 5-3 0,4 2 0 15,0 8-11-15,4-8-2 0,7 4-1 0,0 3 0 14,4 1-16-13,4-1-3-1,4-3-1 0,0 3 0 15,-1 1-14-15,5-1-4 0,-4 0 0 0,3 1 0 15,-3-1 7-15,-4 0 1 1,4 1 0-1,0 2 0 14,-5 1-21-14,1-3-11 0,-3 2 12 1,-1 1-12 13,-4-4-13-14,-7 1-10 1,-1-8-1 0,-3 1-1 13,-4-1 49-14,-3-3 11 0,-1-3 1 1,-4 0 1 15,-3-4-8-16,-4-6-1 1,-4 3-1-1,3-7 0 15,-3-3-27-15,-3 0 0 1,-1-7 0-1,-4 0 0 11,1 3-12-11,-5-9-7 0,1-1-1 3,-1 4-1 8,1 3 21-11,-4 0-11 0,3 3 11 3,-3-3-8 9,3 4 8-12,1 3 0 0,0-4 0 0,3 7 0 15,-3 0 0-15,3 4 0 0,0 0 0 0,1-1 0 15,7 4-11-14,0 0 11-1,0 0-13 0,0 0 5 15,0 0 8-14,0 0 0 0,3 7 0-1,5 3 0 15,0 0 0-14,-1 1 0-1,5 2 0 0,-1 4 0 12,1-7 0-12,3 7 0 1,0-3 0-1,0 3 0 16,1 0 0-16,-1 0 0 0,0-4 0 0,-3 7 0 17,3-9-27-17,-4 2-3 0,-3-3-1 1,3 4 0 8,-7-4 31-8,4-3 0-1,-8 3 0 3,0-3 0 9,-4 0 45-12,-4-1 15 0,1-2 4 0,-1 3 0 14,-3-1-52-13,-5-2-12-1,1 6 0 0,0-7 0 14,0 4 0-13,-1-7 0-1,1 10 0 0,0-10 0 19,0 0-151-19,7 0-33 0,-3 4-6 1</inkml:trace>
    </iact:actionData>
  </iact:action>
  <iact:action type="add" startTime="104395">
    <iact:property name="dataType"/>
    <iact:actionData xml:id="d128">
      <inkml:trace xmlns:inkml="http://www.w3.org/2003/InkML" xml:id="stk128" contextRef="#ctx0" brushRef="#br1">6654 17308 1318 0,'-4'-4'56'7,"0"-3"-45"8,-4 4 138-14,5 0 28-1,-5-1 6 0,0 4 1 15,1 0-46-15,-5 4-9 1,1-1-1-1,-4 4-1 16,3 0-32-16,1 3-7 0,-1 3 0 0,1 8-1 16,-1-1-11-16,1 0-1 0,3 8-1 1,1 2 0 9,-1 1-36-9,4 6-7-1,4-7-2 0,4 4 0 14,4 0-1-13,3-7 0-1,1-3 0 0,3 3 0 14,4-3-11-13,4-4-2-1,-4 4-1 0,8-4 0 15,-1-3-14-15,5-3 8 0,-1-4-8 0,5 0 0 15,-1-7 0-15,4-3 8 1,0-3-8-1,0-4 0 18,0-3-21-17,0 3-7-1,1-13-2 1,-5 0 0 8,-4-4 52-9,1 0 10 0,-8-3 3 1,0 0 0 14,-8-7-22-15,-4-3-4 0,1-4-1 1,-5 4 0 14,-7-4 4-15,-3 7 0 1,-5-3 0-1,-7 3 0 15,-4 4 12-15,-8-1 2 1,-4 4 1 0,-3 3 0 9,0 4-2-9,0 6 0-1,-1-3 0 3,-3 7 0 8,4 3-13-11,-1 4-2 1,1 3-1-1,0 3 0 14,3 4-9-14,8 3 0 0,1 1-12 0,-1-1 12 20,7 7-107-20,9-7-13 1,-1 3-4 2</inkml:trace>
    </iact:actionData>
  </iact:action>
  <iact:action type="add" startTime="105357">
    <iact:property name="dataType"/>
    <iact:actionData xml:id="d129">
      <inkml:trace xmlns:inkml="http://www.w3.org/2003/InkML" xml:id="stk129" contextRef="#ctx0" brushRef="#br1">9772 15057 1147 0,'8'-27'24'1,"-4"16"5"9,-4 1-29-10,0 0 0 0,0 7 0 0,0-7 0 11,-4-1 121-11,4 5 19 0,-4-1 3 0,4 7 1 14,-4-4-16-14,-3 1-2 1,-5 3-1-1,5 3 0 14,-5 4-31-13,1 3-6-1,-1 4-2 0,1 3 0 14,-1-4 4-13,5 11 1-1,-1 0 0 0,0 0 0 14,5 6-34-14,-1 1-6 0,4-8-2 0,0 8 0 15,4-1-8-15,3 4-1 0,1-3-1 0,7-1 0 16,0 1-14-16,1-1-2 0,7-6-1 0,-1 0 0 15,5-4-11-15,0-6-3 0,-1-1 0 1,5-3 0 17,-1-6-8-17,1-1 10 0,3-3-10-1,1-7 10 16,-5-3-2-15,1-7-8 0,-1-3 12 0,-3-7-4 7,-1 7-8-6,1-14 12-2,0 6-12 0,-4-2 12 10,-8-1-4-9,0 8-8-1,-3-11 12 0,-9 7-4 14,1 0 0-14,-8-1-8 0,-3 8 12 0,-5-7-4 15,-7 3 3-15,0 1 0 0,-7 2 0 1,-1 4 0 13,-4 4-1-14,1 3 0 0,-4-1 0 0,3 5 0 15,1 2-10-15,3 4 0 0,-4 4 0 0,9 2-11 19,-1 5-50-19,4-1-11 1,0 0-1-1,7 0-1 14,1 4-150-14,3 3-29 0</inkml:trace>
    </iact:actionData>
  </iact:action>
  <iact:action type="add" startTime="105986">
    <iact:property name="dataType"/>
    <iact:actionData xml:id="d130">
      <inkml:trace xmlns:inkml="http://www.w3.org/2003/InkML" xml:id="stk130" contextRef="#ctx0" brushRef="#br1">10367 15396 1624 0,'0'0'46'0,"0"0"10"10,0 0-45-10,0 0-11 0,0 0 0 0,0 0 0 13,0 0 119-13,8 7 21 0,-1-7 5 0,1 10 1 15,3 0-32-15,1 3-6 0,3 4-2 0,0 4 0 15,8-1-24-15,-4 4-5 0,4-4-1 0,4 11 0 15,-1-14-12-15,9 10-4 0,-1-4 0 0,0 1 0 16,4 3-24-16,4 0-4 0,0-6-2 1,0 6 0 14,4-3-6-13,0 3-2-2,0 0 0 0,-1 3 0 16,-3-3-7-15,0-3-2 0,-4 3 0-1,0 0 0 12,-7-6-4-12,-1-4-1 1,-3 0 0-1,0 0 0 16,-4-7-8-16,-4 0 12 1,-4-3-12 0,-4-1 12 8,-3-2-4-8,0-4 0-1,-5 0 0 0,-3 0 0 13,0 0-8-13,-3-10 10 1,-1-4-10-1,-4 4 10 13,1-4-10-13,-5-3 0 0,1 1 0 1,-1-1 0 13,-3-4 0-14,4 4 0 1,-5-3 0 0,5 3 0 12,-1 0 0-13,1 3 0 0,3-2 0 0,-3 2 0 15,3 4 0-15,5 0 0 0,-5-1 0 0,0 5 0 17,4 2 0-16,4 4 0 0,0 0 0-1,0 0 0 17,0 0 0-17,0 0 0 0,0 0 0 0,0 0 0 14,8 4 0-12,4 2 0-1,-1-2 0-1,0 3 0 9,5 3 0-9,-1 0 0 0,4 0 0 0,0 4 0 14,-4-1 0-13,1 1 0-1,3-1 0 0,-4 1 0 14,-4-4 0-14,5 7 0 0,-5-7 0 2,0 4 0 10,-3-4 0-12,-4 4 0 1,0-4 9-1,-1 0-1 14,-6 0 14-13,3 0 3-1,-8-3 1 1,0 3 0 12,1-3-9-13,-5 3-1 0,1-3-1 1,-1 0 0 13,1 3-15-14,0-7 0 0,-1 4 0 2,-3 3 0 16,3-6-73-18,1 2-18 1,3 5-3-1</inkml:trace>
    </iact:actionData>
  </iact:action>
  <iact:action type="add" startTime="106738">
    <iact:property name="dataType"/>
    <iact:actionData xml:id="d131">
      <inkml:trace xmlns:inkml="http://www.w3.org/2003/InkML" xml:id="stk131" contextRef="#ctx0" brushRef="#br1">10020 16925 1424 0,'-8'-24'29'1,"5"20"8"4,-1-6-29 1,0 4-8-6,0-5 0 0,-3 5 0 9,3-1 110-8,0 0 21-1,0-3 4 0,-4 3 1 15,5 4-17-15,3 3-3 0,-4-7-1 0,4 7 0 15,-4 0-29-15,-4-4-6 0,1 4 0 0,7 0-1 16,-8 11-7-16,1-5-2 1,-1 5 0-1,0 2 0 14,8 8-22-13,-4-1-4-1,4 4 0 0,0-1-1 13,0 4 2-13,4 1 1 0,4 2 0 0,3 1 0 17,1-4-37-14,-1-4-9-3,4 1 0 0,5-4 0 13,-1 1 0-13,3-4 0 1,1 3 0 0,8-10 0 13,-1 4 0-14,5-4 0 0,-1-3 0 0,4-4 0 12,-4-3 17-11,5-3 2-1,-1-4 0 0,-4 4 0 15,0-8-19-15,1 1 0 1,-1-7 0-1,-4 0 0 13,-7-3 0-13,-4-4 0 0,0 1 0 1,-7-1 0 12,-5-13 10-13,1 6-2 0,-4-3 0 1,-8 0 0 15,0 4-8-16,-3-1 8 1,-5 4-8 0,-7 3 8 11,0 1 0-12,-4 2 0 0,-3 1 0 0,-5 6 0 14,1 1-8-14,-1 3 0 0,1 6 0 2,-5-2 0 18,5 6-28-19,-1 3-8 0,1 0-2 0,3 4 0 9,4 3-101-10,4 0-20 0,4 4-4 0</inkml:trace>
    </iact:actionData>
  </iact:action>
  <iact:action type="add" startTime="107218">
    <iact:property name="dataType"/>
    <iact:actionData xml:id="d132">
      <inkml:trace xmlns:inkml="http://www.w3.org/2003/InkML" xml:id="stk132" contextRef="#ctx0" brushRef="#br1">10710 17006 2214 0,'34'-20'46'1,"-22"13"11"4,7-7-45 5,0 4-12-10,0-7 0 0,8 4 0 6,-4-11 88-6,7 4 16 0,1-4 4 0,-5 0 0 15,5 4-52-15,-1-1-9 0,1 1-3 0,-5 0 0 15,5 3-13-15,-4 0-3 0,-1 3-1 0,-3-3 0 15,0 4-18-15,-4 3-9 0,0-7 10 0,-4 6-10 16,1 1 12-16,-5 0-4 0,1 0-8 0,-1 3 12 16,-3-3-12-16,-5 7 11 0,5-4-11 1,-4 0 10 15,0 4-10-16,3-1 0 0,-7 4 0 0,0 0 8 10,0 0-8-9,0 0 8-1,0 0-8 0,0 0 8 15,0 0-8-15,-11-3-14 0,3 3 3 0,-3 0 1 23,-1 0-28-22,-3 0-6-1,0 0 0 0,3 0-1 11,-3 0 11-10,4 0 2-1,-1 0 1 1,1 0 0 9,3 0 16-9,1-4 3-1,-1 4 1 0,0-3 0 13,1 0 11-11,3-1 16-2,0-2-4 0,4 6-1 12,-4-4 18-12,4-3 4 1,-3 4 1 0,3 3 0 13,0-7 6-13,0 7 2-1,0-3 0 0,0 3 0 16,0-7-24-16,3 4-5 0,5-4-1 0,-4 3 0 15,7 4 16-14,-3 0 4-1,3 0 0 1,5 0 0 10,-1 4-20-11,0 3-4 1,4-7-8 2,0 3 12 7,0 4-12-10,0-4 0 1,0 4 0 1,4 3 0 10,-8-6 0-12,5 2 0 0,-5 1 0 2,0 0 0 11,-4 0 0-13,1-1 11 1,-1 1-11-1,-3 0 10 14,-4 0-2-14,-4 0 0 1,0-7 0-1,0 6 0 14,-4 4 4-14,-4-3 0 1,1 0 0-1,-1 3 0 14,-3 0 16-14,-1-6 3 0,1 3 1 2,-1 3 0 16,1 0-52-17,3-10-9-1,-3 10-3 0,11-10 0 14,0 0-96-14,0 0-19 0,0 0-4 0</inkml:trace>
    </iact:actionData>
  </iact:action>
  <iact:action type="add" startTime="107805">
    <iact:property name="dataType"/>
    <iact:actionData xml:id="d133">
      <inkml:trace xmlns:inkml="http://www.w3.org/2003/InkML" xml:id="stk133" contextRef="#ctx0" brushRef="#br1">12063 16318 2488 0,'12'-4'52'0,"-1"1"12"5,1 3-52-5,3-3-12 0,-4-1 0 0,5 4 0 15,-1-3 57-15,4 3 9 0,0-4 2 0,0 4 0 15,0-3-29-15,0 3-6 0,0 0-1 0,0-3 0 15,-3 3-32-15,-1-4 0 0,0 4 0 0,-3 0 0 20,-1-3-147-20,0-1-36 0,1 1-7 0</inkml:trace>
    </iact:actionData>
  </iact:action>
  <iact:action type="add" startTime="107968">
    <iact:property name="dataType"/>
    <iact:actionData xml:id="d134">
      <inkml:trace xmlns:inkml="http://www.w3.org/2003/InkML" xml:id="stk134" contextRef="#ctx0" brushRef="#br1">12334 16138 2135 0,'0'0'44'1,"0"0"11"6,-4 7-44-7,-3 0-11 0,3-1 0 0,0 5 0 14,0-1 70-14,-3 3 12 0,3 4 2 0,0 0 1 15,0 4-31-14,0-1-6-1,4-3-2 0,0 0 0 14,0 3-25-13,4 1-5-1,4-5 0 0,-1 1-1 14,1 0-15-14,4-3 0 1,-1-4-9-1,0 0 9 19,5-3-108-19,-5 0-16 0,4-4-4 0</inkml:trace>
    </iact:actionData>
  </iact:action>
  <iact:action type="add" startTime="108179">
    <iact:property name="dataType"/>
    <iact:actionData xml:id="d135">
      <inkml:trace xmlns:inkml="http://www.w3.org/2003/InkML" xml:id="stk135" contextRef="#ctx0" brushRef="#br1">12521 15914 2128 0,'-31'-23'44'1,"5"2"10"5,-1 4-43-6,-3 4-11 0,-1-8 0 1,1 11 0 14,-1 4 108-15,1-1 20 0,-5 7 4 0,5 3 1 15,-5 7-32-14,1 4-6-1,-4 3-2 0,4 3 0 17,3 4-25-17,5 6-4 1,-1 11-2-1,0 0 0 12,4-7-15-12,4 6-3 1,4 4-1 0,0 0 0 10,7 1-7-10,8-1 0-1,0 0-1 0,4 3 0 13,4-3-10-13,7 0-1 1,0-3-1-1,12 3 0 15,-1-7-11-15,5-13-3 0,3 3 0 0,4-3 0 15,4-4-9-15,0-10 0 0,4-6 0 1,4 3 0 13,-5-7 0-14,1-11 0 0,4 1 0 1,-5-7 0 13,-3-3 0-14,4-7 0 0,-4-4 0 1,-4-9 0 14,-4 2 0-15,-3-2 0 0,-4 2 0 0,-5-2 0 16,-6 2 0-16,-5 1 0 0,-3 0 0 0,-4 3 0 16,-8-3 0-16,-4-1-9 0,-3 1 9 1,-8-4-13 11,0 7 13-11,-4 1-9-1,-8 2 9 0,1 1-8 20,-1 9-22-20,1 4-4 0,-5 4-1 0,5 6 0 16,-4 0-93-16,3 7-18 0,1 0-4 0</inkml:trace>
    </iact:actionData>
  </iact:action>
  <iact:action type="add" startTime="111889">
    <iact:property name="dataType"/>
    <iact:actionData xml:id="d136">
      <inkml:trace xmlns:inkml="http://www.w3.org/2003/InkML" xml:id="stk136" contextRef="#ctx0" brushRef="#br0">3924 14714 1458 0,'-15'-6'30'2,"-1"2"8"10,-3-3-30-12,4 4-8 0,-4 3 0 1,0 0 0 3,0 3 16-4,0 4 1 0,0 3 1 0,-4 1 0 16,0 9 1-16,-4-3 0 0,-3 7 0 0,-1 3 0 15,-3 0-31-15,0 7-5 0,-8 0-2 0,0 6 0 15,0 8 48-15,-8 6 10 1,5 7 1-1,-5 3 1 13,1 8-5-12,-1 9-2-1,-3 4 0 0,3-1 0 17,-3 5-14-17,-1 9-4 0,1-10 0 0,3 7 0 16,1 3 8-16,7-6 2 0,0 3 0 0,0 0 0 6,11-4 8-6,-3-3 2 10,7-6 0-9,5-4 0 10,3 0-7-10,3-11-1-1,5 1 0 1,-1-3 0 5,9-11-13-6,3-3-3 6,3-4-1-6,9-3 0 16,-5-3-11-16,13-11 0 0,2-3 0 0,5-3 0 8,4 0-18-8,3-14 1 6,0 0 0-6,8 0 0 21,8-6-16-21,-1 3-3 0,8-7-1 0,-3 0 0 10,7 0 18-10,-4 0 4 0,4-7 1 0,-4 14 0 14,0-7 14-14,1 3 0 0,-1 0 0 0,-4 8 0 8,1-1 0-8,-1 3 0 8,0 8 0-8,-3 2 0 17,-1 8 13-17,-3-7-1 0,0 10 0 1,3-4 0 3,-3 1 17-4,-4 6 3 11,4-3 1-11,-4 0 0 12,4 3-10-12,-5-7-3 1,5 4 0-1,-4 0 0 13,4 3-20-13,0-6 0 0,3 0 0 2,-3 2 0 11,0-5 0-13,-1-1 0 1,5 0 0-1,-4-10 0 8,0 0 0-8,-1 0 8 6,5-4-8-6,-1 1 0 15,1-4 0-14,3-7 0-1,-3 1 0 0,7-1 0 14,-4-6 0-14,5-1-10 1,-5 1 10-1,8 0-10 15,0-1 10-15,0-3 0 0,4 4-9 0,0 6 9 7,-4 4-11-7,3 0 3 8,-3 0 0-7,4 3 0 15,-4 0 8-16,4 0 0 0,0 0 0 1,-4 1 0 15,4-1 0-16,-4-4 0 0,4 8 0 0,-4-4 0 12,0 0 0-11,-4 1 11 0,4-1-3 0,-4 0 0 13,0 0 4-12,4 4 1-1,0-4 0 1,-4-7 0 6,0 4-3-8,-3-4-1 1,3 4 0-1,0-7 0 13,-3 0-9-13,-1 0 0 0,0 0 0 0,1 0 0 11,-1-10 0-11,-3 3 0 3,7 4 9-2,-4-7-9 10,4-1 15-10,-3 1-2 2,-1-3 0-3,4 3 0 8,1-4 3-8,-5-3 1 6,4-3 0-6,-4-1 0 16,1 1-9-15,-1-4-8-1,1 1 9 1,-1-5-9 5,4-2 9-5,-4-1-9 6,-3-2 8-6,3-1-8 5,-7 0 24-6,0 0-1 10,0-3 0-10,-1-1 0 4,-3 1 5-4,4 3 2 9,-4 0 0-9,-4-3 0 14,0 3-12-14,-3-13-2 0,-1-1-1 0,-4-3 0 14,1 4-1-13,-4-7 0-1,-5 3 0 1,1-7 0 7,0 0-2-8,-8-3 0 5,5 0 0-5,-9-3 0 11,0 0 1-11,-7 3 0 4,0-7 0-4,0 0 0 16,-8 0-13-16,-4 0 0 0,1 1 0 0,-5-1 0 9,-3 0 0-9,-4 0 0 5,0-3 0-4,-8 7 0 14,1-1 10-14,-9 4-1-1,1 7 0 1,0-4 0 14,-4 4-9-15,-8 0 0 0,4 3 0 1,0 7 0 15,-8-4 0-16,5 4 0 0,-5 4 0 0,0-1 8 11,1 0 0-11,-4-3 0 1,-1 4 0-1,-3-5 0 14,0 5-8-14,0-4 0 0,-1 3 0 2,1 0 0 11,0 1 0-13,4-1-9 0,-4 4 0 0,3 3 0 15,-3 0 9-15,0 3 0 0,0 4 0 0,-1 0 0 10,1-3 0-10,0 6 0 5,0-10 0-5,0 7-8 15,-1-4 8-15,1 8 0 0,0-8-9 0,0 1 9 8,0 3 0-7,3-4-9 4,-3 4 9-5,4-4 0 17,-4 1-8-17,3 6 8 1,1-3 0-1,-1 3 0 15,-3-3-11-15,0 3 11 0,4 4-10 0,-8 0 10 17,0-1 0-17,-4 1 0 0,-4 7 0 1,1-8 0 10,-5 11 0-11,1-4 0 1,-1 4 0-1,-3 0 0 13,0 3 0-13,0 1 0 0,-4-1 0 0,-1 0 0 15,1 7 14-15,0 0-4 0,4 0-1 0,0 7 0 15,0 0 7-15,-1-1 2 0,5 1 0 1,-4 10 0 13,-1 0-6-14,-3 3-2 0,4 4 0 0,0 3 0 15,3 0-10-15,1 4 10 0,3-1-10 0,5 4 10 15,3 0-10-15,3 7-12 0,1-4 2 1</inkml:trace>
    </iact:actionData>
  </iact:action>
  <iact:action type="add" startTime="113237">
    <iact:property name="dataType"/>
    <iact:actionData xml:id="d137">
      <inkml:trace xmlns:inkml="http://www.w3.org/2003/InkML" xml:id="stk137" contextRef="#ctx0" brushRef="#br0">10066 14745 1181 0,'-12'-10'50'14,"5"0"-40"-5,-1-1-10-9,0 1 0 0,5 0 0 0,3 0 0 14,-4 0 0-14,4 0-11 0,0-1 3 0,-4 1 0 11,4 0 8-11,0 0 16 4,0 0-4-4,-4-1-1 16,4 1 45-16,-4 0 10 0,4 0 2 0,-3 0 0 15,-5 0-8-15,0-4 0 0,1 4-1 0,-5 0 0 15,-3 3-1-14,0-3 0-1,0 3 0 0,-8 0 0 16,0 4-12-16,0-1-2 0,-8 1-1 0,1 3 0 16,-8 3-3-16,-4 1-1 1,-4 3 0-1,-3 3 0 12,-1 3-6-12,-3 1-1 1,-5-1 0 2,5 8 0 1,-4-4-3-4,0 3-1 6,-4 4 0-6,3 0 0 15,1 6 5-15,0 1 1 1,4 6 0 0,-1-7 0 12,5 11-5-13,-1-4-1 1,4 7 0-1,1 0 0 14,7 11-4-14,-4-1-2 1,7 7 0-1,1-3 0 14,7 6-14-13,1 0-8-1,7 4 8 1,0 0-8 12,-1 0 0-12,9 3-8-1,0 0 0 0,-1 0 0 15,8-3 8-15,8 0 0 0,0-10 8 0,4 9-8 8,-1-9 0-8,8 0 0 8,5-4-10-7,2-3 10 15,9 0-14-16,-4-4 4 0,7 1 1 0,0-8 0 4,8-3 9-4,0-3-8 9,4 4 8-9,3-8-8 6,-3-3 8-6,4 0 0 7,-1 1 0-7,1-5 0 9,-1-2 0-9,-3 6 0 6,-4-7 0-6,0-3 0 9,-4 7 0-9,-7-1 0 6,-5 8 0-5,-3-7 0 8,-4 6 0-9,0 4 0 5,-7 0 8-5,-5 3-8 12,-3-6 13-12,-4 6-1 3,-7 4-1-3,-1 3 0 11,-3-7-11-11,-5 7 0 4,-3 0 0-3,0 0 0 7,0 0 30-8,-4 4 1 7,0-7 0-7,-3-1 0 7,3 4-23-7,0 0-8 9,0 0 0-9,4 4 0 17,0-4 0-17,0 3 0 1,4 1 0-1,3-1 0 3,5 1 0-3,7-1 0 8,0-6 0-8,7-4 0 14,5 1 0-13,7 2 0-1,4-9 0 0,3 3 0 9,1-4 0-9,7 1 0 6,4-11 0-6,4 0 0 9,4-3 0-9,7-3 0 5,1-7 0-5,11 3 0 10,-1-3 0-9,5-4 0 4,0-3 0-5,-1 0 0 15,5 0 0-15,3-3 0 0,0-1 0 0,4 1 0 9,-3 3-16-9,3-4-2 6,3-2-1-6,1 6 0 8,-4-4 6-8,0 4 1 8,4-3 0-8,-4-1 0 7,4 4 20-7,0 0 5 8,-4 0 1-8,4-3 0 17,0 0-14-17,0-1 0 0,0 4 0 0,7-7 0 4,-3 4 19-4,0-4-3 8,-5-3 0-8,5 0 0 14,0 0-24-14,-4-7-6 1,3 0-1 1,-3 0 0 11,-4 0 26-13,0 0 5 0,-3 0 0 0,-1 4 1 15,-4-8-30-15,1 1-7 0,-1 0 0 1,-3-1-1 12,-4-3 12-12,-1-3 9-1,-3 4-12 0,0-8 12 15,0 4-8-15,-3-4 8 0,3 4 0 1,-8-10 0 8,0 3 0-9,-3 0 0 4,3-3 0-3,-7 3 0 7,0-10 0-8,0 3 0 7,-5 1 0-7,1-11 0 17,-3 0 0-17,-5 0 0 1,0-3 8-1,-3 0-8 5,-1-7 8-5,-7 0-8 10,0 0 0-10,0 0 0 13,-8-4 23-12,0 1-2-1,1-1 0 0,-5-6 0 6,-3 0-7-6,-5 0-2 7,1 3 0-7,-4-3 0 8,-4 6-3-8,-3-2-1 7,-5-1 0-7,-7 0 0 15,0 4-8-15,-4-1 0 0,0 4 0 1,-3-3 0 13,-9-1 0-14,1 4 0 0,-8-7 0 0,0 4 0 15,-3 0-9-15,-1-1 9 0,0-3-12 0,-7 4 12 15,-1 0 0-15,-7-1 0 0,0 1 0 1,-7 3 0 13,-1 0-11-14,-3 3 11 0,-1 1-10 2,-3-1 10 12,-4 10 0-14,-8-2 15 1,0 2-2-1,-3 11 0 16,-1-4-2-16,-3 1-1 0,0 6 0 0,-4 3 0 13,-4 1 3-12,0-1 1-1,0 4 0 1,-4 7 0 11,-3-1-5-12,-1 8-1 0,1-1 0 3,-1 7 0 9,-7 4 0-12,0 6 0 0,-4 4 0 0,3 3 0 15,1 4 4-15,4 6 0 0,-4 1 0 0,11-1 0 15,4 4-12-15,4 3 0 0,7-7 0 1,8 4 8 13,4 0-8-14,12-1 0 0,3 1 0 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3537">
    <iact:property name="dataType"/>
    <iact:actionData xml:id="d0">
      <inkml:trace xmlns:inkml="http://www.w3.org/2003/InkML" xml:id="stk0" contextRef="#ctx0" brushRef="#br0">19086 4656 1140 0,'0'0'24'1,"0"0"4"3,0 0-28-4,4-6 0 0,0 2 0 1,-4-2 0 14,0 6 113-15,3-7 17 0,-3 0 3 1,0 7 1 14,4-7-62-15,-4 0-12 0,0-3-2 0,4 7-1 15,-4-4-17-15,4 0-4 0,-4 0-1 0,0 7 0 19,4-6 11-18,0-1 2-1,-4 4 1 1,0 3 0 11,3-7 11-12,-3 7 3 0,4-4 0 0,-4 4 0 13,0 0 8-13,0 0 1 1,0 0 1 0,0 0 0 11,0 0 1-12,4 4 0 1,-4 6 0-1,0 0 0 14,0 7-12-12,-4 3-2-2,0 1-1 1,1 2 0 10,-1 1-10-9,-4 3-1-2,0 0-1 0,1 1 0 13,-1 2-15-12,-3-6-4-1,3 6 0 0,1-3 0 14,-1 4-4-14,0-4-2 1,4 4 0-1,-3-1 0 21,3-6-10-20,-4 0-1-1,5-1-1 0,-1 1 0 12,0-7-10-8,4 0 0-4,-4-7 9 0,0 0-9 12,1 0 0-11,3-3-12 0,0-7 2 2,0 0 0 7,0 0-60-10,0 0-12 0,0 0-2 1,0-10-1 13,-4 0-70-14,4-4-13 0,0 4-4 0</inkml:trace>
    </iact:actionData>
  </iact:action>
  <iact:action type="add" startTime="3862">
    <iact:property name="dataType"/>
    <iact:actionData xml:id="d1">
      <inkml:trace xmlns:inkml="http://www.w3.org/2003/InkML" xml:id="stk1" contextRef="#ctx0" brushRef="#br0">18903 4633 1683 0,'4'-7'71'14,"0"-3"-57"-1,3 3 130-13,1-3 25 0,0 0 6 1,3-1 1 15,0 5-49-16,5-4-10 0,-1 3-1 1,4 3-1 11,-4-6-17-12,4 3-3 0,0 4-1 0,4-4 0 13,-4 4-24-12,0 3-5-1,4 0-1 0,-4 0 0 14,0 0-18-13,0 3-4-1,4 4-1 0,-4 3 0 14,0 0-12-14,-3 1-2 0,3 2-1 1,-8-3 0 14,4 4-13-15,-7-1-2 0,0 4-1 0,-1-3 0 16,-3-1-2-16,-8 1 0 0,4-4 0 0,-7 7 0 14,-1-7-8-14,0 0 0 0,-3 1 0 1,-4 2 0 14,3-3 8-15,-3-3-8 0,0 3 8 0,0-3-8 15,-1 0 0-14,1 3-12 0,0-7 0-1,0 4 1 16,-1-7 1-16,5 0 0 0,-4 0 0 0,3 0 0 13,5 0 2-13,-1 0 0 0,8 0 0 1,0 0 0 10,0 0 8-10,0 0-10 0,0 0 10-1,0 0-10 14,0 0 10-14,8 0-8 0,-1 0 8 2,5 0-8 12,3 4 8-14,0-4 0 0,0 0 0 0,1 6 0 14,3-6 8-14,0 0-8 0,4 0 10 0,-1 11-10 15,1-11 17-15,0 10-2 1,4-7-1-1,0 4 0 15,-5 3 0-15,-2 0 0 0,-1 0 0 0,-4 4 0 14,-4 3 0-13,-3-4 0-1,0 1 0 0,-5 3 0 16,-6-3 0-16,-1 2 0 0,-4 1 0 0,-3 4 0 16,-5-8-4-16,1 4-1 0,-4 0 0 1,-4 4 0 12,0-11-1-12,0 0 0 0,-3 0 0-1,-1-3 0 12,4 0-5-12,-3-4-3 0,3 0 0 1,0 1 0 13,0-4 0-14,0-4 0 1,-4 4 0-1,4-3 0 19,4-4-59-19,-3 4-11 1,6-4-2-1</inkml:trace>
    </iact:actionData>
  </iact:action>
  <iact:action type="add" startTime="5051">
    <iact:property name="dataType"/>
    <iact:actionData xml:id="d2">
      <inkml:trace xmlns:inkml="http://www.w3.org/2003/InkML" xml:id="stk2" contextRef="#ctx0" brushRef="#br0">6680 5938 1155 0,'0'-10'48'7,"4"3"-38"8,-4 7 130-14,4-3 27-1,0-8 5 0,-4 11 0 15,0 0-26-14,0 0-6-1,0 0 0 0,0 0-1 15,0 0-25-14,0 0-5-1,0 0-1 0,-4 11 0 16,0 9-18-15,4-10-4-1,-4 10-1 0,1 4 0 12,-1 3-23-11,0 0-5-1,0 4-1 0,-4 3 0 13,5 0-17-13,-1-4-4 0,-4 4-1 0,4-7 0 15,1 4-6-14,-5-1 0-1,4-3-1 1,0 4 0 13,1-4-10-14,-1 0-1 0,4-3-1 0,-4 3 0 17,0-3-15-16,0-4 8 2,4 0-8-2,-4-3 0 10,4 0 0-10,-3-7 0 1,3 1 0-2,0-11 0 15,0 0-16-15,0 0-7 0,0 0-1 0,0 0 0 14,-4-11-111-13,4 1-22 1,0-7-5-1,-4 0-1 10,4 4-90-11,-4-8-19 0,0-6-3 1</inkml:trace>
    </iact:actionData>
  </iact:action>
  <iact:action type="add" startTime="5323">
    <iact:property name="dataType"/>
    <iact:actionData xml:id="d3">
      <inkml:trace xmlns:inkml="http://www.w3.org/2003/InkML" xml:id="stk3" contextRef="#ctx0" brushRef="#br0">6524 6101 2032 0,'0'-17'42'1,"0"-4"10"3,4 1-41-4,0 0-11 0,3 3 0 0,-3 3 0 16,8-3 135-16,-5 4 25 0,5-1 4 0,3 4 2 14,0 0-47-14,0 3-10 0,4 4-1 1,0-4-1 14,1 3-34-15,-1 4-6 0,3 0-2 0,-2 0 0 15,-1 11-18-14,-4-11-4-1,4 10-1 1,0-7 0 14,-4 4-7-15,-3 6-2 0,-1-2 0 1,1 2 0 14,-5 4-19-15,-3-3-4 1,4-1-1-1,-8 1 0 17,0 6 21-17,-4-6 4 0,-4 3 1 0,1 0 0 10,-1-4-35-10,-4 1 0 0,5-1 0 0,-8 1 0 14,3-4 0-13,-3 0 0-1,0 4 0 0,-1-4 0 15,1-7 0-15,4 4 0 0,-1 3 0 0,1 0 0 19,-1-6-24-18,5-1-11-1,7-3-2 1,-4 7-1 8,4-7 24-9,0 0 5 0,0 0 1 1,0 0 0 13,4 3 8-14,3 1-10 0,1-4 10 0,3 0-10 15,1 0 10-14,-1 0 0-1,1 0 0 0,3 0 0 15,-4 0 0-14,9 0 0-1,-5 3 0 0,8 0 0 16,-4-3 0-16,4 4 0 0,-1 3 0 0,1-4 8 13,0 4 2-13,0 0 1 1,0-4 0 0,0 7 0 10,-4-3 6-10,-4 3 2-1,0 0 0 1,-3 0 0 13,-5 1-1-14,-3-1 0 0,0 3 0 1,-8 1 0 13,0-1 3-14,-7 4 1 0,0 0 0 0,-5 7 0 15,1-4-10-15,-4 1-1 0,0 3-1 0,-4-4 0 16,0 0-7-12,0-3-3-4,-3 0 0 0,3-3 0 9,-4-1 0-9,4-6 0 1,-3 3 0-1,3-6 0 15,-4 2 0-15,0-6 0 0,-3 0 0 0,-1-10 0 19,5 10-50-19,-1-10-10 0,0 0-1 1</inkml:trace>
    </iact:actionData>
  </iact:action>
  <iact:action type="add" startTime="7499">
    <iact:property name="dataType"/>
    <iact:actionData xml:id="d4">
      <inkml:trace xmlns:inkml="http://www.w3.org/2003/InkML" xml:id="stk4" contextRef="#ctx0" brushRef="#br1">5285 9121 1094 0,'0'0'46'6,"0"0"-37"12,-8-3 148-18,1 3 30 0,-1 3 5 0,0-3 2 17,1 7-72-17,-1-7-14 1,1 10-4-1,-5-7 0 11,5 4-29-11,-5 3-7 0,1-6 0 0,3 6-1 14,-3-3-18-13,3-1-3-1,4 1-1 0,-3 3 0 15,3-3-7-15,0 0-2 0,0 3 0 1,4-3 0 15,0 0-27-15,4 6-9-1,0-9 0 2,3 2 0 12,1 5 41-14,3-8 2 0,1 4 0 0,-1 3 0 13,1 0-23-12,3-7-4-1,-4 4 0 1,5 3-1 14,-1-3 2-14,-4 0 1 0,5 0 0-1,-5-1 0 10,4 1-18-8,-3-3-16-2,-1 2 4 0,-3-2 0 17,-1 3 61-16,1-4 13 0,-4 4 2 0,-4-7 1 10,0 0-22-10,0 10-5 0,-4-7-1-1,0 4 0 10,-3 3-12-10,-5-10-2 0,1 10-1 0,-1-6 0 13,-3 3-14-13,4-4-8 1,-5 0 8 0,-3 1-8 13,4-1 0-14,-4 1 0 0,-4-1 0 0,4-3 8 19,0 3-32-19,0-3-5 0,0 0-2 1,4-3 0 13,-1 3-113-14,1-3-24 1,0-1-4-1</inkml:trace>
    </iact:actionData>
  </iact:action>
  <iact:action type="add" startTime="7920">
    <iact:property name="dataType"/>
    <iact:actionData xml:id="d5">
      <inkml:trace xmlns:inkml="http://www.w3.org/2003/InkML" xml:id="stk5" contextRef="#ctx0" brushRef="#br1">5342 8924 2328 0,'-4'-20'48'0,"1"3"12"6,-1-3-48-2,-4 3-12-4,0 3 0 0,1 1 0 12,-1-1 120-12,-3 1 22 0,3 2 4 0,-3 5 1 15,-5-1-86-15,5 7-17 0,-4-4-3 0,0 8-1 18,-5-1 20-18,1 7 3 0,-3-3 1 0,2 7 0 15,-2-1-52-15,-1 4-12 0,0 4 0 1,0-1 0 10,0 0 40-11,4 7 6 0,-4 0 1 0,4 7 0 14,4 4-33-14,0 9-6 0,3 4-8 1,-3 0 11 16,11 0-3-17,0 0-8 1,0-7 12 1,8 3-4 9,0-3-8-10,4 0 8-1,3 0-8 0,4-3 8 13,1 0 3-12,3-1 0-1,7-2 0 0,-3-1 0 14,8-10-11-13,-5 0-16-1,5-7 4 0,3-3 1 14,-3-3 30-13,3-4 5-1,0-3 2 0,8-7 0 14,-4-7-14-13,8-3-2-1,0-7-1 0,0-3 0 15,-1-7 1-14,-3-4 0-1,0-3 0 1,0-3 0 14,-7 0 1-14,-5 6 0-1,-3-10 0 0,-1 4 0 12,-10 3-3-12,-1 0-8 1,-4-6 12 0,-3 2-4 10,-8 1-8-10,-4-4 0-1,0-6 9 1,-7 6-9 13,-4 4 0-14,-4 0-10 0,-8 3 1 0,0 3 0 16,-3 8-11-16,-1-5-3 0,-3 8 0 1,-4 3 0 16,4 0-60-17,3 4-12 0,1 2-2 1</inkml:trace>
    </iact:actionData>
  </iact:action>
  <iact:action type="add" startTime="8537">
    <iact:property name="dataType"/>
    <iact:actionData xml:id="d6">
      <inkml:trace xmlns:inkml="http://www.w3.org/2003/InkML" xml:id="stk6" contextRef="#ctx0" brushRef="#br1">5979 9026 2149 0,'19'-3'44'0,"-11"-4"12"4,7 4-44 0,0 3-12-3,8-7 0-1,0 3 0 11,3-6 116-10,9 0 20-1,-1 0 5 0,4-4 1 16,4 1-40-16,0-4-8 0,4-4-2 0,7 1 0 18,1-7-23-18,3-4-5 0,4-2 0 0,4-1-1 15,-4-4-30-15,0 1-5 0,0-4-2 0,0 4 0 11,-8 3-12-10,0 4-2-1,1-1-1 1,-5 4 0 12,-11 3-11-13,-3 4 0 0,-1 0 0 0,-7 3 0 15,-8 0-18-14,-4 3 1-1,0 4 0 0,-7 0 0 17,-4 3-17-17,0 0-3 0,-4 1-1 1,0 6 0 13,0 0-6-13,-8-4 0-1,0 4-1 0,-3 0 0 14,-1 0 5-14,1 4 2 1,-4-1 0-1,-1 0 0 11,1 1 26-11,0-1 12 1,4-3-12-1,-5 3 12 15,5 1 0-14,-4-4 0-1,3 0 0 0,1 3 0 16,-1-3 0-16,5 4 0 0,-5-4 0 0,5 3 0 16,7-3 10-16,-8 0 6 0,8 0 2 0,0 0 0 10,0 0 22-10,0 0 5 1,0 0 1-1,0 0 0 15,0 0-18-15,0 0-3 0,0 0-1 0,0 0 0 14,0 0 0-13,0 0 0-1,0 0 0 0,0 0 0 15,4-7-4-15,3 4-2 0,5 3 0 1,-1-4 0 14,1 4-18-15,3 0 10 0,0 4-10 0,0-4 8 18,5 3-8-18,-5 1 12 0,0 2-12 0,4 1 12 12,-7-3-2-11,3 6 0 0,-4-3 0-1,1 3 0 15,-1-4 3-14,-3 5 1 1,-1-5 0-2,-3 5 0 14,0-1-2-13,-4-7 0-1,0 7 0 0,-4 1 0 13,0-5-12-13,1 4 0 1,-5 1 0-1,0-1 0 10,-3 0 0-10,-1-3 20 0,-3 0-2 2,0-4-1 11,0 4-25-13,-1-7-6 1,5 3-1-1,0-3 0 19,-1-3-161-18,4 3-32-1,8 0-6 0</inkml:trace>
    </iact:actionData>
  </iact:action>
  <iact:action type="add" startTime="9342">
    <iact:property name="dataType"/>
    <iact:actionData xml:id="d7">
      <inkml:trace xmlns:inkml="http://www.w3.org/2003/InkML" xml:id="stk7" contextRef="#ctx0" brushRef="#br1">7931 7935 1485 0,'-12'-4'63'14,"1"-3"-51"-2,-1 4 99-12,-3 0 19 0,4-1 4 0,-1 1 1 15,1 6-39-15,-4 1-8 1,3-1-2-1,-3 7 0 14,4 0 1-14,-5 4 0 1,1-1 0-1,-4 8 0 14,8 2-16-14,-1 8-3 0,-3-1-1 0,7 1 0 18,1 6-27-18,7 1-4 0,-4-8-2 1,8 11 0 12,-1-7 24-12,5 0 5-1,4-4 1 0,3 4 0 14,0-7-52-14,4 4-12 1,-4-11 0 0,12 0 0 13,-4 1 54-10,7-8 8-4,1 1 2 0,3-4 0 14,8-7-36-14,0 1-8 0,8-4 0 1,3-7-1 11,-7-3-19-12,3 0 0 1,-3-7 0-1,4-4 0 10,-5 1 8-9,-3-7-8-1,4 0 12 0,-4-4-12 15,-4 1 17-15,-7-1-3 0,3 1-1 0,-11-11 0 14,0 7-13-13,-12-3 11-1,1-4-11 0,-9 4 10 14,-6 6-2-14,-5 1 0 0,-7-1 0 0,-4 1 0 15,-4 6-8-15,-8 4 0 1,1-1 0-1,-5 4 0 14,1 4 0-13,-4 3 0-1,0 0 0 0,0 10 0 15,0 0-14-15,-4 0-5 0,0 10-1 0,0 0 0 19,0 0-96-19,4 10-19 0,3-3-4 0</inkml:trace>
    </iact:actionData>
  </iact:action>
  <iact:action type="add" startTime="10022">
    <iact:property name="dataType"/>
    <iact:actionData xml:id="d8">
      <inkml:trace xmlns:inkml="http://www.w3.org/2003/InkML" xml:id="stk8" contextRef="#ctx0" brushRef="#br1">6246 9399 2267 0,'11'0'47'1,"4"10"12"4,4-10-47-1,1 4-12-4,2 2 0 0,5-6 0 12,4 0 95-12,3 4 17 1,0-4 3-1,8 0 1 13,0 0-46-12,4 0-9-1,0-4-1 0,3 4-1 17,-3-10-25-17,0 10-5 0,-1-10-1 0,-3 3 0 17,-4 4-28-17,-3-4 0 0,-1 4 0 0,-3-4 0 14,-9 0 0-13,1 0 0 1,-7 0 0-1,-1 4 0 10,-8-4 0-9,1 1 0-1,-4-5 0 4,-4 5 0 2,-4-5 0-7,0 1 0 1,-3 0 0-1,-5-3 0 11,1 2 0-11,3 1 0 0,-3-7 0 0,-1 7 0 15,1 0 0-15,-1 0 0 0,1 0 0 1,0 3 0 13,-1 0 21-14,4 4-1 0,5-1-1 0,3 4 0 14,0 0-31-13,0 0-5-1,0 0-2 0,0 0 0 14,0 0 19-13,3 10 0-1,1 1 0 0,4 2 0 18,3-3 48-17,1 0 12 0,3-3 4 0,0 10 0 12,1-7-52-10,3 1-12-2,3-1 0-1,-2 0 0 11,-1 0 0-10,0 0 0 0,4 0 0-1,-4 1 0 14,-4-1 0-14,0 0 0 0,0-3 0 0,-3 3 0 12,-5 0 30-11,-3-3 3 1,0 3 1-1,-4 0 0 8,-4 0-6-8,-3-6-2-1,-1 2 0 0,-3 5 0 14,-1-5-18-14,-3 1-8 0,0-3 8 1,-1 2-8 19,1-2-46-19,0 3-14 0,0-1-4 1</inkml:trace>
    </iact:actionData>
  </iact:action>
  <iact:action type="add" startTime="10577">
    <iact:property name="dataType"/>
    <iact:actionData xml:id="d9">
      <inkml:trace xmlns:inkml="http://www.w3.org/2003/InkML" xml:id="stk9" contextRef="#ctx0" brushRef="#br1">8114 9168 1485 0,'-19'-27'31'0,"7"17"7"6,5 0-30 1,-5 7-8-7,1-8 0 0,-1 5 0 8,1 2 147-7,-4 4 28-1,-1 0 5 0,5 7 2 17,-4 0-51-17,-1 3-11 1,1 7-1-1,0 3-1 12,0-3-46-11,-1 7-8-1,5 0-3 1,0 6 0 14,-1 1-12-14,8 3-2 0,1-1-1-1,-1 8 0 14,4-4-3-13,4 4-1 0,-1 0 0 0,5 3 0 8,0 0-14-9,7 0-4 1,0-3 0-1,4 3 0 16,8-10 32-16,0-4 7 1,7-3 1-1,4 0 0 16,0-13-52-16,0 0-12 0,8-4 0 0,0-4 0 12,-1-6 0-11,-3-3 0-1,4 0 0 1,0-7 0 11,0-7 54-11,-1-4 8-1,1-9 2 0,4-1 0 14,-8-3-64-14,-8-6-8 1,0-1-4-1,1-3-1 15,-13 3 21-15,-2 1 4 0,-5-1 0 0,-8 4 1 16,-3-1 7-16,-8-2 0 0,-3-1 1 0,-8 7 0 14,-5-7-33-14,-2 4-8 0,-9 0 0 0,1 6-1 15,-5 1 38-15,-3 6 8 0,-4 7 2 1,0 4 0 16,4 6-67-17,0 3-14 0,0 8-2 1,-4 3-1 14,0 6-69-15,0 4-14 0,-4 7-2 0</inkml:trace>
    </iact:actionData>
  </iact:action>
  <iact:action type="add" startTime="11074">
    <iact:property name="dataType"/>
    <iact:actionData xml:id="d10">
      <inkml:trace xmlns:inkml="http://www.w3.org/2003/InkML" xml:id="stk10" contextRef="#ctx0" brushRef="#br1">6555 9874 1934 0,'0'0'40'0,"0"0"9"5,0 0-39-4,0 0-10-1,0 0 0 1,7 3 0 12,1 4 128-13,7 3 24 0,4 3 5 0,0 8 1 14,8 3-32-13,7 6-6-1,0-3-2 0,5 14 0 18,10 6-31-18,1-3-7 1,3 7 0-1,8 10-1 14,-4-17-9-13,4 4-2 0,0-4 0 0,4 3 0 16,-4-6-32-17,-4 6-6 1,0-6-2-1,1 7 0 7,-5-1-13-6,-3-6-3 0,-1-1-1 0,-3 4 0 13,-12-10-3-14,1 0 0 1,-9-7 0 0,1-3 0 9,-4 3-8-10,-4-13 12 1,-4 3-12-1,-3-4 12 15,-1-6-12-15,0 0 8 0,-3 0-8 0,-4-7 8 19,0 0-8-19,-1-4 0 0,1-3 0 0,-4-3 0 13,0 0-16-12,0-3 5 0,-4 2 1-1,1-9 0 14,3 3-4-13,-8-3-1 0,4-4 0-1,-3 0 0 10,3 4 37-10,-4-7 7 0,4 3 2 1,-3 0 0 14,3 4-31-14,-4 3 0-1,1-3 0 0,3 6 0 16,-4 4 0-16,4 0 0 0,1-4 0 0,-1 7 0 17,4 4-16-17,0 3-8 0,0 0-3 0,0 0 0 10,0 0 27-10,0 0 8 0,0 0 0 1,-8 10 0 13,4 4-8-14,4-1 9 1,-3 4-9-1,3-3 10 14,0 3-2-14,-4 0-8 0,4 3 12 0,0-3-4 19,0 3 0-19,0 1-8 0,0-8 12 0,0 4-4 15,0 0-8-15,0-3 0 0,0-4 0 0,0 4 0 11,0-4 0-7,-4-4 0-4,0 1 0 1,-4 3 0 9,1-3 0-10,-1 3 0 1,1 1 0-1,-5-8 0 15,1 4 0-15,-1 3 0 0,1-7 0 1,-1 1 0 16,5-1-152-17,-1 0-32 0,1-3-6 1</inkml:trace>
    </iact:actionData>
  </iact:action>
  <iact:action type="add" startTime="11595">
    <iact:property name="dataType"/>
    <iact:actionData xml:id="d11">
      <inkml:trace xmlns:inkml="http://www.w3.org/2003/InkML" xml:id="stk11" contextRef="#ctx0" brushRef="#br1">8297 10758 2701 0,'-50'14'56'1,"35"-1"13"10,0-9-55-10,-1 13-14-1,5-7 0 0,-4 4 0 12,3 6 89-12,1-3 15 0,-1 7 4 1,5-4 0 12,3 10-29-13,0-9-6 0,0 9-1 1,8 4 0 13,0 0-12-14,4 3-4 0,-1 4 0 1,9-4 0 15,-1 1-8-16,4-5-3 0,0-2 0 0,4-1 0 16,0-2-36-15,0-5-9-1,3-2 0 1,1-11 0 13,3 0 0-14,1-3 0 0,7 0 0 0,-4-4 0 16,1-10 0-16,3 0 0 0,0-6 0 0,-4-8 0 11,1-6 0-10,-5-3 0-1,1-4 0 0,-5 0 0 16,-3-7 17-16,-4 4 2 0,0-4 0 0,-7 4 0 16,-5-4-19-15,1 1 0-1,-8-1 0 0,0-3 0 12,-4 3 0-11,-7 1 0-1,-1-1 0 0,-7 0 0 14,-4 7 0-14,-3 4 0 1,-5-1 0-1,-3 8 0 13,-1 6 0-12,-3 3 0-1,-4 4 0 0,4 7 0 19,0 3-28-19,4 6-10 1,-4 5-2 0,7 2 0 11,-3 4-80-12,3 3-16 1,1 1-3 0</inkml:trace>
    </iact:actionData>
  </iact:action>
  <iact:action type="add" startTime="12273">
    <iact:property name="dataType"/>
    <iact:actionData xml:id="d12">
      <inkml:trace xmlns:inkml="http://www.w3.org/2003/InkML" xml:id="stk12" contextRef="#ctx0" brushRef="#br1">11823 8179 1721 0,'-7'0'72'7,"-5"10"-57"8,5 0 112-14,-1 0 22-1,-3 7 5 0,3 0 1 16,4 0-22-16,-4 7-4 1,5-4-1-1,3 4 0 13,0-1-51-13,3 1-10 0,1 3-3 0,4 0 0 16,0 4 0-16,3-7 0 0,0 3 0 0,5 3 0 16,3-6-32-16,0 7-6 1,0-15-2-1,0 8 0 16,4-7 7-16,-4 0 1 0,8-7 0 0,-5 0 0 10,5 1-20-9,0-11-3-1,-1 0-1 1,5-11 0 13,-4 1 45-14,-1-3 9 0,1-4 2 0,0-7 0 18,-8 4-52-17,4-7-12 0,-8 3 0 0,0-7 0 12,-3 4 0-12,-5 0 0-1,1 7 0 0,-8-11 0 12,0 8 8-10,-12-1 0-2,1 0-8 1,-4 4 12 11,-8-1-12-12,-4 1-8 0,0 3 8 0,-3 0-13 13,-1 7 13-13,1 0 0 0,3 3 0 1,-3 4 0 17,3 3-32-18,0 3-3 0,5 4-1 0,-1 0 0 17,4 3-130-16,0 3-26 0,3-2-6 0</inkml:trace>
    </iact:actionData>
  </iact:action>
  <iact:action type="add" startTime="12811">
    <iact:property name="dataType"/>
    <iact:actionData xml:id="d13">
      <inkml:trace xmlns:inkml="http://www.w3.org/2003/InkML" xml:id="stk13" contextRef="#ctx0" brushRef="#br1">12597 8450 2269 0,'4'3'64'0,"4"4"15"13,3 3-63-12,1 7-16-1,3-3 0 0,4 6 0 15,0 4 105-14,4 6 19-1,3 1 3 0,5 3 1 10,-1-4-13-10,5 1-3 0,-1 3 0 0,8-4 0 16,-4-3-53-16,4 0-11 0,0 0-3 0,4-3 0 14,0 0-13-14,-1-4-4 0,9-3 0 1,-5 3 0 13,-3-6-12-14,-4 3-2 0,-4-3-1 0,4-4 0 19,-8 0-13-19,-7-3 11 0,0-4-11 0,-1 0 10 13,-7 1-10-11,4-4 8-1,-7 0-8 0,-1 0 8 12,-4-4-8-12,-3 1 0 0,-1 0 0 0,-3 3 0 11,-4-10 0-11,-4 3 0 1,1 3 0-1,-5-6 0 12,4 0 0-13,-3 3-12 3,-5-3 4-3,5 0 8 10,-1 0-13-10,-4-4 5 0,1 1 8 0,3 2-13 12,-3 1 13-11,3 0-9-1,1 0 9 1,-1 0-8 12,0 0 8-13,5-1 0 0,-1 5 0 1,4 6 0 12,0 0 12-13,0 0-3 0,0 0 0 0,0 0 0 15,0 0 1-15,0 0 0 1,0 0 0-1,0 10 0 15,4 0-2-15,-1 7 0 0,1-7 0 0,0 4 0 15,4-1-8-15,-4 1 8 0,3-1-8 0,1 1 8 19,-4-4-8-18,3 7 0-1,1-7 0 0,-4 0 8 15,3 1 20-14,-3-1 4 0,-4-4 1 0,4 1 0 10,-8 3-33-11,4 1 0 1,-4-5 0-1,0 1 0 15,-3 0-60-15,-5 0-20 0,5-1-3 0,-5-2-1 16,-3-1-114-16,0 1-23 1</inkml:trace>
    </iact:actionData>
  </iact:action>
  <iact:action type="add" startTime="13459">
    <iact:property name="dataType"/>
    <iact:actionData xml:id="d14">
      <inkml:trace xmlns:inkml="http://www.w3.org/2003/InkML" xml:id="stk14" contextRef="#ctx0" brushRef="#br1">11804 10101 1845 0,'-4'-14'38'0,"4"14"10"6,-3-7-38-5,-1 4-10-1,4 3 0 0,-8-7 0 16,4 7 100-16,-3-3 17 0,-1 3 4 0,-3 3 1 14,3 4 5-14,0 0 1 0,1 6 0 0,-1-3 0 15,4 11-52-15,1-4-9 0,-1 6-3 0,0 1 0 16,4 3 0-16,4 0 0 0,3 1 0 0,1 2 0 18,3-3-35-18,1 0-7 0,3-3-2 0,0 3 0 14,4-7 8-13,4 1 0-1,-4-1 1 1,0-6 0 14,0-1-5-11,1-3 0-4,2 1-1 1,1-1 0 8,4-3-7-8,3-7 0 0,1 3-1-1,7-6 0 13,-4-4 21-11,1-3 4-2,-1-4 0 0,0-6 1 11,-3-1-33-10,-4-2-8 0,-5 2 0-1,-3-6 0 12,-3 7 0-12,-5-4 0 0,1 0 0 0,-5-3 0 15,1-3 0-15,-8-1 0 0,0-3 0 1,-8-6 0 13,-3 6 0-14,-4-4 0 0,-5 11 0 0,1 0 0 15,-3 4 0-14,-1 6 0-1,0 3 0 0,-4 4 0 18,4 0-49-18,-3 10-12 1,-1 0-3-1,4 0 0 14,0 3 0-14,0 7 0 0,8 0 0 0,0 7 0 15,3-3-140-15,1 3-29 0,7 0-6 0</inkml:trace>
    </iact:actionData>
  </iact:action>
  <iact:action type="add" startTime="13923">
    <iact:property name="dataType"/>
    <iact:actionData xml:id="d15">
      <inkml:trace xmlns:inkml="http://www.w3.org/2003/InkML" xml:id="stk15" contextRef="#ctx0" brushRef="#br1">12689 10111 2691 0,'23'-14'76'1,"7"4"17"6,1-3-74-7,-1-1-19 0,1-3 0 1,7 3 0 13,0-6 81-13,0 3 13-1,4-3 2 0,0 0 1 14,4-4-56-13,-4 0-11-1,3 0-2 0,1 1-1 14,-4 2-7-14,4-9-2 0,-1 6 0 2,-3-3 0 13,-3 3 2-15,-5 4 0 1,-4-7 0-1,1 6 0 15,-8 1-20-15,0 3 0 0,-4 0 0 0,-4 4 0 17,-4 2-22-16,-3 1-8-1,-4 3-2 0,0 4 0 14,-4 3 21-12,0 0 11-2,-12 0-12 1,1 0 12 16,-5 0-28-17,-3 3 2 2,0 4 0-1,0-3 0 10,-4 2-21-10,1 5-4 0,-1-5-1 0,0 1 0 6,0 3 32-7,-4-3 7 0,4 3 1 0,0 0 0 12,4-3 12-11,0 3 10-1,4 1-2 0,4-5 0 15,-1 4 5-15,8-6 1 0,4-4 0 0,0 0 0 15,4 7-3-15,8-4-1 0,-1 4 0 0,1-7 0 15,7 0-10-14,0 0 0-1,0 0 0 0,0 0 0 15,4 0 15-15,0 0 1 0,-1 0 0 0,1-7 0 17,0 7 0-17,0 0 1 0,-4 0 0 0,0 0 0 15,-4 0 12-14,1 7 3-1,-5-7 0 0,-3 0 0 11,-4 10-8-10,-4-10 0-1,3 0-1 0,-6 10 0 14,-1-3-9-14,0 3-2 1,-4-3 0-1,1 3 0 14,-5 0-12-14,5 0 0 0,-5 1 0 0,1-1 0 19,3 0-84-19,-3 0-14 0,-1 0-2 1</inkml:trace>
    </iact:actionData>
  </iact:action>
  <iact:action type="add" startTime="14555">
    <iact:property name="dataType"/>
    <iact:actionData xml:id="d16">
      <inkml:trace xmlns:inkml="http://www.w3.org/2003/InkML" xml:id="stk16" contextRef="#ctx0" brushRef="#br1">14675 9131 1944 0,'0'-24'55'0,"0"4"13"6,-4 0-55-1,0-1-13-5,1 4 0 0,-5 1 0 11,0 5 123-11,-3-9 21 0,3 10 5 0,-3 0 1 15,-1-1-43-14,-3 8-9-1,0 0-2 0,0 3 0 16,-4 3-33-16,0 0-7 0,-1 4-2 0,-6 7 0 16,3-4-15-16,0 10-3 0,0 1-1 1,-4 2 0 11,5 11-10-11,3 7-1-1,-4 3-1 0,4 4 0 13,3-4-1-12,5 3 0 3,3-3 0-4,1 0 0 11,3 4-3-9,8-8-1-2,-1 4 0 0,5 0 0 13,4-3-1-13,3 0 0 0,4-1 0 0,4-2 0 16,3-11-5-16,1-3-2 1,7-7 0-1,5 3 0 13,-1-17 5-13,4 4 1 0,0-7 0 0,3 0 0 15,5-10 11-15,-4-10 2 0,-1-1 1 1,5-6 0 13,-4 0-30-14,-4-14-15 0,0 4 2 0,-1-7 0 16,-10 10 13-16,-1-7 0 0,1 1 0 1,-12-1 0 15,-4 0 23-16,-3-3 7 0,-5 0 2 0,-7-3 0 20,-7 3-32-20,-1 0-13 0,-7 3 1 0,-4 0 0 12,-4 11 12-11,-4 3 0-1,1 3 0 0,-5 10 0 19,-3-6-25-18,-1 10-3 0,1 3 0 0,0 4 0 8,-1 3-74-8,5 3-15 0,-1 4-3 0</inkml:trace>
    </iact:actionData>
  </iact:action>
  <iact:action type="add" startTime="15033">
    <iact:property name="dataType"/>
    <iact:actionData xml:id="d17">
      <inkml:trace xmlns:inkml="http://www.w3.org/2003/InkML" xml:id="stk17" contextRef="#ctx0" brushRef="#br1">14488 9443 2063 0,'12'0'87'13,"3"0"-70"-1,0-3 105-12,0 3 21 0,1 0 4 0,3 0 1 17,-4-7-79-17,-4 3-15 0,5 4-3 0,-5 0-1 17,1-6-39-17,-5 2-11 0,5 4 0 0,-5 0 0 18,-7 0-141-17,4-6-33 0,-4 6-6-1</inkml:trace>
    </iact:actionData>
  </iact:action>
  <iact:action type="add" startTime="15215">
    <iact:property name="dataType"/>
    <iact:actionData xml:id="d18">
      <inkml:trace xmlns:inkml="http://www.w3.org/2003/InkML" xml:id="stk18" contextRef="#ctx0" brushRef="#br1">14740 9223 2810 0,'-8'3'80'1,"1"4"17"9,-5 3-77-10,5 0-20 1,-1 0 0-1,-4 4 0 16,5 3 55-16,-5 0 7 0,1 3 2 0,3 0 0 12,1 1-25-11,-1 6-5-1,4-7-1 0,0 4 0 13,4-4 6-13,4 1 1 0,4-4 0 1,0 0 0 13,3 0-32-14,0-7-8 0,5 0 0 1,3 0 0 18,0-7-88-19,7-3-18 1,5 0-4-1</inkml:trace>
    </iact:actionData>
  </iact:action>
  <iact:action type="add" startTime="16883">
    <iact:property name="dataType"/>
    <iact:actionData xml:id="d19">
      <inkml:trace xmlns:inkml="http://www.w3.org/2003/InkML" xml:id="stk19" contextRef="#ctx0" brushRef="#br0">3604 8148 2070 0,'0'0'45'1,"-8"10"10"-1,4 0 1 0,0 1 3 4,1 6-47-4,3 3-12 0,3 0 0 0,-3 7 0 9,4 4 0-9,4-1-17 7,0 8 4-7,-1 6 1 8,5 3-7-8,-5 11-1 6,5 6 0-6,-5 1 0 9,5 9-1-9,-1 4-1 7,-3 7 0-7,3 3 0 9,1 7 12-9,-1 3 10 7,-3 7-13-7,3 0 5 9,1 11 8-9,-1-1 0 5,4 0 0-5,1 7 0 11,-1 4 13-11,4-1 5 3,0-3 1-3,4 0 0 10,0 4 36-10,3-4 7 6,5 3 2-6,7-3 0 15,0-3-8-14,4 3 0-1,4-10-1 0,3-7 0 7,8 0-19-7,4-10-3 8,4-7-1-8,8 0 0 7,3-17-17-7,4-3-4 10,8-7-1-10,7-10 0 5,4-10-10-5,4-8-9 7,8-5 9-7,7-5-13 8,4-9-8-8,7 3-2 7,1-17 0-7,0 10 0 8,3-10 7-8,1 0 2 7,-5 0 0-7,-3 10 0 8,4-10 14-8,-5 10 0 6,1 1 0-6,-4 2 0 10,0 7 11-10,-4 1 5 6,1 2 0-6,-5 5 1 11,0-1 15-10,1 0 4 1,-8 3 0-2,-1 4 0 10,-7-3-5-10,1 3-1 6,-1-4 0-6,-8-3 0 8,-3 4-9-8,-1-7-1 7,-6-4-1-7,2-3 0 8,-3 0-3-8,-3-7-1 9,-5-7 0-9,1-3 0 6,-5-6-15-6,1-8 8 10,-4-3-8-10,-1-3 0 5,1-4 13-5,0-13-3 7,-4-4-1-7,0 0 0 8,-4-6-9-8,0-14 12 7,4 7-12-7,-7-11 12 8,3-3-12-8,-4-3 0 7,-3 3 0-7,-4-10 8 9,-4 0-8-9,-8 0 0 6,0 4 0-6,1-4 0 19,-9-3 11-19,1-4 0 0,0-3 0 0,-8 0 0 6,0-7-3-6,-4 3 0 6,0 1 0-6,1-4 0 11,-5-4-8-9,-3 1 8 2,-1 0-8-4,1-7 8 6,-4 3-8-5,-1 7 10 5,-3-7-10-6,-3 7 10 9,-1 1 1-9,-4 2 0 9,1 7 0-9,-5 0 0 5,-3 4-11-5,-4 7 0 9,0-4 0-9,0 3 0 5,-4 7 0-5,-4 0 0 7,4 4 0-7,-11 0 0 9,3 3 0-9,-3-4 10 6,-4 4-10-6,0 0 10 8,-4 0-10-8,4 0 0 7,-4-3-10-7,0 3 10 9,0 3-12-9,0-3 3 6,-4 0 1-6,-3 3 0 10,-1 4 8-10,-3 0 0 5,-4 6 0-5,-1 1 0 21,-3 3-20-20,0-4-6-1,-3 4-1 1,-5 10 0 6,0-6 43-7,-3 3 9 0,0 3 2 1,-1 0 0 6,1 0-27-7,-1 0 0 7,1 0-14-7,-4 4 5 10,3-1 9-10,-3 4 11 10,0 3-3-10,-1 0 0 6,-6 4-8-5,2-4-11 8,-2-3 3-8,-5 3 0 4,4 1-1-4,-7 2 0 6,3 1 0-6,-4 0 0 3,-7 3 9-4,4 3-10 5,0-3 10-4,-1 4-10 7,-3-1 0-8,0 1 0 6,8 2 0-6,-5-2 0 9,1 3 10-9,0 0 0 6,-5-4 0-6,1 7 8 10,0 0-8-10,0 4 0 5,-4 6 0-5,0 1 0 11,-4 6 0-11,5 4-8 4,-5 6 8-4,0 7-12 9,-4 4 36-9,5 2 8 6,3 8 0-6,0-4 1 10,-4 7-25-9,4 1-8 6,4 5 0-7,4 1 0 8,3 3 13-8,8 1-4 8,0-1-1-8,8 4 0 6,8-1-8-6,3 4-17 10,11-7 4-10,5 4-863 12,7 0-172-10</inkml:trace>
    </iact:actionData>
  </iact:action>
  <iact:action type="add" startTime="18069">
    <iact:property name="dataType"/>
    <iact:actionData xml:id="d20">
      <inkml:trace xmlns:inkml="http://www.w3.org/2003/InkML" xml:id="stk20" contextRef="#ctx0" brushRef="#br0">11408 7348 1936 0,'-12'14'43'1,"1"3"9"-1,-4 6 1 0,-4 8 1 6,0 6-43-6,-4-3-11 0,0 7 0 0,0 10 0 7,0 6 28-6,-4 11 4 8,-3 3 1-9,3 14 0 6,0-4-33-6,-3 7 0 10,-1 14 0-10,1-4 0 5,-1 11 0-5,1 3 0 6,-1 0 0-6,1-1 0 8,3 8 23-8,-3-4 1 7,-1-3 0-7,5 3 0 8,3 8 16-7,0-8 3 5,8 0 1-6,-1 0 0 12,5-3 7-12,7-3 1 6,0-4 1-5,8-4 0 11,4-2-29-12,11-8-5 4,4-6-2-4,7-7 0 5,1-3-17-5,11-14 0 5,3-7 0-5,9-7 0 22,7-3-38-22,4-13-8 0,-1-4-2 1,1-3 0 12,0-1-34-13,0-9-7 1,-4 6-2-1,0-3 0 14,-4 4 15-14,-4 6 2 1,-3-4 1-1,-8 11 0 1,-4-3 95 0,-4 3 19 9,-3 10 4-9,-5 3 1 10,-3 11 38-10,0 3 8-1,-4 3 2 0,0 8 0 13,0 2-6-13,0 4 0 0,0-3-1 0,4 6 0 15,4-6-35-15,4 6-6 0,3-10-2 1,4 0 0 13,8-3-28-14,-1-7-7 0,9 0-1 1,-1-7 0 12,12-10-8-12,4-6 0 0,-1-8 0-1,12-3 8 14,4-6-8-14,4-1 0 1,7-6 0-1,4-4 0 14,4-7-10-13,4-3 10-1,0-3-13 0,11-7 5 8,4-4 8-8,0 1-8 7,0-4 8-7,4-7-8 7,3-3 8-7,-3-4 0 9,0-3 0-9,4 0 0 6,-5-6 0-6,1-1 0 11,4-3 0-11,-4-14 0 4,0 4 0-4,-1 0 0 7,-6-14 0-7,-1 4 0 16,-8-4 0-16,-7-3 0 0,-4-4 0 0,-3-3-8 7,-16-3 8-7,0-4-12 9,-12-3 12-9,-3-7-12 15,-8 0 12-13,-7-3 0-2,-1-1 0 1,-10-2 0 8,-5-4 8-7,-11 0 3-2,0-1 1 0,-8-2 0 11,-7 3-2-11,-8-4 0 2,-8 4 0-1,-4-3 0 9,-3 6 12-10,-4 0 2 8,-4 4 1-8,-3 7 0 8,-9 9 4-8,-3-6 1 6,-4 3 0-5,0 4 0 5,-7 0-10-6,-8-1-3 10,-1 1 0-10,-6 6 0 5,-5-6-5-4,-4 3 0 8,5-3-1-9,-8-4 0 4,-1 4-11-4,-3-1-17 7,0 8 4-7,-4-4 1 8,-3 3 12-8,-1 1-11 7,-7 6 11-7,3-3-10 9,5 3-1-9,-9 3 0 6,1 4 0-6,-4 7 0 15,-8 0 3-15,-4 3 0 0,-3 0 0 0,-4 7 0 11,-8 3 8-11,-4 4 0 4,1 3 0-4,-5 4 8 17,5 6-8-16,-5 7 0 1,1 0 0-2,-1 10 0 13,5 4 10-11,-5 6 1-2,5 4 0 1,-1 7 0 12,1 6 13-12,3 0 4-1,4 7 0 0,-4 7 0 4,4 0-16-4,8 7-4 8,-1-4 0-8,12 4 0 7,8 0-26-7,7-1-6 10,12 1 0-10,7 0-893 12,12-1-179-12</inkml:trace>
    </iact:actionData>
  </iact:action>
  <iact:action type="add" startTime="22064">
    <iact:property name="dataType"/>
    <iact:actionData xml:id="d21">
      <inkml:trace xmlns:inkml="http://www.w3.org/2003/InkML" xml:id="stk21" contextRef="#ctx0" brushRef="#br2">8442 8189 1994 0,'0'0'41'1,"3"0"11"2,9 0-42-3,-1-7-10 0,1 4 0 0,7 3 0 16,0-7 97-15,4 3 18-1,3-2 3 0,5 6 1 14,3-4-14-14,4 4-2 0,4-7-1 0,8 7 0 15,-4 0-17-15,7-3-3 0,4 3-1 0,8 0 0 17,-4 0-26-17,11 0-6 5,1 0-1-5,15 0 0 16,-5 0-20-16,13 0-5 0,-1 0-1 0,19 0 0 14,-7 0-6-13,11 3-2 0,4 4 0-1,16-3 0 11,-16 2-2-11,7 5-1 1,1-1 0-1,15-3 0 13,-23 3-3-12,0-4 0-1,-4 5 0 1,4-5 0 9,-27 1-8-10,-11 0 10 0,-4-4-10 1,-7 4 10 20,-16-7-41-21,-11 0-8 1,-4 0-1-1</inkml:trace>
    </iact:actionData>
  </iact:action>
  <iact:action type="add" startTime="22889">
    <iact:property name="dataType"/>
    <iact:actionData xml:id="d22">
      <inkml:trace xmlns:inkml="http://www.w3.org/2003/InkML" xml:id="stk22" contextRef="#ctx0" brushRef="#br2">8960 11067 1934 0,'34'-14'40'1,"-14"11"9"4,6-4-39-5,5 0-10 0,11-3 0 0,3 0 0 17,5-4 132-17,3 1 25 0,8-4 5 0,12-3 1 15,-1-1-91-15,12-6-19 1,8 0-3-1,11-4-1 17,-4 1 11-17,7-1 1 0,5-9 1 0,15-1 0 12,-12 11-21-11,4-4-4-1,1-4-1 0,14 4 0 13,-19 11-28-13,-3-8-8 1,3 4 0 0,1 3 0 12,-20 1 0-13,-4 2 0 0,-7 1 0 1</inkml:trace>
    </iact:actionData>
  </iact:action>
  <iact:action type="add" startTime="23442">
    <iact:property name="dataType"/>
    <iact:actionData xml:id="d23">
      <inkml:trace xmlns:inkml="http://www.w3.org/2003/InkML" xml:id="stk23" contextRef="#ctx0" brushRef="#br2">9208 9484 1918 0,'0'0'40'1,"8"3"9"5,3 4-39-6,8 0-10 0,4-4 0 1,4 7 0 15,-1 0 111-16,9 4 20 1,7-4 4-1,3 7 1 14,9 3-18-14,11 4-3 0,3 0-1 0,16 6 0 15,0-3-41-15,0 4-8 1,7 0-1-1,12-1-1 15,-7-3-27-15,3 0-6 0,4-6-1 0,7 2 0 17,-11-2-19-17,0-1-10 0,1 0 10 0,2 1-10 16,-14-8-20-15,0 4-11-1,-8-3-1 0</inkml:trace>
    </iact:actionData>
  </iact:action>
  <iact:action type="add" startTime="24796">
    <iact:property name="dataType"/>
    <iact:actionData xml:id="d24">
      <inkml:trace xmlns:inkml="http://www.w3.org/2003/InkML" xml:id="stk24" contextRef="#ctx0" brushRef="#br2">8983 9440 1751 0,'-19'0'36'0,"19"0"9"5,0 0-36-5,0 0-9 0,0 0 0 0,0 0 0 16,0 0 37-16,0 0 6 0,4-7 1 0,7 3 0 14,4-2 20-13,8 2 5-1,0-6 1 0,8 0 0 14,3 0 2-13,8 0 0-1,8-1 0 0,7-2 0 15,-4-4-7-15,8 0-1 0,0 0 0 0,8-3 0 16,3-7-9-16,4-4-3 1,8 1 0-1,8-4 0 16,7 3-32-16,0-3-6 1,8 4-2-1,-4-4 0 15,0 3-12-14,0 1 0-1,-4-4 0 0,-4 3 0 12,-3 4 0-12,-5 4 0 1,-3-8 0-1,-4 7 0 12,-7 1 0-12,-5-1 0 0,-7 0 0 1,-4 4 0 19,-11-1-24-20,-8 8-5 1,-3-1-1 0,-13 4 0 11,1 0-148-12,-7 3-30 1,-5 4-5-1</inkml:trace>
    </iact:actionData>
  </iact:action>
  <iact:action type="add" startTime="26867">
    <iact:property name="dataType"/>
    <iact:actionData xml:id="d25">
      <inkml:trace xmlns:inkml="http://www.w3.org/2003/InkML" xml:id="stk25" contextRef="#ctx0" brushRef="#br2">11457 8023 1507 0,'0'0'31'1,"0"0"9"4,0 0-32-5,0 0-8 0,0 0 0 1,0 0 0 15,0 0 112-16,0 0 22 0,-7-7 4 1,7 7 1 12,0 0-19-13,0 0-3 0,0 0-1 0,0 0 0 16,0 0-18-16,0 0-4 0,0 0-1 0,0 0 0 14,0 0-24-14,0 0-5 0,0 0 0 1,0 0-1 12,4 7-25-13,-1 3-5 1,1 0-1-1,4-7 0 17,-4 8-12-17,3-1-2 0,5 0-1 1,-5 3 0 15,1-2-6-16,3-1-2 0,-3 3 0 0,3 1 0 14,1-4-1-13,-1 0 0-1,-3 4 0 5,3-4 0 9,-3 4-8-12,0-8-14-2,-1 4 3 0,-3-3 1 9,0 0 10-8,0 0 0 0,-4-7 0-1,0 10 0 10,0-10 29-9,-4 3 8 0,-4 4 2-1,1 0 0 13,-1-4-17-13,-3 4-3 0,-1 0-1 1,1 0 0 14,-5 3-2-15,5-10 0 0,-4 10 0 0,3-7 0 13,5 4-16-13,-5-3 8 1,5 2-8-1,-1-6 0 19,8 0-54-19,0 0-18 0,0 0-3 0</inkml:trace>
    </iact:actionData>
  </iact:action>
  <iact:action type="add" startTime="27403">
    <iact:property name="dataType"/>
    <iact:actionData xml:id="d26">
      <inkml:trace xmlns:inkml="http://www.w3.org/2003/InkML" xml:id="stk26" contextRef="#ctx0" brushRef="#br2">11225 8480 1824 0,'0'0'76'14,"4"0"-60"-1,3-3 78-13,1 0 16 0,-1 3 3 0,1 0 1 14,4 0-29-14,-1 3-5 0,0-3-2 0,1 3 0 18,-1 1-11-18,5-1-3 0,-1-3 0 0,0 3 0 14,0 4-7-13,1-3-1 0,-1-4-1-1,0 6 0 14,0-6-37-13,-3 4-7 0,3-4-2-1,-4 3 0 11,-3 1-9-11,3-4 0 1,-3 0 0-1,-8 0 0 14,0 0 53-13,4 6 9 0,-4 5 2 0,-4-5 0 11,0 8-53-11,-3-4-11 0,-1 0 0 0,0 0 0 11,-3 1 0-11,3-1 0-1,-3 0 0 1,-1 3 0 12,1-2 33-11,3-1 3-2,-3 0 1 0,0 0 0 14,3 0-37-14,-4 0 0 0,5 1 0 1,-1-1 0 15,1-7-78-16,3 7-17 1,-4-3-3-1</inkml:trace>
    </iact:actionData>
  </iact:action>
  <iact:action type="add" startTime="28069">
    <iact:property name="dataType"/>
    <iact:actionData xml:id="d27">
      <inkml:trace xmlns:inkml="http://www.w3.org/2003/InkML" xml:id="stk27" contextRef="#ctx0" brushRef="#br2">11091 9819 1786 0,'0'0'37'0,"0"0"8"8,0 0-36-6,0 0-9-2,0 0 0 0,0 0 0 11,0 0 112-10,0 0 21-1,0 0 4 0,-3 10 1 14,3-3-8-14,3 3-2 0,1 1 0 0,0-5 0 15,4 5-51-15,-1-5-10 0,1 4-3 0,3 1 0 15,1-1-51-15,3 0-13 1,-4 4 0-1,1-4 0 14,3 0 54-14,-3 0 8 0,3 0 2 1,-4-3 0 14,1 3-64-15,-1 0-13 0,-3-6-3 0,-1 6 0 14,1-7 16-13,-4 4 12-1,-4-7-3 0,0 0 0 15,0 0-1-15,0 0-8 0,0 0 12 0,-8 7-4 16,1-4 21-16,-5 1 4 1,-3-1 1-1,3-3 0 15,-3 3-14-15,-4 1-2 0,4-1-1 0,0 1 0 13,-1-1-17-12,1 0 8-1,0 1-8 0,3-1 0 19,5 4-36-17,-1-4-15-2,8-3-2 1,-7 7-1 10,7-7-162-10,-4 10-32-1</inkml:trace>
    </iact:actionData>
  </iact:action>
  <iact:action type="add" startTime="28530">
    <iact:property name="dataType"/>
    <iact:actionData xml:id="d28">
      <inkml:trace xmlns:inkml="http://www.w3.org/2003/InkML" xml:id="stk28" contextRef="#ctx0" brushRef="#br2">11206 10206 2066 0,'0'0'43'1,"0"0"10"8,0 0-42-8,0 0-11-1,0 0 0 0,0 0 0 14,4 3 156-14,3 1 28 0,5-1 7 0,-5 0 1 14,5 4-103-13,-1 0-20-1,1 3-4 0,3-10-1 15,-4 10 0-15,4-6 0 1,5 2 0-1,-5 5 0 14,0-8-43-14,4 4-9 0,-4-4-1 0,1 4-1 15,-1 0 5-15,0-1 1 0,-3-2 0 1,-1 3 0 12,0-1-6-13,-3 1-1 0,0-3 0 0,-1 2 0 16,-3 5 7-15,-4-8 2-1,4 4 0 0,-4-1 0 16,-4 5 10-16,0-8 1 1,0 7 1-1,-3-3 0 17,-1 3 12-17,1 0 2 1,-5-3 1-1,1 3 0 14,-1 0-37-14,-3 4-8 1,0-4 0-1,3 4 0 13,1-4 0-10,-1 0 8-3,1 0-8 0,3 0 9 16,1 1-39-15,-1-8-8 1,4 4-2-1,4-7 0 10,0 0-144-11,0 0-28 1</inkml:trace>
    </iact:actionData>
  </iact:action>
  <iact:action type="add" startTime="29748">
    <iact:property name="dataType"/>
    <iact:actionData xml:id="d29">
      <inkml:trace xmlns:inkml="http://www.w3.org/2003/InkML" xml:id="stk29" contextRef="#ctx0" brushRef="#br2">10275 11416 2236 0,'0'0'64'1,"0"0"12"5,0 0-60-6,0 0-16 1,0 0 0-1,0 0 0 15,4 10 90-14,4 0 15-1,0 7 3 0,-1 4 1 15,5 2-18-15,3 8-4 0,0 3-1 0,0 6 0 15,1 8-13-14,-1-4-2-1,4 7-1 1,0 3 0 11,0-3-56-12,4 0-14 1,4-7 0-1,-1 7 0 15,5-1 54-15,-5-5 8 0,9 2 2 0,-5 0 0 15,1 1-24-15,-1-7-4 0,5-1 0 0,-5-2-1 16,-3-5-16-16,-1-2-3 0,1-4-1 0,0-7 0 17,-4 1-15-16,0-1 9-1,-4-3-9 0,0-3 8 15,-4-4-8-15,0 0 0 0,4-3 0 0,-7 0 0 11,-1-4 0-11,-3-3-17 1,-1-3 2 0,-3-1 1 19,-4-3-124-20,-4-3-25 1,4-3-5-1</inkml:trace>
    </iact:actionData>
  </iact:action>
  <iact:action type="add" startTime="30154">
    <iact:property name="dataType"/>
    <iact:actionData xml:id="d30">
      <inkml:trace xmlns:inkml="http://www.w3.org/2003/InkML" xml:id="stk30" contextRef="#ctx0" brushRef="#br2">10226 11487 1838 0,'-4'7'38'0,"0"3"10"8,0 0-39-8,1 0-9 0,-1 4 0 0,0 3 0 17,0 0 101-17,0 0 19 1,1 0 3-1,-1 7 1 15,0-11 3-15,0 14 1 1,0-10 0-1,1 0 0 10,-1 0-52-10,4 0-9 0,-4-7-3 0,4 0 0 15,0-3-51-15,0-7-13 0,0 0 0 1,0 0 0 13,0 0 0-13,0-7 0-1,4-3 0 0,0-3 0 15,-1-4 0-15,1 0 0 0,4-7 0 0,-1 7 0 14,1-10 0-13,0 3 0 0,-1 0 0-1,5 4 0 14,-5 0 0-13,1-1 0-1,3 1 0 0,-3 3 0 16,3 4 54-16,-3-1 8 3,4 4 2-2,-5 0 0 13,5 3-30-13,-1 0-6-1,0 4 0 0,5-1-1 14,-5 1 8-12,1 3 1-1,-5 3 1-1,5 1 0 14,-1-1-21-12,1 1-4-2,-1 2 0 1,0 1-1 7,1 3-11-5,3-3-16-3,-3 3 4 0,-5 4 1 11,5-4 11-10,-1 0 0-1,0 0 0 3</inkml:trace>
    </iact:actionData>
  </iact:action>
  <iact:action type="add" startTime="30844">
    <iact:property name="dataType"/>
    <iact:actionData xml:id="d31">
      <inkml:trace xmlns:inkml="http://www.w3.org/2003/InkML" xml:id="stk31" contextRef="#ctx0" brushRef="#br2">11152 13633 1824 0,'0'0'38'1,"0"0"8"5,0 0-37-2,0-7-9-4,4 0 0 0,-4-3 0 12,4 0 53-12,0 0 9 0,0-7 2 0,-1 0 0 15,1-3-28-15,0-1-6 0,4-2-1 0,-5-5 0 16,1-5-17-16,4-1-3 0,-4-4-1 0,0 1 0 15,3 3 3-14,1 0 0-1,-4 4 0 0,3-1 0 15,1 4 13-15,-1 3 2 0,1 1 1 0,0 6 0 16,3 0 0-15,1 3 0-1,-1 4 0 0,4 7 0 10,1 3-3-9,-1 0 0-1,0 3 0 0,0 7 0 16,4 4 4-16,-3 3 0 0,3 3 0 0,-4 0 0 14,0 4-9-13,-3 3-2-1,3 0 0 0,-4 1 0 14,5-1 3-13,-5 0 1-1,0 0 0 0,1 0 0 17,-1-7-21-16,-3 4 0 0,-4-7 0 0,0 0 0 15,-4-3-47-14,0 2-13-2,-4-5-4 2</inkml:trace>
    </iact:actionData>
  </iact:action>
  <iact:action type="add" startTime="31142">
    <iact:property name="dataType"/>
    <iact:actionData xml:id="d32">
      <inkml:trace xmlns:inkml="http://www.w3.org/2003/InkML" xml:id="stk32" contextRef="#ctx0" brushRef="#br2">11347 13436 1432 0,'19'-10'60'9,"0"3"-48"7,0-3 17-16,4 0 3 0,-4 0 1 0</inkml:trace>
    </iact:actionData>
  </iact:action>
  <iact:action type="add" startTime="31292">
    <iact:property name="dataType"/>
    <iact:actionData xml:id="d33">
      <inkml:trace xmlns:inkml="http://www.w3.org/2003/InkML" xml:id="stk33" contextRef="#ctx0" brushRef="#br2">11751 13087 2538 0,'4'17'53'1,"-4"-3"11"8,3 6-51-8,1-3-13-1,4 3 0 0,-4 7 0 14,0-3 79-14,-1 3 13 0,1 4 2 0,0-4 1 15,0 0-55-14,0 0-10-1,-1-3-2 0,1-4-1 14,-4 1-27-14,0-8 0 0,4 1 0 0,-4-4 0 20,0 0-198-20,0-10-35 0</inkml:trace>
    </iact:actionData>
  </iact:action>
  <iact:action type="add" startTime="31460">
    <iact:property name="dataType"/>
    <iact:actionData xml:id="d34">
      <inkml:trace xmlns:inkml="http://www.w3.org/2003/InkML" xml:id="stk34" contextRef="#ctx0" brushRef="#br2">11957 13009 2663 0,'0'17'56'0,"4"4"12"7,-4-1-55-7,0 0-13 0,3 7 0 0,1 4 0 15,-4 6 73-15,4-6 12 0,0 6 3 0,-4 0 0 15,4-3-57-14,-1 0-11-1,5-3-3 0,-4-1 0 18,3-3-69-17,-3-7-15-1,4 1-2 0</inkml:trace>
    </iact:actionData>
  </iact:action>
  <iact:action type="add" startTime="31789">
    <iact:property name="dataType"/>
    <iact:actionData xml:id="d35">
      <inkml:trace xmlns:inkml="http://www.w3.org/2003/InkML" xml:id="stk35" contextRef="#ctx0" brushRef="#br2">12582 13213 1576 0,'0'0'32'0,"8"0"9"8,-1 3-33-7,5 0-8-1,-5-3 0 0,5 4 0 15,3-1 130-15,0 1 24 0,4 2 5 0,-3-2 1 16,3-1-73-16,3 1-15 0,-2-1-2 0,2 4-1 17,1-7-41-16,-4 3-9-1,4-3-2 0,-4-3 0 15,0 3-59-14,0-4-12-1,-3 1-2 0</inkml:trace>
    </iact:actionData>
  </iact:action>
  <iact:action type="add" startTime="31983">
    <iact:property name="dataType"/>
    <iact:actionData xml:id="d36">
      <inkml:trace xmlns:inkml="http://www.w3.org/2003/InkML" xml:id="stk36" contextRef="#ctx0" brushRef="#br2">12754 12992 2394 0,'-4'10'50'1,"4"4"10"10,0-4-48-8,0 11-12-3,4-8 0 0,-1 7 0 14,1 4 77-14,0 0 13 0,4 3 2 0,-5 10 1 10,1-10-33-9,4 7-6-1,-4 0-2 1,-1 0 0 13,1-3-21-14,0-1-5 0,4-6-1 0,-4 0 0 15,-1-1-25-15,1-9 0 0,-4-4 0 0,4 0 0 18,0-3-210-17,-4-7-47-1,0 0-10 0</inkml:trace>
    </iact:actionData>
  </iact:action>
  <iact:action type="add" startTime="32195">
    <iact:property name="dataType"/>
    <iact:actionData xml:id="d37">
      <inkml:trace xmlns:inkml="http://www.w3.org/2003/InkML" xml:id="stk37" contextRef="#ctx0" brushRef="#br2">12982 12853 2191 0,'0'21'45'1,"0"-1"12"5,4 0-45-6,-4 4-12 0,4 0 0 0,0-1 0 16,-4 8 78-16,4-7 14 0,-4 3 2 0,0 0 1 16,3 0-6-16,-3 0-1 0,0 0 0 0,0 0 0 15,4-6-46-15,-4 3-10 0,0-4-1 0,4 0-1 17,-4 1-21-17,0-11-9 0,4 0 8 0,-4 0-8 15,0-10 0-15,0 0-11 1,0 0 1 0,7 0 0 14,1-7-26-14,-4-3-6 0,3 0-1-1,1 0 0 14,0-4 7-13,-1 4 0 0,5 0 1-1,-5 0 0 9,5 0 21-7,-1 3 4-2,-3 3 1 0,3 1 0 12,1 3 17-9,-1 3 4-3,1 4 1 0,-1 0 0 13,4 3 26-13,1 0 5 1,-1 4 0-1,0-1 1 13,0 1-20-13,1-4-4 0,-1 0-1 0,4-3 0 15,0-4-20-15,-4 4 8 0,4-7-8 0,0 0 0 15,-3 0 8-15,-1-7-8 0,4 4 10 0,-4-7-10 14,-3 0 8-13,3 0-8-1,-4-11 0 0,1 8 9 19,-1-1-9-17,-3 1 0-1,-1-1 0-1,-3 0 8 13,0 4-8-12,-4 3 10 1,0-3-10-2,0 0 10 11,-4 10 2-10,4 0 0-1,0 0 0 0,-7-7 0 12,-1 7 9-11,-3 7 3 1,-1-7 0-2,4 10 0 12,-3-6-8-10,3 6 0-1,-3 3-1 1,3-2 0 9,5 6-15-10,-5-1 8-1,4 1-8 0,0 0 0 12,4 4 0-12,0-8 0 1,0 4 0-1,4-3 0 17,4-1-50-17,-1-2-6 0,5-5-2 1,-1 4 0 13,4-6-162-14,1-1-33 0</inkml:trace>
    </iact:actionData>
  </iact:action>
  <iact:action type="add" startTime="32645">
    <iact:property name="dataType"/>
    <iact:actionData xml:id="d38">
      <inkml:trace xmlns:inkml="http://www.w3.org/2003/InkML" xml:id="stk38" contextRef="#ctx0" brushRef="#br2">13760 13108 2267 0,'-11'0'47'1,"-1"3"12"6,1 0-47-7,-1 1-12 0,1-1 0 0,3 4 0 15,1 0 84-15,3-1 14 1,4-6 3-1,-4 11 1 14,0-1-60-13,4 0-12-1,0 0-2 0,4 0-1 14,0 4-27-14,0-1 0 0,-1 4 0 0,5-3 0 15,0 3-9-15,-1-4 9 0,5 4 0 0,-5-6 0 16,1 9 0-16,0-10 12 1,-1 0 0-1,-3 0 0 16,0 1 9-16,0-5 2 0,-1 1 0 0,-3-7 0 17,-3 7-23-17,3-7 0 1,-4 7 0-1,4-7 0 10,-4 6 0-10,4-6 0 0,0 0 0 0,0 0 0 21,0 0-40-21,0 0-8 0,0 0-3 0,0 0 0 13,0 0-11-13,0 0-2 0,0 0-1 1,0 0 0 12,0 0 23-13,8-3 5 0,-1 0 1 0,5-1 0 11,3 4 24-10,-4-3 12-1,5 0-10 0,3-1 10 14,0 1 0-12,-4-4 0-2,4 0 0 0,0 0 0 15,0-3 0-15,0 0 0 0,-3 0 0 0,3-7 0 15,0 3 16-14,-4-3 8-1,0-3 3 0,0 3 0 16,-3 0-14-16,-1 0-2 0,1 0-1 0,-1 0 0 16,-3 4 4-16,-1-1 1 1,1 1 0-1,-8 2 0 11,0 5 33-10,0-1 8 1,-8 0 0 1,8 7 1 6,-7 0 15-8,-5 0 4 1,1 4 0 0,-1 2 0 9,1 1-3-10,0 3 0 0,-1 0 0 1,5 4 0 9,-5 3-22-10,4 3-5 0,5-3-1 0,-1 0 0 10,0 4-21-10,8-1-4-1,0 0 0 0,-1 1-1 13,5-1-19-13,0-7 0 1,3 1 0-1,1-4 0 20,-1 0-52-19,4-3-15 0,1-3-2-1</inkml:trace>
    </iact:actionData>
  </iact:action>
  <iact:action type="add" startTime="33485">
    <iact:property name="dataType"/>
    <iact:actionData xml:id="d39">
      <inkml:trace xmlns:inkml="http://www.w3.org/2003/InkML" xml:id="stk39" contextRef="#ctx0" brushRef="#br2">14782 13209 1792 0,'11'-3'51'0,"1"-1"10"10,-1 4-49-7,1-6-12-3,-1 2 0 0,0 4 0 15,-3-10 63-15,3 10 9 1,-3-10 3-1,-4 10 0 10,0-10-18-10,0 10-3 0,-1-7-1 1,-3 7 0 14,0 0 9-15,0-7 2 0,0 7 0 0,-7-7 0 14,-1 7 0-13,0-3 0-1,-3 3 0 0,0 3 0 17,-1-3 0-17,1 4 0 0,-1-1 0 0,1 4 0 13,-1 0-52-12,1 3-12 0,0-7 0-1,3 7 0 13,0 7 0-11,4-10 0-2,-3 7 0 1,3 3 0 15,4 0 0-16,0-4 0 1,4 4 0-1,0-3 0 15,3 3 0-14,1-7 0-1,0 3 0 0,7-2 0 11,-4-1 0-11,8-3 0 0,-3-4 0 1,3 4 0 18,0-7-276-19,0-4-57 0</inkml:trace>
    </iact:actionData>
  </iact:action>
  <iact:action type="add" startTime="33755">
    <iact:property name="dataType"/>
    <iact:actionData xml:id="d40">
      <inkml:trace xmlns:inkml="http://www.w3.org/2003/InkML" xml:id="stk40" contextRef="#ctx0" brushRef="#br2">15285 13128 2276 0,'-15'-4'48'0,"7"1"9"9,-3 3-45-9,3 0-12 0,-3 0 0 0,-5 0 0 16,1 3 112-16,0 1 20 0,0-1 4 1,-1 4 0 14,1 3-108-15,4 4-28 1,-5-4 0-1,5 0 0 16,0 4 56-16,-1-1 7 0,1 1 1 1,7 3 0 10,-4-4-52-11,4 1-12 0,4-4 0 0,-3 4 0 15,3-8 0-15,3 5 0 0,1-1 0 0,4-10 0 15,0 3 0-15,3 4 0 0,0-14 0 0,1 4 0 18,3-4 0-18,0-3 0 0,4-4 0 0,-3-3 0 19,3 0-48-19,0 0-13 0,0-3-3 0,-4 0 0 16,-3-1-68-14,3-2-15-2,-4 2-2 0,-3-2-1 11,-4-1 44-9,3 0 9-2,-3 0 1 0,-4-3 1 12,0 0-20-12,0 3-4 0,-4 1-1 0,0 2 0 12,1 8 109-12,-5 3 22 1,4-1 4-1,-3 5 1 15,7 6 128-14,-8 6 25-1,0 5 6 0,1-1 1 13,3 10-64-13,-4-6-13 1,4 6-3 0,1 0 0 13,-1 4-35-11,4 3-7-3,-4-6-2 1,4 9 0 9,4-3-33-9,-4-3-7 0,4 3-2 2,3 3 0 9,-3-6-10-12,8 3 0 0,-5-3 0 0,5-4 8 15,3-3-199-15,-4 4-40 0</inkml:trace>
    </iact:actionData>
  </iact:action>
  <iact:action type="add" startTime="34144">
    <iact:property name="dataType"/>
    <iact:actionData xml:id="d41">
      <inkml:trace xmlns:inkml="http://www.w3.org/2003/InkML" xml:id="stk41" contextRef="#ctx0" brushRef="#br2">15689 13097 2460 0,'-11'0'70'1,"-1"7"14"8,-3-3-67-9,4 6-17 0,-1-4 0 1,1 5 0 13,-5-1 84-13,5 0 14-1,3 7 2 0,-3-7 1 15,3 4-60-15,1-1-12 0,3-3-2 0,0 1-1 15,0-1-11-15,8 0-3 0,-4-3 0 0,8-1 0 14,-4-2-12-13,3-1-16-1,5-3 3 0,-5-3 1 15,5-1 12-15,-1-2 0 1,4-1 0-1,-3-3 0 15,-1 0-11-15,4-1 11 0,-3-2-12 0,-1 3 12 17,1-1-20-17,-1 1 4 0,-3 0 0 0,-1 7 0 15,-3-4 16-15,-4 7-8 0,0 0 8 1,0 0 0 10,0 0 0-9,8 7 0-2,-4 3 0 1,-1 0 0 12,1 4 0-9,-4 3 0-4,4 3 0 0,0 4 0 13,-4-4 0-12,0 11 0 0,4-11 0 0,-4 7 0 9,0-3 0-9,0-1 0-1,0 1 0 0,-4 3 0 14,0-6 12-14,0-8 0 0,0 4 0 0,-3-3 0 14,-5-1 0-14,5-3 0 1,-5 1 0-1,-3-5 0 14,4 1 23-14,-1-3 4 1,-3-1 1-1,0-3 0 16,3 0-32-15,1-3-8-1,-1-4 0 0,1 0 0 16,3 0 0-16,5 0 0 0,-1-3 0 0,0 0 0 16,8 0 0-16,0-4 0 0,3 1 0 0,1 3 0 13,3-7-10-12,5 3 10 1,-5-3-12-1,8-3 12 18,-4 3-32-19,8-3 0 2,-4-1 0 2,4 1 0-3,4 0 32-1,-4-1 0 1,3 1 0-1,1 0 0 13,0-4-8-12,-4 7 8 2,3-4 0-3,-3 1 0 12,-4 3 0-12,0-3 0 0,0 0 0 0,-3 3 0 12,-5 0 0-12,0 3 0 1,1 1 0-1,-8-4 0 15,3 6 10-15,-3 1-10 0,-4 3 10 0,0 7-10 15,0 0 26-15,-4-3-1 1,-7 3 0 0,-1 3 0 15,-3 4 7-16,4 3 0 0,-5 1 1 1,5 6 0 18,0-4-7-19,-1 4-2 0,1-3 0 0,3 3 0 8,0-1-15-7,5 1-9 1,3-3 10 0,0 3-10 11,3-4 0-13,5-2 0 0,-4-1-8 0,7 0 8 18,1-3-77-17,3-4-9 0,0 1-2-1</inkml:trace>
    </iact:actionData>
  </iact:action>
  <iact:action type="add" startTime="34731">
    <iact:property name="dataType"/>
    <iact:actionData xml:id="d42">
      <inkml:trace xmlns:inkml="http://www.w3.org/2003/InkML" xml:id="stk42" contextRef="#ctx0" brushRef="#br2">16276 12965 2518 0,'-7'4'52'1,"7"-4"13"6,-8 3-52-1,0 0-13-5,8-3 0-1,-7 4 0 9,7-4 60-9,-4 6 8 0,4 5 3 0,0-5 0 15,0 8-36-15,0-11-7 0,4 8-2 1,0-1 0 13,-1 0 4-14,1 0 1 1,0 0 0-1,0 0 0 14,0-3 3-14,-1 3 1 0,-3 1 0 0,4-5 0 15,-4 4-7-15,0-3-2 0,-4 3 0 0,1-3 0 16,-1 0 13-16,-4 0 2 0,1-4 1 0,-5 4 0 15,1 3-25-14,-1-10-5-1,1 10 0 0,-1-10-1 18,1 10-92-18,-1-10-19 0,5 4-3 0</inkml:trace>
    </iact:actionData>
  </iact:action>
  <iact:action type="add" startTime="35245">
    <iact:property name="dataType"/>
    <iact:actionData xml:id="d43">
      <inkml:trace xmlns:inkml="http://www.w3.org/2003/InkML" xml:id="stk43" contextRef="#ctx0" brushRef="#br2">16943 12592 1811 0,'0'0'37'1,"0"0"11"3,0 0-39 1,-3 7-9-5,3 3 0 1,0 4 0 9,0 3 98-10,0 0 18 0,3 3 3 0,1 7 1 15,0 4-36-15,0-1-8 1,0 4 0-1,-4 3-1 17,3-3-23-17,1-3-4 0,0-1 0 0,0 1-1 16,0-8-13-16,0 8-2 0,-1-11-1 0,1 1 0 17,0-4-8-17,0 0-2 0,0-4 0 0,-4-3 0 9,3-3-9-9,-3-7-1 0,4 7-1 0,-4-7 0 14,0 0-10-14,0 0 8 1,8-7-8-1,-4 0 8 15,3-3-8-15,1-3 0 0,0-1 0 1,-1-3 0 13,1 4 0-14,-1-4 0 0,5 3 0 0,-5-3 0 15,1 3 16-15,0 1-1 1,-1-1-1-1,1 1 0 15,0 6 4-15,3 0 1 0,-3 0 0 0,-1 4 0 14,1 3-9-14,0 3-2 1,-1 4 0-1,1 0 0 19,-1 3-28-18,-3 4-5-1,0-1-2 0,0 1 0 18,-4 3 27-18,0-4 0 0,0 4 0 1,0-3 0 12,4 3-56-11,-4-7-7 0,3 0-1-2,-3 0 0 14,4-3-204-14,4 0-42 0</inkml:trace>
    </iact:actionData>
  </iact:action>
  <iact:action type="add" startTime="35586">
    <iact:property name="dataType"/>
    <iact:actionData xml:id="d44">
      <inkml:trace xmlns:inkml="http://www.w3.org/2003/InkML" xml:id="stk44" contextRef="#ctx0" brushRef="#br2">17588 12955 2491 0,'-4'-3'52'1,"-4"-4"12"9,1 3-51-10,-1 1-13 0,-3 3 0 0,-1 0 0 16,1 0 101-16,-5 3 18 1,1 1 3-1,0-1 1 15,0 4-49-14,-4 3-10-1,3-3-1 0,1 3-1 11,-4 0-16-11,8 0-3 1,-5 4-1-1,9-4 0 14,-1 0-26-14,1 1-4 0,7-1-2 0,0-7 0 15,0 4-10-15,7-4 0 0,1 4 0 1,-1-7 0 13,5 3 0-14,3-6 0 0,0 3 0 0,1-7 0 15,-1 4 0-15,0-4-11 0,4 4 11 1,-4-7-8 15,1 3 8-15,3 3-12 1,-8-2 12-1,4 2-12 13,-3-3 12-14,-5 4-10 0,5 3 10 0,-4 0-10 16,-5 0 10-16,5 3 0 0,-8-3 0 0,0 7-8 14,4 3 8-13,-4 1 0 0,0-1 0 0,0 0 0 14,0 0-28-14,-4 0 0 0,4-3 0-1,0 3 0 11,0-10-121-11,-4 7-25 1,4-7-5-1</inkml:trace>
    </iact:actionData>
  </iact:action>
  <iact:action type="add" startTime="35901">
    <iact:property name="dataType"/>
    <iact:actionData xml:id="d45">
      <inkml:trace xmlns:inkml="http://www.w3.org/2003/InkML" xml:id="stk45" contextRef="#ctx0" brushRef="#br2">17752 12945 2305 0,'0'0'48'1,"3"7"12"9,1-1-48-7,-4 1-12-3,4 3 0 0,0 0 0 15,-4-3 120-15,4 3 23 0,0-3 4 0,-4 3 1 11,3-3-68-11,5 3-12 0,-4-6-4 0,3 3 0 15,-3-4-45-15,4 4-10 0,-1-7-1 0,5 3-8 15,-4-3 0-15,-1 0 0 0,5-3 0 1,-5 3 0 13,5-10 0-14,-5 10 0 0,5-11-12 0,-5 5 3 20,1-5-26-19,0 8-5-1,-1-11 0 0,1 8-1 11,-4-5 15-10,3 5 3-1,-3-1 1 0,-4 0 0 20,4 4-24-20,-4 3-5 0,0 0-1 0,0 0 0 13,0 0-4-12,8-4-2 0,-5 1 0-1,5 3 0 13,0 3 14-13,-1 1 4 1,1-4 0-1,-1 3 0 13,5-3 14-12,-1 4 3 2,1-4 1-3,3 0 0 9,0 0 22-9,1 0 0 1,-1-4 0 0,0 4 0 9,0-3-11-9,1 3 3-1,-1-7 0 1,0 4 0 13,-4-1 8-14,5 1 0 0,-5-4 0 1,1 4 0 12,-1-1 0-13,-3-3 11 1,-1 4-3-1,1-7 0 15,-4 3 11-15,0 4 1 0,-4-7 1 0,0 3 0 15,0 7 28-15,-4-4 6 0,4 4 1 0,-8 0 0 15,0-6 8-15,1 6 3 0,-1 6 0 0,-3-6 0 16,3 4-6-16,-3 3-1 0,3 3 0 0,-3 0 0 16,3 3 28-15,4-2 6-1,0 2 1 0,1 4 0 15,3-3-58-14,0-1-11-1,3 1-2 1,5-1-1 10,0 4-11-11,3-6-1 0,1-1-1 1,3 0 0 19,4-7-34-20,0-3-8 0,4 0 0 0</inkml:trace>
    </iact:actionData>
  </iact:action>
  <iact:action type="add" startTime="37256">
    <iact:property name="dataType"/>
    <iact:actionData xml:id="d46">
      <inkml:trace xmlns:inkml="http://www.w3.org/2003/InkML" xml:id="stk46" contextRef="#ctx0" brushRef="#br2">19311 12697 1959 0,'0'0'40'1,"-4"-6"12"4,4-1-42-4,0 7-10-1,-4-7 0 1,4 7 0 16,-3-3 98-17,3 3 18 0,-4-7 3 1,-4 3 1 14,0 4-34-14,-3-3-6-1,3 3-2 0,1 3 0 9,-5-3-4-8,5 7-1-1,-5-3 0 0,5 2 0 15,-5 5-20-15,5-1-4 0,-1 0-1 0,0 0 0 15,1 4-18-15,3-1-4 0,0 4-1 0,0-7 0 14,4 4-15-14,0-1-10 0,4 1 12 0,0 3-12 16,0-7 0-16,3 4 0 0,1-4 0 0,0 3 0 14,-1-2 0-13,5-1-17 0,3-7 3-1,-4 4 1 19,5-7-127-19,-1 3-26 1,0 4-5-1</inkml:trace>
    </iact:actionData>
  </iact:action>
  <iact:action type="add" startTime="37493">
    <iact:property name="dataType"/>
    <iact:actionData xml:id="d47">
      <inkml:trace xmlns:inkml="http://www.w3.org/2003/InkML" xml:id="stk47" contextRef="#ctx0" brushRef="#br2">19635 12701 2527 0,'-8'-7'72'0,"5"4"15"9,-5-1-70-4,0 1-17-5,-3-1 0 0,3 4 0 11,-3 0 97-11,-1 4 16 0,1-4 3 1,-4 7 1 13,3-1-49-14,1 5-11 0,-4-1-1 0,3 0-1 15,1 7-17-15,3-7-3 0,0 4-1 0,5 2 0 16,-1-9-42-16,4 7-9 1,4-4-2-1,-1 0 0 15,5-3 19-14,4 0 0-1,-1-4 0 0,0-3 0 16,5 0 12-16,3-3 7 0,0-1 1 0,0 1 0 10,0-7-20-9,0 3 0-1,0-3 0 2,0 0 0 12,-4 3 0-14,-3 3 0 1,-1-6 0-1,1 0-9 13,-5 10 9-12,-3 0 0-1,-4 0 0 0,0 0-8 14,4 0-8-14,0 10 0 0,-4 0-1 1,0-3 0 18,0 7-96-19,0-4-19 0,0 4-4 0,0-1-1 14,0 1-116-13,3-1-23-1</inkml:trace>
    </iact:actionData>
  </iact:action>
  <iact:action type="add" startTime="37765">
    <iact:property name="dataType"/>
    <iact:actionData xml:id="d48">
      <inkml:trace xmlns:inkml="http://www.w3.org/2003/InkML" xml:id="stk48" contextRef="#ctx0" brushRef="#br2">19848 13074 2392 0,'0'0'68'1,"0"0"15"6,0 0-67-7,0 0-16 0,0-7 0 0,0 0 0 15,0 4 75-15,0-7 11 0,0-7 2 0,0 6 1 15,4-6-15-15,-4 0-3 0,0 1-1 0,4-5 0 15,0 4-56-15,0-3-14 0,0-7 0 0,3 3 0 15,1 0 24-15,-1 4 1 0,1 0 1 1,0 9 0 13,3-9-8-14,1 10-2 0,-1 0 0 0,0 0 0 16,1 3-5-15,-1 0-2 0,5 4 0-1,-5 3 0 15,0 0 1-15,1 3 0 0,-5 0 0 0,1 4 0 16,0 0 10-15,-8 3 1-1,4 7 1 1,-8-7 0 8,0 7-12-8,0 0-2-1,-4 0-8 0,-3 0 12 22,3 0-30-21,-3 3-6-1,0-9-2 0,3 9 0 12,-4-10-133-12,9 0-26 0,-5-3-6 1</inkml:trace>
    </iact:actionData>
  </iact:action>
  <iact:action type="add" startTime="38048">
    <iact:property name="dataType"/>
    <iact:actionData xml:id="d49">
      <inkml:trace xmlns:inkml="http://www.w3.org/2003/InkML" xml:id="stk49" contextRef="#ctx0" brushRef="#br2">20367 12650 2215 0,'0'-10'93'9,"0"3"-74"7,0 7 105-16,0 0 20 0,-4-3 5 1,4 3 1 13,-11 0-47-14,3 0-10 0,-3 0-1 0,-1 3-1 15,1 4-42-15,-1 3-8 0,-3 0-1 0,4 0-1 15,-1 4-10-15,5-1-1 0,-5 1-1 1,5 3 0 14,3 0-4-15,0-7-1 0,0 4 0 0,4-4 0 15,4 0-13-15,0-3-9 0,3-1 12 0,1 1-12 20,3-7 8-20,1 0-8 0,3-3 0 0,0-1 0 14,1-2 0-13,-1-5 0-1,4 1 0 1,0-7 0 15,-4 4-10-16,0 3-2 0,1-4-1 0,-5 1 0 11,1 2-2-11,-1 5 0 1,-3-5 0 0,-1 5 0 9,1 2 6-9,-8 4 1-1,0 0 0 1,0 0 0 18,0 0-20-19,0 0-4 0,0 10-1 0,-4 4 0 9,0 0 18-9,0-1 4 0,1 1 1 1,-1-1 0 17,0-3-101-18,4 7-20 0,0-7-4 1</inkml:trace>
    </iact:actionData>
  </iact:action>
  <iact:action type="add" startTime="38379">
    <iact:property name="dataType"/>
    <iact:actionData xml:id="d50">
      <inkml:trace xmlns:inkml="http://www.w3.org/2003/InkML" xml:id="stk50" contextRef="#ctx0" brushRef="#br2">20763 12609 2538 0,'0'0'53'1,"0"0"11"7,0 0-51-3,0 0-13-5,-7 0 0 0,3 4 0 10,-4 2 84-10,1 5 13 0,3-8 3 1,0 7 1 13,0 0-55-13,1 0-11-1,-1 4-3 0,4 0 0 14,0-4-11-14,0 0-2 0,4 3-1 0,-4-2 0 15,3-1-33-14,1-7-6-1,0 4-2 0,4 3 0 19,-5-10-165-19,9 0-34 0,-5 0-6 0</inkml:trace>
    </iact:actionData>
  </iact:action>
  <iact:action type="add" startTime="38548">
    <iact:property name="dataType"/>
    <iact:actionData xml:id="d51">
      <inkml:trace xmlns:inkml="http://www.w3.org/2003/InkML" xml:id="stk51" contextRef="#ctx0" brushRef="#br2">20996 12708 1724 0,'0'0'38'1,"0"0"8"-1,0 0 2 0,0 0 0 0,0 0-39 0,0 0-9 4,0 0 0-4,0 0 0 20,0 0-51-20,0 0-12 0,0 0-2 1,0 0-1 4</inkml:trace>
    </iact:actionData>
  </iact:action>
  <iact:action type="add" startTime="38665">
    <iact:property name="dataType"/>
    <iact:actionData xml:id="d52">
      <inkml:trace xmlns:inkml="http://www.w3.org/2003/InkML" xml:id="stk52" contextRef="#ctx0" brushRef="#br2">21080 12609 2131 0,'0'0'47'1,"0"0"9"-1,8 0 3 0,-1-7 1 0,5 7-48 0,-1-3-12 7,0-4 0-7,5 0 0 9,-1 4 0-9,0 0 0 6,4-1 0-6,-3-2-634 15,-1 2-122-14</inkml:trace>
    </iact:actionData>
  </iact:action>
  <iact:action type="add" startTime="38831">
    <iact:property name="dataType"/>
    <iact:actionData xml:id="d53">
      <inkml:trace xmlns:inkml="http://www.w3.org/2003/InkML" xml:id="stk53" contextRef="#ctx0" brushRef="#br2">21263 12314 2649 0,'0'7'58'1,"0"3"12"-1,0 7 2 0,0 4 4 0,0-5-61 0,4 5-15 7,-4 6 0-7,0 3 0 8,4-9 75-8,-4 6 12 8,0 0 2-8,3-3 1 9,-3-4-56-9,0 0-11 4,4 1-3-4,-4-1 0 21,4-3-68-21,-4-3-13 0,4-4-3 0,0 0-800 11,3-3-159-11</inkml:trace>
    </iact:actionData>
  </iact:action>
  <iact:action type="add" startTime="38979">
    <iact:property name="dataType"/>
    <iact:actionData xml:id="d54">
      <inkml:trace xmlns:inkml="http://www.w3.org/2003/InkML" xml:id="stk54" contextRef="#ctx0" brushRef="#br2">21511 12572 2609 0,'0'0'74'0,"-4"7"16"3,0 3-72-3,4 0-18 6,0-7 0-6,0 8 0 8,0-5 104-8,4 5 18 8,0-1 3-8,0-7 1 9,-4-3-90-9,7 0-19 5,-3 7-3-5,4-7-1 11,-1 0-25-10,1-7-6 2,-1 4-1-3,-3 3 0 20,4-10-21-20,0 3-4 0,-5-3 0 1,5 6-1 2,-4-6 37-3,0 3 8 8,-4 7 0-8,0 0 0 6,0 0 42-6,0 0 8 9,7 7 2-9,-3-7 0 6,4 10-31-6,-1 4-5 11,-3 6-2-11,4 4 0 4,-4 3-6-4,3-3-8 9,-3 6 11-9,4 7-11 7,-1-9 0-7,1 9-20 7,-1-3 2-7,5 3 1 8,-4-6 5-8,3 13 0 7,0-4 1-7,1-2 0 11,-5-8 19-11,-3 1 3 7,0-4 1-6,-4-7 0 9,0-6 60-6,-4-1 13-4,0-3 3 0,1-3 0 10,-9-3-24-10,1-4-5 2,-1-4-1-1,-3-3 0 8,-4-3-12-9,4 3-2 5,-4-13-1-4,-4 10 0 6,4-7-43-7,0 0 0 8,0-3 0-8,3 3 0 19,5 0-44-19,3 3 0 0,1 1-1 1,7-4 0 13,4 3-58-14,-1 4-11 0,5-7-2 0,0 3-848 12,3 1-170-12</inkml:trace>
    </iact:actionData>
  </iact:action>
  <iact:action type="add" startTime="39914">
    <iact:property name="dataType"/>
    <iact:actionData xml:id="d55">
      <inkml:trace xmlns:inkml="http://www.w3.org/2003/InkML" xml:id="stk55" contextRef="#ctx0" brushRef="#br2">22792 12223 1074 0,'0'0'30'0,"0"0"8"1,0 0-30-1,0 0-8 4,0 0 0-4,0 0 0 11,4 0 155-11,-4 0 29 4,0 0 7-4,7 0 1 9,-7 0-60-9,0 0-12 6,8-7-3-5,-8 7 0 7,0 0-42-8,0 0-9 8,0 0-2-8,0 0 0 7,0 0-9-7,0 0-3 8,7 0 0-8,-7 0 0 7,0 0-5-7,0 0-2 9,0 0 0-8,0 0 0 4,0 0-2-5,0 0-1 10,0 0 0-10,0 0 0 5,0 0-10-5,0 0-1 7,4 7-1-7,-4-7 0 8,4 3-2-8,-4 4-1 7,0 3 0-7,-4 0 0 8,0-3-5-8,1 3-1 6,-1 4 0-6,-4-4 0 10,1 4-5-10,-1-1 0 6,0 4-1-5,1-7 0 9,-1 4-3-9,0-1-1 2,1-3 0-3,-1 4 0 9,4-4-1-9,-3 0 0 6,3 1 0-6,0-5 0 16,0 1 2-16,4-7 0 0,0 0 0 0,0 7 0 16,0-7-3-16,8 7 0 0,-4-1 0 0,3-6 0 17,1 0 6-17,0 4 1 0,3-4 0 1,-3 0 0 13,3-4 20-13,1 4 4-1,-1 0 0 0,0-6 1 11,1 6-33-10,-1-4-8-1,1 1 0 0,-1-1 0 14,1 4 0-14,-5 0 0 0,5-3 0 1,-1 3 0 12,-3 0 0-12,3 0 0-1,-11 0 0 0,0 0 0 18,0 0-78-17,0 0-18-1,0 0-3 1,0 0-1 12,0 0-132-13,0 0-26 1</inkml:trace>
    </iact:actionData>
  </iact:action>
  <iact:action type="add" startTime="40347">
    <iact:property name="dataType"/>
    <iact:actionData xml:id="d56">
      <inkml:trace xmlns:inkml="http://www.w3.org/2003/InkML" xml:id="stk56" contextRef="#ctx0" brushRef="#br2">22776 12619 2377 0,'20'-6'49'0,"-9"6"13"7,0 0-50-6,1 0-12-1,3-4 0 1,0 4 0 14,4 0 59-15,0 0 9 0,1-7 1 0,2 7 1 18,-3-3-94-18,1 3-18 0,-5 0-4 0</inkml:trace>
    </iact:actionData>
  </iact:action>
  <iact:action type="add" startTime="40573">
    <iact:property name="dataType"/>
    <iact:actionData xml:id="d57">
      <inkml:trace xmlns:inkml="http://www.w3.org/2003/InkML" xml:id="stk57" contextRef="#ctx0" brushRef="#br2">23451 12379 2504 0,'8'20'71'0,"0"-3"16"9,-5 3-70-9,5-3-17 0,0 4 0 0,-5-1 0 16,5-6 87-16,-4 2 13 0,0-2 4 1,-4 3 0 15,0-3-49-16,0-4-10 0,0 0-1 1,-4 0-1 8,4-10-27-8,0 0-4-1,0 0-2 0,-4 10 0 15,4-10-22-15,-8 0-4 0,1 0 0 0,-5-7-1 19,5 4-16-18,3-7-3-1,-4 0-1 0,1 0 0 9,3-4 15-8,0-3 3-1,0 0 1 0,0 0 0 14,1-3 18-14,3-7 12 1,-4 3-1-1,4-7-1 15,4 1 6-15,-4-4 0 0,7 0 1 0,-3 0 0 16,4 4 0-16,3 3 0 0,-3-1 0 1,3 5 0 13,4 2-17-14,-3 4 0 0,3 4 0 1,0-1 0 17,1 8 19-16,-1 2 0 0,0-3 0-2,0 4 0 12,-3 3-31-12,3 3-5 4,-4 4-2-4,1-3 0 8,-4 6 54-7,-1 0 10 0,1 3 3-1,-4 1 0 10,-4 3-33-9,0 0-7-1,-4 3 0 0,0 1-8 15,0-1 0-14,-3-7 0-1,-1 8 0 0,0-4 0 13,1 0 0-12,-1-4 0-1,-3 1 0 0,7-4 0 18,-4 0 0-18,1-6 0 0,7-4 0 0,0 0 0 12,0 0 0-12,0 0 0 0,0 0 0 1,0 0 0 12,0 0 0-13,0 0 0 0,0 0 0 1,7 6 0 15,1-2 0-16,-1 3 0 1,5-4 0-1,-1 0 0 15,1 1 0-15,3 2 0 0,0-2 0 0,0 3 0 16,1-1 0-16,3 1 0 0,-4 0 0 1,4 3 0 10,-4 0 0-10,4 0 0-1,-3 1 0 1,3 6 0 11,-4-7 0-12,-4 0 16 1,5 0-3 0,-9 4-1 14,5-1 20-15,-9-3 3 0,5 4 1 1,-8-4 0 12,4 0 9-13,-8 0 3 0,0-3 0 0,0 3 0 14,-3-3-15-13,-5 3-2-1,5-6-1 0,-8 3 0 15,3-4 1-15,-7 4 0 0,0-7 0 0,0 0 0 15,0 0-17-15,-4 0-3 0,0-7-1 0,0 4 0 16,4-4-10-16,-4 3-9 0,0-2 9 0</inkml:trace>
    </iact:actionData>
  </iact:action>
  <iact:action type="add" startTime="43606">
    <iact:property name="dataType"/>
    <iact:actionData xml:id="d58">
      <inkml:trace xmlns:inkml="http://www.w3.org/2003/InkML" xml:id="stk58" contextRef="#ctx0" brushRef="#br2">11271 13430 832 0,'0'0'24'1,"0"0"4"7,0 0-28-7,0 0 0-1,0 0 0 0,0 0 0 16,0 0 80-16,0 0 9 0,0 0 3 0,0 0 0 12,0 0-19-12,0 0-3 1,0 0-1-1,0 0 0 13,0 0-16-13,0 0-3 1,0 0-1-1,0 0 0 14,0 0-9-13,0 0-3-1,0 0 0 1,0 0 0 13,-8 3-9-14,8-3-3 0,0 0 0 0,-4 10 0 14,4-10-6-13,0 0-2-1,0 0 0 1,0 0 0 12,0 0 2-12,0 0 0-1,0 0 0 0,0 0 0 15,0 0 16-15,0 0 3 0,0 0 1 1,0 0 0 12,-8 0-11-12,8 0-1-1,0 0-1 0,-7 4 0 16,7-4-16-16,0 0-10 1,0 0 12-1,0 0-12 16,0 0 0-15,0 0 0-1,0 0 0 0,0 0 0 12,0 0 0-11,0 0 0-1,0 0 0 1,0 0 0 11,0 0 17-11,0 0 0 0,0 0 0-1,0 0 0 14,0 0 27-14,0 0 4 0,0 0 2 1,0 0 0 12,0 0 9-12,0 0 1-1,7 0 1 1,1 0 0 13,0-4-9-14,3 4-1 0,1 0-1 1,-1 0 0 13,4-7-10-14,1 4-3 0,3 0 0 1,-4-1 0 12,4-3-11-11,0 4-2-2,0 0-1 0,0-1 0 14,-4 1-11-14,1-1-3 1,-1-2 0-1,0 2 0 15,-3 1-9-14,-1 0 0-1,0-1 0 0</inkml:trace>
    </iact:actionData>
  </iact:action>
  <iact:action type="add" startTime="56053">
    <iact:property name="dataType"/>
    <iact:actionData xml:id="d59">
      <inkml:trace xmlns:inkml="http://www.w3.org/2003/InkML" xml:id="stk59" contextRef="#ctx0" brushRef="#br2">4980 11677 763 0,'0'0'16'1,"0"0"4"4,0 0-20-5,0 0 0 0,0 0 0 1,0 0 0 15,4 7 148-15,0 0 27-1,-4-7 5 1,3 6 0 10,-3-6-16-11,0 7-4 0,4-4-1 0,-4-3 0 15,0 0-28-15,4 7-6 0,-4-7-1 0,0 0 0 16,0 0-27-16,0 0-5 0,0 0-2 0,0 0 0 16,4 4-21-16,3-8-4 0,1-3-1 0,-4 1 0 16,4-4-31-16,-5-4-6 1,5 7-2-1,0-13 0 16,-1 10-5-16,1-11 0 0,-1 4-1 0,1-3 0 11,0 0-7-8,-1-1 0-3,1 4-1 1,0-3 0 10,3 0 3-11,-3-4 1 1,-1 0 0 0,5 4 0 12,-5 0 2-12,5 3 1-1,-5-4 0 0,5 11 0 14,-5-7-18-13,5 4 10-1,-4 2-10 0,-1 5 8 16,1 2-8-16,-1 4 10 0,1 4-10 0,0 2 10 18,3 1-2-16,-3 7 0-2,3 6 0 0,1-6 0 15,-1 6 4-15,0 0 0 0,1 1 0 0,-1-1 0 16,1 0-4-16,-1 4 0 0,1 3 0 1,-1-6 0 12,1-1 3-12,-1 0 0-1,0-3 0 0,-3 4 0 11,0-4-11-11,-1-4 0 0,5 4 0 0,-8-3-11 12,3-1 11-12,-3-3 0 0,0 0 0 1,-4 1 0 12,0-11-8-13,0 0 0 0,0 0 0 1,-4 6 0 22,0-2-93-23,-7-1-19 0,-1-3-3 0</inkml:trace>
    </iact:actionData>
  </iact:action>
  <iact:action type="add" startTime="56454">
    <iact:property name="dataType"/>
    <iact:actionData xml:id="d60">
      <inkml:trace xmlns:inkml="http://www.w3.org/2003/InkML" xml:id="stk60" contextRef="#ctx0" brushRef="#br2">5113 11599 2637 0,'16'3'111'15,"-5"-3"-89"-3,4 0 85-12,4 4 17 0,0-4 3 0,1 0 1 14,-1-4-69-14,0 4-14 1,0-6-2-1,4 2-1 22,-1 4-120-22,1-3-24 0</inkml:trace>
    </iact:actionData>
  </iact:action>
  <iact:action type="add" startTime="57195">
    <iact:property name="dataType"/>
    <iact:actionData xml:id="d61">
      <inkml:trace xmlns:inkml="http://www.w3.org/2003/InkML" xml:id="stk61" contextRef="#ctx0" brushRef="#br2">13501 11596 2169 0,'0'0'45'1,"0"0"11"4,0 13-45-5,0-3-11 0,0 1 0 0,0-1 0 18,0 3 114-18,0 4 21 0,0-3 4 1,0 3 1 10,0 0-52-10,4 0-9-1,-4 3-3 0,0 0 0 15,3-6 1-15,-3 3 0 0,0-4 0 1,4 4 0 12,-4-3-77-13,0-1-21 0,4 1-2 0,-4-4 0 14,0 4 23-13,0-14 0-1,0 0 0 0,0 0 0 19,0 0-76-19,0 0-10 0,0 0-2 0,0 0-1 15,0 0-128-15,-4-10-26 0,0 3-5 0</inkml:trace>
    </iact:actionData>
  </iact:action>
  <iact:action type="add" startTime="57405">
    <iact:property name="dataType"/>
    <iact:actionData xml:id="d62">
      <inkml:trace xmlns:inkml="http://www.w3.org/2003/InkML" xml:id="stk62" contextRef="#ctx0" brushRef="#br2">13409 11569 2453 0,'4'-7'51'0,"4"0"13"5,-1 0-52-4,1 0-12-1,3 1 0 0,1-1 0 15,-1 3 96-15,1-2 16 0,3 2 3 0,0-3 1 15,0 4-38-15,1 3-7 0,3 0-2 0,0 0 0 14,0 0-15-14,-4 3-3 1,4 4-1-1,0-3 0 16,-3 2-19-16,-5-2-4 0,4 3-1 1,-7-4 0 14,3 4-14-14,-3 0-4 0,0-4 0 0,-5 4 0 12,-3 0-8-12,0-7 8-1,0 6-8 0,-3 1 8 15,-5 0-8-14,0 0 0-1,1-1 0 1,-1 1 0 9,-3-3 0-9,-1 2 0-1,1-2 0 1,-5 3-11 11,5-4 3-12,3-3 0 0,-3 7 0 1,3-7 0 13,8 0 8-14,0 0-8 0,0 0 8 1,0 0-8 14,0 0 8-15,0 0-8 1,0 0 8-1,0 0-8 13,0 0 8-13,0 0-8 1,0 0 8-1,8 0-8 14,0 3 8-14,-1-3 0 1,5 0 0-1,-1 7 0 14,1-7 0-14,3 3 0 0,-4 4 0 0,4-7 0 16,1 10 9-15,-1-10-9-1,0 10 12 0,-3-3-12 15,3 3 19-14,-4 4-3-1,5-4-1 0,-9 4 0 16,5-1-4-16,-5 4-1 0,1-7 0 0,-4 11 0 12,0-11 9-11,-4 3 1-1,-4 4 1 1,0-3 0 13,0 3 3-14,-4-7 0 1,5 4 0-1,-9-4 0 12,1 0-3-12,-1 0 0 1,-3 0 0-1,0-6 0 15,0 2-6-14,-4-6-2-1,3 0 0 0,-3 0 0 13,4 0-4-13,-4 0-1 0,4 0 0 1,-1-6 0 18,5 2-54-19,-4-6-11 0,7 0-3 1</inkml:trace>
    </iact:actionData>
  </iact:action>
  <iact:action type="add" startTime="62026">
    <iact:property name="dataType"/>
    <iact:actionData xml:id="d63">
      <inkml:trace xmlns:inkml="http://www.w3.org/2003/InkML" xml:id="stk63" contextRef="#ctx0" brushRef="#br2">2464 14979 1337 0,'0'0'28'1,"0"0"6"8,0 0-34-8,0 0 0 0,4 0 0-1,-4 0 0 16,7-4 146-16,-3 4 22 0,0-6 5 0,0 2 1 11,-1 1-70-10,1-1-13-1,0-2-3 0,-4-1-1 14,4 3-11-14,0-2-3 0,-4-4 0 0,4 3 0 15,-4 0-2-15,0-3-1 0,-4 3 0 1,0 0 0 14,0 0-16-15,-4 1-3 0,1 2-1 0,-5-6 0 14,1 10-18-14,-4-7-3 0,3 7-1 1,-3 0 0 13,4 7-10-14,-12-3-2 0,7 2-1 0,1 4 0 15,0 1 7-13,0 2 2-2,-1 4 0 0,1 0 0 15,4 0-4-15,3 3 0 0,4 1 0 0,-7-1 0 15,11-6 0-14,0 3-1-1,0 3 0 0,4-3 0 17,3 0-4-17,-3 3-1 0,4-6 0 0,3 3 0 13,1-7-4-13,-1 3-1 1,8 1 0 0,-4-4 0 9,4 0-9-7,1 0-9-3,2 1 9 0,-6-5-13 14,3 1-1-14,0-3 0 1,0 6 0-1,-4-10 0 20,4 0-154-19,-4 0-30 2,1 0-6-3</inkml:trace>
    </iact:actionData>
  </iact:action>
  <iact:action type="add" startTime="62371">
    <iact:property name="dataType"/>
    <iact:actionData xml:id="d64">
      <inkml:trace xmlns:inkml="http://www.w3.org/2003/InkML" xml:id="stk64" contextRef="#ctx0" brushRef="#br2">2837 14986 1824 0,'0'-7'76'15,"0"3"-60"-6,0-2 89-9,0-1 19 1,0 3 3-1,0 4 1 14,-3-6 0-14,3 6 0 0,-8 0 0 0,-3-4 0 15,7 4-103-15,-8 4-25 0,1-1 0 0,-1 0 0 15,1 4 56-15,0 3 7 0,-1 1 1 0,-3-1 0 15,7 0-31-15,-3 0-5 1,3 4-2-1,4-1 0 14,-3 1-11-13,3-1-3-1,4 1 0 0,-4 3 0 16,8-7 12-16,-4 4 1 0,4 2 1 1,3-5 0 14,1-1-26-15,0-3-20 0,3-1 3 1,0 1 1 14,5-3 25-14,-5-4 6-1,4 0 1 0,1-4 0 10,3 1-16-8,-8-4 0-2,4 0 0 0,1-3 0 14,-5 0 0-14,4 0-12 0,-3-4 3 0,-5 4 0 15,5-7 9-15,-5 0-10 0,1 4 10 0,0-1-10 14,-4 0 19-13,3 1 4-1,-3-1 1 0,-4 4 0 15,0 7-14-15,0 3 0 0,0 0 0 0,0 0 0 14,0 0 0-13,0 0 0-1,-4 10 0 0,-7 0 0 15,7 4 0-15,4-1 0 0,-4 1 0 1,0 3 0 14,4 0 0-14,-4-4 0-1,4 4 0 0,0 3 0 17,0-9-48-17,0 6-13 0,0-4-3 1</inkml:trace>
    </iact:actionData>
  </iact:action>
  <iact:action type="add" startTime="62821">
    <iact:property name="dataType"/>
    <iact:actionData xml:id="d65">
      <inkml:trace xmlns:inkml="http://www.w3.org/2003/InkML" xml:id="stk65" contextRef="#ctx0" brushRef="#br2">3219 15531 1982 0,'0'10'56'0,"0"1"12"8,3-5-54-1,-3 5-14-7,4-1 0 0,0-3 0 9,-4-1 84-9,0-6 15 0,4 7 2 0,-4-7 1 16,0 0-36-16,0 0-7 0,0 0-2 0,0 0 0 14,0 0-9-13,0 0-1-1,4-7-1 0,0-3 0 15,-4-3 14-15,0-4 4 0,-4-4 0 0,4-2 0 15,-4-5-52-15,0 1-12 0,0-3 0 0,0-11 0 15,1 7 0-15,3-3 0 0,0 3 0 0,-8-7 0 16,8 7 0-16,0 4 0 0,0-1 8 1,8 1-8 15,-8 6 14-15,7 4 0-1,5 0 0 0,-1-1 0 15,1 11-14-14,3-7 0-1,4 7 0 0,0 0-10 13,0 6 50-12,4 4 9 1,-4 0 3-1,0 0 0 10,-4 4-42-10,4 6-10 1,-7 0 0-1,-1 0 0 8,-3 7 30-8,-4-3 4 2,-4 3 1-1,0-4 0 9,-8 4-15-10,0 0-4-1,1 0 0 1,-8 3 0 10,-1-9-16-10,1 6 0-1,0-7 8 1,0 3-8 15,-5-3-20-16,5-3-7 1,-4 0-1-1,4 0-1 18,0-7-201-18,3 0-40 0</inkml:trace>
    </iact:actionData>
  </iact:action>
  <iact:action type="add" startTime="63241">
    <iact:property name="dataType"/>
    <iact:actionData xml:id="d66">
      <inkml:trace xmlns:inkml="http://www.w3.org/2003/InkML" xml:id="stk66" contextRef="#ctx0" brushRef="#br2">4012 14504 2226 0,'-8'4'94'12,"-3"2"-75"5,-1 1 94-17,-3 3 19 0,3 0 4 0,1 1 1 10,0 6-15-10,-1-7-3 0,1 10-1 0,-5-3 0 15,5 7-29-14,0 6-5-1,-5 4-2 0,9 0 0 15,-5 7-27-15,8-1-6 0,1 1-1 0,-1 0 0 15,8-1-32-15,-1-6-6 0,5 0-2 0,4 4 0 16,-1-8-8-16,4-3 0 1,0 0 0 0,4-6 0 18,1-8-25-19,2 1-7 0,1-4-2 1,0-3 0 14,0-7-204-14,0-4-41-1</inkml:trace>
    </iact:actionData>
  </iact:action>
  <iact:action type="add" startTime="63513">
    <iact:property name="dataType"/>
    <iact:actionData xml:id="d67">
      <inkml:trace xmlns:inkml="http://www.w3.org/2003/InkML" xml:id="stk67" contextRef="#ctx0" brushRef="#br2">4278 15111 2268 0,'-3'10'96'8,"3"0"-77"8,0 0 83-15,0-10 17 0,3 0 3-1,-3 0 1 15,0 0-55-15,4 4-10 0,4-4-2 0,0-4-1 15,-5 4-11-14,1-10-3-1,4 4 0 0,-4-5 0 11,-1 1-24-11,1-3-5 0,0-4 0 0,0-4-1 15,0-2-11-15,-1-1 0 0,1-7 0 1,0 1 0 13,0-4 0-14,0-3 0 0,0 3 0 1,3-4 0 12,-3 5 0-12,4 2 0-1,-5 1 0 0,5 6 0 14,0 0 0-12,3 4 0-2,1 3 0 0,-1 7 0 15,0-1 0-15,5 1 0 0,-1 7 0 0,-4 3 0 14,5 0 17-14,-1 10 5 1,0-3 1-1,-3 6 0 16,-1 4 15-16,4 4 3 0,0 2 1 1,-3 5 0 15,3-1-22-16,-3 3-5 0,3-3-1 0,0 4 0 15,-3-4-14-15,-1 3 0 1,4-9 8-1,-7-1-8 12,3 0 8-10,-3 1-8 0,0-8 11-2,-5 1-11 20,-3 3-45-19,0-14-16-1,-3 4-3 1</inkml:trace>
    </iact:actionData>
  </iact:action>
  <iact:action type="add" startTime="63859">
    <iact:property name="dataType"/>
    <iact:actionData xml:id="d68">
      <inkml:trace xmlns:inkml="http://www.w3.org/2003/InkML" xml:id="stk68" contextRef="#ctx0" brushRef="#br2">4374 14891 3130 0,'7'3'65'0,"5"-3"15"10,3 3-64-7,4-3-16-3,4 4 0 0,0-4 0 9,4 0 51-9,3 0 6 0,-3 0 2 1,3-4 0 20,-7 4-99-21,4 0-19 1,-8-3-4-1</inkml:trace>
    </iact:actionData>
  </iact:action>
  <iact:action type="add" startTime="64381">
    <iact:property name="dataType"/>
    <iact:actionData xml:id="d69">
      <inkml:trace xmlns:inkml="http://www.w3.org/2003/InkML" xml:id="stk69" contextRef="#ctx0" brushRef="#br2">5003 15080 1797 0,'7'11'76'10,"1"-1"-61"6,0 3 137-16,-1 4 27 1,-3-7 5-1,4 4 2 14,-4 0-56-14,-4-1-11 0,3 1-3 0,-3-4 0 16,-3 3-21-16,-1-6-5 0,0 3-1 0,-4-3 0 16,-3 7-71-15,-1-14-18-1,1 10 0 0,-4-7 0 17,3 4-48-17,-3-7-12 0,0 0-4 0,0 0 0 15,-1 0-122-15,5-7-25 1,-1 4-5-1</inkml:trace>
    </iact:actionData>
  </iact:action>
  <iact:action type="add" startTime="64758">
    <iact:property name="dataType"/>
    <iact:actionData xml:id="d70">
      <inkml:trace xmlns:inkml="http://www.w3.org/2003/InkML" xml:id="stk70" contextRef="#ctx0" brushRef="#br2">5373 14714 1972 0,'0'0'41'0,"0"0"9"13,0 0-40-13,3 4-10 0,1 3 0 0,0 3 0 16,0 0 107-16,0 3 19 0,0 1 4 1,-1 3 1 7,1 0-47-8,0 7-8 0,0-4-3 0,0 0 0 15,-4-6 3-14,3 6 1-1,1 1 0 0,0-1 0 15,0-3-61-14,-4 7-16-1,4-11 0 0,-1 4 0 13,-3-3 0-13,0-1 0 1,0-3 0-1,0 1 0 14,-3-5 0-13,3-6 0-1,0 0 0 0,0 0 0 19,0 0-202-19,-8 0-43 0,0-3-9 0</inkml:trace>
    </iact:actionData>
  </iact:action>
  <iact:action type="add" startTime="64971">
    <iact:property name="dataType"/>
    <iact:actionData xml:id="d71">
      <inkml:trace xmlns:inkml="http://www.w3.org/2003/InkML" xml:id="stk71" contextRef="#ctx0" brushRef="#br2">5289 14602 1995 0,'7'-3'84'5,"1"3"-68"11,3-7 120-16,1 7 24 0,3 0 5 0,0 0 1 15,1 0-56-15,7 7-11 0,-4-7-3 0,3 3 0 15,5 4-27-15,-4-3-5 0,4 2-2 0,-4 5 0 16,-1-5-10-16,-2 5-1 0,-1-1-1 0,0 0 0 16,-8 0-19-16,1 0-4 0,-1 0-1 0,-7 1 0 16,0-5-5-15,-4 5-1-1,-4-1 0 0,-4 0 0 15,1-3-20-14,-1 3 0-1,-4 0 0 0,1 0 0 16,-4 0-20-16,0-3-8 1,3 0-1-1,-3 0-1 8,0-1 10-8,3-2 1 1,1 3 1-1,-1-7 0 15,5 0 8-15,-1 0 2 0,8 0 0 0,0 0 0 15,0 0 0-15,0 0 0 0,0-7 0 0,0 3 0 14,8-2 8-13,-5 2 0-1,9-3 0 0,-4 4 0 15,3 0 0-15,4 3 0 0,0 0 0 1,1 0 0 13,-1 3 0-14,0 0 0 0,4 1 0 0,-3 3 0 17,-1-1 13-17,0 5-1 0,4-1-1 0,-4 0 0 16,-3 4 8-16,-1-4 1 0,1 3 1 0,-5 1 0 17,1 3-2-17,-4-4-1 1,0 4 0-1,-1-3 0 9,-3 3-4-9,0-7-1 0,-3 7 0 2,-1-7 0 11,-4 0-4-13,0 0-1 0,-3 1 0 0,-4-1 0 15,3-3-8-15,-3-1 0 0,-4-2 0 1,4-1-11 13,-4 0-9-14,0 1-1 0,0-4-1 1,0 0 0 18,-1-4-136-19,1 1-27 0,4 0-6 0</inkml:trace>
    </iact:actionData>
  </iact:action>
  <iact:action type="add" startTime="65448">
    <iact:property name="dataType"/>
    <iact:actionData xml:id="d72">
      <inkml:trace xmlns:inkml="http://www.w3.org/2003/InkML" xml:id="stk72" contextRef="#ctx0" brushRef="#br2">5628 14392 2938 0,'46'14'84'1,"3"3"16"7,5 3-80-4,-1 0-20-4,8 1 0 1,0 9 0 10,4 1 107-11,0 6 17 0,0 0 3 0,-8 1 1 15,-4-1-52-14,-3 4-11-1,-8-1-1 0,-8 1-1 16,-7 3-18-16,-12-10-3 0,-4 7-1 0,-3-1 0 16,-4-6-29-15,-4 0-12-1,-4-7 11 0,0 4-3 16,-3-7-8-16,-5 3 0 1,1-4 0-1,-5-2 0 15,1-4-58-14,4 0-11-1,-5-4-3 0</inkml:trace>
    </iact:actionData>
  </iact:action>
  <iact:action type="add" startTime="67092">
    <iact:property name="dataType"/>
    <iact:actionData xml:id="d73">
      <inkml:trace xmlns:inkml="http://www.w3.org/2003/InkML" xml:id="stk73" contextRef="#ctx0" brushRef="#br2">7218 14735 1693 0,'0'0'35'2,"0"0"9"-2,0 0-35 0,0 0-9 0,0 0 0 1,0 0 0 13,0 0 138-14,0 0 26 0,0 0 4 0,0 0 2 15,0 3-57-14,-4 7-11-1,0-3-2 0,-3 7-1 14,3-4-34-14,0 3-6 1,-4-3-2-1,5 7 0 16,-5-6-23-16,0 9-5 0,5-10-1 0,-5 4 0 16,0-1-4-16,4-3 0 0,1 4-1 0,-1-4 0 16,0 0-4-16,0-3-1 0,4-7 0 1,-4 10 0 11,4-10 2-11,0 0 0 0,0 0 0-1,0 0 0 15,4 7 5-15,4-4 2 1,-4 1 0 0,3-1 0 12,1-3 2-13,0 0 1 0,-1 0 0 0,5 0 0 15,-5 0-7-15,5 0-2 1,3-3 0-1,-4 3 0 15,5 0-9-15,-5 0-1 0,0 0-1 0,5 0 0 14,-5 0-10-14,1 0 0 1,-1 0 9-1,0 0-9 12,1 0 0-12,3 0 0 0,-3 0 0 0,-5 0 0 15,5 0-12-15,-5 0-4 1,1 0-1-1,-8 0 0 17,0 0-111-17,0 0-21 0,0 0-5 0</inkml:trace>
    </iact:actionData>
  </iact:action>
  <iact:action type="add" startTime="67446">
    <iact:property name="dataType"/>
    <iact:actionData xml:id="d74">
      <inkml:trace xmlns:inkml="http://www.w3.org/2003/InkML" xml:id="stk74" contextRef="#ctx0" brushRef="#br2">7142 15152 2940 0,'7'0'61'0,"5"3"15"9,3 4-61-6,0-7-15-2,4 3 0-1,0 1 0 12,0-1 75-12,0-3 12 1,4 3 2-1,-4-3 1 17,0 0-62-16,4 0-12 0,-4 0-2-1</inkml:trace>
    </iact:actionData>
  </iact:action>
  <iact:action type="add" startTime="68231">
    <iact:property name="dataType"/>
    <iact:actionData xml:id="d75">
      <inkml:trace xmlns:inkml="http://www.w3.org/2003/InkML" xml:id="stk75" contextRef="#ctx0" brushRef="#br2">8278 14904 1272 0,'0'0'26'1,"0"0"7"2,0 0-33-3,0 0 0 0,0 0 0 0,0 0 0 16,0 0 123-15,0 0 17 0,0 0 4-1,0 0 1 13,7 0-13-13,-7 0-4 0,4 7 0 0,4 3 0 15,-4 0-5-15,-4 0-2 0,3 4 0 0,1 0 0 15,-4 3-38-15,0-4-8 0,4 4-2 0,-4 0 0 15,0 0-24-14,4-3-5-1,-4-1 0 1,0 1-1 12,4-1-16-12,-4-3-3-1,0 1-1 0,0-1 0 14,0-4-10-14,0 5-1 0,0-11-1 0,0 0 0 15,0 0-11-15,0 0 8 1,0 0-8-1,0 0 8 15,0 0-8-15,0 0 0 0,0 0 9 0,0-7-9 17,0 3 0-17,0-12 0 0,3 5 0 0,-3-2 0 12,0-1-11-12,4 1 11 1,-4-4-13-1,4-4 5 14,-4 4 8-14,4-3 0 1,0-4 0-1,0 4-8 17,-1 0 8-17,1-1 0 0,4 4 0 0,-4 0 0 12,3 7 0-11,-3-7 0-1,4 14 0 0,-1-7 0 14,1 10 0-14,0 0 12 1,3 0-2-1,-3 0-1 19,3 10 0-19,-3 0 0 0,-1 4 0 0,5-1 0 13,-5 4-1-12,1 0-8 0,0 3 12 0,-1 1-4 10,1 3 1-10,-1-11 0-1,1 7 0 0,-4-3 0 13,0-3-9-12,3 0 12-1,-3-4-12 0,0 0 12 16,-4 0-12-16,4-3 8 0,-4-7-8 0,0 0 8 16,0 0 2-16,0 0 0 0,0 0 0 0,0 0 0 11,0 0-10-11,0 0 0 1,0 0 0-1,4-7 0 14,-4 0 0-14,3-3 0 0,1-3 0 0,-4-1 0 15,4-3 0-15,0 0 0 0,3 0-11 1,-3-3 11 13,4-1 0-13,0 1 0-1,-1 0 0 0,1-1 0 15,3 8 0-15,1-1 0 0,-1 4 0 0,1 0 0 14,-1 0 12-14,0 3-3 1,5 4 0-1,-5 3 0 14,4 0 0-14,-3 3 0 0,-1 4 0 0,1 3 0 16,-1 0 8-16,-3 0 2 0,-1 7 0 0,1 0 0 17,0 0-2-16,-5 0 0-1,5 3 0 0,-4 1 0 19,-4-4-5-18,4 3 0-1,-4-6-1 0,-4 3 0 9,4-4-11-8,-4 1 10 1,0-4-10 0,0 3 10 10,-3-6-10-12,3 0-14 0,0 3 3 0,4-10 1 15,0 0-122-14,0 0-24 0,0 0-4-1</inkml:trace>
    </iact:actionData>
  </iact:action>
  <iact:action type="add" startTime="69277">
    <iact:property name="dataType"/>
    <iact:actionData xml:id="d76">
      <inkml:trace xmlns:inkml="http://www.w3.org/2003/InkML" xml:id="stk76" contextRef="#ctx0" brushRef="#br2">9189 14840 1181 0,'0'0'24'1,"0"0"7"8,0 0-31-6,0 0 0-3,0 0 0 0,0 0 0 15,0 0 114-15,0 0 17 0,0 0 3 0,0 0 1 16,0 0-31-16,0 0-5 1,0 0-2-1,0 0 0 9,0 0-10-9,0 0-3 0,0 0 0 0,0 0 0 15,-4 3-8-14,4-3-1 0,-4 7-1-1,0 3 0 14,4 0-22-14,0-10-4 0,0 10 0 1,0-6-1 13,0-4-19-13,4 7-3-1,0-1-1 1,-4-6 0 13,4 4-4-14,-4-4-2 0,8 3 0 0,-8-3 0 14,3 4 0-13,5-4 0-1,0 0 0 1,-5 0 0 12,-3 0 2-13,8-4 0 1,0 1 0-1,-1-1 0 15,-3 1-6-14,4-4-1-1,-4 4 0 0,-1-1 0 18,1-2-5-18,0 2 0 0,-4 4-8 1,0-6 12 11,0 2-4-12,0 4 0 0,0-10-8 0,0 10 12 13,0 0-4-13,0 0 0 1,0 0-8-1,-4-10 12 13,4 10-4-12,0 0-8-1,-7 0 11 0,7 0-11 15,-8 0 12-14,8 0-12-1,-8 0 12 0,8 0-12 15,-7 0 12-15,-1 0-12 0,8 0 12 0,-8 10-12 13,8-10 14-12,-3 3-4-1,3-3-1 0,0 0 0 15,-4 7-9-15,4-7 0 1,0 0 0-1,0 0 0 15,4 10 0-14,-4-10 0-1,3 4 0 1,5 2 0 12,0-6 0-13,-5 0 8 0,5 0-8 1,0-6 8 14,-1 6-8-15,-3-4 12 1,4-2-12-1,-4 2 12 11,-1-3-12-11,1 4 8 0,-4 3-8 1,0-10 8 12,0 10-8-13,0-10 8 1,0 10-8-1,-4-11 8 14,-3 8-8-14,3 0 0 0,-4-1 9 1,-3 4-9 13,3 0 0-13,-3 0 0-1,3 0 0 0,1 0 0 18,-1 4-61-17,8-4-11-1,-8 3-1 0</inkml:trace>
    </iact:actionData>
  </iact:action>
  <iact:action type="add" startTime="70001">
    <iact:property name="dataType"/>
    <iact:actionData xml:id="d77">
      <inkml:trace xmlns:inkml="http://www.w3.org/2003/InkML" xml:id="stk77" contextRef="#ctx0" brushRef="#br2">9829 14650 2187 0,'0'0'45'1,"0"0"12"7,0 0-45-8,0 0-12 0,0 0 0 0,0 10 0 12,4 0 122-12,0 0 22 1,0 4 5-1,-4 0 1 15,4 3-46-15,-1 3-10 1,-3-3-2-1,4 3 0 16,0 4-24-15,-4 0-6-1,4-1-1 0,0 4 0 11,-4-10-15-11,4 7-3 1,-1 0-1-1,-3-4 0 14,4 1-28-14,0-1-6 0,0-7 0 0,-4 1-8 15,4 0 15-15,-4-4-4 0,0 0-1 0,3 0 0 15,-3-3-19-15,0-7-4 0,0 0-1 0,0 0 0 19,0 0-92-19,0 0-18 0,0 0-4 0,0 0-1 15,0 0-98-15,0-10-19 0,-3 0-4 1</inkml:trace>
    </iact:actionData>
  </iact:action>
  <iact:action type="add" startTime="70255">
    <iact:property name="dataType"/>
    <iact:actionData xml:id="d78">
      <inkml:trace xmlns:inkml="http://www.w3.org/2003/InkML" xml:id="stk78" contextRef="#ctx0" brushRef="#br2">9677 14718 1979 0,'-4'-4'84'6,"4"-2"-68"10,0 2 123-16,0-6 24 0,4 3 5 0,0 4 0 15,0-4-64-15,3 0-12 0,1 4-4 0,-1-4 0 15,5 4-5-15,-1-4-2 0,1 4 0 0,-1-1 0 15,4 1-21-14,1-1-4-1,7 1 0 0,-4 3-1 16,0 0-14-16,0 0-2 1,0 0-1-1,0 0 0 17,0 3-9-17,0 1-1 1,4 3-1-1,-4-4 0 10,0 4-27-9,-4 0 0-1,0-1 0 0,-3 1 0 14,-1 0 15-14,1 3-3 1,-5 0 0-1,-3-6 0 14,-4 6-12-14,0 0 0 1,-4 0 0 0,-3 4 0 13,-1-4 0-13,-3 0-16 2,-1 4 3-3,1-4 1 10,-4 3-2-10,-1-3 0 0,5 1 0 0,-4-1 0 18,3-7 4-17,1 4 1 0,-1-4 0-1,5 4 0 12,-5-7 9-10,12 0-10-2,-7 4 10 1,7-4-10 12,0 0 10-12,0 0-10 0,0 0 10-1,0 0-10 13,0 0 10-11,0 0 0-1,0 0 0 0,7 0 0 11,5 0 0-12,-1 0 0 3,1 0 9-2,3 6-9 11,0-6 14-12,4 4-4 0,0 2-1 1,0-6 0 9,4 7 0-10,4 0 0 1,0 3 0 0,-5 0 0 10,1 1 1-10,0 2 0-1,4 1 0 0,-8-1 0 15,0 1 2-15,-4-4 0 0,0 7 0 0,1-7 0 15,-9 4-4-15,1-1 0 0,0-3 0 0,-5 4 0 15,1-4 0-15,-4 0 0 0,0 0 0 0,-4 4 0 15,-3-4 8-15,-1 0 0 0,-3 0 1 1,-5-6 0 13,1 3-12-14,-4 3-5 0,-4-10 0 0,0 7 0 16,-3-7 0-15,-1 0 0-1,4 0 0 0,-4 0 0 16,1-4 0-16,-1 1 0 0,4 3 0 1,4-7 0 15,0 4-37-16,0 3-7 0,8-11-2 1</inkml:trace>
    </iact:actionData>
  </iact:action>
  <iact:action type="add" startTime="98495">
    <iact:property name="dataType"/>
    <iact:actionData xml:id="d79">
      <inkml:trace xmlns:inkml="http://www.w3.org/2003/InkML" xml:id="stk79" contextRef="#ctx0" brushRef="#br2">924 14874 1410 0,'0'0'40'1,"0"0"9"5,0 0-39-6,0 0-10 0,0 0 0 0,0 0 0 16,0 0 91-16,0 0 16 1,0 0 3 0,0 0 1 12,0 0-13-12,0 0-2-1,0 0-1 0,0 0 0 14,0-4-24-13,0 4-5 0,0 0-1-1,0 0 0 13,0 0-10-12,0 0-3-1,0 0 0 0,0 0 0 18,0 0 3-17,0 0 0 0,0 0 0 0,0 0 0 12,0 0-14-12,0 0-2 0,0 0-1 0,0 0 0 13,0 0-12-13,3 4-2 1,-3 2-1-1,0 1 0 5,0 3-2-6,0-3 0 1,4 0 0-1,-4 3 0 12,4-6-6-11,0 2-2-1,3-2 0 1,-7-4 0 11,4 6 0-12,-4-6 0 0,8 0 0 0,-8 0 0 15,4 0-13-14,3 0 0-1,-7 0 0 0,8 0 0 15,-4-6 0-15,0 2 0 0,-1 1 0 0,1-4 0 15,-4 0 0-15,4 4 8 0,-4-4-8 0,4-3 0 18,-4 3 8-17,-4 0-8 0,4 1 0-1,0-4 0 15,-4 6 8-15,0-6-8 1,4 3 0-1,0 7 0 13,-7-3 8-12,7 3-8 0,-4-7 0-1,4 7 9 13,-12-3-9-12,5 3 0-1,7 0 0 0,-8 0 8 9,1 0-8-8,-1 0 0-1,0 3 0 1,5 4 0 13,-5-7 0-13,-4 10 0-1,12-10 0 0,-3 0 0 14,-5 10 0-14,4-6 0 0,0 2 0 0,1 4 0 14,3-10 0-13,0 7 0-1,0 0 0 0,0-7 0 16,0 7 0-16,3 0-9 0,-3-1 9 0,0-6 0 17,8 7 0-17,-4-3-8 0,3 2 8 0,1-6 0 14,0 4 0-13,-1-4 0 0,-3 0 0-1,4 0 0 16,-1-4 0-16,1 4 0 0,0-3 0 0,-1 0 0 14,1 3 0-14,-4-4 0 1,0-3 0-1,-1 4 0 14,1 0 0-13,0-1 0-1,0-3 0 0,-4 4 0 10,0 3 0-10,0-7 0 1,0 0 0-1,0 1 9 14,0 6-9-14,-4-4 8 0,0-6-8 0,0 10 8 15,4 0-8-15,-7-10 0 0,7 10 0 0,-8 0 8 16,0-7-8-16,5 4 0 0,3 3 0 0,-8 0 8 14,0 0-8-14,8 0 0 1,-7 3 0-1,-1 4 0 14,8-7 0-13,-4 0 0-1,4 0 0 0,-3 10 0 14,3-10 0-14,-4 4 0 0,0 2 0 0,4 4 0 16,0-10 0-15,4 7 0-1,-4 0 9 0,0-7-9 16,4 3 9-16,-4-3-9 0,3 7 12 0,1-3-12 16,-4-4 11-16,8 3-11 1,-8-3 10-1,7 0-10 10,-7 0 8-10,0 0-8 1,4-3 0-1,-4 3 0 14,4-4 9-14,0-3-9 1,0 1 8-1,-4-1-8 14,0 3 8-14,0-6-8 0,0 4 0 0,-4 2 8 15,4 4-8-15,-4-10 0 0,4 10 9 0,0 0-9 15,-4-10 8-15,4 10-8 1,0 0 8-1,-7 0-8 16,7 0 0-16,0 0 9 0,-8 0-9 0,8 0 0 13,0 0 0-13,0 0 0 1,0 0 0-1</inkml:trace>
    </iact:actionData>
  </iact:action>
  <iact:action type="add" startTime="100673">
    <iact:property name="dataType"/>
    <iact:actionData xml:id="d80">
      <inkml:trace xmlns:inkml="http://www.w3.org/2003/InkML" xml:id="stk80" contextRef="#ctx0" brushRef="#br2">965 17013 1314 0,'0'0'37'1,"0"0"8"4,0 0-36-5,0 0-9 1,0 0 0-1,0 0 0 17,0 0 53-16,0 0 9-1,0 0 2 0,0 0 0 15,0 0 46-15,0 0 10 1,0 0 1-1,0 0 1 11,0 0-22-10,0 0-5-1,0 0-1 0,0 0 0 13,0 0-18-12,0 0-4-1,0 0-1 1,0 0 0 12,0 0-23-12,0 0-4-1,0 0 0 0,0 0-1 14,0 0-11-13,0 0-3-1,0 0 0 0,0 0 0 14,0 0-3-14,0 0-1 0,0 0 0 1,0 0 0 13,0 0-25-13,-3-7 0-1,3 7 0 1,0 0 0 13,0 0 0-13,0 0 0 0,0 0 0 0,0 0 0 11,0 0 0-12,0 0 0 0,-8 0 0 0,8 0 0 16,0 0 30-15,0 0 1-1,0 0 0 0,0 0 0 16,-8 7-31-16,8-7 8 0,0 0-8 1,0 0 0 10,-3 6 0-11,3-6 0 0,0 0 8 0,0 0-8 14,0 0 0-14,0 0 0 0,0 0 0 1,0 0 0 13,0 0 8-14,0 0-8 1,0 0 0-1,0 0 9 15,0 0 14-15,0 0 2 0,0 0 1 0,3-3 0 14,1 0-34-13,0-4-8-1,-4 4 0 0,0-4-1 14,0 0 27-14,0 0 6 1,0 0 0-1,-4 1 1 16,0 2-17-16,4-3 0 1,-3 4 0-1,3 3 0 14,-8-7 0-13,4 4 0 0,0 3 0-1,4 0 0 15,-3-7 0-15,-5 4-9 1,8 3 1-1,-12 0 0 15,12 0 8-14,0 0 0-1,0 0 0 0,-7 3 0 11,7-3 0-11,-8 7 0 0,8-7 0 1,-7 3 0 13,3 4 0-14,0 3-8 1,4 0 8-1,-4-6 0 15,4 3 0-15,4 3 0 0,-4-3 0 0,4-1 0 13,0 1 0-12,3 0 0-1,-3 3 0 1,0-3 0 12,3 0 0-13,1-4 9 0,0 4-9 0,-1-4 0 15,-3 1 10-15,0-4-10 0,4 6 8 0,-8-6-8 14,3 0 8-13,5 0-8-1,0-6 0 0,-5 6 8 15,-3 0-8-15,4-7 0 0,4 0 9 0,-8 0-9 16,4 4 8-16,-4-4-8 0,0 0 10 0,0-3-10 21,0 3 9-21,-4 1-9 0,0-1 8 0,0-3-8 8,0 3 8-8,1 3-8 0,-1-6 0 1,0 3 8 13,0 4-8-14,0-4 0 0,1 4 0 0,3 3 0 15,-8-7 0-15,0 4 0 0,8 3 8 0,-3 0-8 15,3 0 0-15,-8 0 0 0,8 0 0 0,-12 0 0 15,12 0-16-15,-3 3-1 0,3-3-1 0,-8 7 0 15,8-7 18-15,-4 10 0 0,4 0 0 0,-4-6 0 15,4 6 8-15,0-3 6 0,0-1 1 0,0 1 0 15,4 0-15-14,-4-7 8-1,4 7-8 0,0-4 0 16,0 4 8-16,7-4-8 0,-7 1 0 0,-4-4 9 16,8 3-9-16,-5-3 8 0,1-3-8 1,0 3 8 15,0-7-8-16,3 3 8 0,-3 1-8 1,0-4 8 8,-4 4-8-9,4-4 8 1,0 0-8-1,-4 1 8 14,0-5-8-14,0 5 8 0,0 2-8 0,-4-6 8 15,0 3-8-15,4 4 0 0,-4-7 9 0,0 3-9 15,1 4 8-15,3 3-8 0,-8-7 8 0,0 3-8 15,8 4 8-15,-3 0-8 0,3 0 8 0,-8 0-8 15,-4 4 0-15,12-4 8 1,-7 7-8-1,7-7 0 14,0 0 0-13,0 0-12-1,-4 3 2 0</inkml:trace>
    </iact:actionData>
  </iact:action>
  <iact:action type="add" startTime="102878">
    <iact:property name="dataType"/>
    <iact:actionData xml:id="d81">
      <inkml:trace xmlns:inkml="http://www.w3.org/2003/InkML" xml:id="stk81" contextRef="#ctx0" brushRef="#br2">2731 16857 1257 0,'0'0'26'1,"0"0"6"6,0 0-32-7,0 0 0 0,0 0 0 1,3-7 0 13,-3 7 154-14,0 0 24 0,0 0 5 0,0 0 1 15,0 0-52-14,0 0-9-1,0 0-3 0,0 0 0 15,0 0-32-15,0 0-6 1,0 0-2-1,4 7 0 15,0 0-12-15,0 6-4 0,0 4 0 0,0 0 0 16,3 7-10-16,-3-1-2 0,4 5-1 0,-1-1 0 16,1-4-14-16,3 1-2 1,1 7-1-1,-5-11 0 11,9-3-14-11,-5 3-2 1,4-6-1 2,1-1 0 9,-1 1-27-11,0-7-6 0,0 3 0-1,-3 0-1 12,3-10 40-12,0 0 8 1,0 0 1-1,1 0 1 15,-5-7-33-15,4 4 0 0,-3-11 0 0,-5 4 0 20,1 0-20-19,0-7-10-1,-4 4-2 1,-1-4-1 6,1 3 33-7,-4-6 0 1,0-1 0-1,0-2 0 14,-4 2 8-14,1 1 9 1,-1 0 2-1,0 3 0 19,0-4-41-19,-4 8-8 0,5-4-2 1,-1 3 0 11,0 4 32-12,0 0 15 0,0 0-2 0,4 6 0 16,0 4-13-16,0-6 0 0,0 6 0 0,4-4 0 12,0 1 0-12,4-1 0 1,-1 4 0 0,1 0 0 11,3 0 54-12,1 4 8 1,-1-4 2 0,1 3 0 12,-1-3-52-13,4 4-12 0,-3-4 0 1,-1 0 0 13,1 0 16-14,-1 0 0 0,1 0 0 1,-1-4 0 18,-3 4-124-19,3-3-24 1,-3-1-4-1</inkml:trace>
    </iact:actionData>
  </iact:action>
  <iact:action type="add" startTime="103464">
    <iact:property name="dataType"/>
    <iact:actionData xml:id="d82">
      <inkml:trace xmlns:inkml="http://www.w3.org/2003/InkML" xml:id="stk82" contextRef="#ctx0" brushRef="#br2">3344 16664 2310 0,'0'0'48'0,"0"0"11"7,0 0-47 2,8 0-12-9,0 0 0 0,3 0 0 6,1 0 104-5,-1 0 20-1,4 0 3 0,-3 0 1 14,7 0-52-13,-4-7-9-1,4 3-3 0,-4 4 0 15,4-6-22-15,-3 2-5 0,-1-3-1 0,0 4 0 16,-3 0-28-16,-1-1-8 0,0-3 0 0,-3 1 0 19,0-1-96-18,-4 0-24-1,-1 0-5 1</inkml:trace>
    </iact:actionData>
  </iact:action>
  <iact:action type="add" startTime="103652">
    <iact:property name="dataType"/>
    <iact:actionData xml:id="d83">
      <inkml:trace xmlns:inkml="http://www.w3.org/2003/InkML" xml:id="stk83" contextRef="#ctx0" brushRef="#br2">3623 16477 2109 0,'0'17'88'1,"0"0"-70"-1,-4 0 130 0,4-3 27 0,-4-1 5 0,0 1 0 14,1 3-83-14,-1-7-17 0,-4 3-3 0,4-3-1 15,0 1-51-15,-3 2-10 0,-1-9-3 0,1 2 0 19,-1-2-56-19,0 3-11 0,1-7-2 0,-5 0-1 15,1 0-114-15,3 0-24 1,1-11-4-1</inkml:trace>
    </iact:actionData>
  </iact:action>
  <iact:action type="add" startTime="103772">
    <iact:property name="dataType"/>
    <iact:actionData xml:id="d84">
      <inkml:trace xmlns:inkml="http://www.w3.org/2003/InkML" xml:id="stk84" contextRef="#ctx0" brushRef="#br2">3425 16511 1623 0,'0'0'72'0,"0"-10"15"3,0 10-70-1,3-7-17-2,5 4 0 0,-4 3 0 20,3 0 180-20,1 0 32 0,3 3 6 0,1 4 2 5,-1 3-58-4,1-3-11-1,-1 3-3 0,4 4 0 15,-3-4-50-15,-1 0-10 0,1 0-3 0,-1 0 0 15,-3-3-50-15,3 3-11 0,1-3-1 0,-1 0-1 19,-3-1-63-19,3-2-13 0,-3-1-2 0</inkml:trace>
    </iact:actionData>
  </iact:action>
  <iact:action type="add" startTime="104367">
    <iact:property name="dataType"/>
    <iact:actionData xml:id="d85">
      <inkml:trace xmlns:inkml="http://www.w3.org/2003/InkML" xml:id="stk85" contextRef="#ctx0" brushRef="#br2">4431 16653 1792 0,'0'0'51'0,"0"0"10"5,0 0-49-5,0 0-12 0,0 0 0 0,0 0 0 15,0 0 105-14,0 0 19-1,0 0 3 0,0 0 1 15,0 0 0-15,-8 11 0 0,1-1 0 0,-1 0 0 14,0 0-103-13,1-3-25-1,-1 6 0 0,-3 1 0 14,3-4 56-13,-3 0 7-1,3 4 1 0,-3-4 0 15,3 0-52-15,0 0-12 0,1 1 0 0,-1-5 0 16,1 4 12-16,3 1 0 0,4-11 0 0,0 0 0 17,-4 3 8-17,4-3 2 0,0 0 0 0,0 0 0 15,0 0 5-14,4 7 1-1,-4-7 0 0,4 7 0 10,3-4 2-9,1 0 1-1,3 1 0 0,1-1 0 14,-1-3-4-13,1 4-1-1,3-4 0 0,0 0 0 15,4 0 2-15,-4 0 0 0,4 3 0 1,0 0 0 13,-3-3-28-13,-1 4-9-1,0-4 0 0,0 7 0 14,-3-7 9-14,-1 3 0 0,-3 0 0 1,0 1-8 18,-1-1-93-18,-7-3-19-1,0 0-3 0</inkml:trace>
    </iact:actionData>
  </iact:action>
  <iact:action type="add" startTime="104723">
    <iact:property name="dataType"/>
    <iact:actionData xml:id="d86">
      <inkml:trace xmlns:inkml="http://www.w3.org/2003/InkML" xml:id="stk86" contextRef="#ctx0" brushRef="#br2">4385 17074 2747 0,'12'7'78'0,"3"-7"17"9,0 3-76-5,0 4-19-4,4-7 0 0,1 3 0 11,-5 4 31-11,4-7 2 1,-4 0 1-1,-3 10 0 19,-1-10-157-19,0 0-31 0</inkml:trace>
    </iact:actionData>
  </iact:action>
  <iact:action type="add" startTime="105205">
    <iact:property name="dataType"/>
    <iact:actionData xml:id="d87">
      <inkml:trace xmlns:inkml="http://www.w3.org/2003/InkML" xml:id="stk87" contextRef="#ctx0" brushRef="#br2">5563 16819 1911 0,'4'-6'54'1,"-4"2"12"7,0 4-53-8,0-10-13 0,0 3 0 0,0 4 0 16,0-7 102-16,0 10 18 0,0-4 3 1,-4-2 1 15,4-1-29-16,-4 0-6 0,-3 0-1 0,3 4 0 11,-4-4-20-11,1 4-4 0,-1-4 0 0,1 4-1 15,-5-1-21-14,1 4-4-1,3 0-1 1,-3 0 0 12,-1 0 3-13,-3 4 0 1,3-1 0-1,-3 0 0 15,4 4-32-15,-1-3-8 0,5 6 0 0,-5-4 0 16,5 5 0-15,3-1 0 0,-4 0 0 0,4 4 0 12,4-4 30-13,0 0 5 2,0 3 1-2,4 1 0 17,0-4-24-17,4 4-4 0,-1-1 0 0,1 1-8 15,3-4 0-14,-3 4 0 0,7-1 0 0,-3-3 0 11,7 0-9-12,-4 1-3 0,4-1 0 0,0-3 0 13,0-1-127-12,0-2-25-1,0 3-6 0</inkml:trace>
    </iact:actionData>
  </iact:action>
  <iact:action type="add" startTime="105490">
    <iact:property name="dataType"/>
    <iact:actionData xml:id="d88">
      <inkml:trace xmlns:inkml="http://www.w3.org/2003/InkML" xml:id="stk88" contextRef="#ctx0" brushRef="#br2">5960 16745 1892 0,'0'-7'80'12,"-4"0"-64"1,4 7 141-13,-4-6 29 0,-3 2 6 0,-1 4 0 16,0-3-76-16,-3 3-16 0,-1 3-4 0,1 1 0 16,-4-1-26-15,3 7-6-1,-3-3 0 0,0 6-1 10,3-2-19-9,1 2-4-1,-1 4-1 0,1-7 0 14,3 4-12-13,1-1-3-1,3 4 0 0,4 0 0 14,0-3-10-13,0-1-2-1,4 1-1 0,0 0 0 15,3-4-11-15,-3 0 12 0,7-7-12 0,-3 4 12 14,4-7-12-13,3-7 0 0,0 4 0-1,0-7 0 14,4 0 0-14,-3-7 0 1,3 0-10-1,0 0 10 14,0 0-14-14,-4 0 3 1,4 0 1-1,-7 3 0 15,-1-3 10-15,0 4-8 0,-3-1 8 1,-4 4-8 15,0 0 8-16,-1 3-8 0,-3 7 8 0,0 0-8 16,0 0 8-16,0 0-13 0,-7 4 5 0,-1 6 8 12,4-4-15-12,-3 8 5 0,-1 3 1 1,4-3 0 13,-3 2-2-13,3 5 0 0,0-1 0-1,4 4 0 21,0-4-126-21,4 4-26 0,0 3-5 0</inkml:trace>
    </iact:actionData>
  </iact:action>
  <iact:action type="add" startTime="105835">
    <iact:property name="dataType"/>
    <iact:actionData xml:id="d89">
      <inkml:trace xmlns:inkml="http://www.w3.org/2003/InkML" xml:id="stk89" contextRef="#ctx0" brushRef="#br2">6253 17267 1944 0,'0'0'55'1,"0"0"13"9,0-7-55-8,0-3-13-1,0 7 0-1,0-8 0 10,0-5 87-10,0 2 14 0,0-3 3 0,0-3 1 14,0-1-47-13,0-2-10-1,0-1-1 0,0-7-1 14,0-3-2-13,4 1-1-1,-4-1 0 0,0 3 0 15,4 1 6-15,4 3 2 0,-5-1 0 0,5 5 0 15,0 2-24-15,-1 1-5 0,5 3-1 0,-1 3 0 15,1 1 13-15,3 6 2 0,-4 0 1 0,5 4 0 16,-5 0-7-16,0 3-2 0,5 0 0 0,-9 3 0 18,1 4 8-17,-4 0 0-1,0 3 1 0,-4 0 0 17,-4 0-3-17,-4 0-1 0,0 0 0 0,-3 7 0 16,0-7-16-16,-1 1-3 0,1-1-1 0,-1 0 0 10,-3 0-13-8,4 0-16-1,-1 1 3-1,1-1 1 19,-1-4-106-18,5 1-21 0,-1 0-4 0</inkml:trace>
    </iact:actionData>
  </iact:action>
  <iact:action type="add" startTime="106194">
    <iact:property name="dataType"/>
    <iact:actionData xml:id="d90">
      <inkml:trace xmlns:inkml="http://www.w3.org/2003/InkML" xml:id="stk90" contextRef="#ctx0" brushRef="#br2">7020 16362 2625 0,'-16'0'55'1,"1"0"12"7,0 10-54-3,0-10-13-5,-1 10 0 0,-3 4 0 11,4 3 104-11,0 0 19 0,0 6 3 0,-1 1 1 15,1 7-40-15,4-1-8 0,-5-3-2 0,5 7 0 16,3 0-13-16,1 7-4 0,-1-11 0 0,4 4 0 15,4-3-36-15,4-1-7 0,0-6-1 0,4 0-1 16,3-1-15-15,0-2 0-1,5-1 0 0,3-3 0 17,0-7-59-17,4 0-14 0,3 0-3 0</inkml:trace>
    </iact:actionData>
  </iact:action>
  <iact:action type="add" startTime="106420">
    <iact:property name="dataType"/>
    <iact:actionData xml:id="d91">
      <inkml:trace xmlns:inkml="http://www.w3.org/2003/InkML" xml:id="stk91" contextRef="#ctx0" brushRef="#br2">7348 16840 2428 0,'0'0'102'13,"0"0"-82"2,0 0 103-15,0 0 20 0,0 0 4 0,0 0 1 12,0 0-77-12,0 0-15 0,0 0-4 0,0 0 0 14,0 0-33-14,3-4-7 1,1-2-2-1,4-5 0 14,-4 1-10-14,-1-7 0 1,1 0 0-1,0-3 8 14,4-4-8-14,-5-10 0 0,5 1 0 0,-4-8 0 15,4 4 0-15,-1 3 0 0,1 0 0 0,3 0 0 15,-3 7 0-15,3 0 0 0,-3 3 0 1,3 10 0 13,5-3 0-13,-5 7 0-1,4 3 0 0,-3 4 0 15,3 6 34-15,0 4 5 1,0 3 1-1,1 7 0 16,-1-6-20-16,4 5-3 1,-4 5-1-1,1 3 0 15,-1-1-8-15,0 1-8 0,-4 7 12 0,1-4-12 12,-1-4 0-11,1 1 0-1,-5 3 0 1,1-6 0 11,-4-1 8-11,0-7-8-1,-1 1 0 1,-3 0 0 21,-7-1-44-22,3-3-16 1,-4 4-4-1,1-7 0 11,-5 3-214-11,-3-7-43 1</inkml:trace>
    </iact:actionData>
  </iact:action>
  <iact:action type="add" startTime="106744">
    <iact:property name="dataType"/>
    <iact:actionData xml:id="d92">
      <inkml:trace xmlns:inkml="http://www.w3.org/2003/InkML" xml:id="stk92" contextRef="#ctx0" brushRef="#br2">7397 16684 2868 0,'0'0'60'3,"0"0"13"-3,12 0-58 0,-1 0-15 0,4-7 0 0,0 7 0 12,5 0 105-11,-1 0 19-1,0 0 3 0,4 0 1 14,-1 0-92-14,5 0-17 0,0 0-4 1,-4-3-1 21,0 3-106-22,-8 0-20 0</inkml:trace>
    </iact:actionData>
  </iact:action>
  <iact:action type="add" startTime="107188">
    <iact:property name="dataType"/>
    <iact:actionData xml:id="d93">
      <inkml:trace xmlns:inkml="http://www.w3.org/2003/InkML" xml:id="stk93" contextRef="#ctx0" brushRef="#br2">8060 16701 1743 0,'0'0'49'1,"0"0"11"-1,0 0-48 0,4 10-12 9,4-3 0-9,-1 3 0 5,-3-3 155-5,4 3 28 10,-4 0 5-10,0 0 2 5,-1 0-54-5,1-3-12 6,-4 3-1-6,0 1-1 9,-4-5-40-9,1 4-8 6,-5 1-2-5,0-8 0 7,1 4-32-8,-1 0-6 6,-3-1-2-5,-1-2 0 18,-3-1-51-19,0-3-10 1,-1 4-3-1,1-4 0 14,4 0-96-13,-1 0-19-1,1 0-4 0,-1-4-1058 6</inkml:trace>
    </iact:actionData>
  </iact:action>
  <iact:action type="add" startTime="107546">
    <iact:property name="dataType"/>
    <iact:actionData xml:id="d94">
      <inkml:trace xmlns:inkml="http://www.w3.org/2003/InkML" xml:id="stk94" contextRef="#ctx0" brushRef="#br2">8495 16474 1404 0,'0'0'31'0,"0"0"6"0,0 0 2 0,0 0 0 2,0 0-31-2,0 0-8 7,0 0 0-7,0 0 0 9,0 0 93-9,0 0 18 6,4 6 3-6,0 5 1 10,-4-5-22-10,3 8-4 5,-3-4-1-5,4 7 0 12,0-7 16-12,-4 7 4 3,4-3 0-3,-4 3 0 8,4-4-28-8,-4 4-4 7,0 0-2-7,4-7 0 8,-4 4-37-8,0 3-7 8,3-7-2-8,-3-3 0 7,4 3-13-7,-4 0-3 10,4-3-1-10,-4 3 0 5,0-10-11-5,-4 4-9 11,4-4 9-11,0 0-13 17,0 0-101-17,0 0-20 0,0 0-4 0,-7 3-639 8,-1-6-128-7</inkml:trace>
    </iact:actionData>
  </iact:action>
  <iact:action type="add" startTime="107786">
    <iact:property name="dataType"/>
    <iact:actionData xml:id="d95">
      <inkml:trace xmlns:inkml="http://www.w3.org/2003/InkML" xml:id="stk95" contextRef="#ctx0" brushRef="#br2">8419 16355 2372 0,'0'0'52'0,"0"0"12"0,4-7 1 1,-1 1 1 1,5-1-53-2,0 0-13 8,3 0 0-8,1 4 0 6,-1-1 105-5,0 1 19 8,5 0 3-8,-5 3 1 3,4-4-52-4,4 4-9 7,0 4-3-7,1-4 0 8,2 3-11-8,-3 0-2 7,4 4-1-7,4 0 0 8,-4 0-3-7,-4 3-1 5,0 0 0-6,-8 0 0 9,5 0-46-9,-9 1 0 6,1 6 0-6,-4-7 0 11,-4-4 0-11,0 5 11 6,-4 2-3-5,-4-3-8 7,1 1 0-8,-5-1 0 6,1 0 0-6,-1 0 0 11,-3 4 0-11,0-4-9 6,-4 0 9-5,4-7 0 16,-1 4-40-16,1 3-4 0,4-10 0-1,-1 4 0 0,1-1 20 0,3-3 4 10,8 0 1-10,0 0 0 16,0 0-9-16,0 0-3 1,0 0 0-1,0 0 0 2,0 0 31-2,8-3 0 11,-1-1 0-11,5 4 0 7,-1 0 0-6,1-6-9 7,3 2 9-8,0 4 0 6,0 0 0-6,5 0 0 6,-5 4 0-6,4 2 0 8,-4-2 31-8,4-1 5 6,-4 4 0-6,4 0 1 10,-3 3-14-10,-1-3-3 5,0 3-1-5,-3 0 0 12,3 0-3-12,-7 0 0 3,3 0 0-3,-3 1 0 8,-5-1 5-8,1 0 1 7,0-3 0-7,-4 3 0 8,0 0-22-8,-4 0 0 8,-3-3 0-8,-1 3 8 7,0 0-8-7,1-3 9 9,-5 3-9-9,-3-6 10 6,0 2-10-6,-4-2 0 11,0-1-10-11,-4 1 10 16,4-4-32-16,-4 0-1 1,4 0 0-1,-4-4 0 16,0 4-91-16,4-3-17 1,0-4-4-1,0 4-1170 2</inkml:trace>
    </iact:actionData>
  </iact:action>
  <iact:action type="add" startTime="108266">
    <iact:property name="dataType"/>
    <iact:actionData xml:id="d96">
      <inkml:trace xmlns:inkml="http://www.w3.org/2003/InkML" xml:id="stk96" contextRef="#ctx0" brushRef="#br2">8747 16182 2581 0,'7'-3'56'1,"5"3"12"-1,7-4 3 0,4 1 2 2,3 3-58-2,5 3-15 7,-1 1 0-6,5 6 0 6,7-3 136-7,0 3 24 6,3 3 4-6,9 4 2 9,-9 4-57-9,1-1-11 6,0 4-2-5,-8 6-1 7,-4 1-43-8,-7 3-9 6,-4-4-2-6,0 8 0 16,-8-8-29-16,-4 4-12 0,1-7 11 0,-8 0-3 17,0 0-8-17,-8 0 0 0,0 1 0 0,0-8 0 17,0 4 0-16,-3-4 0-1,-1 0 0 0,-3 1 0 18,3-1-137-18,-7-6-27 0</inkml:trace>
    </iact:actionData>
  </iact:action>
  <iact:action type="add" startTime="116869">
    <iact:property name="dataType"/>
    <iact:actionData xml:id="d97">
      <inkml:trace xmlns:inkml="http://www.w3.org/2003/InkML" xml:id="stk97" contextRef="#ctx0" brushRef="#br2">10165 16396 1580 0,'0'0'67'10,"0"0"-54"5,0 0 135-15,0 0 26 0,0 0 6 0,0 0 0 14,-4 7-32-13,0 3-8-1,0-4 0 0,1 8-1 15,-5 0-71-15,4-1-13 0,-3 1-3 0,3 3-1 14,-4 0-7-13,1 3 0-1,-1-6-1 0,0-1 0 15,1 1-12-15,3-1-3 0,-4 1 0 0,4-4 0 15,-3 0-4-15,3 0 0 0,0 0-1 0,0-3 0 15,1 3-2-14,3-10 0-1,0 0 0 0,0 0 0 15,3 4-1-15,1 3-1 1,0-4 0-1,4 4 0 17,-1-7-10-17,1 0-1 1,3 3-8-1,1-3 12 11,-1 7 12-11,4-7 1 0,-3 0 1 1,3 0 0 14,-3 0-14-11,3 0-4-4,0 0 0 0,-4 0 0 13,1 0-8-13,-1 0 0 0,-3 0 0 0,0 0 0 11,-1 0 0-11,1 0-16 0,-8 0 3 1,0 0 0 17,0 0-128-18,0 0-26 1,0 0-5-1</inkml:trace>
    </iact:actionData>
  </iact:action>
  <iact:action type="add" startTime="117201">
    <iact:property name="dataType"/>
    <iact:actionData xml:id="d98">
      <inkml:trace xmlns:inkml="http://www.w3.org/2003/InkML" xml:id="stk98" contextRef="#ctx0" brushRef="#br2">10058 16830 2553 0,'19'0'53'1,"-7"0"12"5,-1 0-52 2,1 0-13-8,7 0 0 0,-4 0 0 7,4 0 104-6,0 0 17-1,4 0 4 0,-4 0 1 14,0 0-97-13,-4 0-19-1,0 3-10 0</inkml:trace>
    </iact:actionData>
  </iact:action>
  <iact:action type="add" startTime="117649">
    <iact:property name="dataType"/>
    <iact:actionData xml:id="d99">
      <inkml:trace xmlns:inkml="http://www.w3.org/2003/InkML" xml:id="stk99" contextRef="#ctx0" brushRef="#br2">10996 16569 1691 0,'0'10'71'16,"4"0"-57"-7,-4 0 106-8,0 0 20-1,4 4 5 0,-4-1 1 14,0 4-54-14,0-3-10 0,0 3-2 1,0-4-1 14,0 4-19-15,0-3-3 0,0 0-1 0,0 2 0 15,0-5-36-15,0 2-8 0,0 4-2 0,0-7 0 14,0-6 40-14,0-4 8 0,0 0 2 0,0 0 0 17,0 0-39-17,0 0-7 0,0 0-2 0,0 0 0 16,0 0-12-16,0 0-10 0,-4-4 2 0,4-6 0 17,0 0 8-17,0-4 0 0,4-3 0 0,-4 4 0 10,3-1 0-9,1-3 0-1,4 0 0 0,-4 4 0 15,3 3 0-15,1-7 0 0,0 3 0 0,3 4 0 15,-3 0 0-15,3 0 0 0,1 3 0 1,-1 0 0 13,4 4 0-14,-3 3 0 0,-1 0 0 0,4 0 0 15,-3 3 0-15,-1 4 0 0,1 0 0 0,-5 3 0 15,1-3 0-15,3 6 0 1,-3-9 0-1,-4 6 0 15,3 0 36-15,-3 0 8 0,0-3 3 1,0 3 0 13,0-3-28-13,-4 3-6-1,0-10-1 0,3 7 0 15,-3-7-4-14,0 0-8-1,0 0 11 0,0 0-11 16,0 0 8-16,0 0-8 0,0 0 0 0,0 0 0 11,0 0 0-10,0 0 0-1,0 0 0 0,0-7 0 14,0-3 0-14,4 3 0 1,0-3 0-1,0 0 0 14,4 0 0-14,-1-1 0 0,1 1 0 1,-1-3 0 14,5 2 12-15,-1 1 1 0,1 0 1 0,3 0 0 15,-4 3 2-15,5 0 1 0,-1 4 0 0,0 0 0 15,-3-1-1-15,3 4-1 0,-4 0 0 0,1 4 0 14,-1-1 3-14,-3 0 1 0,3 4 0 1,-3 3 0 14,-4-3 1-15,3 3 0 1,-3 4 0-1,0-4 0 15,-4 0-12-15,0 0-8 1,0 1 9-1,-4-1-9 16,4 0 0-16,-4 0 0 1,0 0 0-1,1 0 0 16,3-3-67-16,-4 3-19 0,4-10-4 0,-4 7-1 17,4-7-81-17,0 0-16 0,0 0-3 0</inkml:trace>
    </iact:actionData>
  </iact:action>
  <iact:action type="add" startTime="118250">
    <iact:property name="dataType"/>
    <iact:actionData xml:id="d100">
      <inkml:trace xmlns:inkml="http://www.w3.org/2003/InkML" xml:id="stk100" contextRef="#ctx0" brushRef="#br2">11820 16586 2305 0,'0'0'48'1,"0"0"12"7,-4 3-48-8,4 4-12 0,0-7 0 1,0 10 0 14,0-3 54-15,0 3 9 0,0-3 1 0,0-7 1 15,4 6-1-15,-4-6 0 0,3 7 0 1,5-3 0 14,-8-4-51-15,4 6-13 0,3-6 0 0,1 0 0 14,-4 0 54-14,3 0 8 0,1 0 2 0,-4 0 0 16,0-6-52-16,3 2-12 0,-3-3 0 0,0 1 0 17,0-1 0-17,-4 0 0 1,0 0 0-1,0 1 0 15,0 6 0-15,0-7 0 1,-4 0 0-1,-4 4 0 15,4-1 0-14,-3 1 0-1,-1 3 0 1,1 0 0 14,-1 0-136-15,-3 0-29 0,3 3-7 1</inkml:trace>
    </iact:actionData>
  </iact:action>
  <iact:action type="add" startTime="118553">
    <iact:property name="dataType"/>
    <iact:actionData xml:id="d101">
      <inkml:trace xmlns:inkml="http://www.w3.org/2003/InkML" xml:id="stk101" contextRef="#ctx0" brushRef="#br2">12189 16453 2795 0,'0'7'58'0,"0"3"14"6,0 0-57-5,0 4-15-1,0 0 0 0,0 6 0 15,4-10 105-15,-4 7 19 0,0 0 3 0,4 3 1 15,-4-3-52-15,0 0-9 0,4 0-3 0,-4-3 0 15,4 3 0-15,-4-4 0 0,0 1 0 1,0-1 0 13,0 1-51-13,0-4-13-1,0 4 0 0,0-4 0 14,0-3 0-14,0 3 0 0,0 0 0 1,0-10 0 18,0 0-100-18,0 0-22-1,0 0-5 1,0 0-1 11,0 0-102-11,0 0-21-1,0 0-4 0</inkml:trace>
    </iact:actionData>
  </iact:action>
  <iact:action type="add" startTime="118760">
    <iact:property name="dataType"/>
    <iact:actionData xml:id="d102">
      <inkml:trace xmlns:inkml="http://www.w3.org/2003/InkML" xml:id="stk102" contextRef="#ctx0" brushRef="#br2">12079 16392 2215 0,'4'-10'93'0,"-1"0"-74"10,5 0 138-10,0 0 28 0,-1 3 6 1,5 0 1 13,-1 4-63-13,4-1-12-1,1-2-2 1,3 6-1 17,0-4-45-18,4 4-9 0,-1 0-1 0,1 4-1 14,0-1-38-13,0 0-8-1,-4 4-2 0,4 0 0 15,-4 3 3-14,0-3 1 0,-4 3 0 0,1 0 0 11,-5 0-14-12,-3 1 0 0,-1 2 8 0,-3-3-8 12,-4 0 0-11,0 4 0-1,0-4 0 1,-4 4 0 12,-3-4-12-13,-1 3-6 4,0-2-1-4,-3 2 0 14,0-3-6-14,-1-3-2 1,1 3 0 3,-1-6 0 3,-3 2 27-7,7-2 0 0,-3-1 0 0,3 1 0 18,1-4-53-17,7 0-9-1,0 0-2 0,0 0 0 10,0 0 52-10,0 0 12 0,0 0 0 1,0 0 0 15,4-4 48-15,3 1 13 1,5-1 3-2,-1 1 0 15,0 3-64-13,5-3-12-2,3 3-2 0,-4 3-1 11,0 0 15-10,4 1 13-1,-3-1-2 0,-1 4-1 11,4 3 0-10,0-3 0-1,-4 3 0 1,4 0 0 12,-3 0 1-13,-5 1 0 1,4 2 0-1,-7-3 0 14,3 1 2-14,-7-1 1 0,4 3 0 0,-4-3 0 14,-4 4 4-13,-4-4 1-1,0 0 0 0,-4 1 0 15,1-1-3-15,-5 3 0 0,1-6 0 1,-4 0 0 13,-1 3-6-14,1 0-2 0,-4-6 0 0,0 2 0 15,-4-2 0-15,0 2-8 0,-4-6 12 0,5 0-4 21,-1 0-58-20,0 0-12 1,0-6-2-1,4 2-1 11,0 4-99-11,0-10-19 0</inkml:trace>
    </iact:actionData>
  </iact:action>
  <iact:action type="add" startTime="126883">
    <iact:property name="dataType"/>
    <iact:actionData xml:id="d103">
      <inkml:trace xmlns:inkml="http://www.w3.org/2003/InkML" xml:id="stk103" contextRef="#ctx0" brushRef="#br2">13977 16552 2030 0,'0'0'57'0,"0"0"14"9,0 0-57-9,0 0-14 0,0 0 0 1,4 3 0 14,8 0 105-15,-5 1 19 0,5-4 3 0,3 7 1 16,0-4-8-15,4 0 0-1,0 1-1 0,4-1 0 16,8 1-37-15,-1-1-7-1,1 0-2 1,7 1 0 11,0-4-27-12,0 0-6 0,0 0 0 1,4 0-1 13,-4 0-19-14,0 0-4 0,0 0-1 1,1 0 0 14,-5 0-15-15,0-4 0 1,1 4 0-1,-1 0 0 15,-4-3 0-14,-3 3 0-1,-4 0 0 0,-4 0 0 16,0 0-64-15,-4 0-7-1,-3 0-1 0,-5 3 0 17,-7-3-109-17,0 0-23 0,0 0-4 0</inkml:trace>
    </iact:actionData>
  </iact:action>
  <iact:action type="add" startTime="127274">
    <iact:property name="dataType"/>
    <iact:actionData xml:id="d104">
      <inkml:trace xmlns:inkml="http://www.w3.org/2003/InkML" xml:id="stk104" contextRef="#ctx0" brushRef="#br2">14073 16711 2568 0,'0'0'73'1,"0"0"15"10,0 0-70-11,0 0-18 0,7 3 0 0,1 1 0 16,7-4 82-16,-3 3 13 0,7-3 2 1,0 4 1 9,4-4-22-10,3 3-4 0,5-3 0 0,-1 3-1 15,5-3-24-15,-1 0-5 0,0 4-1 0,4-1 0 15,-3-3-17-14,-1 0-4-1,4 4-1 1,-4-4 0 13,1 3-19-14,-5-3 0 1,5 3-8 0,-1-3 8 11,-7 0 0-11,-1 4 0 0,1-4 0 1,-4 0 0 16,-4 0-99-16,0 0-23-2,-4 0-5 0</inkml:trace>
    </iact:actionData>
  </iact:action>
  <iact:action type="add" startTime="127621">
    <iact:property name="dataType"/>
    <iact:actionData xml:id="d105">
      <inkml:trace xmlns:inkml="http://www.w3.org/2003/InkML" xml:id="stk105" contextRef="#ctx0" brushRef="#br2">14686 16382 2453 0,'0'0'51'0,"0"0"13"6,0 0-52 2,0 0-12-7,0 0 0-1,0 0 0 7,8 0 100-6,0 4 16-1,3 2 4 0,4-6 1 14,1 4-48-14,7 3-9 0,-4-4-3 0,7 7 0 15,1-7-30-15,0 4-7 0,3 3 0 0,4-3-1 15,-3 0 4-15,3 0 1 0,1 3 0 0,-1-3 0 16,0 3-18-16,-3 0-10 0,3 4 12 0,-3-4-12 15,-5 0 8-14,-3 4-8-1,0-4 0 0,-4 3 0 17,-4-3 10-17,-3 4-10 0,-1-4 8 0,-7 0-8 13,-4 4 15-13,-4-4-3 1,-3 0 0-1,-5 0 0 13,-3 4 10-12,-4 3 2 0,-4-7 0 0,0 0 0 11,-4 4 1-12,1-1 1 0,-1 1 0 1,-4-1 0 13,9-2-26-14,-5-1 0 0,0 0 8 1,8 0-8 17,0 0-81-18,4-10-19 0,3 4-3 1</inkml:trace>
    </iact:actionData>
  </iact:action>
  <iact:action type="add" startTime="129542">
    <iact:property name="dataType"/>
    <iact:actionData xml:id="d106">
      <inkml:trace xmlns:inkml="http://www.w3.org/2003/InkML" xml:id="stk106" contextRef="#ctx0" brushRef="#br2">18072 16138 1512 0,'0'0'43'1,"0"0"9"9,0 0-42-10,0 0-10 1,0-3 0-1,0 3 0 15,0 0 122-14,0 0 22-1,8-4 5 0,-8 4 1 10,0 0-22-10,3 7-4 1,1-3 0-1,0 6-1 14,0 0-9-13,0 7-2-1,3-4 0 0,-3 8 0 15,0 2-25-15,0-2-6 0,-4-1-1 1,3 7 0 12,1 0-24-13,-4 0-4 0,4 7-2 0,0-7 0 15,0 4-21-15,-4-1-4 0,4-2-1 0,-4 2 0 16,3-10-10-16,-3 4-2 0,0-7-1 1,4 3 0 21,-4-3-31-19,0 0-5-3,4-6-2 2,-4-1 0 6,4 0 43-6,-4 0 9-2,0-10 2 0,0 0 0 13,0 0-79-11,0 0-15-1,0 0-3-1,0 0-1 14,0 0-93-13,-8-10-20 1,4 0-3-1</inkml:trace>
    </iact:actionData>
  </iact:action>
  <iact:action type="add" startTime="129826">
    <iact:property name="dataType"/>
    <iact:actionData xml:id="d107">
      <inkml:trace xmlns:inkml="http://www.w3.org/2003/InkML" xml:id="stk107" contextRef="#ctx0" brushRef="#br2">17916 16250 2283 0,'-8'-14'48'0,"8"14"10"10,0-6-46-7,0 2-12-2,0-6 0-1,4 3 0 13,0 1 107-12,3-1 19-1,1 0 4 0,3 0 1 17,1 0-49-17,-1-3-10 0,4 3-1 0,4 1-1 9,4-1-9-9,-4 0-1 0,8 0-1 0,-4 1 0 15,4 2-7-15,-1-3-2 1,1 4 0-1,0 3 0 14,3 0-11-14,-3 0-3 0,7 3 0 0,-7 4 0 15,0-7-14-14,-5 10-3-1,1-6-1 0,-4 6 0 16,-3 0-8-16,-5 0-2 4,1 0 0-4,-5 1 0 13,-3 2-8-12,-4-3 10-1,0 0-10 0,-4 7 10 15,-3-6-10-13,-5-1 0-1,1 0 0-1,-5 3 0 12,1-2-14-11,-4-1 5-1,0 0 1 3,-4-3 0 11,0 0-4-14,4 3-1 0,0-3 0 1,4-4 0 8,0 4-2-8,-1-4 0 0,5 0 0-1,0 1 0 11,-1-1 5-10,12-3 1 0,0 0 0-1,0 0 0 13,0 0 0-13,0 0 0 0,0 0 0 1,8-3 0 13,-1 3 9-14,5-4-12 1,-1 1 12-1,4 0-12 14,8-1 12-14,0 1 0 1,0 3 0-1,8 0 0 14,-1 3 0-14,1 1 0 0,-1 2 8 1,4 1-8 14,-7 3 0-15,4 7 0 0,-5-6 0 0,1 2 8 14,-4 4 2-13,-4-3 1-1,-4 3 0 0,0-1 0 16,-7 1 4-16,0 4 1 0,-1-8 0 0,-3 4 0 16,-4-3 0-16,0-1 0 1,-4 1 0-1,0 3 0 18,-3-4-7-16,-1 1-1-1,-3-4 0-1,-4 4 0 9,-5-4-8-8,1-3 10 0,-3 3-10-1,-5 0 10 11,4-10 5-10,-4 3 1 1,-3 1 0-1,-1-1 0 11,5-3-16-12,-1-3 0 0,0 3 0 0,4-7 0 17,0 7-60-17,4-10-16 0,4 10-2 1,0-10-1 12,7 0-106-13,1-7-22 1,3 6-4-1</inkml:trace>
    </iact:actionData>
  </iact:action>
  <iact:action type="add" startTime="130428">
    <iact:property name="dataType"/>
    <iact:actionData xml:id="d108">
      <inkml:trace xmlns:inkml="http://www.w3.org/2003/InkML" xml:id="stk108" contextRef="#ctx0" brushRef="#br2">18834 16277 2488 0,'0'0'52'0,"0"0"12"9,8 0-52-9,0 0-12 0,-1 0 0 0,1 0 0 16,3 3 105-15,1 1 19-1,3-4 3 0,-4 3 1 16,5 4-53-16,-1-4-11 0,0 4-1 0,0 0-1 11,5-4-19-11,-1 4-4 0,0 0-1 0,0 0 0 15,0 0-15-15,0-1-3 0,0 1-1 0,0 0 0 14,-4 3-4-13,4-10-1-1,-3 10 0 0,-5-10 0 15,4 10 11-15,-3-10 3 0,-1 4 0 0,-3 3 0 15,-1-4-16-15,1 4-2 0,-4-7-1 0,0 3 0 14,-4-3 11-13,3 7 1-1,-6 0 1 0,3-1 0 15,-8 5 2-14,4-5 0-1,-3 5 0 0,-1-1 0 16,-4-4-8-16,1 5-2 0,0-1 0 0,-1 7 0 20,-3-7-14-20,3 0 0 0,-3 0 0 0,0 0 0 17,4 1 0-17,-1-1 0 0,1 0 0 0,-1-3 0 14,5 3-52-12,-1-3-9-2,0-1-3 1,1 1 0 14,7-7-144-14,0 0-30-1,0 0-6 0</inkml:trace>
    </iact:actionData>
  </iact:action>
  <iact:action type="add" startTime="130772">
    <iact:property name="dataType"/>
    <iact:actionData xml:id="d109">
      <inkml:trace xmlns:inkml="http://www.w3.org/2003/InkML" xml:id="stk109" contextRef="#ctx0" brushRef="#br2">19509 16511 3354 0,'-7'7'70'0,"-5"3"16"8,5 0-69-7,-5 0-17-1,1 0 0 0,-1 4 0 15,-3 0 67-15,4-1 9 0,-5 1 3 0,1-1 0 15,4 4-48-15,-5-3-10 0,1 3-1 0,0-4-1 16,3 1-19-16,1-1 0 0,0 1 0 0,-1-4 0 18,1 4-148-17,-1-4-26-1</inkml:trace>
    </iact:actionData>
  </iact:action>
  <iact:action type="add" startTime="131357">
    <iact:property name="dataType"/>
    <iact:actionData xml:id="d110">
      <inkml:trace xmlns:inkml="http://www.w3.org/2003/InkML" xml:id="stk110" contextRef="#ctx0" brushRef="#br2">20531 15558 1990 0,'0'0'41'1,"0"0"11"12,0 0-42-13,0 11-10 0,0-1 0 0,4 0 0 10,-4 4 127-9,4-4 23-1,-1 7 5 0,5-4 1 15,-4 4-48-15,3 0-8 0,1 3-3 0,3-3 0 14,-3 0-23-13,4 0-5-1,3 0-1 0,-4 0 0 15,4-3-26-15,1-1-6 0,-1 1 0 0,0-4-1 14,0-3-14-14,-3-4-2 1,3 4-1-1,-3-7 0 15,-1-7-9-15,-3 4-1 0,3-4-8 0,1 4 12 16,-5-8-12-13,1 1 8-3,-1-7-8 0,1 4 0 13,-4-1 0-12,-4-3 0-1,4 4-13 1,-4-4 4 17,-4 3-24-18,4-6-5 1,0 3-1-1,-4 3 0 14,0 1 1-14,4-1 0 2,-4 1 0-1,1 3 0 8,3-1 19-6,-4 5 4-3,4-1 1 0,0-3 0 9,0 10 14-8,4 0 0 0,-1-7 12-1,5 3-12 12,-4 4 30-11,3-6-1-1,5 2 0 1,-4 4 0 12,3 0 1-13,4 0 0 0,0 0 0 1,5-7 0 13,-5 4-21-13,4 3-9-1,0 0 8 0,-4-7-8 19,4 4-36-19,-7 3-13 0,3-7-3 0</inkml:trace>
    </iact:actionData>
  </iact:action>
  <iact:action type="add" startTime="131854">
    <iact:property name="dataType"/>
    <iact:actionData xml:id="d111">
      <inkml:trace xmlns:inkml="http://www.w3.org/2003/InkML" xml:id="stk111" contextRef="#ctx0" brushRef="#br2">21187 15392 1979 0,'7'0'84'15,"1"0"-68"-7,3 0 141-8,1 4 28 0,3-4 6 0,0 0 1 16,1 0-69-16,-1 0-14 0,4-4-2 0,0 4-1 15,0 0-70-15,0 0-13 0,0-6-3 0,0 2-1 14,-4 1-19-14,1 3 8 0,-1 0-8 0,-4-4 0 17,1 4 0-17,-5 0 0 0,5-3-15 0,-8 3 5 18,3-3-148-17,-7 3-30-1,0 0-5 0</inkml:trace>
    </iact:actionData>
  </iact:action>
  <iact:action type="add" startTime="132045">
    <iact:property name="dataType"/>
    <iact:actionData xml:id="d112">
      <inkml:trace xmlns:inkml="http://www.w3.org/2003/InkML" xml:id="stk112" contextRef="#ctx0" brushRef="#br2">21476 15233 2328 0,'0'0'48'2,"0"0"12"-2,0 0-48 0,-3 3-12 0,-5 4 0 0,4 0 0 23,0 0 136-22,1 3 24-1,-1 0 4 0,0 0 2 1,-4 4-78 0,4-1-15-1,1 4-3 0,-1 0-1 15,0 0-21-15,0 0-4 0,0-3 0 0,1 3-1 16,-1-4-31-16,-4 1-12 0,4-4 8 0,1 0-8 17,-1-3-50-16,-4 0-15-1,8-7-3 0,-8 3-1 15,1-3-128-14,-1-3-26-1,1-1-5 0</inkml:trace>
    </iact:actionData>
  </iact:action>
  <iact:action type="add" startTime="132230">
    <iact:property name="dataType"/>
    <iact:actionData xml:id="d113">
      <inkml:trace xmlns:inkml="http://www.w3.org/2003/InkML" xml:id="stk113" contextRef="#ctx0" brushRef="#br2">21316 15257 2467 0,'0'0'70'1,"8"0"15"-1,0 0-68 0,-1 0-17 0,1 0 0 0,-1 3 0 8,5 4 104-8,-1-4 18 0,1 4 3 0,-1-4 1 15,4 4-51-15,1 3-11 0,-1-6-1 0,0 3-1 16,-3 3-22-15,3-3-5-1,-4 3-1 0,1-4 0 16,-5 5-110-15,1-5-23-1,-4 1-4 0</inkml:trace>
    </iact:actionData>
  </iact:action>
  <iact:action type="add" startTime="132725">
    <iact:property name="dataType"/>
    <iact:actionData xml:id="d114">
      <inkml:trace xmlns:inkml="http://www.w3.org/2003/InkML" xml:id="stk114" contextRef="#ctx0" brushRef="#br2">20329 16077 2576 0,'0'0'73'0,"0"0"15"12,0 0-70-12,0 0-18 1,7 3 0-1,1 1 0 10,11-4 100-10,0 7 17 0,4-7 3 1,8 3 1 13,-1-3-26-13,8 0-6-1,4 0-1 0,4 7 0 14,0-7-31-14,-1 0-6 0,1 0-2 0,8 0 0 15,-5 0-25-15,8-7-6 0,4 7-1 0,-4-3 0 16,-3 3-17-16,-5 0 0 0,-3-7 0 0,0 7 0 21,-4 0-70-20,-8 0-18 0,0 0-3 0</inkml:trace>
    </iact:actionData>
  </iact:action>
  <iact:action type="add" startTime="133205">
    <iact:property name="dataType"/>
    <iact:actionData xml:id="d115">
      <inkml:trace xmlns:inkml="http://www.w3.org/2003/InkML" xml:id="stk115" contextRef="#ctx0" brushRef="#br2">20664 16491 1925 0,'0'6'40'0,"0"5"10"7,0-1-40 1,0 0-10-8,4 4 0 0,-4-4 0 8,4 7 103-8,0-4 18 0,-4 1 4 0,4-1 1 15,-4 1-34-15,0-1-6 0,0 4-2 1,0-3 0 13,0 3-24-14,-4-7-4 0,4 0-2 0,0 0 0 16,-4-3-27-16,4 3-6 0,0-10-1 0,0 0 0 16,0 0-12-15,0 0-8-1,0 0 10 1,0 0-10 14,0 0 0-15,0 0 8 1,-4-10-8 0,4 0 0 13,0 0 0-14,0 3 0 1,0-10 0-1,4 4 0 11,-4-4 0-11,4 3 0 0,3-3 0 1,-3 0 0 16,4 0 0-17,-4 0 0 1,7 4 0-1,-3-1 0 12,-1 4 8-10,1 0 1-2,0 0 1 0,-1-1 0 11,1 5 5-11,3 6 1 1,1-4 0-1,-1 4 0 14,-3 4 20-14,3-1 5 0,1 4 1 1,-1 3 0 12,-3 0-34-12,3 0-8-1,-3 7 0 1,-1-7 0 13,1 4 0-14,-4 0 0 0,3-1 0 1,-3-3 0 14,0 4 0-15,0-4 0 0,-4 0 0 0,4-6 0 14,-4 2 15-13,0-6 1-1,0 0 0 0,0 0 0 16,0 0-26-15,0 0-5-1,0 0-1 0,0 0 0 15,0 0 16-15,4-6 0 1,-1 2 0-1,1-6 0 14,0 0 0-13,4 0 0 1,-5 0 0-1,5-4 0 12,0 4 0-13,-1-4 0 0,5 1 0 0,-5-1 0 13,9 4 0-11,-5 0 0-2,4-7 0 2,1 7 0 10,-1 3 36-11,0 0 11 0,0 0 1-1,1 4 1 10,-1 0-21-9,0 3-4-1,0 0 0 0,1 0-1 17,-5 3 2-17,4 4 1 0,-3-1 0 0,-1 5 0 14,-3-1-2-12,-1 0 0-2,1 7 0 1,-4-7 0 13,0 4-6-14,-1 3-2 0,1-4 0 1,-4 1 0 13,4-4-8-13,-4 0-8 0,0 0 12 0,0 0-12 11,-4 1 0-11,4-5 0 0,0-6 0-1,0 0 0 13,0 0-96-13,0 0-20 1,0 0-4-1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0037">
    <iact:property name="dataType"/>
    <iact:actionData xml:id="d0">
      <inkml:trace xmlns:inkml="http://www.w3.org/2003/InkML" xml:id="stk0" contextRef="#ctx0" brushRef="#br0">19422 9623 1485 0,'0'0'31'1,"0"0"7"5,0 0-30-6,0 0-8 0,0 0 0 0,0 0 0 16,0 0 102-16,0 0 19 1,0 0 4-1,0 0 1 13,0 0-20-13,0 0-4 1,0 0-1-1,0 0 0 16,0 10-13-16,3 0-2 0,-3 4-1 0,4-1 0 13,0 7-41-13,-4 1-9 1,4-4-2-1,0 7 0 18,3-4 25-17,-3 0 5-1,4 4 1 0,-5-11 0 15,5 4 0-14,0-3 0 0,-1 0 0-1,1 2 0 15,0-5-46-15,-1-1-9 1,5 0-1 0,-1 0-8 11,-3-3 16-12,3 0-4 0,1-7-1 0,-1 0 0 10,-3-4-11-9,3 1 8 4,1-4-8-5,-5 0 8 9,1-3-8-8,-1 0 0 1,1 0 0-1,-4 0 0 11,0-4 0-11,-1 1 0-1,1 2 0 0,-4-9 0 12,0 10 0-12,0-10-11 1,-4 3 11-1,4 3-8 14,-3 4-3-13,-1-4 0-1,0 4 0 0,0 0 0 15,0 0 11-15,1 3-8 0,3 4 8 0,0 3-8 18,0 0 8-17,0 0 0 0,-4-11 0 0,4 11 0 12,4 0 0-12,-1-6 0 0,5 6 0 0,0 0 8 13,-1-4 5-14,1 4 2 0,3 0 0 0,1 0 0 12,-1 0 2-10,1 0 1-2,-1 0 0 0,0-6 0 11,1 6-6-10,-4-4-2-1,3 4 0 1,0-7 0 15,-3 4-48-15,-4-4-10-1,4 4-1 2</inkml:trace>
    </iact:actionData>
  </iact:action>
  <iact:action type="add" startTime="20803">
    <iact:property name="dataType"/>
    <iact:actionData xml:id="d1">
      <inkml:trace xmlns:inkml="http://www.w3.org/2003/InkML" xml:id="stk1" contextRef="#ctx0" brushRef="#br0">19856 9514 2250 0,'0'0'64'1,"8"0"14"4,-1 0-62-1,1 0-16-3,3 0 0-1,1 4 0 13,-1-4 87-13,1 3 14 0,3-3 3 1,0 0 1 11,0 3-30-12,1-3-7 0,3 4 0 0,-4-4-1 15,-4 0-44-15,1 0-9 0,-1 0-2 0,1 0 0 15,-5 0-12-15,1 0-10 1,0 0 2-1,-8 0 0 17,0 0-168-17,0 0-34 0,0 0-6 0</inkml:trace>
    </iact:actionData>
  </iact:action>
  <iact:action type="add" startTime="20985">
    <iact:property name="dataType"/>
    <iact:actionData xml:id="d2">
      <inkml:trace xmlns:inkml="http://www.w3.org/2003/InkML" xml:id="stk2" contextRef="#ctx0" brushRef="#br0">20077 9446 2374 0,'-4'7'49'0,"4"0"12"4,-3 0-49-4,-1 3-12 0,4 0 0 0,-4-3 0 15,0 3 107-14,0 0 18-1,1-3 4 0,-5 7 1 15,0-4-88-14,4-7-18-1,-3 7-3 0,-1-3-1 16,1 3-20-16,-5-6-15 0,5-1 3 0,-1 0 0 17,-4-3-248-17,1-3-50 0</inkml:trace>
    </iact:actionData>
  </iact:action>
  <iact:action type="add" startTime="21132">
    <iact:property name="dataType"/>
    <iact:actionData xml:id="d3">
      <inkml:trace xmlns:inkml="http://www.w3.org/2003/InkML" xml:id="stk3" contextRef="#ctx0" brushRef="#br0">19948 9429 2587 0,'11'11'54'1,"-3"-8"12"5,3 7-53-6,-3-3-13 1,3 0 0-1,1 3 0 17,-1-3 89-17,0 3 15 0,1-3 4 0,-1-1 0 15,-3 1-72-14,3 0-15-1,-3 0-2 0</inkml:trace>
    </iact:actionData>
  </iact:action>
  <iact:action type="add" startTime="22230">
    <iact:property name="dataType"/>
    <iact:actionData xml:id="d4">
      <inkml:trace xmlns:inkml="http://www.w3.org/2003/InkML" xml:id="stk4" contextRef="#ctx0" brushRef="#br0">20428 9490 2184 0,'0'0'45'0,"0"0"11"5,0 0-44-4,0 0-12-1,8 0 0 0,-8 0 0 18,0 0 120-18,0 11 23 0,0 2 4 1,-4 8 1 11,-4-1-36-12,-3 4-8 1,-1 6 0-1,-3 4-1 13,0 3-33-12,-4 4-6 0,0-4-2-1,0 7 0 14,0-6-39-14,-1 2-8 0,5-2-2 0,-8 6 0 14,4-10-5-13,0 3-8-1,-4 0 11 1,4 0-11 14,0-6 0-15,0 3 0 0,0-4 0 1,4 1 0 17,0-7-116-18,3-4-18 0,1-3-3 0</inkml:trace>
    </iact:actionData>
  </iact:action>
  <iact:action type="add" startTime="22588">
    <iact:property name="dataType"/>
    <iact:actionData xml:id="d5">
      <inkml:trace xmlns:inkml="http://www.w3.org/2003/InkML" xml:id="stk5" contextRef="#ctx0" brushRef="#br0">20497 10029 1740 0,'0'0'73'17,"0"7"-58"-11,3 3 121-5,1-3 24-1,-4 3 4 1,4 4 2 12,-4-4-70-12,4 4-13-1,-4 3-3 0,0-7-1 14,4 7-12-14,-4 0-3 0,0-4 0 0,0 4 0 15,0-3-24-14,0-1-6-1,0 1-1 0,0-4 0 14,3 4-33-14,-3-8 0 0,0 5 0 0,0-11 0 17,0 0 58-17,0 0 5 0,0 0 1 1,0 0 0 16,0 0-52-17,0 0-12 0,0-11 0 0,0 1 0 17,4 0-48-16,-4 0-13 0,0-7-3 0,0 3 0 6,4-3 82-7,0 4 16 0,0-7 3 0,0 6 1 17,-1-3-30-17,5 3-8 0,0-3 0 0,-1 7 0 15,1 0 0-14,-1 0 0 0,5 3 0 0,-4 0 8 8,3 4 0-9,0 0 0 0,5 3 0 1,-5 0 0 14,1 3 2-15,-1 0 1 0,-3 1 0 0,3 6 0 15,-3-3 2-15,-5 3 1 0,5 0 0 0,-4 0 0 14,0 0-1-14,0 1 0 0,-1-1 0 0,1 3 0 17,-4-2-2-16,4-1-1 1,-4 0 0-1,0-3 0 12,0-1-10-12,0-6 8 1,-4 11-8-1,4-11 8 11,0 0-8-12,0 0 0 0,0 0 9 0,0 0-9 11,0 0 0-10,0 0 0 0,0 0 0-1,0-7 8 15,4-3-8-13,-4-1 0-2,4 1 0 2,0-3 0 10,3 6 0-12,-3-10 0 0,4 3 0 0,-1 4 0 11,1-3 8-11,0-1-8 0,3 4 8 1,-3 3-8 13,3-3 15-14,0 7-2 0,1-4 0 1,-1 3 0 17,1 4 7-18,3 0 2 0,0 0 0 0,-3 0 0 13,-1 4 4-13,1-1 1 0,-1 4 0 0,-3 0 0 14,-1 0 7-14,1-1 2 1,0 8 0-1,-5-4 0 16,1 0-19-16,0 0-3 1,0 1-1-1,-4 2 0 12,0-3-13-12,0 1 9 1,0-1-9-1,-4-4 8 13,4 1-5-12,0-7-3-1,-4 10 0 1,4-10 0 19,0 0-92-20,0 0-19 0,0 0-3 1</inkml:trace>
    </iact:actionData>
  </iact:action>
  <iact:action type="add" startTime="31703">
    <iact:property name="dataType"/>
    <iact:actionData xml:id="d6">
      <inkml:trace xmlns:inkml="http://www.w3.org/2003/InkML" xml:id="stk6" contextRef="#ctx0" brushRef="#br0">20344 11569 1337 0,'0'0'28'1,"0"0"6"4,0 0-34-5,0 0 0 0,0 0 0 0,0 0 0 15,0 0 160-15,0 0 26 1,0 0 5-1,0 0 1 16,0 0-103-15,0 0-20-1,0 6-4 0,4 4-1 17,-4 1 52-16,0-1 9-1,4 3 3 1,0 8 0 13,-4-8-70-14,7 4-14 1,-3 4-2 0,0 2-1 10,0-2-14-11,-1-1-3 0,5 0-1 0,0 1 0 15,-1-1 17-14,1-6 3-1,0-1 1 1,-1 1 0 12,1-4-20-13,3 0-3 0,-3-3-1 0,-1-4 0 13,5 1-20-12,-4-1-16 0,3-6 2-1,0-1 1 12,-3 1 13-11,0-7 0 0,-1-1 0-1,1-2 10 13,0-1-10-12,-5 1 0-1,5-4 0 0,-4-4 0 14,0 5 0-14,-4-5 0 0,3 1-9 1,-3 3 9 14,0 0-17-15,0 0 3 0,0 3 1 0,0 1 0 16,0 3 13-15,0 0-11-1,0-1 11 0,0 1-10 17,0 0 10-17,0 3 0 0,0 7 0 0,0 0 0 11,0 0 0-11,4-3 0 1,-4 3 0-1,8-4 0 14,-4 1 0-14,3 3 0 1,5 0 0 0,-5 0 0 11,5 0 0-12,-1 0 0 0,1 0 8 0,-1 0-8 15,-3 0 0-15,3 0 0 0,1 0 0 1</inkml:trace>
    </iact:actionData>
  </iact:action>
  <iact:action type="add" startTime="32287">
    <iact:property name="dataType"/>
    <iact:actionData xml:id="d7">
      <inkml:trace xmlns:inkml="http://www.w3.org/2003/InkML" xml:id="stk7" contextRef="#ctx0" brushRef="#br0">20809 11399 2222 0,'0'0'46'0,"0"0"11"7,0 0-45-3,8 0-12-3,-1 0 0-1,1 3 0 11,4-3 95-11,-1 4 17 0,0-4 3 0,5 0 1 14,-5 3-44-13,4-3-8-1,1 4-1 0,-1-4-1 16,-4 0-40-16,5 3-8 1,-5-3-2-1,4 0 0 15,-3 0-12-15,-5 0 0 0,5 0 0 0,-5-3 0 16,-3 3-188-15,-4 0-41-1</inkml:trace>
    </iact:actionData>
  </iact:action>
  <iact:action type="add" startTime="32466">
    <iact:property name="dataType"/>
    <iact:actionData xml:id="d8">
      <inkml:trace xmlns:inkml="http://www.w3.org/2003/InkML" xml:id="stk8" contextRef="#ctx0" brushRef="#br0">21046 11368 2238 0,'-4'4'94'8,"0"6"-75"10,0-3 85-18,0-4 18 1,4-3 3-1,-7 10 1 14,3-6-69-14,-4 3-13 0,4-4-4 0,-3 4 0 17,-1-7-32-17,1 3-8 0,-1 1 0 0,0-4 0 16,1 0-145-16,-1-4-31 1,0 1-7-1</inkml:trace>
    </iact:actionData>
  </iact:action>
  <iact:action type="add" startTime="32601">
    <iact:property name="dataType"/>
    <iact:actionData xml:id="d9">
      <inkml:trace xmlns:inkml="http://www.w3.org/2003/InkML" xml:id="stk9" contextRef="#ctx0" brushRef="#br0">20927 11284 2305 0,'0'0'48'1,"4"7"12"6,0-1-48-3,0 4-12-4,3 1 0 0,-3-1 0 11,4 3 130-10,3 4 24-1,-3-7 5 0,0 1 1 15,3 2-72-15,-3-3-13 0,3 1-3 0,1-1-1 17,-5-3-43-17,5-1-9 0,-5 1-2 0,1-4 0 17,-1 1-111-16,1-1-22 0,-8-3-5-1</inkml:trace>
    </iact:actionData>
  </iact:action>
  <iact:action type="add" startTime="33170">
    <iact:property name="dataType"/>
    <iact:actionData xml:id="d10">
      <inkml:trace xmlns:inkml="http://www.w3.org/2003/InkML" xml:id="stk10" contextRef="#ctx0" brushRef="#br0">21324 11609 1485 0,'0'0'63'14,"0"0"-51"-3,0 0 96-11,0 0 20 0,0 0 3 1,0 0 1 13,0 0-75-14,0 0-14 0,0 0-3 0,0 0-1 18,0 0-39-18,0 0-12 1,0 0 0 0,0 0 0 11,0 0 20-12,0 0 3 1,0 0 1-1,0 0 0 14,0 0 40-13,8-7 8 0,-1 7 1 1,1-3 1 12,-1 0 2-14,1-1 1 0,3 4 0 1,-3-3 0 15,4-1-1-16,3 1 0 0,-4 0 0 1,4-1 0 9,1 1-17-10,-1 3-4 0,0-3-1 0,0-1 0 13,1 4-15-9,-1-3-3-4,0 3-1 0,-3 0 0 14,-1 3-23-13,1-3 0 1,-1 0 0-1,-7 4 8 13,-4-4-188-14,7 0-36 0</inkml:trace>
    </iact:actionData>
  </iact:action>
  <iact:action type="add" startTime="33805">
    <iact:property name="dataType"/>
    <iact:actionData xml:id="d11">
      <inkml:trace xmlns:inkml="http://www.w3.org/2003/InkML" xml:id="stk11" contextRef="#ctx0" brushRef="#br0">21107 11280 1132 0,'0'0'24'0,"0"0"4"5,0 0-28-5,0 0 0 1,0 0 0-1,0 0 0 15,0 0 112-15,0 0 17 0,0 0 3 1,3-3 1 13,-3 3-25-14,0 0-4 0,4-3-2 0,-4 3 0 15,0 0-9-14,0 0-1-1,0 0-1 0,0 0 0 17,0 0-33-17,0 0-6 0,0 0-2 0,-4 10 0 13,-3 0-27-13,-1-3-6 1,1 3-1-1,-5 0 0 22,1-3-96-21,-1 3-19 0,-3 0-4 0</inkml:trace>
    </iact:actionData>
  </iact:action>
  <iact:action type="add" startTime="35966">
    <iact:property name="dataType"/>
    <iact:actionData xml:id="d12">
      <inkml:trace xmlns:inkml="http://www.w3.org/2003/InkML" xml:id="stk12" contextRef="#ctx0" brushRef="#br0">19940 11514 1885 0,'0'0'53'1,"0"0"12"4,0 0-52-4,0 0-13-1,0 0 0 0,0 0 0 18,0 0 102-18,0 0 18 0,0 0 3 1,0 0 1 14,0 4-40-14,-4 6-7-1,4 0-1 0,-4 0-1 12,-3 0-19-11,3 1-4-1,-4-1-1 1,4 0 0 12,-3 0-26-13,-1 0-5 1,4 0 0 0,-3 1-1 15,3-1-5-16,-4 0-1 0,5 0 0 0,3 0 0 13,0-10 22-12,-4 4 4-1,4-4 1 0,4 6 0 13,-4 1-15-12,3 0-2 0,5-4-1-1,0 1 0 16,3-4 12-16,-3 0 2 0,3 0 1 0,1-4 0 12,-1 1-5-10,4 0-2-2,-3-1 0 0,-1 1 0 18,1-4-13-18,-1 4-2 0,0-1-1 1,-3 4 0 10,0 0-14-8,3-7 0-3,-3 4 8 0,-4 3-8 13,3 0 0-13,-7 0-10 0,0 0 2 1,0 0 0 14,0 0-101-15,0 0-20 0,0 0-4 0</inkml:trace>
    </iact:actionData>
  </iact:action>
  <iact:action type="add" startTime="36309">
    <iact:property name="dataType"/>
    <iact:actionData xml:id="d13">
      <inkml:trace xmlns:inkml="http://www.w3.org/2003/InkML" xml:id="stk13" contextRef="#ctx0" brushRef="#br0">19879 11952 2701 0,'0'0'56'1,"8"0"13"6,3-7-55-1,0 7-14-6,1 0 0 0,3-4 0 10,0 4 64-10,1 0 9 1,3-6 3-1,-4 6 0 14,4-4-55-14,-4 4-10 1,1-7-3-1,-5 7 0 18,4-3-124-17,-3 3-26-1</inkml:trace>
    </iact:actionData>
  </iact:action>
  <iact:action type="add" startTime="37033">
    <iact:property name="dataType"/>
    <iact:actionData xml:id="d14">
      <inkml:trace xmlns:inkml="http://www.w3.org/2003/InkML" xml:id="stk14" contextRef="#ctx0" brushRef="#br0">18846 9897 2258 0,'0'0'64'1,"0"0"14"3,0 0-62-4,7 4-16 0,-3-1 0 0,4 0 0 20,3 1 78-20,-3-1 13 0,3 4 2 0,1 0 1 12,-1-4-24-11,5 4-5-1,-5 0-1 0,4 0 0 14,0 3-32-14,5-7-8 1,-5 4 0-1,4-4-1 14,-4 4 9-14,0 3 3 0,1-10 0 1,-1 10 0 12,-4-10-15-13,1 4-2 0,-1 3-1 0,1-4 0 16,-5 0 2-16,1 1 0 0,-4-4 0 0,-4 0 0 15,0 0 1-15,0 0 1 0,0 0 0 0,0 0 0 16,0 0-1-16,0 0-1 0,-4 6 0 0,-4 1 0 13,1 0-5-12,-5 0-1-1,1-4 0 0,-1 4 0 16,1 0-5-16,-1 0-8 0,1-1 11 1,-4 1-11 17,3 3 8-18,1 0-8 0,3-6 0 0,-3 6 0 10,-1-3 0-4,5 3 0-6,3-3-8 1,-4 0 8 16,8-7-80-16,-4 6-11-1,4-6-1 1</inkml:trace>
    </iact:actionData>
  </iact:action>
  <iact:action type="add" startTime="37347">
    <iact:property name="dataType"/>
    <iact:actionData xml:id="d15">
      <inkml:trace xmlns:inkml="http://www.w3.org/2003/InkML" xml:id="stk15" contextRef="#ctx0" brushRef="#br0">19204 10192 2751 0,'-15'21'78'1,"-4"-1"17"8,4 0-76-7,-1-6-19-2,1 3 0 0,0 0 0 16,0-4-29-16,3 1-10 0,1-4-1 1</inkml:trace>
    </iact:actionData>
  </iact:action>
  <iact:action type="add" startTime="38698">
    <iact:property name="dataType"/>
    <iact:actionData xml:id="d16">
      <inkml:trace xmlns:inkml="http://www.w3.org/2003/InkML" xml:id="stk16" contextRef="#ctx0" brushRef="#br0">22315 11121 1660 0,'0'0'70'9,"0"7"-56"8,0 6 139-16,4 1 28-1,-4-1 6 0,4 4 1 11,0 0-80-11,-1 4-15 1,5-1-3-1,-4-3-1 14,3 3-13-14,1 1-2 0,0-4-1 0,-1 3 0 15,5 0-21-15,-1-10-4 0,1 4 0 1,-1-4-1 12,1 0-27-13,-5-6-4 0,5 3-2 1,-5-4 0 14,5 0-14-15,-5-6 9 0,1 3-9 0,-4-7 8 17,3 0-8-16,-3 1-12-1,0-1 2 1,-4-10 1 15,4 3-38-14,-4-6-7-2,0 0-2 0,0-1 0 11,0-2 26-6,0 2 5-5,0 1 1 0,0-7 0 17,4 6 11-17,-4 1 2 1,0 0 1-1,3 3 0 8,1 7 19-8,0-7 4 1,4 7 1-1,-1-1 0 12,1 1-5-12,3 7-1 1,-3-7 0 0,3 6 0 11,-3 1-8-12,3 3 0 1,1 0 0 0,-1 3 8 11,1-3-21-11,-1 4-5-1,1-1-1 0</inkml:trace>
    </iact:actionData>
  </iact:action>
  <iact:action type="add" startTime="39206">
    <iact:property name="dataType"/>
    <iact:actionData xml:id="d17">
      <inkml:trace xmlns:inkml="http://www.w3.org/2003/InkML" xml:id="stk17" contextRef="#ctx0" brushRef="#br0">22860 10945 2196 0,'0'0'92'14,"8"7"-73"-4,0-7 87-10,-1 0 18 1,1 0 3-1,-1 0 1 16,5 0-58-16,-4-7-11 0,3 3-3 0,-3 4 0 13,3-10-35-12,-3 10-7-1,-1-10-2 1,1 3 0 13,0 4-12-14,-1-4-8 0,1 0 8 0,-4 1-13 15,-1-1 1-14,1 0 0-1,-4 0 0 0,4 0 0 18,-4 7-19-18,0 0-3 0,0 0-1 0,0 0 0 15,0 0 35-14,0 0 0-1,0 0 0 0,0 0 0 10,-8 7 33-9,5 0 4-1,-1 3 1 1,-4 0 0 12,4-3-10-12,-3 3-1-1,3 0-1 0,-4 1 0 14,4-5 2-13,-3 5 0 0,3-1 0-1,0 0 0 13,-3-7-17-12,7-3-3-1,-8 4-8 0,8-4 12 14,0 0-12-14,0 0-8 1,-8-4 8-1,8 4-13 14,-3-3-9-13,-5-7-2-1,4 0 0 0,4-1 0 15,0 1 8-15,0 0 2 1,0 0 0 0,4 0 0 12,-4 3 14-12,4-3 0-1,0 3 0 1,-1 0 0 15,1 4 31-15,4-1 9-1,-1 4 1 1,-3 0 1 11,4 4 0-12,-1-1 0 0,5 4 0 0,-4 0 0 12,-1 3-4-11,5-3-1-1,-1-1 0 0,-3 1 0 14,3 3-21-14,1-3-5 0,-5 3-1 0,5-10 0 23,-5 11-60-23,5-8-12 1,-5 4-2-1</inkml:trace>
    </iact:actionData>
  </iact:action>
  <iact:action type="add" startTime="39779">
    <iact:property name="dataType"/>
    <iact:actionData xml:id="d18">
      <inkml:trace xmlns:inkml="http://www.w3.org/2003/InkML" xml:id="stk18" contextRef="#ctx0" brushRef="#br0">22258 11582 2652 0,'0'0'56'1,"8"0"11"6,-1 0-54-3,5 0-13-4,-1 0 0 0,1 0 0 10,7 0 118-9,3 0 21-1,1 0 4 0,8 0 1 15,-1-3-64-15,8 3-12 1,1-4-2-1,3 4-1 13,-4 0-45-13,-4 0-10 0,0 0-2 0,1 0 0 16,-9 0-19-15,1-3-4-1,-4 3-1 0</inkml:trace>
    </iact:actionData>
  </iact:action>
  <iact:action type="add" startTime="40078">
    <iact:property name="dataType"/>
    <iact:actionData xml:id="d19">
      <inkml:trace xmlns:inkml="http://www.w3.org/2003/InkML" xml:id="stk19" contextRef="#ctx0" brushRef="#br0">22388 11911 2067 0,'0'10'87'13,"0"-7"-70"-3,0 8 89-9,0-1 18-1,0-3 3 0,0 3 1 14,0 0-52-13,0-3-9-1,0-1-3 0,0-6 0 14,0 7 0-13,0-7 0-1,0 7 0 0,0-7 0 15,0 0-20-15,0 0-5 0,0 0-1 0,0 0 0 16,0 0-26-15,0 0-12-1,0 0 10 1,0-7-10 12,0 0 0-12,3 1 8-1,1-4-8 0,0 3 0 14,0-3 0-13,0-1 0-1,3 5 0 0,-3-5 0 15,4 1 0-14,-1 7 0 0,5-7 0-1,-5 3 0 16,5 0 0-16,-5 4 0 1,5-1 0-1,-1 4 0 11,-3 0 16-9,3 0-2-2,1 4-1 0,-1-1 0 12,-3 1 8-12,3 6 2 1,-3-7 0 0,-4 4 0 11,3 3-4-12,-3-7-1 0,4 4 0 1,-4-3 0 14,-4-4-7-14,0 6-2-1,0-6 0 0,0 0 0 12,3 11 1-11,-3-11 0-1,0 0 0 1,0 0 0 14,0 0-10-15,0 0 0 0,0 0-10 0,0 0 10 14,8-7 0-13,-4 3 0-1,4-2 0 0,-1 2 0 15,1-6 0-15,-1 3 0 0,5 4 0 0,-5-7 0 16,9 0 10-16,-5 3 5 0,1 0 1 0,-1 4 0 16,4-1 10-16,-3 1 2 2,3-1 1-2,-4 1 0 12,5 6 3-12,-5 1 1 0,1-1 0 1,-1 4 0 11,-3 0-21-12,-1 3-4 1,1-3 0 0,-1 3-8 12,-3 0 13-13,4 0-4 1,-4 0-1-1,-4 1 0 15,4-5-8-15,-1 5 0 0,-3-5 0 1,0-6 8 16,0 7-29-17,0-7-7 0,0 0 0 1,-3 7-1 13,3-7-121-14,0 0-24 1,0 0-5-1</inkml:trace>
    </iact:actionData>
  </iact:action>
  <iact:action type="add" startTime="42573">
    <iact:property name="dataType"/>
    <iact:actionData xml:id="d20">
      <inkml:trace xmlns:inkml="http://www.w3.org/2003/InkML" xml:id="stk20" contextRef="#ctx0" brushRef="#br0">19738 12813 1458 0,'0'0'30'0,"0"0"8"5,0 0-30-4,0 0-8-1,4-4 0 1,3 1 0 13,-3 3 150-14,4 0 29 0,-1-4 5 0,1 4 2 18,0 0-65-18,-1 0-13 0,1 0-2 0,3 0-1 14,1 0-13-14,-1 0-4 0,1 0 0 0,3 0 0 17,-4 0-58-17,1 0-12 0,-1-3-2 0,-3 3-1 19,3 0-5-19,-3 0-1 1,0 0 0-1,-8 0 0 14,0 0-144-13,0 0-29-1,0 0-5 1</inkml:trace>
    </iact:actionData>
  </iact:action>
  <iact:action type="add" startTime="42797">
    <iact:property name="dataType"/>
    <iact:actionData xml:id="d21">
      <inkml:trace xmlns:inkml="http://www.w3.org/2003/InkML" xml:id="stk21" contextRef="#ctx0" brushRef="#br0">19822 12948 2184 0,'7'0'45'0,"1"-3"11"8,3 3-44-8,1 0-12 0,3-4 0 0,-3 1 0 16,-1 3 44-16,4-3 6 1,-3 3 2 1</inkml:trace>
    </iact:actionData>
  </iact:action>
  <iact:action type="add" startTime="43293">
    <iact:property name="dataType"/>
    <iact:actionData xml:id="d22">
      <inkml:trace xmlns:inkml="http://www.w3.org/2003/InkML" xml:id="stk22" contextRef="#ctx0" brushRef="#br0">20615 12341 2310 0,'0'0'48'1,"-8"0"11"4,1 0-47 1,-1 7-12-6,0-3 0 0,-3 6 0 9,3 7 104-9,1 0 20 0,-5 0 3 0,5 6 1 16,-1 4-52-16,-4 4-9 0,5-4-3 0,-1 7 0 14,1 0 0-13,-1 0 0-1,4 6 0 1,4 1 0 18,-4 0-24-19,4-1-6 0,4 5-1 0,0-1 0 13,0-7-17-12,3-7-3 0,-3 1-1-1,4-4 0 17,-1 0-12-17,5-6 0 0,-4-1 0 0,-1-3 0 16,5 0-43-16,-5-4-11 0,5-3-2 0,-5-3-1 13,5-3-152-12,-5-1-31-1</inkml:trace>
    </iact:actionData>
  </iact:action>
  <iact:action type="add" startTime="43561">
    <iact:property name="dataType"/>
    <iact:actionData xml:id="d23">
      <inkml:trace xmlns:inkml="http://www.w3.org/2003/InkML" xml:id="stk23" contextRef="#ctx0" brushRef="#br0">20870 12484 2609 0,'0'13'74'0,"4"8"16"8,0-1-72-2,-4 0-18-6,4 7 0 0,-1 1 0 9,-3 2 99-8,4 7 16-1,0 1 3 0,-4 2 1 14,4-2-70-14,0-1-13 0,0 0-4 1,-4-3 0 13,3-3-16-13,1-4-4-1,-4-4-1 1,4 1 0 13,0-3-11-14,-4-4-17 0,4-4 4 0,-4 1 1 19,3-4-152-19,1-3-31 0,-4-7-5 0</inkml:trace>
    </iact:actionData>
  </iact:action>
  <iact:action type="add" startTime="43832">
    <iact:property name="dataType"/>
    <iact:actionData xml:id="d24">
      <inkml:trace xmlns:inkml="http://www.w3.org/2003/InkML" xml:id="stk24" contextRef="#ctx0" brushRef="#br0">21179 12735 2522 0,'0'0'52'1,"4"3"13"9,3-3-52-9,1 7-13 0,0-7 0-1,-1 0 0 14,5 3 80-14,-1 4 12 0,1-7 4 0,-1 0 0 10,1 0-60-9,-1 0-12-1,4 0-3 0,0 0 0 22,1-7-58-21,-5 7-12-1,4-3-3 0</inkml:trace>
    </iact:actionData>
  </iact:action>
  <iact:action type="add" startTime="44133">
    <iact:property name="dataType"/>
    <iact:actionData xml:id="d25">
      <inkml:trace xmlns:inkml="http://www.w3.org/2003/InkML" xml:id="stk25" contextRef="#ctx0" brushRef="#br0">21751 12318 2602 0,'8'10'74'0,"-5"0"15"9,1-7-71-7,0 8-18-2,0-1 0 0,0 3 0 15,-1-3 66-15,1 4 10 0,0 3 1 0,0 0 1 11,0-4-53-11,-1 4-10 1,1-6-3-1,4 2 0 14,-4-3-12-14,0 4-10 0,3-4 2 0,-3-3 0 20,0 3-202-20,-4-10-40 0</inkml:trace>
    </iact:actionData>
  </iact:action>
  <iact:action type="add" startTime="44342">
    <iact:property name="dataType"/>
    <iact:actionData xml:id="d26">
      <inkml:trace xmlns:inkml="http://www.w3.org/2003/InkML" xml:id="stk26" contextRef="#ctx0" brushRef="#br0">21652 12670 2261 0,'19'4'95'8,"4"-4"-76"8,-4 0 71-16,4 0 14 1,0 0 4-1,-4-4 0 14,3 4-71-14,-2 0-13 0,-1 0-4 0,0 0 0 19,-4 0-118-19,0 0-24 0</inkml:trace>
    </iact:actionData>
  </iact:action>
  <iact:action type="add" startTime="44704">
    <iact:property name="dataType"/>
    <iact:actionData xml:id="d27">
      <inkml:trace xmlns:inkml="http://www.w3.org/2003/InkML" xml:id="stk27" contextRef="#ctx0" brushRef="#br0">21705 12931 1941 0,'-7'14'40'0,"7"-14"10"6,-4 7-40-5,0-1-10-1,0 1 0 0,4 3 0 15,0-3 95-14,0-4 17-1,0 4 3 0,0 3 1 16,0-10-68-16,4 7-12 0,-4 0-4 1,0 3 0 14,0-10 7-15,0 10 1 0,0-6 0 0,0-4 0 12,0 7-20-12,0-7-3 0,0 0-1 0,0 0 0 15,0 0-16-15,0 0 0 0,0 0 0 0,0 0 0 16,0 0 0-16,0 0 0 0,0 0 0 1,0 0 0 13,0-7 0-14,0 3 0 1,0-6 0-1,4 0 0 14,-4 3 0-14,4 0 0 1,3-3 0-1,-3 3 0 15,4 4 0-15,-1-4 0 1,-3 4 0 0,4-4 0 13,-1 4 0-14,-3 3 0 0,4-4 0 0,-1 1 0 14,-3 3 36-14,4 3 3 0,-1 1 1 0,-3-1 0 17,4 1-13-16,-4-1-3-1,3 0 0 0,-3 4 0 17,-4-7 13-17,4 3 3 0,-4-3 0 1,4 7 0 9,-4-7-26-10,4 4-5 0,-4-4-1 0,0 0 0 12,3 6-8-12,-3-6 0 1,0 0 0 0,0 0 0 14,0 0 0-14,0 0 0 0,8-6 0 1,-4 2 0 10,0 1-9-10,-1-4 9-2,1 0-12 2,0 1 12 10,4-1-9-12,-1-3 9 0,1 3 0 0,0 0-9 16,-1 0-17-16,1 0-3 0,3 4-1 1,-3-7 0 8,3 10 49-8,1 0 9-1,-5 0 3 0,5 0 0 15,-5 0 1-15,1 0 1 1,3 10 0-1,-3-7 0 15,0 4 6-15,-1-3 1 0,1 6 0 0,-4-3 0 17,0-1-24-17,-1 1-5 0,1 0-1 0,0 0 0 12,-4-7-10-11,0 0 0-1,0 6 0 0,0-6 0 20,0 0-94-19,0 0-14-1,0 0-4 0</inkml:trace>
    </iact:actionData>
  </iact:action>
  <iact:action type="add" startTime="45273">
    <iact:property name="dataType"/>
    <iact:actionData xml:id="d28">
      <inkml:trace xmlns:inkml="http://www.w3.org/2003/InkML" xml:id="stk28" contextRef="#ctx0" brushRef="#br0">22090 12358 2458 0,'23'4'104'11,"-4"3"-84"1,4-7 140-12,0 6 28 0,0 1 6 0,-4 0 1 16,0 0-73-16,4 3-14 0,3 0-4 0,-3 4 0 15,4 2-48-14,0 1-9 0,3 4-3 0,-7 3 0 13,0-1-12-12,-4 4-2-1,0 0-1 0,-4 7 0 12,-3-10-19-12,-5 3-10 0,1-3 10 0,-4 10-2 8,-4 3-8-7,-4-6 0-2,0-1 0 0,-3 1 0 20,-1 3-27-20,0-14-5 0,-3 4 0 0,3-4-1 12,-3 0-89-9,3-6-18-3,-3-1-3 0</inkml:trace>
    </iact:actionData>
  </iact:action>
  <iact:action type="add" startTime="46220">
    <iact:property name="dataType"/>
    <iact:actionData xml:id="d29">
      <inkml:trace xmlns:inkml="http://www.w3.org/2003/InkML" xml:id="stk29" contextRef="#ctx0" brushRef="#br0">22773 12704 2247 0,'0'14'64'1,"3"-4"13"5,1 7-61-6,0-4-16 0,0 4 0 0,4 4 0 16,-1-4 84-15,1 3 15-1,-1 0 2 0,1 1 1 16,0-4-28-16,3 3-6 0,-3-7 0 0,3 4-1 18,1-3-25-17,-1-4-5-1,0 0-1 0,1 0 0 10,-1-3-12-10,1-3-4 1,3 2 0-1,-4-6 0 14,-3 0-20-13,0 0 9-1,-1-3-9 1,1 0 0 13,-4-4 0-14,3 0 0 1,-3-3 0-1,-4 0 0 13,4-4-9-13,-4-3 1 0,0-3 0 0,-4 0 0 17,4-1-26-16,0 1-5 0,0 0-1-1,0-1 0 10,0 1 29-10,4 6 11 1,-4-6-8-1,4 3 8 14,0 3 0-14,-1 1 0 0,1 3 0 1,4 3 0 15,0 0 34-16,3 4 6 0,0-4 0 0,1 4 1 16,-1-1-6-16,5 1-2 0,-5-1 0 0,4 1 0 16,-3 3-10-15,3 0-3-1,0-3 0 0,-3 3 0 10,-1 0-20-10,4-4 0 1,-3 4 0 0,-1 0 0 20,1-3-203-21,-1 3-38 0</inkml:trace>
    </iact:actionData>
  </iact:action>
  <iact:action type="add" startTime="46730">
    <iact:property name="dataType"/>
    <iact:actionData xml:id="d30">
      <inkml:trace xmlns:inkml="http://www.w3.org/2003/InkML" xml:id="stk30" contextRef="#ctx0" brushRef="#br0">23367 12423 2412 0,'8'-4'50'0,"0"1"12"7,-1 0-50-7,1-1-12 0,3 4 0 0,-3-3 0 15,7-1 105-15,-3 1 19 0,3 0 3 0,-4-1 1 15,5 1-58-14,-5-1-11-1,4 1-3 1,1 0 0 13,-5-4-39-14,0 4-8 0,1-4-1 0,-1 3-8 15,1 4 8-15,-5-6-8 0,1 2 0 0,0 4 0 18,-8 0-105-17,0 0-25-1,0 0-5 0,0-7-1 15,0 7-172-15,0 0-36 1</inkml:trace>
    </iact:actionData>
  </iact:action>
  <iact:action type="add" startTime="46895">
    <iact:property name="dataType"/>
    <iact:actionData xml:id="d31">
      <inkml:trace xmlns:inkml="http://www.w3.org/2003/InkML" xml:id="stk31" contextRef="#ctx0" brushRef="#br0">23577 12253 2381 0,'-8'0'49'1,"1"4"13"5,-1 2-50-6,1 1-12 0,3 0 0 1,-4 0 0 13,4 0 114-14,-3-1 20 1,3 1 4-1,0 0 1 15,-4 0-63-15,5 3-12 0,-1-7-2 0,-4 4-1 14,4 3-41-13,-3-6-8-1,7-4-1 0,-8 6-1 16,8-6-10-16,-7 0-9 0,7 0 9 0,0 0-13 18,0 0-29-18,-8-6-6 0,4 2 0 0,4-6-1 15,-4 3 16-15,4-3 3 0,4 0 1 0,-4 0 0 13,4 0 8-13,0 3 1 0,3-3 1 1,-3 3 0 14,4 3 62-15,-4 1 12 0,3 3 2 0,-3 0 1 12,4 3 26-12,-1 1 6 1,5 3 1-1,-5-1 0 14,5 5-32-14,-1-1-7 0,1 0 0 3,-1 0-1 10,4 0-26-12,-3-3-5-1,3 3 0 0,0 0-1 13,1-10-19-13,-1 4 0 1,0-4 0-1,4 0 0 21,-4-4-184-21,4-2-32 1</inkml:trace>
    </iact:actionData>
  </iact:action>
  <iact:action type="add" startTime="69658">
    <iact:property name="dataType"/>
    <iact:actionData xml:id="d32">
      <inkml:trace xmlns:inkml="http://www.w3.org/2003/InkML" xml:id="stk32" contextRef="#ctx0" brushRef="#br0">2205 15538 1558 0,'0'14'32'0,"0"-8"8"4,0 5-32-3,0 2-8-1,3 1 0 0,-3 3 0 15,0 3 108-14,4 7 21-1,-4 0 4 0,0 4 1 14,4 3-5-14,-4 3-1 0,4 4 0 0,-4-4 0 15,4 0-51-15,-4 4-10 0,3 0-3 0,-3-4 0 15,4 0 4-15,-4-6 1 0,0-1 0 0,4 1 0 17,-4-8-59-14,0 1-10-3,0-4 0 0,0-3-10 16,0 4 27-15,4-11 6-1,-4 0 1 0,0-3 0 14,0-7-39-14,0 0-7 0,0 0-2 0,0 0 0 9,0 0 24-8,4-7 0-1,-4-10 0 0,0 4 0 21,0-4 0-20,0-4 0 0,0 1 0 0,0-4 0 13,-4-3 0-13,0 0 0-1,4-10 12 0,-4 3-4 7,0-3-8-2,1-1-12-4,-1-2 2-1,0-1 1 8,0 0 9-4,4 7-13-3,-4-3 5 0,1 0 8 10,-1 6-14-10,0 1 5 0,0 3 1 0,0-1 0 11,0 5 20-11,4 6 4 0,-3-4 0 0,3 1 1 11,-4 3-28-11,4 4-5-1,0 2-2 0,0 1 0 11,4 3 18-10,-4 1 11-1,3 2-2 1,-3 4 0 12,0 0 11-13,4-3 1 1,8 3 1-1,-5 3 0 15,5 1 6-15,-1-4 2 0,4 3 0 1,1 0 0 13,-1 1 4-14,4-1 1 0,0 1 0 0,4-1 0 18,0 0-7-18,0-3 0 0,3 0-1 0,-3 0 0 16,0 0-14-16,0 0-2 0,0 0-1 0,-4 0 0 11,4 0-10-10,-8 0 10-1,0 4-10 0,1-4 10 14,-1 3-10-14,-4 1 0 0,-3-4-10 1,-8 0 10 18,0 0-134-18,0 0-21-1,0 0-4 0</inkml:trace>
    </iact:actionData>
  </iact:action>
  <iact:action type="add" startTime="70150">
    <iact:property name="dataType"/>
    <iact:actionData xml:id="d33">
      <inkml:trace xmlns:inkml="http://www.w3.org/2003/InkML" xml:id="stk33" contextRef="#ctx0" brushRef="#br0">2197 15809 2386 0,'15'0'100'11,"4"-6"-80"2,0 2 84-12,4 1 16-1,0 3 3 0,0-4 1 13,4 4-66-13,-5 0-13 1,1-3-2-1,-4 3-1 14,0 0-42-14,-3 3 0 1,-1-3-8-1</inkml:trace>
    </iact:actionData>
  </iact:action>
  <iact:action type="add" startTime="70345">
    <iact:property name="dataType"/>
    <iact:actionData xml:id="d34">
      <inkml:trace xmlns:inkml="http://www.w3.org/2003/InkML" xml:id="stk34" contextRef="#ctx0" brushRef="#br0">2723 15464 2553 0,'0'0'53'0,"-4"10"12"8,0 0-52-4,4 3-13-4,0 1 0 0,4 6 0 11,-4 1 105-10,4 6 19-1,0-7 3 0,0 11 1 14,-4-4-32-14,3 10-7 0,-3-6-1 0,0 2 0 17,0 5-57-17,0 6-12 0,0-7-3 0,0 0 0 17,0 4-16-16,0-10 8-1,0 2-8 0,0-2 0 16,0-4-28-14,0-3-12-1,0-4-2-1,4 1-1 15,-4-8-172-14,4 4-34-1,0-3-7 1</inkml:trace>
    </iact:actionData>
  </iact:action>
  <iact:action type="add" startTime="70569">
    <iact:property name="dataType"/>
    <iact:actionData xml:id="d35">
      <inkml:trace xmlns:inkml="http://www.w3.org/2003/InkML" xml:id="stk35" contextRef="#ctx0" brushRef="#br0">2978 15945 2747 0,'-3'20'78'1,"-5"1"17"11,4-4-76-12,0 3-19 0,1 0 0 0,3 1 0 12,0-5 52-12,0 5 6 0,3-8 2 0,1 4 0 14,0-3-28-13,4-1-6-1,-1-2-1 0,5-1 0 16,-1 0 15-15,4-3 2-1,-3 0 1 1,3-4 0 12,0-3-53-13,4 0-10 1,-7-3-3-1,3-1 0 14,0-3 23-14,1 1 0 0,-5-5 0 1,0-2 0 14,1 3 14-15,-4-7 7 1,3 3 2 0,-7-3 0 15,3 4-48-15,-3-8-10 0,0 1-1-1,-4 3-1 10,0-3 21-8,0 3 4-2,-4 0 0 0,-3 3 1 16,-1 4-24-15,0-7-5-1,-3 10 0 0,-4 1-1 14,-4 6 11-14,0 0 2 0,-1 0 1 0,1 3 0 15,-7 4-37-14,3 3-8-1,0 0-2 0</inkml:trace>
    </iact:actionData>
  </iact:action>
  <iact:action type="add" startTime="71099">
    <iact:property name="dataType"/>
    <iact:actionData xml:id="d36">
      <inkml:trace xmlns:inkml="http://www.w3.org/2003/InkML" xml:id="stk36" contextRef="#ctx0" brushRef="#br0">3421 15911 1409 0,'0'0'29'0,"0"0"7"4,0 0-28 2,0 0-8-6,0 0 0 0,0 0 0 10,0 0 103-10,0 0 19 0,0 0 4 0,0 0 1 15,0 0-40-15,0 0-8 0,0 0-2 0,0 0 0 15,0 7-9-15,4 0-1 0,-4-1-1 0,0 8 0 18,0-4 3-18,0 4 1 0,0 3 0 0,0 3 0 16,-4-3-5-16,4 3-1 0,0-3 0 0,0 3 0 12,0 1-16-11,0-11-3-1,0 4-1 0,4-1 0 13,-1 1-35-12,1-8-9 0,0 1 0-1,0 0 0 13,3 0 0-12,1-4 0-1,0-3 0 1,3 0 0 19,1 0-24-19,-5-3-6-1,5 3-2 0,-1-4 0 7,4 1 32-5,-3 0 0-2,3-1 0 1,-4 1 0 12,5 3 0-13,-5-4 0 0,1 4-8 1,-1 0 8 16,0 0 0-16,1 4 0-1,-1-1 0 0,-3 1 0 11,0-1 30-11,-1 4 9 1,1-7 1-1,3 3 1 15,-3-3-16-14,-1 0-3-1,1 0-1 1,0 0 0 14,-1-3 10-14,1-1 1-1,3-2 1 0,-3-1 0 17,0 0-33-15,-5-3 0-2,5 0 0 1,0 0 0 6,-4-1 8-3,-1 1-8-3,1 0 0-1,-4 0 0 13,0 0 0-13,0 0 0 0,0-1 0 0,-4 1 0 16,1 0-18-15,-1 0-7 0,-4 0-2 1,0 3 0 9,5-3-60-10,-5 0-12 0,4-1-2 0</inkml:trace>
    </iact:actionData>
  </iact:action>
  <iact:action type="add" startTime="71845">
    <iact:property name="dataType"/>
    <iact:actionData xml:id="d37">
      <inkml:trace xmlns:inkml="http://www.w3.org/2003/InkML" xml:id="stk37" contextRef="#ctx0" brushRef="#br0">4591 16016 984 0,'0'0'41'13,"0"0"-33"-1,0-7 126-12,0 7 25 1,4-6 5-1,-4 2 0 14,0 1-38-14,0-4-8 0,-4 4-2 0,4-8 0 15,0 11-28-15,-4-10-5 0,0 10-2 0,1-10 0 16,-1 10-14-15,0-10-3-1,0 10-1 0,-3-7 0 16,-1 4-11-16,0 3-1 1,-3 0-1-1,-1 3 0 16,1 4-8-14,-4-4-2-2,0 4 0 0,-1 3 0 8,5 0-11-7,-1 4-2 0,-3 0-1-1,4 2 0 14,3 1-26-14,0-3 0 1,5 3 0-1,-1-4 0 14,0 1 47-10,4-4 4-4,0 0 1 0,0 1 0 12,4-1-32-10,0-3-7-2,3-1-1 0,1-2 0 12,0 2-12-12,3-6 0 1,0 0 0-1,1 0 0 14,3-3 15-14,-3 0 0 0,3-1 0 0,0-2 0 15,0-1-15-15,-3-3 0 0,-1-1 0 0,1 1 0 16,-1 0 0-16,0-4 0 0,1 4 0 1,-4 0 0 15,-1 0 8-16,1 3-8 1,-4 0 0-1,-1 1 0 15,-3 6 8-15,0 0-8 0,0 0 0 0,0 0 9 10,4 6-9-9,-4 5 12-1,-4-1-12 1,4 3 12 12,-3 1-12-13,-1 3 0 1,0-4 0-1,4 4 8 15,-4-6-8-15,8-1-14 0,-4 3 3 0,4-3 1 19,3 1-130-19,1-5-27 1,3 1-5 0</inkml:trace>
    </iact:actionData>
  </iact:action>
  <iact:action type="add" startTime="72252">
    <iact:property name="dataType"/>
    <iact:actionData xml:id="d38">
      <inkml:trace xmlns:inkml="http://www.w3.org/2003/InkML" xml:id="stk38" contextRef="#ctx0" brushRef="#br0">4904 16206 2017 0,'0'0'85'12,"-8"-3"-68"-1,4-1 70-11,-3-3 13 0,3 1 4 0,0-1 0 15,0-3-40-15,0-1-7 0,1-2-1 1,-1-1-1 13,0-6-19-14,0 0-4 1,-3-11-1-1,3 1 0 14,0-4 6-14,0-7 2 0,0-6 0 1,0 3 0 13,1 3-20-14,3 0-4 0,0 0-1 0,0 4 0 15,3 7-6-15,1-4-8 1,4 3 11-1,0 8-11 17,-1-1 8-13,1 10-8-4,3-6 0 0,1 3 0 13,-1 7 0-12,4 3 0 2,1 0 0-3,-1 4 0 14,0 3 0-14,4 0 0 0,-4 7-13 0,1-1 5 13,-5 1-29-12,1 7-6-1,-5-4-1 0</inkml:trace>
    </iact:actionData>
  </iact:action>
  <iact:action type="add" startTime="72552">
    <iact:property name="dataType"/>
    <iact:actionData xml:id="d39">
      <inkml:trace xmlns:inkml="http://www.w3.org/2003/InkML" xml:id="stk39" contextRef="#ctx0" brushRef="#br0">4736 15897 2404 0,'11'-6'50'0,"-7"2"12"7,4 4-50-1,3-7-12-6,1 4 0 0,3 0 0 10,0-1 56-9,4 1 8-1,0 3 1 0,-3-3 1 22,3 3-104-22,0 0-21 0,0 0-4 1</inkml:trace>
    </iact:actionData>
  </iact:action>
  <iact:action type="add" startTime="72732">
    <iact:property name="dataType"/>
    <iact:actionData xml:id="d40">
      <inkml:trace xmlns:inkml="http://www.w3.org/2003/InkML" xml:id="stk40" contextRef="#ctx0" brushRef="#br0">5075 15908 2435 0,'19'-4'51'1,"4"-3"11"7,-4 4-50-8,4-4-12 0,0 4 0 1,-4-4 0 13,0 4 48-14,-4-4 8 0,1 4 0 0,-1-1 1 20,-4 4-103-20,1-7-21 0,-5 4-4 1</inkml:trace>
    </iact:actionData>
  </iact:action>
  <iact:action type="add" startTime="72883">
    <iact:property name="dataType"/>
    <iact:actionData xml:id="d41">
      <inkml:trace xmlns:inkml="http://www.w3.org/2003/InkML" xml:id="stk41" contextRef="#ctx0" brushRef="#br0">5216 15674 2848 0,'-3'10'81'1,"-1"0"17"5,4 0-78 3,-4 4-20-9,0 3 0 0,0 0 0 6,0 3 50-6,1 4 6 0,-1 3 2 1,0 0 0 13,4 0-36-13,-4 0-7-1,0 4-2 0,4-1 0 17,0-6-13-17,0-4-18 1,0 4 4-1,4-4 1 17,0-3-204-16,0 4-41 0</inkml:trace>
    </iact:actionData>
  </iact:action>
  <iact:action type="add" startTime="73061">
    <iact:property name="dataType"/>
    <iact:actionData xml:id="d42">
      <inkml:trace xmlns:inkml="http://www.w3.org/2003/InkML" xml:id="stk42" contextRef="#ctx0" brushRef="#br0">5350 16094 1786 0,'0'0'37'1,"0"0"8"7,7 0-36-8,1 0-9 1,0 0 0-1,3 0 0 15,1-3 76-15,-1 3 14 1,4-7 2-1,-3 3 1 15,3 1-39-15,0-4-8 0,0 1-2 0,-3-1 0 15,3-3-4-15,-3 3 0 0,-1-3-1 0,-3-4 0 17,-1 4-2-17,1 0 0 0,-4 0 0 0,-1-7 0 17,-3 3-4-16,-3 4-1-1,-1 0 0 0,-4 0 0 10,1 3 7-9,-5 3 1-1,1-2 0 0,-1 6 0 13,1 0-23-12,-4 6-4-1,-1-2-1 0,1 6 0 14,4 0 0-13,-1 7 0-1,1-7 0 1,-1 11 0 14,5-8 23-15,-1 4 4 0,4 0 1 1,0 0 0 12,4-3-40-13,0 2 0 1,4-2 0-1,0 3-12 13,4-7 12-12,-1 0 0-1,5-3 8 1,-1 0-8 12,4 0 0-12,5-1 8-1,-5-2-8 0,4-1 0 19,4 1-21-19,-4-4-9 1,4 0-2-1,-4-4 0 13,4 1 22-9,-4-1 10-3,4-2-10-1,-4 2 10 13,-4-2 0-11,0-5 0 0,0 5 0-2,-3-5 0 7,-1 8 8-4,-3-7 0-3,3 0 1 0,-7-1 0 11,4 1 18-10,-4 0 3 0,3 0 1 1,-3 0 0 10,-4-4 9-10,4 1 3-1,0-1 0-1,-4 1 0 10,3 2-11-9,-3 1-1-1,0-7-1 1,4 4 0 12,-4 3-10-13,0-1-3 0,4 1 0 0,-4 0 0 14,4 3-17-13,0-3 0-1,-1 3 0 0,1 1 0 19,4 2-168-19,0-3-36 0</inkml:trace>
    </iact:actionData>
  </iact:action>
  <iact:action type="add" startTime="74326">
    <iact:property name="dataType"/>
    <iact:actionData xml:id="d43">
      <inkml:trace xmlns:inkml="http://www.w3.org/2003/InkML" xml:id="stk43" contextRef="#ctx0" brushRef="#br0">6677 15880 1896 0,'0'0'40'1,"0"0"8"4,0 0-39-5,0 0-9 0,0 0 0 0,0 11 0 19,0-1 132-19,0 3 24 0,0 4 4 0,0 0 2 15,3 0-52-15,-3 4-10 1,0-1-3-1,4 0 0 10,-4-3-25-10,4 0-4 0,0 0-2 0,0 0 0 16,3 0-33-16,-3-7-6 0,4 0-2 0,-5 1 0 15,5-1-25-14,-4-4 0-1,4 1 8 0,-1-3-8 19,-3-4-112-19,4-4-24 0,-1-3-4 0</inkml:trace>
    </iact:actionData>
  </iact:action>
  <iact:action type="add" startTime="74522">
    <iact:property name="dataType"/>
    <iact:actionData xml:id="d44">
      <inkml:trace xmlns:inkml="http://www.w3.org/2003/InkML" xml:id="stk44" contextRef="#ctx0" brushRef="#br0">6696 15599 2795 0,'-12'0'58'1,"5"0"14"3,-1 0-57-4,8 0-15 0,0 0 0 1,0 0 0 21,0 0-66-22,0 0-16 0</inkml:trace>
    </iact:actionData>
  </iact:action>
  <iact:action type="add" startTime="75031">
    <iact:property name="dataType"/>
    <iact:actionData xml:id="d45">
      <inkml:trace xmlns:inkml="http://www.w3.org/2003/InkML" xml:id="stk45" contextRef="#ctx0" brushRef="#br0">7359 15996 1326 0,'4'-7'56'7,"0"4"-45"8,-4-4 142-15,3 3 29 0,1-6 6 0,-4 10 0 15,0 0-56-15,0-10-11 0,0 10-2 0,0 0-1 16,0 0-16-16,0 0-3 0,-7 0-1 1,-1-7 0 16,0 14-49-17,1-7-9 0,-1 3-3 0,-3 4 0 16,3 3-14-15,0 4-3 0,1 0-1-1,-1 2 0 9,1-2-3-8,-1 3 0-1,4-3 0 0,-4 2 0 14,5 5-2-13,3-11-1-1,0 4 0 1,0-1 0 12,0-3-1-12,3-3 0-1,5 0 0 1,-4-4 0 10,4 1-12-11,-5-1 11 1,5-3-11-1,0-3 10 14,3-4-10-13,-3 0 12-1,3 4-12 0,-3-7 12 14,3-1-12-13,-3 1 0-1,-1-7 0 0,5 7 8 16,-5-4-8-16,-3 1 0 0,4-1 0 0,0 4 0 15,-5 0 0-15,1 0 0 0,4 6 0 0,-8 4 0 17,0 0 0-17,0 0 0 0,0 0 0 0,0 0 0 16,0 7 0-16,0 7 0 0,0-1 0 1,-4 1 0 12,4 3 0-12,-4 0 0 1,0-4 0-1,4 4 0 12,-3-3-12-12,3-1 12-1,-4 1-10 0,4-4 10 17,4 0-140-16,-4-3-23 0,3 0-4 0</inkml:trace>
    </iact:actionData>
  </iact:action>
  <iact:action type="add" startTime="75419">
    <iact:property name="dataType"/>
    <iact:actionData xml:id="d46">
      <inkml:trace xmlns:inkml="http://www.w3.org/2003/InkML" xml:id="stk46" contextRef="#ctx0" brushRef="#br0">7603 16060 2840 0,'0'0'80'0,"0"10"19"8,4-3-79-2,0 7-20-6,-1-4 0 0,1-7 0 10,0 7 86-10,0-3 14 0,0 3 2 0,-1-3 1 14,5 0-31-14,-4 0-7 0,4-4-1 1,-1 4 0 14,1-4-49-14,-1 1-15-1,1-1 0 0,3-3 8 14,-3 0-8-14,4-3 0 0,-5-1 0 0,5 1 0 15,-1-4-15-15,-3-3 3 0,3 3 0 0,-7 0 0 21,4-3-23-21,-5 0-4 0,5 0-1 0,-8 0 0 14,4-4-56-14,-4 4-12 0,0 0-3 0,0 3 0 17,-4-3-88-17,4 6-17 0,0 4-4 1</inkml:trace>
    </iact:actionData>
  </iact:action>
  <iact:action type="add" startTime="75645">
    <iact:property name="dataType"/>
    <iact:actionData xml:id="d47">
      <inkml:trace xmlns:inkml="http://www.w3.org/2003/InkML" xml:id="stk47" contextRef="#ctx0" brushRef="#br0">8102 15975 2670 0,'0'0'56'2,"0"0"12"4,-3-6-54-6,-5 2-14 0,-4 4 0 1,5 0 0 13,-5 0 105-14,-3 4 19 0,0 2 3 0,-4 5 1 16,4 2-64-16,-1-3-12 0,1 4-2 0,4 3-1 16,-1-4-33-16,1 1-6 1,3-1-2-1,4 1 0 16,1-4-8-16,3 0 0 0,3 1-10 1,5-5 10 9,0 1 0-10,-1 0 0 0,8-7-8 1,-3 3 8 20,7-3-39-21,-4 0-5 1,8-3 0-1,-4 0-1 16,0-4-11-16,-4 3-1 0,5-6-1 2,-5 0 0 10,-4 0-5-11,1-7-1 0,-1 3 0-1,-3 4 0 15,-1 0 14-14,-3 0 2-1,0 3 1 0,-4 0 0 7,0 7 32-7,0 0 7 1,0 0 8-1,0 0-13 11,0 10 21-11,-4 1 5 1,4 2 1-1,0 4 0 15,0 0 9-14,0 3 1-1,0 1 1 0,4 2 0 16,-4 5-6-16,4-1-2 1,0 0 0-1,-1 3 0 16,1 4 17-16,0-3 3 0,4 6 1 1,-8-3 0 10,3 0-5-11,-3 0-1 1,-3 0 0 0,-1-4 0 11,0-6 16-12,0 0 4 0,-3-4 0 1,-1-3 0 13,0-4-32-14,-7 4-7 0,4-13-1 0,-5 3 0 15,1-4-12-15,-4-3-12 0,0-3 3 0,-4-4 0 19,4 3-106-19,-4-13-21 0,4 4-4 0</inkml:trace>
    </iact:actionData>
  </iact:action>
  <iact:action type="add" startTime="76110">
    <iact:property name="dataType"/>
    <iact:actionData xml:id="d48">
      <inkml:trace xmlns:inkml="http://www.w3.org/2003/InkML" xml:id="stk48" contextRef="#ctx0" brushRef="#br0">8327 16074 2032 0,'0'6'42'1,"4"5"10"6,0-1-41-2,-4 0-11-5,4 0 0 0,0 0 0 11,-4-3 93-11,3 0 17 0,-3 3 3 0,0 0 1 16,4-3-50-15,-4 0-11-1,0 3-1 0,0-10-1 16,0 0-25-15,0 0-5-1,0 0-1 0,0 0 0 12,0 0 12-11,0 0 1-1,0 0 1 0,0 0 0 13,0 0-34-12,0-10 0 0,0 3 0-1,4-3 0 14,0 0-9-13,-4 0-6-1,4-1-1 1,-1 1 0 12,1 0 25-13,4 0 5 1,-4 0 1 0,3-4 0 11,-3 7-15-11,4 1 8 0,-1-1-8-1,-3 3 0 13,4 1 25-12,-1 3-1-1,1 0 0 0,0 0 0 13,-1 3 19-12,1 1 3-1,0-1 1 0,-1 4 0 18,1 0-19-18,-4 3-4 0,3-3-1 0,-3 3 0 14,0-7 13-14,0 4 4 0,-1 3 0 1,-3-10 0 15,0 0-31-16,0 0-9 0,4 4 0 0,-4-4 0 13,0 0 0-12,0 0 0 1,8 0 0-2,-4-4 0 12,0 4 0-11,3-10 0 0,-3 3 0 1,4 4 0 9,-5-4 0-10,5 4 0 2,0-8 0-1,-1 5 0 7,1-1 16-9,3 0-1 0,1 4 0 0,-1-1 0 13,1 1 20-12,-1 0 4-1,1 3 1 0,-1 0 0 14,-3 3-28-13,3-3-4-1,-3 7-8 0,-1-4 11 14,1 4-3-14,0 3-8 0,-5-3 12 1,1 0-4 14,0 3-8-15,0 0 0 1,-4-7-10-1,4 4 10 17,-4-7-135-16,0 10-21-1,0-10-4 1</inkml:trace>
    </iact:actionData>
  </iact:action>
  <iact:action type="add" startTime="76530">
    <iact:property name="dataType"/>
    <iact:actionData xml:id="d49">
      <inkml:trace xmlns:inkml="http://www.w3.org/2003/InkML" xml:id="stk49" contextRef="#ctx0" brushRef="#br0">8838 16148 1926 0,'8'4'81'12,"-1"-4"-65"-1,1 0 100-10,0 0 19-1,3-4 4 0,-3 4 1 15,3-3-50-15,1 0-10 0,-1-1-1 1,0 1-1 14,1-1-16-15,-1-2-3 0,1 2-1 0,-1-3 0 17,-3 4-12-17,3-7-2 0,-3 3-1 0,-4-3 0 15,0 0-19-15,-1 0-4 0,-3-1-1 0,0 1 0 12,-3 3-11-12,3-3-8 1,-8 0 12-1,0 3-12 14,1 4 12-14,-1 0-12 0,-3 3 12 0,-1 0-12 16,1 0 9-16,-1 6-9 0,1-2 0 0,-1 2 9 15,5 1-9-15,-5 3 0 1,5 1 0-1,3-1 0 12,0 0 0-11,0 3 0-1,4 1 0 0,0-4 0 15,0 7 0-14,4-7 0-1,0 1 0 0,4-1 0 15,3 0 0-15,0 0 0 0,1 0 0 0,3 0 0 15,0-3 0-15,1-3 0 0,3-1 0 1,0 0 0 15,0 1 0-16,0-4 0 0,0-4 0 0,0 1 0 18,-4-4-10-16,0 0 10-2,1-3-13 1,-1 0 5 13,-4 0-3-12,5 0 0-1,-5-4 0-1,-3 1 0 7,3-1 11-5,-3 4-8-2,3-11 8 0,-3 8-8 12,-1-4 8-11,1 3 0 1,0-3 0-1,-1 4 0 13,-3 3 0-14,4 0 0 0,-1 3 0 0,-3 3 8 12,4 4 12-11,-4-6 2 0,-4 6 1 0,3 6 0 11,5-2 6-12,-4 3 2 0,0 3 0 0,3 0 0 13,-3 0-3-12,0 4 0-1,0-1 0 0,0 1 0 16,-1-1-11-16,-3 1-2 0,4-4-1 0,-4 0 0 15,4 0-14-15,-4 1 0 1,0-1 0-1,0-3 0 17,0-7-135-17,0 0-26 1,0 0-6-1</inkml:trace>
    </iact:actionData>
  </iact:action>
  <iact:action type="add" startTime="77025">
    <iact:property name="dataType"/>
    <iact:actionData xml:id="d50">
      <inkml:trace xmlns:inkml="http://www.w3.org/2003/InkML" xml:id="stk50" contextRef="#ctx0" brushRef="#br0">9528 15996 2386 0,'12'0'50'0,"3"0"10"9,0-7-48-9,4 4-12 1,4-4 0-1,-4 3 0 17,4 4 24-17,0-10 3 0,-4 10 0 0,0-7 0 15,-4 4-38-15,1 3-7 1,-5-10-2-1</inkml:trace>
    </iact:actionData>
  </iact:action>
  <iact:action type="add" startTime="77176">
    <iact:property name="dataType"/>
    <iact:actionData xml:id="d51">
      <inkml:trace xmlns:inkml="http://www.w3.org/2003/InkML" xml:id="stk51" contextRef="#ctx0" brushRef="#br0">9677 15725 2989 0,'0'0'62'0,"-4"10"15"7,0 0-61-1,4 3-16-6,-4 8 0 0,4 3 0 12,-3 3 79-12,-1 7 13 0,4 3 2 1,-4 7 1 15,-4-10-63-16,5 0-13 0,-1 3-3 1,0-3 0 15,0-7-71-16,-3 0-14 1,3 0-3 0</inkml:trace>
    </iact:actionData>
  </iact:action>
  <iact:action type="add" startTime="77583">
    <iact:property name="dataType"/>
    <iact:actionData xml:id="d52">
      <inkml:trace xmlns:inkml="http://www.w3.org/2003/InkML" xml:id="stk52" contextRef="#ctx0" brushRef="#br0">10115 15996 1825 0,'4'0'52'0,"4"-10"11"8,-4 3-51-8,-1 3-12 0,1-6 0 0,0 3 0 14,0 4 102-14,0-7 18 0,-1 3 3 1,-3 4 1 12,0-4-22-12,0 7-4-1,-3-3-1 0,-1-4 0 15,0 3-16-15,-4 4-3 0,1-3-1 0,-5 3 0 16,1 3-21-16,-1-3-5 0,-3 4-1 1,0 3 0 15,0-1-6-16,-1 8 0 0,-3-4-1 0,4 0 0 16,4 4-31-16,-1 3-12 1,5-4 11-1,-5 4-11 10,8-3 18-10,1 3-2 0,-1-4-1 1,4 1 0 13,4-4-7-13,-1-3 0-1,5 3-8 1,0 0 12 13,3-10-12-14,1 4 0 0,3-4 0 0,0 0 0 14,0-4 22-14,4-3-2 1,0 4 0-1,-3-14 0 21,3 3-40-20,0 1-9 1,-4-7-2-1,4 3 0 7,-4 0 14-7,-3 3 2-1,-1 1 1 0,1 2 0 17,-5-6-14-17,1 7-4 1,-4 7 0 0,0-4 0 9,-4 7 24-9,0 0 8-1,0 0 0 0,-4 7-9 13,0 3 9-12,0 4 0-1,0 3 0 0,-3 0 0 16,3-1 31-16,4 1 1 0,0 4 1 0,-4-1 0 12,4-3-33-8,0 0 0-3,4-3 0 0,-4-1 0 16,0-3-24-16,4 0-6 0,-4 1-1-1,0-5 0 13,0-6-177-13,0 0-36 0</inkml:trace>
    </iact:actionData>
  </iact:action>
  <iact:action type="add" startTime="77970">
    <iact:property name="dataType"/>
    <iact:actionData xml:id="d53">
      <inkml:trace xmlns:inkml="http://www.w3.org/2003/InkML" xml:id="stk53" contextRef="#ctx0" brushRef="#br0">10397 15965 2055 0,'16'0'87'13,"-5"0"-70"-1,4 0 88-12,4 0 18 0,1 0 3 0,-5 0 1 15,4 0-83-15,-4 0-17 0,4 0-3 1,-4 0-1 22,1-7-163-23,-5 7-32 0</inkml:trace>
    </iact:actionData>
  </iact:action>
  <iact:action type="add" startTime="78136">
    <iact:property name="dataType"/>
    <iact:actionData xml:id="d54">
      <inkml:trace xmlns:inkml="http://www.w3.org/2003/InkML" xml:id="stk54" contextRef="#ctx0" brushRef="#br0">10569 15762 2500 0,'-4'17'105'11,"0"0"-84"2,1 6 71-12,-1 8 13-1,0-7 3 0,0 6 1 15,0-3-71-15,1 0-14 0,3 4-4 0,0-7 0 15,0-1-20-15,0 1 0 0,0-4 0 0,3 1 0 21,1-11-72-20,-4 4-20 2,4-4-3-3</inkml:trace>
    </iact:actionData>
  </iact:action>
  <iact:action type="add" startTime="78364">
    <iact:property name="dataType"/>
    <iact:actionData xml:id="d55">
      <inkml:trace xmlns:inkml="http://www.w3.org/2003/InkML" xml:id="stk55" contextRef="#ctx0" brushRef="#br0">10771 16070 2362 0,'-4'14'67'0,"0"-7"15"5,1 3-66 1,3 0-16-6,-4 0 0 0,0 0 0 10,4-6 52-10,-4 3 6 0,4-1 2 1,0-6 0 14,0 7-46-15,0-7-14 0,0 0 8 1,0 0-8 17,0 0-186-18,0 0-41 0</inkml:trace>
    </iact:actionData>
  </iact:action>
  <iact:action type="add" startTime="78501">
    <iact:property name="dataType"/>
    <iact:actionData xml:id="d56">
      <inkml:trace xmlns:inkml="http://www.w3.org/2003/InkML" xml:id="stk56" contextRef="#ctx0" brushRef="#br0">10802 15958 1500 0,'0'0'31'1,"7"7"8"4,1-7-31-5,-1 0-8 0,1 0 0 0,0 10 0 15,3-10 81-15,-3 11 15 1,-1-8 4-1,1 7 0 13,0 0-32-12,-1 0-7-1,1 1-1 0,-4-1 0 19,3 0-10-19,1-3-2 0,0 3-1 0,3 0 0 17,-3-3-3-17,3 0 0 0,-3 3 0 0,-1-7 0 14,5 4 3-13,-1-7 0 0,1 3 0 0,-1-3 0 8,-3-3-15-8,3 3-4 0,-3 0 0-1,3-7 0 10,-3 4 4-9,-1-7 1 0,1 3 0-1,0-3 0 13,-4 0-33-13,-1-1 0 0,1 1 0 0,-4-3 0 15,-4 2 0-15,1 1 0 0,-1-3 0 1,-8 3 0 13,5-1 8-14,-9 5-8 0,5 2 0 1,-4-6 0 13,-4 10 0-14,3 0 0 1,1 0 0-1,0 0 0 14,0 0 0-14,-1 10 0 0,5-6 0 1,-4 2 0 18,7 5-48-19,-3-1-8 1,3 0 0-1</inkml:trace>
    </iact:actionData>
  </iact:action>
  <iact:action type="add" startTime="78813">
    <iact:property name="dataType"/>
    <iact:actionData xml:id="d57">
      <inkml:trace xmlns:inkml="http://www.w3.org/2003/InkML" xml:id="stk57" contextRef="#ctx0" brushRef="#br0">11210 16152 2428 0,'0'0'51'0,"0"0"10"6,0 0-49 0,3-7-12-6,1 0 0 0,0 0 0 11,0 1 51-11,0-5 7 0,-1-2 2 0,1 3 0 15,0-7-45-15,0 3-15 0,3-3 9 0,-3 0-9 17,0 0 21-16,4 4-1-1,-4-8 0 0,3 11 0 16,1-10 36-16,-1 10 6 0,1 0 2 0,0 3 0 11,-1 0-1-10,1 0 0-1,0 4 0 0,-1 3 0 14,1 3 1-14,3 1 1 0,-3 2 0 0,3 1 0 15,-3 7-20-15,3-4-4 0,-3 10-1 0,3-6 0 15,-7 3-16-15,4 0-4 0,-4 0-1 1,-1 3 0 13,1-3-8-13,-4-4-2-1,0 1 0 0,4 3 0 19,-4-7-81-18,-4 0-17-1,4-3-3 0</inkml:trace>
    </iact:actionData>
  </iact:action>
  <iact:action type="add" startTime="79266">
    <iact:property name="dataType"/>
    <iact:actionData xml:id="d58">
      <inkml:trace xmlns:inkml="http://www.w3.org/2003/InkML" xml:id="stk58" contextRef="#ctx0" brushRef="#br0">11705 15870 1652 0,'12'-6'34'0,"-1"2"9"4,-3-3-35 2,3 4-8-6,-3-4 0 0,-1 4 0 10,-3-4 82-10,4 4 14 0,-8 3 4 0,0 0 0 15,0 0 0-14,0 0 0-1,0 0 0 0,0 0 0 16,0 0-10-15,-8-7-2-1,8 7 0 0,-8 0 0 16,1-4-25-16,-1 4-6 0,1 0-1 0,3 4 0 13,-4-4-12-12,1 7-4-1,-1-4 0 1,0 4 0 14,1 3-25-15,3-10-6 1,0 10-1-1,-4-6 0 13,5 2-8-13,3-6 0 0,-4 10 9 1,4 1-9 14,0-5 12-15,4 5-3 0,-1-1 0 0,1-3 0 13,0 3 0-12,4 0 0 0,-1 0 0-1,1-7 0 13,0 8-9-13,3-1 0 1,-3 0 0-1,3 4 0 12,0-1 0-11,5-3 0-1,-5 4 0 0,1-4 0 16,-1 4 0-16,1-4 0 0,-1 0 8 0,-3 0-8 16,-5 0 26-16,5-3 3 0,-4 3 1 1,-4-6 0 14,0 2-4-15,0-6-1 0,0 11 0 0,-4-8 0 11,-4 4 10-10,1-4 1 1,-1 4 1-2,-3-7 0 12,3 3-21-11,-3-3-4 0,-1 4 0-1,1-4-1 13,-5 0-11-12,5 0 0-1,-4 0 0 0,3-4 8 20,-3 4-66-19,0 0-14-1,0-3-2 0</inkml:trace>
    </iact:actionData>
  </iact:action>
  <iact:action type="add" startTime="83244">
    <iact:property name="dataType"/>
    <iact:actionData xml:id="d59">
      <inkml:trace xmlns:inkml="http://www.w3.org/2003/InkML" xml:id="stk59" contextRef="#ctx0" brushRef="#br0">12921 15630 1697 0,'0'0'35'1,"0"0"9"4,0 0-35-5,0 0-9 0,0 0 0 0,0 0 0 19,0 0 113-19,4 3 21 0,0 4 4 0,0 0 1 11,-4-1-41-10,0 5-8-1,0-1-2 0,0 0 0 15,-4 0-20-14,0 0-4 1,4 0 0-2,-4 1-1 13,0-1-15-13,-3 0-4 1,3 0 0-1,-4 0 0 14,1-3-16-13,3 3-4 0,-4 0-1 0,5-3 0 12,-5 3-23-12,4 0 0-1,4-10 0 1,0 11-8 11,0-8 8-12,0-3 0 0,0 7 0 0,4 3 0 14,4-7 57-13,-5 4 14-1,5-7 2 2,3 0 1 11,1 4-23-13,-5-4-5 1,5 0-1-1,-1 0 0 16,5 0-17-15,-5-4-3-1,4 4-1 0,-3 0 0 15,-1 0-9-12,1-7-3-3,-1 4 0 0,4 3 0 8,-3 0-12-7,-1-7 9-1,1 4-9 1,-5 3 8 11,1 0-8-12,-1 0 0 1,-3 0-12-1,-4 0 12 22,0 0-160-21,0 0-24-1,0 0-4 0</inkml:trace>
    </iact:actionData>
  </iact:action>
  <iact:action type="add" startTime="83587">
    <iact:property name="dataType"/>
    <iact:actionData xml:id="d60">
      <inkml:trace xmlns:inkml="http://www.w3.org/2003/InkML" xml:id="stk60" contextRef="#ctx0" brushRef="#br0">12872 16101 2762 0,'15'0'78'1,"0"0"18"6,0 0-77-7,1 0-19 0,-1 0 0 0,0 0 0 15,-3 0-16-14,3 0-8-1,0 0 0 0</inkml:trace>
    </iact:actionData>
  </iact:action>
  <iact:action type="add" startTime="84113">
    <iact:property name="dataType"/>
    <iact:actionData xml:id="d61">
      <inkml:trace xmlns:inkml="http://www.w3.org/2003/InkML" xml:id="stk61" contextRef="#ctx0" brushRef="#br0">14751 14945 2404 0,'8'-14'68'0,"0"1"15"7,-5 3-67-7,1-1-16 1,-4 1 0-1,0 3 0 15,0 7 118-15,0 0 20 0,-7 0 4 1,-5 7 1 15,1 3-39-16,-1 4-7 0,-3 3-1 0,-4 7-1 18,4 3-45-17,-4 3-9-1,0 4-1 2,3 3-1 9,1 4-5-11,-4 7-1 0,4-1 0 0,-1 7 0 12,5 1-14-12,0 2-3 1,-1 4-1-1,5 0 0 15,-1-3-6-15,4-4-1 6,0-3 0-6,4 3 0 9,4-3-8-7,0-4 10-2,4 1-10 0,-1-1 10 12,1-6-10-12,3-7 0 0,1-4 0 0,-1 1 0 19,4-7-41-19,1-4-11 0,-1-3-1 1,4-7-1 13,-4 0-110-14,4-10-23 0,0 4-4 0</inkml:trace>
    </iact:actionData>
  </iact:action>
  <iact:action type="add" startTime="84458">
    <iact:property name="dataType"/>
    <iact:actionData xml:id="d62">
      <inkml:trace xmlns:inkml="http://www.w3.org/2003/InkML" xml:id="stk62" contextRef="#ctx0" brushRef="#br0">15106 15297 2299 0,'0'17'96'11,"0"4"-76"5,0 2 88-15,0 5 19-1,4 2 3 0,-4 4 1 10,0-4-15-10,3 8-4 0,-3-4 0 1,4 3 0 13,0-3-40-14,-4 0-8 0,4 3-1 0,-4-6-1 15,0-1-22-15,4 1-4 0,-4 2 0 0,0-2-1 15,4-11-35-14,-4 7 0-1,3-6 0 0,-3-1 0 19,4-3-68-19,0-3-7 0,0 3-1 0</inkml:trace>
    </iact:actionData>
  </iact:action>
  <iact:action type="add" startTime="84925">
    <iact:property name="dataType"/>
    <iact:actionData xml:id="d63">
      <inkml:trace xmlns:inkml="http://www.w3.org/2003/InkML" xml:id="stk63" contextRef="#ctx0" brushRef="#br0">15392 15613 2382 0,'7'0'100'10,"1"0"-80"2,0 3 115-12,3-3 22 0,4 0 5 1,-3 0 1 14,3 0-51-15,4 0-11 0,0 0-1 0,-4 0-1 14,4 0-59-14,1 0-11 0,-1 0-2 0,-4 0-1 14,4 0-16-14,0 0-10 1,-4-3 12-1</inkml:trace>
    </iact:actionData>
  </iact:action>
  <iact:action type="add" startTime="85525">
    <iact:property name="dataType"/>
    <iact:actionData xml:id="d64">
      <inkml:trace xmlns:inkml="http://www.w3.org/2003/InkML" xml:id="stk64" contextRef="#ctx0" brushRef="#br0">16535 14796 1873 0,'0'0'79'11,"0"0"-63"0,0 0 121-10,4 6 25-1,-4 5 5 0,0-1 1 14,0 0-68-13,0 7-14-1,0-7-2 0,0 10-1 17,0-6-43-16,-4 3-8 0,4-3-1 0,0 2-1 12,0 1-30-13,0 0 8 0,0-3-8 0,4 3 0 17,-4-7-90-16,0 0-21-1,0 0-4 1</inkml:trace>
    </iact:actionData>
  </iact:action>
  <iact:action type="add" startTime="85857">
    <iact:property name="dataType"/>
    <iact:actionData xml:id="d65">
      <inkml:trace xmlns:inkml="http://www.w3.org/2003/InkML" xml:id="stk65" contextRef="#ctx0" brushRef="#br0">16120 15358 2618 0,'0'0'55'0,"0"0"11"6,8 4-53 1,3-4-13-7,0 3 0 0,5-3 0 9,-1 0 111-8,4 0 19-1,4 0 4 2,4 0 1 9,3 0-55-11,4 0-10 1,4 0-2-1,4 0-1 14,-3 0-35-14,-5-3-8 0,4 3 0 1,-4-4-1 13,1 4-15-14,-5-3-8 0,1 0 8 0,-5-1-8 19,1-3-101-19,3 4-25 0,-3 0-5 2</inkml:trace>
    </iact:actionData>
  </iact:action>
  <iact:action type="add" startTime="86246">
    <iact:property name="dataType"/>
    <iact:actionData xml:id="d66">
      <inkml:trace xmlns:inkml="http://www.w3.org/2003/InkML" xml:id="stk66" contextRef="#ctx0" brushRef="#br0">16269 15694 1888 0,'0'0'53'1,"0"0"13"4,0 0-53 0,3 3-13-5,-3-3 0 0,0 7 0 13,0 3 75-13,0 1 12 1,0-5 2-1,0 4 1 16,0 1-23-16,0-1-5 0,0 0-1 0,0 4 0 11,0-4 4-11,0 3 1 0,0-3 0 0,-3 1 0 15,3-1-5-15,0 0-1 0,-4 0 0 0,4-10 0 14,0 7-19-13,0-7-4-1,0 0-1 0,0 0 0 15,0 0-36-15,0 0 0 0,0 0 0 0,0 0 0 14,0 0 0-13,-4-7 0-1,4 0 0 1,4-3 0 13,-4 7 0-14,4-7 0 0,-1-1 0 0,1 1 8 15,0-3-8-15,4 3 0 0,-1 3 0 0,1-3 0 18,0 3-15-18,-1 0-4 1,5 0-1-1,-5 0 0 15,5 4 20-14,-1 0 0 0,1 3-8 0,-1-4 8 14,0 4 14-15,-3 4 6 0,3-4 2 1,-3 3 0 10,4 4-22-10,-5 0 0 0,1-1 0 0,-4 5 0 12,3-5 11-13,-3 5-3 0,0-1 0 0,0 3 0 11,-1-9-8-10,1 6 0-1,0 0 0 2,-4-3 0 9,4 3 0-11,-4-10 0 1,4 3 0-1,-4-3 0 14,0 0 0-14,0 0 8 1,0 0-8-1,0 0 8 15,4-3-8-15,-1-4 0 0,5 4 0 0,-4-7-11 15,3-1 3-15,1 1 0 0,0 0 0 0,-1-3 0 15,1 2 8-15,0 1 0 0,-1 0 0 1,1 3 0 14,-1-3 0-14,5 3 9-1,-5 1-1 0,5 2-8 16,-4 1 28-16,-1 3-2 0,5 0 0 1,-5 3 0 15,1 1 10-16,-1-1 3 0,1 0 0 0,4 4 0 9,-9 0-23-9,5 3-4 2,-4-3 0-1,3 3-1 12,1 0-11-13,-4 0 0 0,0 1 9 0,-4-1-9 14,3-4 0-13,1 5 0-1,-4-1 0 1,0 0 8 13,0-10-21-14,4 3-4 0,-4-3-1 0,0 0 0 19,0 0-172-19,0 0-34 0,0 0-8 0</inkml:trace>
    </iact:actionData>
  </iact:action>
  <iact:action type="add" startTime="86936">
    <iact:property name="dataType"/>
    <iact:actionData xml:id="d67">
      <inkml:trace xmlns:inkml="http://www.w3.org/2003/InkML" xml:id="stk67" contextRef="#ctx0" brushRef="#br0">16921 14714 2747 0,'19'0'78'0,"3"4"17"7,5 3-76-7,0 3-19 1,0 0 0 0,-1 7 0 12,5 7 106-12,-1 6 18-1,5 4 3 0,-1 3 1 14,4 4-73-14,0 6-15 0,0 4-2 1,4 0-1 13,-8 3-3-14,-3 1-1 0,-1-1 0 0,-3 7 0 15,-8-10-9-12,0 3-1-3,-3 0-1 0,-5-3 0 15,-7-4-6-14,-4-2 0-1,0-5-1 0,-4 1 0 15,-4-7-6-15,1 0-1 0,-1-4 0 0,-3 1 0 16,-1-4-8-15,1 0-17 0,-4-7 4 0,3 1 1 16,-3-4-141-16,3-4-28 1,-3 4-6-2</inkml:trace>
    </iact:actionData>
  </iact:action>
  <iact:action type="add" startTime="88814">
    <iact:property name="dataType"/>
    <iact:actionData xml:id="d68">
      <inkml:trace xmlns:inkml="http://www.w3.org/2003/InkML" xml:id="stk68" contextRef="#ctx0" brushRef="#br0">17767 14552 1500 0,'0'0'31'1,"0"0"8"4,0 0-31-5,0 0-8 0,0 0 0 0,0 0 0 17,0 0 153-17,0 0 30 1,0 0 5-1,0 0 2 16,0 0-50-16,-4 6-9 0,0 5-3 1,0-1 0 14,4 0-43-14,-3 0-9-1,-1 0-1 0,4 4-1 9,-4-1-15-9,4 1-3 1,0-4-1-1,-4 4 0 14,8-1-11-14,-4 4-3 1,0-7 0-1,4 1 0 14,-4-1-19-14,4 0-4 0,3 0-1 0,-3-3 0 16,0 3-17-16,4-3 0 0,-1-4 0 0,1 4 0 16,-1 0-10-16,1-4-9 0,0 0-1 0,-1 1-1 19,1-1-135-19,0-3-26 1,-5-3-6-1</inkml:trace>
    </iact:actionData>
  </iact:action>
  <iact:action type="add" startTime="89232">
    <iact:property name="dataType"/>
    <iact:actionData xml:id="d69">
      <inkml:trace xmlns:inkml="http://www.w3.org/2003/InkML" xml:id="stk69" contextRef="#ctx0" brushRef="#br0">17775 14318 1083 0,'0'0'45'8,"0"0"-36"7,0 0 111-14,0 0 21-1,0 0 5 0,0 0 1 15,0 0-45-15,0 0-9 0,0 0-1 0,0 0-1 16,0 0-6-15,0 0-1-1,-4-10 0 0,4 10 0 16,0-7-27-16,-4 3-5 0,4-2-2 0,0 6 0 16,0 0-5-15,0 0-1-1,4-4 0 0,-4 4 0 9,4-10 7-9,-4 10 1 0,3 0 0 1,-3 0 0 14,8 0-28-15,0 0-4 1,-1 0-2-1,-7 0 0 14,4 0 24-14,4 3 5 0,-5 4 1 1,-3-7 0 13,0 0-33-14,4 4-7 0,-4-4 0 0,4 6-8 15,-4-6 16-15,0 0-3 0,0 4-1 0,0-4 0 16,0 0-12-16,0 0 0 0,0 0 8 0,-8 7-8 14,8-7 0-14,-7 3 0 0,7-3-9 0,-8 0 9 16,8 0-13-16,-7-3 3 0,7 3 1 0,0 0 0 20,0 0 9-20,0 0 0 0,0 0 0 0,0 0 0 14,0 0 0-13,0 0 0 0,0-7 0-1,0 7 0 9,0-4 14-9,0 4 2 2,3-6 0 0,1 2 0 10,-4 4 18-12,4 0 4 0,4-7 1 1,-8 7 0 11,0 0-39-12,0 0-21 0,0 0 2 0,0 0 1 18,0 0-63-17,0 0-13-1,0 0-2 0</inkml:trace>
    </iact:actionData>
  </iact:action>
  <iact:action type="add" startTime="90331">
    <iact:property name="dataType"/>
    <iact:actionData xml:id="d70">
      <inkml:trace xmlns:inkml="http://www.w3.org/2003/InkML" xml:id="stk70" contextRef="#ctx0" brushRef="#br0">18102 15423 1337 0,'0'0'28'0,"0"0"6"5,0 0-34-5,0 0 0 1,0 0 0-1,0 0 0 18,0 0 109-18,0 0 15 1,0 0 4-1,0 0 0 15,0 0-20-15,0 0-4 1,0-7-1-1,0 7 0 10,4-3-11-10,-4-4-3 0,0 7 0 0,0 0 0 15,4-3-20-15,-4 3-4 0,0 0-1 0,4 0 0 15,-4 0-51-15,0 0-13 0,7 0 0 0,-7 0 0 14,0 0 37-13,4 0 5-1,-4 0 1 0,4 10 0 15,-4-10-15-15,4 3-4 0,-4-3 0 0,0 10 0 15,0-10-2-15,0 7-1 0,0-7 0 0,0 0 0 16,-4 10-5-16,4-10-2 0,-4 7 0 0,-3-4 0 14,7-3-14-13,-8 4 8-1,0-4-8 0,1 3 0 17,7-3 8-17,-8 0-8 0,8 0 0 0,-7-3 0 16,-1-1 0-16,8 4 0 0,-4 0 0 0,4 0 0 10,0 0 8-9,0 0-8 0,0 0 0-1,0 0 0 14,0 0 15-14,0 0-3 0,0 0-1 0,0 0 0 16,0 0-3-16,0 0 0 0,0 0 0 0,0 0 0 14,0 0-8-14,0 0 0 0,0 0 0 0,0 0 0 19,0 0-83-19,0 0-18 1,0-6-4-1</inkml:trace>
    </iact:actionData>
  </iact:action>
  <iact:action type="add" startTime="90734">
    <iact:property name="dataType"/>
    <iact:actionData xml:id="d71">
      <inkml:trace xmlns:inkml="http://www.w3.org/2003/InkML" xml:id="stk71" contextRef="#ctx0" brushRef="#br0">18304 15480 2747 0,'8'24'78'0,"-4"0"17"9,4-4-76-9,-1 1-19 0,1-4 0 0,-1 3 0 15,-3 0 92-15,4 1 16 0,-4-4 2 0,-1 3 1 14,5 0-61-13,0-6-12-1,-4-1-2 0,3 1-1 15,1-4-23-15,-4 0-4 1,3-3 0-1,1 0-8 16,-4-4 0-16,3 1 0 1,1-4 0-1,0-4 0 19,-1 1 0-19,-3-1 0 0,4-6 0 0,-1 3 0 8,-3-6-11-8,0 3 1 1,0-7 0-1,-1 3 0 13,1-3-8-13,0 4-2 1,0-11 0 0,0 7 0 12,-4 0 2-12,4-3 0-1,-1 3 0 0,1 0 0 15,0 3 18-15,0-3-10 0,3 4 10 0,1 3-8 14,-4-4 8-13,3 4 0-1,1 0 0 0,0 0 8 15,-1 6 15-15,5-3 3 0,-5 4 1 0,5-4 0 15,-1 4 2-15,1-1 1 0,-1 4 0 0,-3-3 0 16,3 3-19-16,1 0-11 0,-1-7 12 0,1 4-12 17,-1 3-52-16,-3 0-18-1,3-7-3 0</inkml:trace>
    </iact:actionData>
  </iact:action>
  <iact:action type="add" startTime="91305">
    <iact:property name="dataType"/>
    <iact:actionData xml:id="d72">
      <inkml:trace xmlns:inkml="http://www.w3.org/2003/InkML" xml:id="stk72" contextRef="#ctx0" brushRef="#br0">18930 15125 2500 0,'19'-11'52'0,"-12"8"12"7,5 3-52 1,-1-7-12-8,1 0 0 0,3 1 0 7,0-1 94-7,-3 0 16 1,3 4 3-1,-4-4 1 15,5 4-66-15,-5-4-14 0,0 3-2 0,1-2-1 15,-1 2-31-14,-3-3 0-1,3 1 0 0,-3 2 0 13,0-3-12-12,-1 4-8-1,1-4-1 1,0 4-1 16,-5 3-19-16,1-7-4-1,0 4-1 0,-4 3 0 14,0 0 14-14,0 0 4 0,0 0 0 1,0 0 0 13,0 0 28-14,0 0 0 0,0 0 0 0,0 0 0 16,0 10 40-16,0 0 4 0,-4 4 0 1,4-1 1 8,-4-3 15-9,1 4 4 1,-5-4 0-1,4 4 0 14,0-4-42-13,-3 0-8 0,-1 0-2-1,4-6 0 14,-3 6-12-14,-1-4 9 1,-3-2-9-1,3 3 8 15,8-7-20-15,-8 0-4 0,1-7 0 0,3 3-1 18,-4-2-37-18,4-4-7 0,1-1-2 0,3 1 0 15,0 0 25-15,0-4 5 0,3 1 1 0,1-1 0 12,0 4 51-12,0-3 10 1,0 2 3-1,-1 1 0 15,5 0 0-15,0 7 0 1,-4-7 0-1,3 10 0 15,1 0 51-15,-4 0 10 0,3 10 3 0,1-7 0 16,-4 7-26-15,-1 0-5-1,5 4-1 0,-4 0 0 10,0-4-35-8,3 3-7-2,-3 1-2 1,4-4 0 11,-1 0-20-12,-3 0 0 1,4-3 0-1,-1 3 0 19,1-6-58-19,0 2-13 0,3-6-2 1</inkml:trace>
    </iact:actionData>
  </iact:action>
  <iact:action type="add" startTime="107506">
    <iact:property name="dataType"/>
    <iact:actionData xml:id="d73">
      <inkml:trace xmlns:inkml="http://www.w3.org/2003/InkML" xml:id="stk73" contextRef="#ctx0" brushRef="#br0">2243 17423 1545 0,'0'0'32'1,"0"0"8"3,0 0-32-4,0 0-8 1,0 0 0-1,0 0 0 15,0 0 127-15,0 0 23 0,0 13 5 0,-4 4 1 16,4 4-48-16,4 2-10 0,-4 8-2 1,3-1 0 13,1 1-5-13,0 3-2-1,0-4 0 0,0 4 0 16,7-3-37-16,-11 3-7 1,4-4-1-1,4 4-1 16,-5-3-28-16,1 3-6 0,0-1-1 0,0 1 0 10,0-3-8-10,-1-4 0 0,-3 0 0 0,4 0 0 23,0-6-120-23,-4-8-28 2,4 1-7-2</inkml:trace>
    </iact:actionData>
  </iact:action>
  <iact:action type="add" startTime="107760">
    <iact:property name="dataType"/>
    <iact:actionData xml:id="d74">
      <inkml:trace xmlns:inkml="http://www.w3.org/2003/InkML" xml:id="stk74" contextRef="#ctx0" brushRef="#br0">2521 18209 1963 0,'4'7'56'1,"-4"3"12"5,4-6-55-6,-4-4-13 1,3 3 0-1,-3-3 0 14,12 0 56-14,-12 0 8 0,0-3 1 0,4-1 1 15,-1-6-21-15,-3-7-4 1,0 4-1-1,0-8 0 14,-3-2-16-14,-1-5-3 0,4-2-1 0,-4-4 0 17,-4-7-12-16,-3 1-8-1,3-4 8 1,-3-4-8 12,3 7 0-11,1-3 0-2,-1 0 0 0,4 0 0 16,0 4 0-15,4-1 8 0,0 0-8 1,4 7 0 11,4 4 15-12,-1-1-2-1,1 8 0 1,4-1 0 7,3 7-1-7,4 7 0-1,-8 0 0 0,8 3 0 13,-3 3 0-13,-1 4-1 1,4 0 0 0,-4 7 0 11,-3 3-11-11,3 1 0-1,-4 2 0 1,1 4 0 18,-1 0-74-19,-3 7-17 1,-4 3-3-1</inkml:trace>
    </iact:actionData>
  </iact:action>
  <iact:action type="add" startTime="108043">
    <iact:property name="dataType"/>
    <iact:actionData xml:id="d75">
      <inkml:trace xmlns:inkml="http://www.w3.org/2003/InkML" xml:id="stk75" contextRef="#ctx0" brushRef="#br0">2464 17881 2960 0,'0'0'62'0,"7"0"13"8,1 0-60-1,0-4-15-7,3 4 0 0,4 0 0 9,1-3 40-9,3-1 6 0,0 1 1 0,0 0 0 20,0 3-96-20,-4-4-19 0</inkml:trace>
    </iact:actionData>
  </iact:action>
  <iact:action type="add" startTime="108451">
    <iact:property name="dataType"/>
    <iact:actionData xml:id="d76">
      <inkml:trace xmlns:inkml="http://www.w3.org/2003/InkML" xml:id="stk76" contextRef="#ctx0" brushRef="#br0">3810 17803 1789 0,'0'0'37'1,"0"0"9"4,0 0-37-5,0 0-9 0,0 0 0 1,3 0 0 16,5 0 112-17,0 0 20 0,-1 0 4 0,5 0 0 16,-1 0-6-15,1 0-2-1,3 0 0 0,0 0 0 11,0 0-63-11,1 0-13 0,3-4-2 0,0 4-1 15,-4 0-27-15,4 0-6 0,0 0 0 0,-4-7-1 15,1 7-15-15,-1-3 0 0,-4 3-9 0,4-7 9 19,-3 4-213-19,-4 3-37 0</inkml:trace>
    </iact:actionData>
  </iact:action>
  <iact:action type="add" startTime="108660">
    <iact:property name="dataType"/>
    <iact:actionData xml:id="d77">
      <inkml:trace xmlns:inkml="http://www.w3.org/2003/InkML" xml:id="stk77" contextRef="#ctx0" brushRef="#br0">3939 17470 2370 0,'0'0'49'1,"-4"11"12"5,1-1-49-5,3 7-12-1,0-7 0 0,3 7 0 15,1 3 92-15,0 4 16 0,0 0 4 0,0 6 0 14,-1-6-39-14,-3 6-7 0,4-3-2 1,0 4 0 14,-4 3-51-14,0-4-13-1,4-3 0 0,-4 1 0 14,0 2 0-14,0 1 0 0,0-8 0 1,0 4 0 17,0-3-48-18,0 0-13 1,0-7-3-1,0 3 0 14,0-10-83-14,0 1-17 1,0-1-3-1</inkml:trace>
    </iact:actionData>
  </iact:action>
  <iact:action type="add" startTime="108899">
    <iact:property name="dataType"/>
    <iact:actionData xml:id="d78">
      <inkml:trace xmlns:inkml="http://www.w3.org/2003/InkML" xml:id="stk78" contextRef="#ctx0" brushRef="#br0">4088 17430 2100 0,'0'13'44'0,"0"4"10"9,4 0-43-5,-1 7-11-4,1 3 0 1,0-3 0 11,0 3 97-11,0-3 18-1,0 6 3 1,-1 1 1 14,-3-4-40-15,4 0-8 0,-4 3-2 0,0 1 0 11,0-1-8-11,0-9-1 0,0 6-1 0,0 0 0 15,0-7-51-15,0 4-8 0,0-4 0 1,0-3-11 13,0-3 11-14,0-4 0 0,0 0 0 0,0-10 0 19,0 0-49-19,0 0-8 1,8-3-2-1,-1-1 0 15,1-6 25-15,0 0 5 1,-1-3 1 0,1-1 0 8,0-3 6-9,-1 3 2 0,1 4 0 1,3-3 0 13,-3 3 20-14,-1 3 0 0,5 0 0 2,-1 0 0 12,1 4 12-13,-1 3-4-1,1 3 0 1,3 1 0 13,-4-1 7-14,5 4 1 0,3-4 0 0,-4 4 0 16,4 0 17-15,-4-1 4-1,4 1 1 0,0-7 0 12,0 4-29-12,0 2-9 1,1-6 0 0,2-6 0 10,-6 2 0-10,3 4 0-1,-4-7 0 1,0 4 0 13,0-4 0-14,-3-3 13 0,-1 3-2 0,1-3-1 15,-8 3 6-15,-1-3 2 0,1 0 0 1,-8 0 0 13,1 3 15-14,-1 0 3 0,-4-3 1 1,1 3 0 13,-5 4-24-14,1 3-5 0,-1 0 0 1,1 3-8 13,-4 4 26-13,3-3-2-1,-3 2 0 0,3 5 0 15,-3 2 16-15,8 1 2 0,-1 3 1 1,0 3 0 14,8 0-23-15,0 1-5 0,4-1-1 0,4 4 0 16,-1-4 7-15,5-3 2-1,7 3 0 0,-4-6 0 12,8-4-35-12,0 0-6 1,4-6-2-1,-1-4 0 19,5 0-168-19,-5-4-35 0</inkml:trace>
    </iact:actionData>
  </iact:action>
  <iact:action type="add" startTime="109727">
    <iact:property name="dataType"/>
    <iact:actionData xml:id="d79">
      <inkml:trace xmlns:inkml="http://www.w3.org/2003/InkML" xml:id="stk79" contextRef="#ctx0" brushRef="#br0">5472 17772 1530 0,'4'20'32'1,"-4"-9"8"4,0-1-32-4,3 3-8-1,1 1 0 0,-4-1 0 14,4 4 121-13,-4 4 23-1,4-4 5 0,-4 3 1 14,0 0-56-13,0-3-11-1,0 4-3 0,0-4 0 18,0-4-36-18,0 1-8 2,0-1-2-1,-4-6 0 14,4-7-17-15,0 0-3 0,0 0-1 0,0 0 0 12,0 0-4-11,0 0-1-1,-4-7 0 0,0 4 0 15,4-14-8-14,-3 3 0-1,3 1 0 1,0-4 8 13,0 0-8-13,3 0 0 0,-3-3 0-1,4 3 0 13,0 0 0-13,0 0 0 0,3 0 0 0,-3 0 0 15,4 3 17-14,0 1-1-1,3-1-1 1,-3 4 0 8,3 0 15-9,0 3 3 0,1 4 1 1,-1 3 0 12,1 0-2-13,-5 0-1 0,5 0 0 1,-1 3 0 14,-3 4-5-15,3 3-1 0,-3 0 0 0,0 0 0 14,-5-3-3-14,5 3-1 0,-4 0 0 0,0 1 0 15,-1-1-5-14,-3 0 0-1,0 0-1 0,0 0 0 15,0-3-7-15,0-7-8 0,0 0 11 1,0 0-11 14,0 0 8-14,0 0-8-1,0 0 0 0,0 0 0 15,4-3 0-14,0-4 0-1,0 0 0 0,4-3 0 17,-5 0 0-17,5 0 0 0,-4-1 0 0,3-2 0 10,1-1 0-9,-4 4 0 0,3 0 0-1,5 0 0 13,-4 0 8-13,-1 3-8 1,1 3 12-1,3-2-12 13,-3 6 12-12,-1 0-12-1,5 0 12 0,-4 6-12 14,3-2 13-13,-3 6-4-1,-1-3-1 1,1 3 0 13,-1 0-8-14,-3 4 8 0,4-4-8 0,-4 3 8 15,0-2-8-14,-1 2-9-1,1 1 9 0,0-4-13 18,0 0-149-18,0 0-30 0,-1 0-5 1</inkml:trace>
    </iact:actionData>
  </iact:action>
  <iact:action type="add" startTime="110224">
    <iact:property name="dataType"/>
    <iact:actionData xml:id="d80">
      <inkml:trace xmlns:inkml="http://www.w3.org/2003/InkML" xml:id="stk80" contextRef="#ctx0" brushRef="#br0">6242 17758 2263 0,'0'-10'47'1,"0"4"12"3,0-1-47-4,0 0-12 0,0 4 0 0,0 3 0 16,-4-7 97-16,4 7 18 0,-4-4 3 0,-3 1 1 15,-5 3-34-15,5 3-6 0,-5 1-2 0,-3 3 0 16,3-1-26-16,-3 5-6 0,0-1-1 0,0 7 0 16,-1-7-24-16,1 3-4 0,4 4-2 0,-1-10 0 17,5 7-14-17,-1-4 0 0,4 3 8 0,0-2-8 10,4-5 0-10,4 1 0 1,0 0 0-1,4 0 0 14,-1-4 0-13,5-3 0-1,3 0 0 0,-4 0 0 14,5-3 0-13,3-1 0 0,0-2 0-1,-4-1 0 14,0 0-11-14,1-3 11 0,-5 0-10 0,0-1 10 19,1 1-39-18,-4 0-1-1,-1-3-1 0,1 2 0 14,-4 1-23-14,-1 0-4 1,1 0 0-1,-4 0-1 14,0 3 15-13,0 4 3-1,0-4 1 0,0 7 0 11,0 0 42-11,0 0 8 0,0 0 0 1,0 0 0 14,0 0 44-14,0 10 7-1,0 3 1 0,0-2 0 19,0 2 4-19,0 4 0 1,0-7 1 0,4 7 0 5,0 0-19-6,0-3-4 1,-1-1-1 0,5 1 0 12,-4-4-33-13,0 0 0 1,3 0 0-1,-3 1 0 19,0-1-120-18,4-10-30-1,-5 3-6 0</inkml:trace>
    </iact:actionData>
  </iact:action>
  <iact:action type="add" startTime="110598">
    <iact:property name="dataType"/>
    <iact:actionData xml:id="d81">
      <inkml:trace xmlns:inkml="http://www.w3.org/2003/InkML" xml:id="stk81" contextRef="#ctx0" brushRef="#br0">6452 17708 2511 0,'11'10'52'0,"-7"-3"12"10,3-1-51-8,5-2-13-2,-1 6 0 0,1-3 0 9,3 3 76-9,0 0 12 0,1 0 2 0,3 0 1 15,-4 7-58-14,0-10-11-1,4 7-2 0,-4-1-1 14,1-3-19-13,3 1 0-1,-4-1 0 0,0 0-9 19,0-3-142-19,1-4-28 0,-5 7-5 1</inkml:trace>
    </iact:actionData>
  </iact:action>
  <iact:action type="add" startTime="110746">
    <iact:property name="dataType"/>
    <iact:actionData xml:id="d82">
      <inkml:trace xmlns:inkml="http://www.w3.org/2003/InkML" xml:id="stk82" contextRef="#ctx0" brushRef="#br0">6753 17684 2435 0,'-15'7'103'12,"-1"-1"-83"-1,1 8 72-10,0 0 13-1,0 3 3 1,-5-1 1 12,1 5-68-13,4-8-13 1,-4 11-4-1,0-4 0 14,4 1-35-13,0-1-7-1,-5 7-2 0</inkml:trace>
    </iact:actionData>
  </iact:action>
  <iact:action type="add" startTime="111122">
    <iact:property name="dataType"/>
    <iact:actionData xml:id="d83">
      <inkml:trace xmlns:inkml="http://www.w3.org/2003/InkML" xml:id="stk83" contextRef="#ctx0" brushRef="#br0">7370 18033 2165 0,'0'7'61'1,"0"-7"14"5,0 0-60-1,0 0-15-4,0 0 0-1,0 0 0 10,0 0 80-10,0 0 14 1,4-7 2-1,0-3 1 14,-4-4-49-14,0-3-9 0,0-3-3 0,0 0 0 16,0-4-23-16,0 0-5 0,0 1 0 0,0-5-8 16,-4-2 8-16,0-1-8 1,1-3 0-1,-1-3 0 16,0-7 0-16,0-7 0 0,-3 0-13 1,3-3 5 11,0 3 8-11,4 4 0 0,0-1 0 0,4 8 8 13,0 2-8-14,3 8 0 1,1-1 0-1,3 11 0 14,1-4 0-12,3 7 0-2,0 4 0 0,0 6 0 12,4 4 0-11,1 6 0 0,2 0 0 0,-3 8-8 9,-3 2-13-9,-1 4-3-1,-4 4 0 0</inkml:trace>
    </iact:actionData>
  </iact:action>
  <iact:action type="add" startTime="111406">
    <iact:property name="dataType"/>
    <iact:actionData xml:id="d84">
      <inkml:trace xmlns:inkml="http://www.w3.org/2003/InkML" xml:id="stk84" contextRef="#ctx0" brushRef="#br0">7218 17714 2424 0,'19'-10'51'0,"-11"7"10"8,3-1-49-3,0-2-12-4,9-1 0-1,-5-3 0 10,4 0 44-10,0 3 5 0,4-3 2 0,-4-1 0 19,4-2-126-18,0 3-25-1,-4-4-4 0</inkml:trace>
    </iact:actionData>
  </iact:action>
  <iact:action type="add" startTime="111560">
    <iact:property name="dataType"/>
    <iact:actionData xml:id="d85">
      <inkml:trace xmlns:inkml="http://www.w3.org/2003/InkML" xml:id="stk85" contextRef="#ctx0" brushRef="#br0">7660 17260 2609 0,'-7'21'54'1,"3"-11"14"3,4 3-55-4,0 1-13 0,0 3 0 0,0 10 0 15,0-7 83-15,4 11 13 0,-4 6 4 0,0 0 0 15,0-3-48-15,0 3-10 1,0 1-2-1,0-1 0 15,3-3-30-15,-3-4-10 0,0-2 0 0,4-1 0 19,0 0-79-19,0-7-22 1,0-3-5-1,3-3-1 14,1-1-166-14,-1-3-34 0</inkml:trace>
    </iact:actionData>
  </iact:action>
  <iact:action type="add" startTime="111736">
    <iact:property name="dataType"/>
    <iact:actionData xml:id="d86">
      <inkml:trace xmlns:inkml="http://www.w3.org/2003/InkML" xml:id="stk86" contextRef="#ctx0" brushRef="#br0">7862 17731 2422 0,'0'11'68'1,"0"-1"16"7,0 0-67-8,0 0-17 0,4 0 0 1,0 0 0 13,0 7 60-14,-1-13 9 1,1 6 2-1,4-3 0 16,-1-1-24-16,5 1-5 0,-4-3-1 0,3 2 0 16,0-6-21-16,1 4-5 0,3-4-1 0,-3-4 0 16,3 1-14-16,0-4 9 1,-4 0-9-1,5 1 8 12,-5-4 0-11,1-1 0-1,-1-6 0 0,-3 4 0 13,-5 3-8-12,1-7 0-1,-4 3 0 1,0 1 0 14,-4-1 0-15,-3 4-11 0,-1-4 3 1,-3 8 0 12,-1-1-13-13,-3 0-3 1,0 4 0-1,-4-4 0 17,4 7-128-17,-1 7-25 0,-3-7-6 1</inkml:trace>
    </iact:actionData>
  </iact:action>
  <iact:action type="add" startTime="112097">
    <iact:property name="dataType"/>
    <iact:actionData xml:id="d87">
      <inkml:trace xmlns:inkml="http://www.w3.org/2003/InkML" xml:id="stk87" contextRef="#ctx0" brushRef="#br0">8270 17633 2176 0,'-4'10'62'0,"0"0"13"11,1 1-60-8,-1-1-15-3,0 0 0 0,0 3 0 10,0-2 52-10,4-1 7 0,0-3 1 0,0 3 1 15,0 0-37-15,4-3-8 0,-4-1-2 0,4 5 0 15,4-11-14-15,-5 3 0 0,5 4 0 1,-4-7 0 13,4 3 0-14,-1 4 0 0,5-7 0 1,-5 10 0 13,1-10 32-14,-1 10 0 0,5-6 0 0,-4 3 0 16,-1 3-10-16,5-4-2 0,-1 5 0 0,0-1 0 14,1-3 26-14,3 3 5 0,0-3 1 0,4-1 0 17,-3-2-23-17,-1-1-4 0,0 0-1 0,0-3 0 15,1-3-24-14,-1 0 0-1,-4-4 0 0,5-3 0 16,-5 0 31-16,-3-1 1 0,3-2 0 1,-7-1 0 13,4 1-32-13,-5-1 0 0,1-3 0 1,-4 4 0 9,0 2 0-8,0 1 0-3,0 0 0 0,-4 3 0 19,1 1-29-19,-1 2-12 2,0-3-3 1</inkml:trace>
    </iact:actionData>
  </iact:action>
  <iact:action type="add" startTime="113090">
    <iact:property name="dataType"/>
    <iact:actionData xml:id="d88">
      <inkml:trace xmlns:inkml="http://www.w3.org/2003/InkML" xml:id="stk88" contextRef="#ctx0" brushRef="#br0">9368 17626 2161 0,'0'10'61'1,"0"1"14"4,4-1-60 0,-4 0-15-5,0 4 0 0,4-1 0 10,-4 1 77-10,0-1 13 0,0 1 2 1,0-1 1 14,0 1-49-15,0 3-11 0,0-7-1 1,0 4-1 14,-4-4 1-14,4-3 1-1,0-7 0 0</inkml:trace>
    </iact:actionData>
  </iact:action>
  <iact:action type="add" startTime="113240">
    <iact:property name="dataType"/>
    <iact:actionData xml:id="d89">
      <inkml:trace xmlns:inkml="http://www.w3.org/2003/InkML" xml:id="stk89" contextRef="#ctx0" brushRef="#br0">9456 17457 1824 0,'7'-7'76'11,"5"4"-60"0,-5-1 89-11,1 1 19 1,4 3 3-1,-9-4 1 14,-3 4 0-13,0 0 0-1,0 0 0 0,0 0 0 16,4 7-103-16,0 0-25 0,-4 3 0 1,0-3 0 14,-4 3 35-14,0 0 1-1,1 4 1 0,-5-4 0 15,4 7-28-13,0-10-9-2,0 3 0 0,1 0 0 12,3 0 27-10,0 4-2-1,3-4 0 0,-3 0 0 9,8 0-40-6,-4-3-8-3,7 3-1 0,1 0-1 10,-1-3 25-10,4 3 0 0,1-6 0-1,-1 3 0 12,0-4-10-12,4 4 10 2,-3 0-12-2,3-1 12 14,-4 1 0-13,0 0 0-1,-3 0 0 0,-1-1 0 12,0 1 16-12,-3 3 4 0,-4-3 1 0,0 3 0 14,-4 0 18-14,0 1 3 0,-4-1 1 0,-4 0 0 16,1 0-14-16,-1-6-2 0,-3 2-1 0,-5 5 0 16,5-5-18-16,-4-2-8 1,-1 2 0-1,1-2 8 16,0-1-57-16,3 1-12 0,1-1-3 0</inkml:trace>
    </iact:actionData>
  </iact:action>
  <iact:action type="add" startTime="113748">
    <iact:property name="dataType"/>
    <iact:actionData xml:id="d90">
      <inkml:trace xmlns:inkml="http://www.w3.org/2003/InkML" xml:id="stk90" contextRef="#ctx0" brushRef="#br0">10497 17304 2184 0,'0'0'45'1,"0"0"11"9,0 0-44-8,0 0-12-1,0 0 0-1,0 0 0 14,0 0 101-14,0 0 19 0,0 0 3 0,0 0 1 10,0 0-45-10,0 0-9 1,0 0-2-1,0 0 0 15,0 0-13-15,0 0-3 0,0 0-1 0,0 0 0 15,0 0-13-14,0 0-2-1,0 0-1 1,0 0 0 12,0 0 1-13,0 0 0 0,0 0 0 0,0 0 0 15,0 0-6-15,0 0-1 0,0 0 0 0,0 0 0 17,0 0-11-17,0 0-2 1,0 0-1 0,0 0 0 12,0 0-4-13,0 0-1 1,0 0 0-1,0 0 0 15,3-3-10-14,-3 3 0-1,4-4 9 1,-4 4-9 14,0 0 8-14,0 0-8 0,0 0 10 0,0 0-10 8,4-6 12-8,-4 6-4 0,0 0-8-1,0 0 12 12,0 0-2-11,0 0-1-1,0 0 0 1,0 0 0 13,0 0-9-14,0 0 0 1,4-4 0-1,-4 4 0 13,0 0 0-12,0 0 0-1,0 0 0 1,0 0 0 12,0 0 0-13,0 0 0 0,0 0 0 1,0 0 0 12,0 0 8-12,0 0 0 0,0 0 0 0,0 0 0 12,0 0-8-13,0 0 0 0,0 0 0 0,0 0-11 14,0 0 11-13,0 0 11-1,0 0-3 1,0 0 0 14,0 0-8-15,0 0 0 1,0 0 0-1,0 0 0 16,-8 7 0-14,1 3 0-2,-1-6 0 0,0 6 0 14,-3-3 0-13,3 3 0-1,1-3 0 1,-5 3 0 10,1 3 12-11,3-3 0 1,-3 7 0 0,-1-6 0 14,5-1 4-15,-5 3 2 0,1 1 0 0,3-4 0 12,1 4-18-11,-1-4-12 0,0 3 1-1,4-3 1 12,1-6 10-12,3 3 0 0,0-7 0 1,-4 10-8 13,4-10 8-14,0 0 0 0,4 10 0 0,-4-7 0 18,0-3 9-16,7 4-9-2,-3 3 12 1,4-4-12 13,-1 4 16-14,5-4-3 0,-5 4-1 0,5-4 0 11,-5 4-12-11,5 0 8 0,-1 3-8 0,1-3 0 17,-1 0 8-17,1-1-8 0,3 8 0 0,-4-11 0 16,1 4 8-16,-1 3-8 1,1-6 0-1,-5 2 8 10,5-2-8-9,-5 3-8-1,1 3 8 1,0-10-10 19,-5 7-66-20,-3-7-14 0,0 0-2 1,0 0-1 14,0 0-167-15,0 0-34 1</inkml:trace>
    </iact:actionData>
  </iact:action>
  <iact:action type="add" startTime="114500">
    <iact:property name="dataType"/>
    <iact:actionData xml:id="d91">
      <inkml:trace xmlns:inkml="http://www.w3.org/2003/InkML" xml:id="stk91" contextRef="#ctx0" brushRef="#br0">10874 17372 2196 0,'8'0'92'12,"-1"0"-73"4,1-7 89-16,3 7 17 0,1-3 4 0,-1-4 1 10,1 4-57-9,-1-4-11-1,4 4-2 0,-3-4-1 14,-1-3-28-13,4 3-6-1,-3-3-1 1,-1-1 0 12,1 1 4-13,-1 0 0 0,1-3 0 0,-1 2 0 15,-3 5-28-15,-1-11 0 0,1 7 0 0,0-1 0 16,-1 8 0-16,-3-11 0 0,0 8 0 0,0-1 0 14,-4 7 8-14,0 0 0 0,0 0 0 1,0 0 0 13,0 0-8-14,0 0 8 0,0 0-8 0,0 10 8 15,0 7 3-14,3-7 0-1,1 10 0 1,-4-6 0 13,4 3-3-13,0 3-8-1,0-3 12 2,0 4-4 17,-1 6 22-18,1-7 4-1,4 4 1 0,-4 0 0 8,-1-1-35-6,1 1 0-1,0 0 0 0,0 3 0 11,0-10 0-10,-4 3 12-1,0-3-4-1,0 0-8 15,0-3 8-15,-4-1-8 1,0-3 0 1,0 7 0 8,-3-13 0-10,-1 6-11 1,0-3 2-1,-7-4 0 15,4 4-35-14,-1-4-8 0,1 1 0-1,-4-1-1 13,3 0 9-12,1 4 1-1,3-4 1 0,-3 1 0 10,3-1 60-10,8-3 12 0,0 0 2 1,0 0 1 16,0 0 23-16,0 0 5 0,8 4 1-1,-1-1 0 11,5 0 7-10,3 1 2-1,4-1 0 0,0-3 0 16,8 4-35-16,-4-4-6 1,3-4-2-1,-3 4 0 12,4 0 1-12,-4-3 0 1,3-1 0-1</inkml:trace>
    </iact:actionData>
  </iact:action>
  <iact:action type="add" startTime="115718">
    <iact:property name="dataType"/>
    <iact:actionData xml:id="d92">
      <inkml:trace xmlns:inkml="http://www.w3.org/2003/InkML" xml:id="stk92" contextRef="#ctx0" brushRef="#br0">11743 17840 2283 0,'0'0'48'0,"4"7"10"8,0-1-46-7,0 5-12-1,3-1 0 0,-3 0 0 17,4 3 115-17,-4 4 21 0,3 4 4 0,-3-8 0 10,0 8-50-9,0-1-10-1,-4 4-3 0,0-4 0 14,0 7-41-14,-4-6-8 0,-4-5-1 0,1 5-1 15,-1-8-26-15,-4 4 8 0,1-6-8 1</inkml:trace>
    </iact:actionData>
  </iact:action>
  <iact:action type="add" startTime="116183">
    <iact:property name="dataType"/>
    <iact:actionData xml:id="d93">
      <inkml:trace xmlns:inkml="http://www.w3.org/2003/InkML" xml:id="stk93" contextRef="#ctx0" brushRef="#br0">12601 17633 2305 0,'4'0'48'1,"3"3"12"8,5-3-48-7,-1 7-12-2,5-7 0 0,-1 0 0 10,4 0 80-9,0 0 13-1,4 0 3 0,-4 0 1 15,4-7-50-14,0 7-11-1,-4-3-1 0,4 3-1 13,-8-7-26-12,4 4-8 0,-4 3 0-1,-3-7 0 18,3 0-201-18,-8 1-47 0</inkml:trace>
    </iact:actionData>
  </iact:action>
  <iact:action type="add" startTime="116362">
    <iact:property name="dataType"/>
    <iact:actionData xml:id="d94">
      <inkml:trace xmlns:inkml="http://www.w3.org/2003/InkML" xml:id="stk94" contextRef="#ctx0" brushRef="#br0">12784 17267 2283 0,'-4'14'48'0,"4"-8"10"7,0 4-46-7,0 4-12 0,0 0 0 1,0 6 0 14,4 0 120-15,-4 7 23 1,0 4 4-1,0 6 1 14,0 0-61-14,-4-3-12 1,4 7-3-1,-4-4 0 14,4-3-41-13,0-3-9-1,0-1-2 0,-3-3 0 14,3 0-20-13,0-3 0-1,3-3 0 0,-3-1 0 19,0 0-72-18,4-6-16-1,-4-1-4 1,4-2 0 11,-4-11-148-12,0 0-29 0</inkml:trace>
    </iact:actionData>
  </iact:action>
  <iact:action type="add" startTime="116586">
    <iact:property name="dataType"/>
    <iact:actionData xml:id="d95">
      <inkml:trace xmlns:inkml="http://www.w3.org/2003/InkML" xml:id="stk95" contextRef="#ctx0" brushRef="#br0">12948 17220 2098 0,'8'10'60'1,"-1"0"12"7,-3 3-58-8,4 1-14 0,-1 6 0 1,-3 1 0 14,0 2 88-14,0 8 14-1,0-7 3 0,-1 10 1 15,-3-4-30-15,0 7-5 0,4-3-2 0,-4 0 0 18,0 0-25-18,-4 0-6 0,4-10-1 0,0 6 0 11,-3-6-20-10,3 0-4-1,0-1-1 0,0-2 0 14,0-1-12-13,0-10 0-1,0 4 0 1,0-7 0 17,0-7-25-17,0 0-2-1,0 0 0 0,0 0 0 14,7 0-19-13,1-4-4-1,-1-3-1 0,1 7 0 10,0-10 29-10,3 3 6 0,1 4 0 0,-1-4 1 15,4 4 48-15,0 3 10 1,5 0 1 2,-5 0 1 6,4 0-36-9,4 0-9 0,0 0 0 1,-4 0 0 17,4 0 0-17,-4 0 0 0,3 0 0 0,-2 0 0 12,-1 0 25-12,-4-7 3 1,0 4 1-1,0-4 0 11,1 3-16-11,-9-9-3 0,5 3-1 0,-5 0 0 7,-3-1-9-8,4-2 0 1,-4 3 0-1,-4-4 0 12,0 4 0-11,-4 7 0-1,4-8 0 0,-8 5 0 17,8 6-14-16,-8 6-8 0,1-6-2 0,-1 4 0 11,-3 6 4-11,3 0 0-1,1 0 0 0,-1 4 0 14,4-1 20-13,0 1-11-1,0 0 11 0,4 2-8 12,4-5 8-12,0-1 0 0,0 0-9 1,4 0 9 16,-1 0 0-16,5-3 0 0,-1 0 0 0,0 0 0 9,5-4 0-10,-5 0 0 0,4-3 0 0,-3 4 0 16,-1-8 0-16,1 4 0 0,-1-3 0 0,1 0 0 16,-5-4 0-16,1 0 0 1,-1 0 0-1,5-3 0 14,-8 3 12-13,3-3-4 1,-3-3 0-1,4 2 0 13,-4-2-8-14,3 3 0 0,1 0 0 0,-1-4 0 11,1 4 49-10,0 0 5 1,-1 0 1 0,5 3 0 7,-1 0-6-9,1 4-1 1,-1-8 0-1,4 11 0 13,-3 0-18-13,3 0-4 0,0 0-1 1,1 4 0 13,-5 3 13-14,4-4 2 0,-3 4 1 0,-1 3 0 15,-3 0-23-15,-1 0-5 0,1 4-1 0,-4-1 0 16,0 1-12-16,-4 3 0 0,3 0 0 0,-3-7 0 21,0 4-152-20,-3-1-23 1,3-3-5-2</inkml:trace>
    </iact:actionData>
  </iact:action>
  <iact:action type="add" startTime="117385">
    <iact:property name="dataType"/>
    <iact:actionData xml:id="d96">
      <inkml:trace xmlns:inkml="http://www.w3.org/2003/InkML" xml:id="stk96" contextRef="#ctx0" brushRef="#br0">14542 17728 2245 0,'-4'7'47'1,"4"3"10"3,-4 3-45 0,4-2-12-3,0-1 0-1,-4 0 0 11,4 0 72-11,-4 0 12 1,4-3 2-1,0 3 1 14,-3-3-55-14,3 3-10 1,0-10-2-1,0 0-1 22,-4 4-63-21,4-4-12-1,0 0-2 0</inkml:trace>
    </iact:actionData>
  </iact:action>
  <iact:action type="add" startTime="117517">
    <iact:property name="dataType"/>
    <iact:actionData xml:id="d97">
      <inkml:trace xmlns:inkml="http://www.w3.org/2003/InkML" xml:id="stk97" contextRef="#ctx0" brushRef="#br0">14465 17586 1273 0,'0'0'53'13,"0"0"-42"2,0 0 36-15,0 0 7 1,0 0 2-1,0 0 0 15,8 0-79-15,0-4-15 1,-1 4-3-1,1 0-1 16,3 0-55-15,1 0-11-1,-1 0-3 0,4 0 0 7,-3 4 126-6,3-4 25-1,0 0 4 0,1 0 2 14,-1 0 69-13,4 0 13-1,0 0 4 0,0 0 0 14,0-4-20-13,0 4-3-1,0-3-1 0,0-4 0 14,-3 4-72-13,-1-1-16-1,0 1-2 0</inkml:trace>
    </iact:actionData>
  </iact:action>
  <iact:action type="add" startTime="117743">
    <iact:property name="dataType"/>
    <iact:actionData xml:id="d98">
      <inkml:trace xmlns:inkml="http://www.w3.org/2003/InkML" xml:id="stk98" contextRef="#ctx0" brushRef="#br0">14728 17365 2863 0,'0'0'81'0,"-7"7"18"7,3 3-79-2,0 0-20-5,0 4 0 0,4 3 0 11,-3 7 64-11,3 3 10 0,0 7 2 0,0-4 0 15,0 4-44-15,0-3-9 0,0-1-2 0,3 1 0 15,1-8-21-15,-4 4 0 0,4-3 0 0</inkml:trace>
    </iact:actionData>
  </iact:action>
  <iact:action type="add" startTime="118192">
    <iact:property name="dataType"/>
    <iact:actionData xml:id="d99">
      <inkml:trace xmlns:inkml="http://www.w3.org/2003/InkML" xml:id="stk99" contextRef="#ctx0" brushRef="#br0">15388 17714 1732 0,'-4'7'49'0,"0"3"11"9,4-3-48-5,0 3-12-4,0 0 0 0,0 4 0 11,0-4 66-10,0 0 11-1,0 1 3 0,0-1 0 14,0-3 13-14,0 3 3 1,0-4 1-1,0-6 0 14,0 0-43-13,0 7-9-1,0-7-1 0,0 0-1 17,0 0-24-17,0 0-5 1,0 0-1 0,0 0 0 12,0 0-13-12,-3-7 0 0,3-3 0 1,0 4 0 11,0-5-20-13,0 1-3 1,0 0-1-1,0 0 0 15,3 0 24-14,1-7 0-1,0 7 0 1,0-1 0 9,3 1 0-10,1 0 0 0,0-4 0 0,-1 8 0 14,5-1 16-11,-5 0 7-3,5 4 1 3,-1 3 1 7,1 0 10-8,3 0 1-2,-4 0 1 0,-3 3 0 11,3 4 3-11,-3 0 1 1,0-1 0-1,-1 5 0 15,-3-1-14-15,0 0-3 0,0 0-1 0,0 0 0 14,-1 0-11-14,1 1-1 0,-4-1-1 0,4-7 0 15,-4-3-10-15,0 0 0 0,4 7 0 0,-4-7 0 18,4 0 0-17,-1 0 0 1,1-7 0-2,4 4 0 15,-4-7 0-15,-1 3 0 1,5-3 0 0,0 0 0 10,-1 3 0-11,1-3 0 0,0-1 0 1,-1 5 0 10,1-1 19-11,-1 3 5 1,1 1 0-1,0 0 1 14,-1 3-1-14,1 3 0 1,0-3 0-1,-1 7 0 13,1 0-12-13,-1-1-4 1,1 5 0-1,0-1 0 14,-5 3-8-14,1-3 0 0,4 4 0 0,-4-4 0 14,0 0 0-13,-1 7 0-1,1-13 0 1,4 6 0 18,-4-3-100-19,-1-4-23 1,-3-3-4-1,8 3-1 14,0 1-153-14,-4-8-31 0</inkml:trace>
    </iact:actionData>
  </iact:action>
  <iact:action type="add" startTime="118647">
    <iact:property name="dataType"/>
    <iact:actionData xml:id="d100">
      <inkml:trace xmlns:inkml="http://www.w3.org/2003/InkML" xml:id="stk100" contextRef="#ctx0" brushRef="#br0">15960 17752 1907 0,'7'17'40'0,"-7"-17"8"0,4 3-38 0,0 7-10 0,0-3 0 1,0 3 0 3,3-6 87-4,-3 2 15 0,4 1 3 1,-4 0 1 13,3-4-34-14,5 4-6 1,-5-4-2-1,1 1 0 14,3-1 0-14,-3-3-1 0,3-3 0 0,-3-1 0 15,0 1-50-15,3-4-13 1,-3 1 0-1,-1-5 0 14,1 5 0-14,0-5 0 0,-5-2 0 0,1 3 0 17,0-1 0-17,-4 1 0 0,0 0 0 0,-4 0 0 17,4 0-48-16,-7 3-12-1,3 0-3 1,-4 0 0 14,0 4-91-14,1 0-18-1,-1-1-4 1</inkml:trace>
    </iact:actionData>
  </iact:action>
  <iact:action type="add" startTime="119245">
    <iact:property name="dataType"/>
    <iact:actionData xml:id="d101">
      <inkml:trace xmlns:inkml="http://www.w3.org/2003/InkML" xml:id="stk101" contextRef="#ctx0" brushRef="#br0">16448 17626 1892 0,'7'-3'40'1,"5"-4"8"4,-5 0-39 4,1 1-9-9,4 2 0 1,-5-3 0 5,-3 4 94-6,0-4 17 0,-4 7 3 1,0 0 1 13,0 0-31-14,0 0-5 0,0 0-2 0,0 0 0 15,-8 0-17-14,-3 4-3-1,3-1-1 0,-3 0 0 14,-1 4-25-14,1 0-6 0,-1 0-1 0,-3 3 0 16,7-7-10-16,1 7-2 0,-1-3-1 1,4 3 0 15,1-6-11-16,3 3 0 0,0 3 0 1,0-3 0 18,3-1 0-19,5 1 0 0,0-4 0 0,-1 8 0 9,5-5 0-8,-1 1 0-1,1-3 0 1,-1 2 0 11,0 1 0-11,1 0 0-1,-1-4 12 1,5 7-4 15,-9-10 4-15,5 11 0-1,-5-11 0 0,-3 10 0 15,0-10 3-14,-4 0 1-1,0 0 0 0,-4 10 0 11,-4-7-5-11,1 4-1 1,-5 3 0 0,1-6 0 15,-4-1-150-15,-4 1-31-1,0-1-5 0</inkml:trace>
    </iact:actionData>
  </iact:action>
  <iact:action type="add" startTime="119546">
    <iact:property name="dataType"/>
    <iact:actionData xml:id="d102">
      <inkml:trace xmlns:inkml="http://www.w3.org/2003/InkML" xml:id="stk102" contextRef="#ctx0" brushRef="#br0">16627 17731 2176 0,'34'-17'45'0,"-18"14"11"6,3-7-44-6,3 3-12 0,5 0 0 0,-4-3 0 15,4 0 60-15,-1 0 11 0,1 0 1 0,-4-1 1 16,0 8-61-16,-4-7-12 0,-4 0 0 0</inkml:trace>
    </iact:actionData>
  </iact:action>
  <iact:action type="add" startTime="119692">
    <iact:property name="dataType"/>
    <iact:actionData xml:id="d103">
      <inkml:trace xmlns:inkml="http://www.w3.org/2003/InkML" xml:id="stk103" contextRef="#ctx0" brushRef="#br0">16898 17331 2625 0,'-4'21'111'18,"0"-1"-89"-10,0 4 59-8,0 6 12 0,-3 4 3 1,3 3 0 12,-4-3-46-13,1 0-9 0,-1 0-1 1,0 0-1 18,5-3-88-19,-1-4-18 1,0-4-3-1</inkml:trace>
    </iact:actionData>
  </iact:action>
  <iact:action type="add" startTime="120038">
    <iact:property name="dataType"/>
    <iact:actionData xml:id="d104">
      <inkml:trace xmlns:inkml="http://www.w3.org/2003/InkML" xml:id="stk104" contextRef="#ctx0" brushRef="#br0">17431 17321 1364 0,'4'24'57'13,"0"6"-45"-1,0 1 137-12,0 3 28 1,-1 3 6-1,1 4 1 14,0-7-66-13,-4 0-13-1,0 3-2 0,0-7-1 16,0 1-60-16,0-4-12 1,0 0-2-1,0-3-1 19,-4-4 22-19,4 1 5 0,-4-4 1 0,1-4 0 12,3-3-38-12,-4 0-7 0,4-10-2 0,0 0 0 12,0 0-8-11,0 0 0-1,0 0 0 0,0 0 0 14,-4-6 0-13,4-1-17-1,0-3 4 1,4 3 1 12,0-7 12-13,3 4 0 1,5 0 0-1,-1-7 0 14,4 7 0-13,1-4 0-1,3 1 0 1,0 3 0 14,-4-1 23-11,4 5 7-4,0-5 2 0,-4 8 0 11,4 0-32-10,-3 3 0 0,3 0 0-1,-4 3 0 12,-4 0 20-12,5 1 0 1,-5 3 1-1,1 3 0 15,-5-3-7-15,1 3-2 0,-4 3 0 0,-1 1 0 16,-3-4 16-16,-3 7 4 1,-1-7 0-1,-4 0 0 15,1 4-20-15,-5-4-3 0,1 0-1 1,-5 0 0 17,1 1-86-18,4-8-18 4,-4 4-3-4,-5-4-1 10,9 1-67-10,-4-4-13 1,0 0-4-1</inkml:trace>
    </iact:actionData>
  </iact:action>
  <iact:action type="add" startTime="120385">
    <iact:property name="dataType"/>
    <iact:actionData xml:id="d105">
      <inkml:trace xmlns:inkml="http://www.w3.org/2003/InkML" xml:id="stk105" contextRef="#ctx0" brushRef="#br0">17721 17789 1858 0,'15'0'52'0,"4"0"13"9,1-7-52-6,-1 7-13-3,0 0 0 0,0-3 0 15,4 3 80-15,-1 0 12 0,1-7 4 1,0 4 0 16,0 3 0-17,-4-7 1 1,0 3 0 1,0-2 0 5,-3-1-26-5,3 0-6-2,-4 0-1 0,-4 1 0 12,1-1-33-11,-5 0-7 0,-3-3-2-1,0 3 0 14,-4 7 22-12,0-7 5-2,-4 4 1 0,-3 0 0 13,-5-1-21-12,1 4-4 0,-5 0-1 0,1 0 0 11,0 4 16-12,-4-1 4 1,0 0 0-1,4 4 0 14,-5 3 6-10,5-3 2-4,0 3 0 0,4 4 0 13,3-4-36-12,0 3-6-1,4-2-2 0,4 2 0 13,4-3-8-13,4 7 0 0,0-10 0 1,7 0 0 15,0 3 0-16,4-3 0 0,0 0 0 0,0-1 0 16,8-2-56-15,-4-1-14-1,7 1-2 0</inkml:trace>
    </iact:actionData>
  </iact:action>
  <iact:action type="add" startTime="120868">
    <iact:property name="dataType"/>
    <iact:actionData xml:id="d106">
      <inkml:trace xmlns:inkml="http://www.w3.org/2003/InkML" xml:id="stk106" contextRef="#ctx0" brushRef="#br0">19033 17372 1697 0,'0'-20'35'1,"0"20"9"9,0 0-35-9,-4 0-9-1,4 0 0 0,-8-7 0 10,1 4 160-9,-5 3 31-1,1 3 5 1,-1 4 2 11,1 3-70-12,-4 0-15 1,-1 10-2-1,5-3-1 14,-4 7-37-14,3 7-7 1,1 2-2-1,-1 1 0 14,9 0-28-14,-5 0-7 0,4 0-1 0,4-3 0 15,4-8 13-15,0 4 3 0,3-3 0 0,5 0 0 14,-1-4-23-13,4 1-4-1,5-4-1 0,2-4 0 16,1 1 2-16,0-4 0 1,4-3 0-1,0-4 0 15,3-3 2-15,-3 0 0 1,3-7 0-1,1-3 0 16,-1-4-8-16,-3-2-2 1,3-5 0-1,-3 1 0 15,0-1-2-15,-4-2 0 0,0-1 0 0,-8-3 0 13,0-4 0-10,-4 1 0-3,1-11 0 1,-8 4 0 13,-4 0 0-14,-8-1 0 0,0 4 0 0,-7 4 0 11,-4 6-8-10,0-3 0 0,-8 7 0 1,1 6 0 11,-5 4 0-13,1 3 0 0,-1 0 0 0,1 4 0 11,-5 6 0-11,1 1 0 0,4 3 0 1,-5 3 0 18,9 3-57-19,-5 8-14 0,4-8-2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51:36.15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350">
    <iact:property name="dataType"/>
    <iact:actionData xml:id="d0">
      <inkml:trace xmlns:inkml="http://www.w3.org/2003/InkML" xml:id="stk0" contextRef="#ctx0" brushRef="#br0">2269 1863 1713 0,'0'0'36'1,"0"0"8"5,0 4-36-6,0 6-8 0,4 7 0 1,-4-7 0 13,0 10 76-14,4 4 14 0,0 3 2 0,0 7 1 16,3 0 27-16,-3 3 4 1,4 0 2-1,-1 4 0 15,1 3-51-15,0 4-11 0,-1 2-1 1,1 5-1 11,-1-8-46-12,1-3-16 1,0-3 9 0,-1-4-9 14,-3 0 0-15,4-6 0 1,-4 0 0-1,-1-4 0 14,1-4 0-13,-4 1 0 0,8-4 0-1,-8-6 0 17,0 6-64-17,0-10-17 1,0-3-4 0</inkml:trace>
    </iact:actionData>
  </iact:action>
  <iact:action type="add" startTime="10588">
    <iact:property name="dataType"/>
    <iact:actionData xml:id="d1">
      <inkml:trace xmlns:inkml="http://www.w3.org/2003/InkML" xml:id="stk1" contextRef="#ctx0" brushRef="#br0">2136 1989 1846 0,'0'-17'78'16,"0"0"-62"-8,4 0 101-8,-4 0 21 0,7 0 4 0,1 7 1 15,3-11-29-14,1 1-6-1,3 3 0 0,4 3-1 14,4 1-24-13,0 3-5-1,4-4-1 1,-1 7 0 12,5 1-21-12,-1 2-4-1,5 4 0 1,-9-7-1 12,5 14-41-12,-5-7-10-1,5 0 0 0,-8 4 0 15,0 2 31-15,-4 1 4 0,0 0 1 0,-4 0 0 17,-3 3-7-17,-1 0-1 0,-3 4 0 1,-5 6 0 15,-3-6-44-16,0 2-8 0,-7 5-3 1,-1-1 0 13,-7 4-14-12,0 0-3-2,-8 3-1 0,0-7 0 16,4 4-9-16,-8-7-2 1,0 7 0-1,5-4 0 12,-1-3-6-11,4 0-2-1,3 0 0 1,-6-4 0 7,6 4 52-8,1-10 12 0,4 3 0 1,3 0 0 13,0 0 0-14,5-3 0 0,-1 0 0 0,0 7 0 15,4-14 48-15,8 3 13 0,-1 4 3 0,1 0 0 15,7-1 0-15,-4 5 0 0,9-5 0 0,2 4 0 16,-6 1-29-16,3-1-6 1,4 3-1-1,-1 8 0 17,1-11 8-16,-4 7 2 2,4 3 0-3,-4-3 0 12,-3 3-38-11,-1-3 0-1,-4 4 0 0,1-4 0 13,-1 0 18-11,-3 0 2-1,-4-4 1-1,3 1 0 18,-3 3-85-17,0-7-16 0,-4 3-4-1,7-2-1 11,-3 2-137-11,-4-9-27 0</inkml:trace>
    </iact:actionData>
  </iact:action>
  <iact:action type="add" startTime="11025">
    <iact:property name="dataType"/>
    <iact:actionData xml:id="d2">
      <inkml:trace xmlns:inkml="http://www.w3.org/2003/InkML" xml:id="stk2" contextRef="#ctx0" brushRef="#br0">2883 2504 2066 0,'12'3'43'1,"-1"-3"10"5,4 0-42-6,1-3-11 1,-1 3 0-1,4-4 0 14,-4-2 104-14,4-1 18 0,4 0 4 1,-4 4 1 13,-4-7-58-13,4-1-11-1,-3 1-2 0,-1 0-1 15,-4-7-36-15,-3 7-7 0,0-4-2 0,-1 4 0 16,-3-3 43-15,0 2 9 0,-4-2 2 0,-4-1 0 10,0 4-52-10,-7 0-12 0,3 7 0-1,-3-8 0 15,-5 1 0-14,5 4 0 0,-4 6 0-1,-4 0 0 13,0 6 54-13,3 4 8 1,-3 1 2-1,0-8 0 16,4 14-52-13,0 0-12-3,0 0 0 0,3 10 0 12,1-10 54-11,3 13 8 0,4-9 2 0,0 6 0 11,4-7-52-12,0 1-12 1,8-1 0-1,0 4 0 11,-1-11 0-9,5 4 0-2,3 0 0 1,0-3 0 18,0-1-48-18,5 1-13-1,-1-1-3 0,0 1 0 11,4-4-102-10,-1 0-21 0,1 0-4-1</inkml:trace>
    </iact:actionData>
  </iact:action>
  <iact:action type="add" startTime="11323">
    <iact:property name="dataType"/>
    <iact:actionData xml:id="d3">
      <inkml:trace xmlns:inkml="http://www.w3.org/2003/InkML" xml:id="stk3" contextRef="#ctx0" brushRef="#br0">3447 2717 2067 0,'0'0'87'14,"0"0"-70"-3,0 0 140-10,0 0 28-1,-3-10 6 0,-1 0 1 15,0 3-154-15,4-3-30 0,-4 0-8 1,0-4 0 13,4 1 52-13,-3-4 10 0,3 3 2-1,0-3 0 13,-4-3-52-12,4 6-12-1,4-9 0 1,-4-1 0 13,3 4 0-14,5 3-18 1,0-4 4 0,-1 4 1 11,1-6 36-11,3 9 7 0,1 4 2 0,-1-7 0 12,4 10-14-13,1 0-2 1,-1 1-1 0,0 6 0 13,0 0 5-13,4 3 0 0,-3 0 1-1,3 8 0 15,-4-1-1-10,-4 3-1-5,1 1 0 0,-1 3 0 10,-3 3-2-9,0-6 0 0,-1 3 0-1,-3 0 0 18,0 0-35-17,0-4-7 0,3 1-2-1,-7-1 0 6,4-3 27-4,-4 1 0-2,0-1 0 0,0-10 0 13,0 0 0-11,0 0 0-1,0 0 0 0,0 0 0 9,0 0-8-9,0 0 8 0,4-10-8 0,-4-1 8 12,0-5 0-12,0 5 0 0,4-9 0-1,-4 3-8 11,4 0 24-11,-1-3 4 0,1-1 2 1,4 1 0 14,-4 3-10-15,3 0-3 0,5 0 0 0,-5 4 0 15,5 3 5-14,3-1 1-1,-4 1 0 0,8 7 0 16,-7 3 3-16,3 0 1 0,0 0 0 0,1 3 0 17,-5 7 0-17,4 4 0 1,-3-4 0-1,-1 7 0 9,1 3-9-8,-5 1-2-1,1 2 0 1,-1-6 0 12,-3 4-8-13,0-4-9 0,0 0 9 1,0 0-13 18,0-4-39-18,-1 1-8-1,1-4-2 1,4 0 0 11,-4 0-122-12,3-3-24 1,5-7-4-1</inkml:trace>
    </iact:actionData>
  </iact:action>
  <iact:action type="add" startTime="11805">
    <iact:property name="dataType"/>
    <iact:actionData xml:id="d4">
      <inkml:trace xmlns:inkml="http://www.w3.org/2003/InkML" xml:id="stk4" contextRef="#ctx0" brushRef="#br0">4404 2243 2792 0,'-7'-4'58'0,"-1"1"14"8,-3 0-58 0,3-1-14-8,-3 4 0 0,-1 4 0 7,1-1 97-6,-1 4 17-1,-3 0 3 0,4 3 1 14,-1 0-57-14,-3 10-11 1,3 1-2-1,1-11-1 14,3 14-26-13,1-4-5-1,3 0 0 0,0 4-1 14,0 3 13-14,4-7 2 1,4 1 1-1,0-1 0 14,4-3-20-13,-1 3-11-1,5-6 12 1,3-1-12 14,0-2 9-14,4-1-9-1,0-7 0 0,0-3 9 16,4 0-9-16,0-3 0 0,0-7 0 1,-4-1 0 15,4-2-44-16,-4-7 0 0,0-1-1 1,-4 1 0 16,0-7-21-16,-3 3-4 2,-1-6-1-2,-3 2 0 10,-4 5 2-10,0 2 0-1,-4-2 0 0,3 12 0 10,-6-9 45-10,3 10 10 0,-4 3 2 0,0 4 0 14,4 3 35-14,0 0 7 0,0 0 2 0,-8 3 0 13,5 7 22-12,-5 1 5 1,4 5 1-1,0 5 0 10,0-8-20-11,4 11-3 1,-3 0-1-1,3 0 0 13,3-4-23-13,-3 4-5 0,4-4 0 0,0 0-8 15,0-6 0-14,0 6 0-1,3-10-10 0,1-3 10 17,3 3-110-17,1 0-14 0,-1-10-4 1,1 4 0 14,3 3-134-15,-4-7-27 0</inkml:trace>
    </iact:actionData>
  </iact:action>
  <iact:action type="add" startTime="12150">
    <iact:property name="dataType"/>
    <iact:actionData xml:id="d5">
      <inkml:trace xmlns:inkml="http://www.w3.org/2003/InkML" xml:id="stk5" contextRef="#ctx0" brushRef="#br0">4805 2511 2362 0,'0'0'67'1,"3"6"15"6,-3 1-66-6,0-7-16-1,4 10 0 0,-4-10 0 15,0 4 62-15,0-4 9 0,0 0 1 0,0 0 1 14,0 0-60-14,0 0-13 1,0 0 0-1,0 0 0 19,0 0-218-19,0 0-42 0</inkml:trace>
    </iact:actionData>
  </iact:action>
  <iact:action type="add" startTime="12272">
    <iact:property name="dataType"/>
    <iact:actionData xml:id="d6">
      <inkml:trace xmlns:inkml="http://www.w3.org/2003/InkML" xml:id="stk6" contextRef="#ctx0" brushRef="#br0">4824 2263 1941 0,'7'-3'40'0,"-7"3"10"6,8 3-40-2,-4 1-10-3,3 2 0-1,1 5 0 12,0 5 103-11,-1-2 18-1,5 6 4 0,-5 4 1 15,1-4-51-15,3 8-11 0,-3-5-1 0,0 4-1 16,-1-6-27-15,1-1-6 0,-1 0-1 0,1 1 0 11,0-4 4-11,-4 0 1-1,-1-7 0 1,5 0 0 11,-8 0-16-12,0-10-3 1,0 0-1-1,0 0 0 15,0 0-13-15,0 0 0 0,0 0 8 1,0 0-8 14,-4-10 0-15,0 0 9 1,4 0-9-1,-3-1 8 11,-1-12 4-11,4 2 0 0,-4 1 0 1,4 0 0 12,4-11 12-12,0 4 4-1,3 3 0 0,1 1 0 15,3 6-4-15,-3-7 0 0,7 14 0 0,-3 0 0 14,3-1 26-13,0 1 5 0,4 4 1-1,-4 6 0 13,8 0-34-12,-4 6-6-1,4 4-2 0,0 4 0 14,0 6 19-13,-4 1 4-1,-4 2 1 0,4 5 0 14,-7-5-18-13,3 4-3-1,-4-3-1 0,-3-4 0 16,0 4-16-16,-5-7 0 0,1 3 0 0,-4-9 0 18,0 2-143-18,-4-6-29 1</inkml:trace>
    </iact:actionData>
  </iact:action>
  <iact:action type="add" startTime="12902">
    <iact:property name="dataType"/>
    <iact:actionData xml:id="d7">
      <inkml:trace xmlns:inkml="http://www.w3.org/2003/InkML" xml:id="stk7" contextRef="#ctx0" brushRef="#br0">5529 2392 2034 0,'0'14'57'1,"4"6"14"5,-4-7-57-6,0 4-14 0,4-3 0 0,-4 3 0 17,3 0 53-17,-3-4 8 0,4 4 2 0,0-6 0 14,-4-1 0-14,4 0 0 0,-4-3 0 0,0-7 0 15,0 0-63-14,0 0 0-1,0 0 0 1,0 0-10 17,0 0-162-18,0 0-33 1,0-11-7-1</inkml:trace>
    </iact:actionData>
  </iact:action>
  <iact:action type="add" startTime="13054">
    <iact:property name="dataType"/>
    <iact:actionData xml:id="d8">
      <inkml:trace xmlns:inkml="http://www.w3.org/2003/InkML" xml:id="stk8" contextRef="#ctx0" brushRef="#br0">5563 2233 1930 0,'12'0'55'1,"-1"3"11"4,1 0-53-5,-1 1-13 0,0 6 0 0,1 0 0 15,-1 0 96-15,1 7 16 0,-1 4 3 0,1-1 1 16,-1-3-44-16,1 7-9 1,-1-1-2-1,-3-2 0 13,3 2-24-12,-3-2-5-1,-1-1 0 0,1-3-1 16,-4-3-18-15,3 3-3-1,-3-7-1 0,0 0 0 13,0-3-9-13,0-1 8 1,-4-6-8-1,0 0 8 13,0 0-8-13,0 0 0 1,0 0 0-1,0-6 0 15,3-1 0-14,-3-3 0 0,4-4 0-1,-4 1 0 13,4-1 19-13,-4-3 8 0,4 4 1 0,-4-8 1 14,4 1 11-13,3 0 1-1,1-1 1 0,0-3 0 18,-1 8 2-17,5 2 0-1,-5-3 0 0,8 3 0 12,-3 4-9-11,3 0-2-1,4 3 0 0,-4 1 0 12,5 6-11-12,-5 0-2 0,4 0-1 1,-4 6 0 14,0 1-9-14,1 13-2-1,-1-9 0 0,-4-1 0 19,-3 14-8-18,0-11 0 0,-1 11 0-1,-3-4 8 14,4 4-24-12,-5-4-6-2,1 1-1 0,0-8 0 10,0 4-100-9,0-3-20 0,3-1-4-1</inkml:trace>
    </iact:actionData>
  </iact:action>
  <iact:action type="add" startTime="13398">
    <iact:property name="dataType"/>
    <iact:actionData xml:id="d9">
      <inkml:trace xmlns:inkml="http://www.w3.org/2003/InkML" xml:id="stk9" contextRef="#ctx0" brushRef="#br0">6463 2311 2381 0,'8'-27'49'0,"-8"23"13"6,3-9-50-2,-3 6-12-3,0 0 0-1,-3 4 0 13,3 3 115-13,0 0 20 0,-4-11 4 0,4 11 1 16,-12 0-20-15,1 11-3 0,3-8-1-1,-3 7 0 10,-1 0-65-9,5 7-14-1,-5 4-2 0,5 2-1 14,3-2-17-14,0 2-3 0,0 1-1 1,4 0 0 14,0-4-13-15,4 1 0 0,0-8 0 1,4 1 0 13,-1-4-9-13,5 0-5 0,-1-7-1 0,1 4 0 11,-1-7-2-12,4-7-1 1,-3 1 0 0,-1-5 0 16,1 1-23-16,-5-3-5-1,1-8-1 0,-4 1 0 13,-1-7 19-13,-3 10 4 0,0-7 1 1,-3 11 0 13,-1-8 23-13,-4 11 0 0,4-3 0-1,-3 13 0 15,3-11 28-14,4 11 1-1,0 0 0 1,0 0 0 11,0 14-5-11,0 3-2 1,8 10 0-1,-1 0 0 6,1 7-22-6,7 3 8 0,0-3-8-1,4 10 0 14,-3-3 0-13,-1 3 0-1,4 4 0 1,0 2 0 10,-4-6 0-10,-3 4 0-1,3 6 0 0,-4-6 0 14,-3-1 12-14,0-3 5 1,-5 0 1-1,-3 0 0 17,-3 0 22-16,-1-6 5 0,-4-1 1 0,1-3 0 8,-5 3-3-8,1-10-1-1,-1 4 0 0,-7-7 0 15,4-1-14-15,-4-9-4 0,0-4 0 0,-4 0 0 16,0-3-8-16,-4 3-3 0,4-10 0 0,-3-10 0 16,3 3-9-16,0-3-4 1,-4-4 0-1,4 4 0 15,1-10 0-15,6 0 0 1,-3-1 0-1,4 1 0 11,4-4 0-10,-1 4 0-1,5-11 0 1,-1 8 0 19,4-5-39-20,4 5-7 0,0-8-2 0,4 1 0 13,4-1-107-12,-1-3-21-1</inkml:trace>
    </iact:actionData>
  </iact:action>
  <iact:action type="add" startTime="14149">
    <iact:property name="dataType"/>
    <iact:actionData xml:id="d10">
      <inkml:trace xmlns:inkml="http://www.w3.org/2003/InkML" xml:id="stk10" contextRef="#ctx0" brushRef="#br0">7874 2643 1968 0,'0'30'41'0,"0"-19"9"6,3-5-40-2,-3 11-10-4,0-17 0 1,0 0 0 11,0 0 74-11,0 0 13-1,0 0 2 0,0 0 1 16,0 0-21-16,4 0-4 0,0-10-1 1,-4-3 0 14,0-1 0-15,0 0 0 1,4-9 0-1,-4 2 0 11,-4-6-51-10,4 3-13 0,0-9 0-1,-4-5 0 13,0 4 0-13,1-13 0 1,-1-1 0-1,0-2 0 13,4 2 40-12,-4-3 6-1,4 4 1 1,0-1 0 15,4 1-25-16,0-4-5 0,0 7-1 1,7 0 0 12,0 7-16-13,5-1 0 3,-1 4 0-3,4 7 0 13,0 4 0-12,4 9 0-1,-4 4 0 1,8 0 0 10,-4 3 28-10,-1 7 0-1,1 0-1 0,-4 7 0 17,-3 3-80-17,-1 3-16 1,0 8-3-1</inkml:trace>
    </iact:actionData>
  </iact:action>
  <iact:action type="add" startTime="14433">
    <iact:property name="dataType"/>
    <iact:actionData xml:id="d11">
      <inkml:trace xmlns:inkml="http://www.w3.org/2003/InkML" xml:id="stk11" contextRef="#ctx0" brushRef="#br0">7790 2426 2709 0,'7'0'114'11,"5"-7"-91"1,-1 4 75-12,1-4 15 1,3 4 3-1,0-1 1 15,0-6-66-14,4 0-14-1,-3 0-2 0,3-1-1 16,0 5-34-16,0-11 0 0,0 3 0 0</inkml:trace>
    </iact:actionData>
  </iact:action>
  <iact:action type="add" startTime="14613">
    <iact:property name="dataType"/>
    <iact:actionData xml:id="d12">
      <inkml:trace xmlns:inkml="http://www.w3.org/2003/InkML" xml:id="stk12" contextRef="#ctx0" brushRef="#br0">8327 1789 3248 0,'0'17'92'1,"0"3"20"6,0 7-90-4,0-3-22-2,0 13 0-1,-4-3 0 14,4 3 61-14,-3-3 8 0,3 7 2 0,-4 3 0 16,0 0-39-16,0 0-8 0,4 3-2 1,-4 4 0 10,4-10-22-10,-3 0 0-1,3-1 0 1,3-2 0 20,-3-1-83-21,4-13-11 0,0 3-2 1,0-4-1 13,0-2-137-13,3-11-27-1,1 0-6 0</inkml:trace>
    </iact:actionData>
  </iact:action>
  <iact:action type="add" startTime="14821">
    <iact:property name="dataType"/>
    <iact:actionData xml:id="d13">
      <inkml:trace xmlns:inkml="http://www.w3.org/2003/InkML" xml:id="stk13" contextRef="#ctx0" brushRef="#br0">8583 2402 1288 0,'0'10'54'10,"4"4"-43"5,-4-1 177-14,0-2 35-1,3 6 7 0,-3-7 2 15,4 7-80-15,-4 0-16 0,4-4-4 0,0 4 0 14,0-3-39-14,-1 3-8 0,1-4-1 1,4 4-1 13,-1-7-25-13,5 1-5-1,-4-1-1 0,3 0 0 16,0-7-32-15,5 7-6-1,-5-10-2 1,4 0 0 13,1 0 16-13,-1 0 2-1,0 0 1 1,4-10 0 14,-4 3-31-15,1-3 0 1,-5 0 0 0,4-3 0 10,-3 2 0-11,-1-2 0 0,-3-4 0 1,-1 3 0 11,-3 1 0-11,0-1 0 0,-4-6 0 4,0 6 0 6,-4 1 0-10,0 3 14 0,-3-11-2 0,-1 14-1 8,-3-6-11-8,-4 3-9-1,-1 0 9 0,1 6-13 18,-4-3-16-17,0 4-3-1,0 3-1 0,-4 0 0 14,4 3 2-14,0 4 1 0,4-3 0 1,-4 6 0 13,3 0-206-14,5 0-42 0</inkml:trace>
    </iact:actionData>
  </iact:action>
  <iact:action type="add" startTime="15197">
    <iact:property name="dataType"/>
    <iact:actionData xml:id="d14">
      <inkml:trace xmlns:inkml="http://www.w3.org/2003/InkML" xml:id="stk14" contextRef="#ctx0" brushRef="#br0">9067 2361 2868 0,'0'11'60'1,"-4"-5"13"8,4 1-58-9,0 3-15 0,0 1 0 0,0-5 0 15,0 8 68-15,0-4 10 1,4-7 2-1,-4 8 1 17,0-5-28-17,4 5-5 0,-4-8-2 1,4 4 0 15,-4 3-37-16,3-7-9 1,5 1 0 0,-4 2 0 8,3-2 0-8,1 3 0 0,3-4 0-1,-3 7 0 13,4 0 0-13,-5-3 0 1,5 3 0-1,-1 11 0 14,0-11 0-14,5 10 0 0,-5-3 0 0,4-3 0 15,1-1 0-14,3 8 15 0,-4-15-4 0,4 8-1 10,0-4 6-7,0-10 2-4,-4 10 0 0,4-10 0 13,-3-10-4-11,-1 0-1-2,-4-4 0 1,5 8 0 12,-5-15-13-11,-3 4 0-2,3 0 0 0,-3 0 0 11,-1-3 0-10,-3 6-8-1,4-6-1 0,-4 7 0 19,-4-1-7-17,0 4 0-2,0 0-1 1,-4 3 0 11,0-3-44-11,-4 10-9 1,8 0-2-1</inkml:trace>
    </iact:actionData>
  </iact:action>
  <iact:action type="add" startTime="15963">
    <iact:property name="dataType"/>
    <iact:actionData xml:id="d15">
      <inkml:trace xmlns:inkml="http://www.w3.org/2003/InkML" xml:id="stk15" contextRef="#ctx0" brushRef="#br0">10558 2395 1302 0,'0'0'27'1,"0"0"7"7,0 0-34-4,0-3 0-4,0-4 0 0,0 7 0 13,0-7 138-13,0 7 21 0,-4-6 4 1,4 6 1 15,-4-7-14-16,-4 3-2 0,5 1-1 0,-5 3 0 11,0 0-31-11,1 0-5 0,-1 3-2 0,0 4 0 15,1 0-37-14,-5 3-7-1,1 0-1 0,3 4-1 15,1 3-20-15,-1-4-4 0,0 4-1 0,5 4 0 15,-1-8-30-15,0 4-8 1,4 0 0-1,0-3 0 13,4-1 52-13,0 1 10 0,-1-4 2 0,5-3 0 15,0 3-40-15,3-10-7 0,-3 3-1 1,3-3-1 13,1 0 27-14,-1-3 6 0,4-4 0 0,-3 4 1 16,3-4-39-15,-4-3-10-1,1 0 0 1,-1 0 0 16,1-1-49-17,-1 1-12 0,1-3-3 1,-5 6 0 13,1-3 52-14,-1 6 12 1,-3 1 0-1,4-4 0 11,-8 7-16-11,8 0-1 1,-5 7 0-1,1-4 0 19,4 7-24-18,-4-3-5-1,3 3-1 0,1 7 0 13,-1-10-127-12,1 3-26-1,4 0-4 1</inkml:trace>
    </iact:actionData>
  </iact:action>
  <iact:action type="add" startTime="16279">
    <iact:property name="dataType"/>
    <iact:actionData xml:id="d16">
      <inkml:trace xmlns:inkml="http://www.w3.org/2003/InkML" xml:id="stk16" contextRef="#ctx0" brushRef="#br0">10966 2646 2101 0,'0'-10'60'1,"-4"0"12"8,0-4-57-6,4 4-15-3,-4-10 0 0,0 3 0 14,0-7 90-13,4 0 15-1,-3-3 3 0,-1-7 1 11,0-3-59-10,0-4-12-1,-3-3-2 0,3-6-1 13,-4 2 5-12,1-3 0-1,3 0 1 0,-4 1 0 15,8 9 4-15,0 0 1 1,0 4 0-1,4 3 0 14,4 7-22-14,-1 0-5 1,1 6-1-1,3 8 0 14,1-4-18-13,-1 7-16-1,1 3 4 0,3 7 0 17,-4 0-8-16,1 7-2-1,3-1 0 0</inkml:trace>
    </iact:actionData>
  </iact:action>
  <iact:action type="add" startTime="16518">
    <iact:property name="dataType"/>
    <iact:actionData xml:id="d17">
      <inkml:trace xmlns:inkml="http://www.w3.org/2003/InkML" xml:id="stk17" contextRef="#ctx0" brushRef="#br0">10824 2321 2382 0,'23'0'100'13,"0"-7"-80"-1,0 4 41-12,0 3 8 0,0-11 2 0,0 11 0 19,0-10-83-19,-1 10-17 0,-2-10-3 0</inkml:trace>
    </iact:actionData>
  </iact:action>
  <iact:action type="add" startTime="16670">
    <iact:property name="dataType"/>
    <iact:actionData xml:id="d18">
      <inkml:trace xmlns:inkml="http://www.w3.org/2003/InkML" xml:id="stk18" contextRef="#ctx0" brushRef="#br0">11221 2216 2944 0,'8'0'61'1,"-1"0"15"6,8 0-61-7,1-4-15 0,3 4 0 1,0-6 0 13,0 6 44-13,4-7 7-1,0 3 1 0,-4 1 0 15,0 0-40-15,0-1-12 0,-4 4 0 0,0-7 0 18,-3 4-104-18,-5 3-27 1,5-7-5-1</inkml:trace>
    </iact:actionData>
  </iact:action>
  <iact:action type="add" startTime="16820">
    <iact:property name="dataType"/>
    <iact:actionData xml:id="d19">
      <inkml:trace xmlns:inkml="http://www.w3.org/2003/InkML" xml:id="stk19" contextRef="#ctx0" brushRef="#br0">11373 2009 2944 0,'-15'10'61'1,"8"0"15"5,3-6-61-1,0 6-15-5,4 0 0 0,-4 7 0 11,4-3 79-11,0 6 13 0,0 4 2 0,-4-4 1 15,4 7-47-15,0-3-8 0,0 3-3 0,0 0 0 15,0 0-25-15,0 4-4 0,4-8-8 0,0 4 11 17,4 4-20-17,-1-14-4 0,1 3-1 0,3-3 0 17,1 4-23-17,-1-11-5 0,1 3-1 0,3-3 0 18,0 1 3-18,0 2 0 0,1-9 0 1,-1 2 0 14,4-2 8-15,-4-4 3 1,4 3 0-1,4-3 0 10,-4 0 29-10,0 0 0 0,0-3 0 0,-3-1 0 14,3-6 20-12,-4 0 9-1,4 0 3-1,-4-4 0 11,-3 1-32-10,-1-4 0 1,0 3 0-2,-3-6 0 15,0 0 12-14,-5-1-3-1,1 1-1 0,0 3 0 13,-8 0-8-12,4 0-11-1,-7 3 3 0,3 4 0 13,-4 0 8-11,-3 3 11-1,-1 4-3-1,1 0 0 14,0 3 4-12,-1 3 1-2,-3 0 0 1,3 8 0 12,5-5 23-13,-1 15 5 1,1-18 1-1,3 14 0 10,4 0-42-10,0 0 0 1,4 3 0 0,-1-3 0 11,5 0 9-12,3 3 0 1,1-3 0 0,3 4 0 11,4-8-1-11,-4 1 0-1,8-1 0 0,-4-2 0 15,4-1 0-15,0-7 0 0,0 4 0 0,-4-4 0 14,4-3 2-13,-4 0 0-1,-4 0 0 0,4-3 0 15,-4-4 14-14,1 0 2-1,-1-3 1 0,-4-3 0 13,5-4-12-12,-5 0-3-1,1-4 0 0,-1 1 0 15,-3-4 3-15,-1 4 0 0,1-7 0 0,-4 7 0 16,-1-1-7-16,1 8-8 1,0 2 11-1,0-9-11 15,-4 7 0-14,0 6 0 0,4-3 0-1,-4 3 0 15,0 0-55-14,0 7-14-1,0-3-3 0</inkml:trace>
    </iact:actionData>
  </iact:action>
  <iact:action type="add" startTime="17645">
    <iact:property name="dataType"/>
    <iact:actionData xml:id="d20">
      <inkml:trace xmlns:inkml="http://www.w3.org/2003/InkML" xml:id="stk20" contextRef="#ctx0" brushRef="#br0">13051 2392 2036 0,'0'17'86'12,"4"3"-69"0,-4-3 135-11,4 4 26-1,-1-8 6 0,-3 1 0 15,4 3-95-14,0-4-19-1,0-3-4 1,0-3-1 11,-1 0-41-12,-3-7-8 0,4 3-1 0</inkml:trace>
    </iact:actionData>
  </iact:action>
  <iact:action type="add" startTime="17795">
    <iact:property name="dataType"/>
    <iact:actionData xml:id="d21">
      <inkml:trace xmlns:inkml="http://www.w3.org/2003/InkML" xml:id="stk21" contextRef="#ctx0" brushRef="#br0">13081 2131 2795 0,'-11'-3'58'0,"0"-4"14"10,3 7-57-7,4-4-15-3,4 4 0 0,0 0 0 11,0 0 27-11,0 0 2 0,0 0 1 0</inkml:trace>
    </iact:actionData>
  </iact:action>
  <iact:action type="add" startTime="18156">
    <iact:property name="dataType"/>
    <iact:actionData xml:id="d22">
      <inkml:trace xmlns:inkml="http://www.w3.org/2003/InkML" xml:id="stk22" contextRef="#ctx0" brushRef="#br0">14240 2345 1773 0,'0'-14'36'1,"4"4"11"6,0 0-38-6,-4 10-9-1,4-11 0 0,-4-5 0 15,0 12 139-14,0-6 25-1,-4 3 6 0,4 7 1 14,-4-3-43-14,-3-4-9 1,-5 7-2-1,5-3 0 13,-5 6-43-12,1-3-9-1,-5 7-1 0,5 0-1 14,-4 6-29-14,-1 7-6 0,5-9 0 1,-4 9-1 14,0 4-9-15,3-4-2 0,4 7 0 0,-3-3 0 17,7-4-16-17,-3 1-12 0,3-8 1 0,4 4 1 13,0-3 34-13,0-1 6 0,4-3 2 1,-1 1 0 12,1-5-32-13,4-2 0 1,-1 2 0-1,5-6 0 15,-1 0 0-15,1-6 0 0,3-1 0 0,-4 0 0 22,5-6-20-22,-1-1-9 0,-4 0-3 0,5 1 0 10,-1-7 32-10,-4 3 0 0,1 3 0 0,-1-6 0 13,1 6 0-13,-1 4 13 0,-3-4-1 0,-4 8 0 14,-4 6 7-14,0 0 1 1,0 0 0-1,0 0 0 14,3 10-10-13,-3 3-2-1,0 1 0 0,0 3 0 16,-3-4-8-16,3 4 0 0,-4 4 0 0,4-8 0 18,0 4 0-18,0 0-14 4,0-7 3-4,0-3 1 13,4 0-144-12,-4-7-29 0,3 3-5 0</inkml:trace>
    </iact:actionData>
  </iact:action>
  <iact:action type="add" startTime="18500">
    <iact:property name="dataType"/>
    <iact:actionData xml:id="d23">
      <inkml:trace xmlns:inkml="http://www.w3.org/2003/InkML" xml:id="stk23" contextRef="#ctx0" brushRef="#br0">14484 2429 2268 0,'4'10'96'10,"-4"-3"-77"5,4 3 98-15,0 1 20 0,0-1 4 1,-1-7 1 13,5 7-62-14,-4 0-13 1,4-6-3-1,-1 3 0 15,1-1-36-14,3 1-7-1,-3-3-1 1,3-4-1 15,-3 6-19-16,3-12 0 0,1 6-11 0,-5-4 11 11,5-3-27-11,-1 1 2 0,-3-1 0 1,3-3 0 19,-3 3-35-20,0-3-6 1,-1 0-2-1,-3-7 0 12,4 6-102-11,-5 1-21-1,1 0-4 0</inkml:trace>
    </iact:actionData>
  </iact:action>
  <iact:action type="add" startTime="18726">
    <iact:property name="dataType"/>
    <iact:actionData xml:id="d24">
      <inkml:trace xmlns:inkml="http://www.w3.org/2003/InkML" xml:id="stk24" contextRef="#ctx0" brushRef="#br0">15075 2250 2549 0,'-11'0'72'0,"3"3"16"9,1 4-70-9,-5-7-18 0,1 7 0 0,-4 6 0 15,3-3 86-15,1 0 14 0,-1 4 2 0,1 3 1 14,3-3-51-13,1 2-11-1,-1-2-1 1,4 3-1 13,0-3-28-14,4-1-11 0,0 4 8 0,4-7-8 15,4 0 0-15,-4-6 0 1,7 3 0-1,-3-4 0 14,3-3-18-14,0 0-2 0,1 0-1 0,-1-3 0 19,5-4-12-19,-5 3-3 0,0-6 0 0,1-7 0 15,-1 7-9-15,1-3-3 0,-5-1 0 0,5 0 0 13,-5 1 30-13,5 3 6 0,-4 0 0 0,-1-4 1 17,-3 4-1-17,4 3 0 0,-1 4 0 0,-3 3 0 12,4 0 12-11,-5 3 0-1,1 7 0 1,4 0 0 11,-4 11 0-12,0-8 0 1,-1 11 0-1,1 0 11 15,0 6 7-15,4 1 2 0,-5-8 0 0,1 11 0 14,0-3 8-13,0-1 1-1,0 1 1 0,-1 10 0 15,1-11-3-15,-4 4-1 0,0 3 0 0,-4 1 0 14,1-1 17-13,-1-7 3 0,-4 4 1-1,1-3 0 13,-5-8-9-13,-3 5-2 1,3-8 0-1,-3 0 0 15,0-10-8-15,-4 1-1 0,0-5-1 1,-4 1 0 14,0-3-26-14,0-4 0-1,0-4-14 0,-3 4 5 16,3-10-10-15,-4 3-1-1,4 0-1 0,-3-3 0 15,6 0-15-14,-2-7-4-1,3 4 0 0,3-11 0 16,1 7-158-16,4-7-32 0,-1 0-6 0</inkml:trace>
    </iact:actionData>
  </iact:action>
  <iact:action type="add" startTime="19235">
    <iact:property name="dataType"/>
    <iact:actionData xml:id="d25">
      <inkml:trace xmlns:inkml="http://www.w3.org/2003/InkML" xml:id="stk25" contextRef="#ctx0" brushRef="#br0">15479 2392 2147 0,'4'10'90'9,"0"4"-72"7,0-1 93-16,0 4 18 0,0-3 4 1,-1 3 1 12,-3-4-49-12,4-3-9-1,-4 4-3 0,0 0 0 16,4-4-21-16,-4 0-5 0,4-3-1 1,-4-7 0 15,0 0-46-15,0 0 0-1,0 0-12 0,0 0 2 16,0 0-10-15,0 0-1 1,0-7-1-2,-4 0 0 13,4 0-7-12,0-10-2-1,0 4 0 1,0 3 0 14,0-4-5-14,4 1 0-1,-4-8-1 1,0 11 0 6,4-10 23-6,-1 10 5 0,1-4 1-1,4 4 0 12,-4 0 8-12,3 3 0 1,1 3 0 0,0 1 0 11,-1 0 0-9,1 3 11-3,-1 0-1 0,1 0 0 13,0 0 29-13,-5 0 5 0,5 0 2 0,0 3 0 15,-1-3 6-15,-3 3 0 0,0-3 1 0,4 0 0 15,-1 0-25-15,-3-3-4 0,4 0-2 0,-1 3 0 19,5-10-12-17,-5-1-2-2,5 8-8 1,-1-7 12 13,1 0-12-13,-1-1-8 1,4 1 8-2,-3 4-13 10,-1 2 13-8,1-6 13-2,-1 7-2 0,-3-1-1 11,3 8 43-9,-3-1 9 0,-1 0 2-2,-3 4 0 10,-4 3-20-10,4 0-3 1,-4 4-1 0,0 3 0 11,4 0-16-12,-4-4-3 0,4 4-1 0,-1 0 0 15,1-3-20-15,0 3 0 0,0-4 0 1,0 4-8 19,3-6-60-18,-3-1-11-1,0-7-2 0,4 4-1 11,-1-7-134-11,1 0-28-1,-1 0-4 1</inkml:trace>
    </iact:actionData>
  </iact:action>
  <iact:action type="add" startTime="19656">
    <iact:property name="dataType"/>
    <iact:actionData xml:id="d26">
      <inkml:trace xmlns:inkml="http://www.w3.org/2003/InkML" xml:id="stk26" contextRef="#ctx0" brushRef="#br0">16108 2446 2249 0,'12'-7'47'0,"-4"7"10"10,3-10-45-10,0 7-12 0,5-7 0 0,-1 0 0 14,0-1 62-13,-3 1 10-1,3-3 3 0,-4-1 0 15,1 1-28-15,-1-1-6 0,-3 4-1 0,-1 0 0 14,1-1-19-13,-4-9-4-1,0 10-1 0,-4 3 0 14,-4-3 23-13,0 7 4-1,-4-8 1 0,5 8 0 15,-9 3 5-15,5-3 2 0,-5 3 0 0,-3 3 0 16,3 0-21-15,1 8-4-1,-4-8-1 0,-1 7 0 20,5 7-13-20,0-7-2 0,3 11-1 0,0-11 0 8,8 0-9-7,0 4 0-1,0-4 0 1,4 0 0 15,4 0 0-16,-1 7 0 0,1-7 0 0,3-3 0 13,1 10 0-12,3-7 0 2,0 0 0-1,1 0 0 8,-5-10 0-10,1 0 0 0,-1 0 0 0,0 0 0 13,5-10 0-13,-1 3-14 0,-4-3 5 0,5 0 1 15,-1 0-7-15,0 3-1 1,0-3 0-1,-3 0 0 14,3-4 16-14,-4 4 0 0,1-3 0 0,3-8 0 7,-3 8 0-7,-1 2 0 8,0-9 0-8,1 3 0 8,-1 4 24-8,1 2-3 8,-1 5 0-8,-3 2 0 6,-1-3 25-6,-7 7 5 10,12 0 1-10,-4 4 0 5,-8-4-12-5,7 3-3 12,1 4 0-12,-4 7 0 4,-1-4-7-4,1 3-2 6,0 4 0-6,0 4 0 11,-4-8-16-11,0 1-4 7,0-4-8-6,0 0 12 7,0-3-12-8,-4 3-16 6,4 0 3-6,-4 0 1 17,4 1-148-17,-4-1-28 1,4 0-7 0</inkml:trace>
    </iact:actionData>
  </iact:action>
  <iact:action type="add" startTime="20091">
    <iact:property name="dataType"/>
    <iact:actionData xml:id="d27">
      <inkml:trace xmlns:inkml="http://www.w3.org/2003/InkML" xml:id="stk27" contextRef="#ctx0" brushRef="#br0">16898 2300 2017 0,'26'0'85'9,"5"-10"-68"7,-4 0 22-16,-1 0 4 0,-3 3 1 0</inkml:trace>
    </iact:actionData>
  </iact:action>
  <iact:action type="add" startTime="20243">
    <iact:property name="dataType"/>
    <iact:actionData xml:id="d28">
      <inkml:trace xmlns:inkml="http://www.w3.org/2003/InkML" xml:id="stk28" contextRef="#ctx0" brushRef="#br0">16943 1948 3165 0,'0'20'90'1,"0"11"19"-1,4-11-87 0,-4 11-22 7,4 3 0-7,-4 3 0 15,0 0 52-15,4 0 5 0,-4 4 2 1,0-4 0 6,0 1-59-7,0-4-14 6,0-7-2-6</inkml:trace>
    </iact:actionData>
  </iact:action>
  <iact:action type="add" startTime="20605">
    <iact:property name="dataType"/>
    <iact:actionData xml:id="d29">
      <inkml:trace xmlns:inkml="http://www.w3.org/2003/InkML" xml:id="stk29" contextRef="#ctx0" brushRef="#br0">17626 2212 2238 0,'0'0'47'0,"0"0"9"0,0 0-44 9,-4-10-12-9,-4 7 0 0,1-4 0 9,-5 4 119-9,1-1 21 3,-1 4 5-3,-3 0 1 8,-8 0-45-8,-3 0-9 7,3 4-1-7,0 2-1 8,4 5-42-8,0-1-9 8,0 0-2-8,0 7 0 7,3 0-7-7,1 3-2 9,4 0 0-9,-1 4 0 7,8 0-9-7,1-4-3 6,6 4 0-6,1-10 0 8,4-1-5-8,3-3-2 7,1 0 0-7,3-3 0 8,4-7-9-8,4-7 0 7,-4 4 0-7,4-14 0 9,0 7 0-9,0-4 0 6,0-3 0-6,-4 0 0 9,3 1-12-9,-6 2-5 7,-1-3-1-7,0 3 0 10,-3 4 18-10,-1 0-8 5,1 0 8-5,-5 3 0 12,-3 4 0-12,-4 3 0 2,0 0 10-2,0 0-2 8,0 0 4-8,0 0 2 8,0 7 0-8,0 6 0 7,-4-3-14-7,-3 11 0 9,-1-11 0-9,4 7 0 7,-4 0 0-7,1-4-10 9,3 1 2-8,-4-1 0 15,5-2-109-16,-1-1-22 0,0 0-4 1,4-10-1 1</inkml:trace>
    </iact:actionData>
  </iact:action>
  <iact:action type="add" startTime="20946">
    <iact:property name="dataType"/>
    <iact:actionData xml:id="d30">
      <inkml:trace xmlns:inkml="http://www.w3.org/2003/InkML" xml:id="stk30" contextRef="#ctx0" brushRef="#br0">17893 2263 1713 0,'30'-10'48'1,"1"0"12"9,-1 3-48-9,5 0-12-1,-5 0 0 0,4 1-488 16,-3 2-99-15</inkml:trace>
    </iact:actionData>
  </iact:action>
  <iact:action type="add" startTime="21085">
    <iact:property name="dataType"/>
    <iact:actionData xml:id="d31">
      <inkml:trace xmlns:inkml="http://www.w3.org/2003/InkML" xml:id="stk31" contextRef="#ctx0" brushRef="#br0">18057 1941 2625 0,'-4'24'55'0,"4"10"12"6,0-14-54-6,0 11-13 0,4-1 0 0,-4 1 0 16,3 3 64-15,-3-4 9-1,4 7 3 0,-4-10 0 6,4 1-45-6,0 5-9 9,0-12-2-9,0 3 0 18,-1-14-104-18,1 0-20 0,0 0-5 1</inkml:trace>
    </iact:actionData>
  </iact:action>
  <iact:action type="add" startTime="21248">
    <iact:property name="dataType"/>
    <iact:actionData xml:id="d32">
      <inkml:trace xmlns:inkml="http://www.w3.org/2003/InkML" xml:id="stk32" contextRef="#ctx0" brushRef="#br0">18312 2368 2026 0,'0'0'44'1,"0"0"10"-1,0 0 2 0,0 0 1 0,0 0-45 1,0 0-12 6,0 0 0-7,0 0 0 7,0 0 46-7,0 0 7 10,0 0 2-10,0 0 0 5,8 0-55-5,-1 0 0 11,1 0-16-11,0 0 4 17,-1 7-45-16,1-4-10-1,-1-6-1 0,1-4-1 19,4-3-8-17,-9 7-2-2,-3-14 0 0,0 10 0 0,0-10 79 0,4 14 16 2,-4-8 4-2,4-5 0 9,0 5 73-9,0 1 15 6,-1 0 4-5,1 7 0 8,0-11-4-8,0 11 0 4,-4 3 0-5,7 0 0 11,1 0-32-11,0 3-8 3,-1 0 0-2,1 8-1 7,3-8-37-8,1 4-7 7,3 3-2-7,-3 4 0 8,3 2-21-8,0-5 0 8,0-1 0-8,1 0 0 7,3 4 0-7,0-11 0 11,0 4 0-11,-4-1 0 6,4-2 0-6,-4-4 8 13,1-4-8-11,-5 1 0-1,4 0 0-1,-3-4 8 6,-1-3-8-5,-3 3 0 6,-1-3 0-7,-3 0 0 5,0-1 0-5,0-5-8 8,-4 2 8-8,-4 4 0 7,0-7 0-7,-3 3 0 8,-5 7 0-8,1-9 16 7,-5 2-4-7,1 7-1 10,0-3 14-9,-4 10 3 3,0-7 1-4,0 4 0 12,-4 3-8-12,4 0-1 3,0 3-1-3,0 4 0 9,3-4-19-9,1 8-11 6,4-5 2-5,-1 5 0 20,5-1-33-20,3 3-6-1,4-3-2 1,0 11 0 10,7-14-162-11,1 10-32 0,7-1-6 1,1-2-2 0</inkml:trace>
    </iact:actionData>
  </iact:action>
  <iact:action type="add" startTime="21643">
    <iact:property name="dataType"/>
    <iact:actionData xml:id="d33">
      <inkml:trace xmlns:inkml="http://www.w3.org/2003/InkML" xml:id="stk33" contextRef="#ctx0" brushRef="#br0">18850 2385 2178 0,'11'0'48'1,"-11"0"9"-1,8-7 3 0,-1 7 1 0,-3 4-49 0,-4-4-12 3,0 0 0-3,8-4 0 10,-4-2 129-10,3-5 23 5,-3 5 5-5,4-4 1 11,-5-4-82-11,1-3-17 4,4 3-3-4,-4-2-1 9,3-5-37-9,1 8-7 8,0-11-2-7,-1 4 0 6,5 3-9-7,-5 3 0 7,5-3 9-7,-1 4-9 8,1 2 16-8,-1 5 0 9,0-1-1-9,-3 3 0 5,4 4 24-4,-1 0 5 9,-3 4 0-10,3 3 1 5,0-1-23-4,-3 5-5 5,0-1-1-6,3 3 0 8,-3 4-8-7,-1-7-8 4,1 7 12-5,0-7-12 10,-5 4-8-10,5 0-9 4,-4-4-2-4,-4-3 0 21,4 6-89-20,0-9-17-1,-1 2-4 1,5 4-746 7,-4-10-149-8</inkml:trace>
    </iact:actionData>
  </iact:action>
  <iact:action type="add" startTime="21923">
    <iact:property name="dataType"/>
    <iact:actionData xml:id="d34">
      <inkml:trace xmlns:inkml="http://www.w3.org/2003/InkML" xml:id="stk34" contextRef="#ctx0" brushRef="#br0">19566 2022 2552 0,'0'0'56'1,"-7"0"12"-1,-1 0 3 0,-3 7 0 1,3-7-57 0,4 4-14 5,-3-4 0-6,-1 6 0 8,4-2 90-8,0 6 15 7,4 0 3-7,0 0 1 9,4 4-78-8,0-1-16 4,0 4-3-5,0 0-1 12,3 4-11-12,1-1 0 4,0-3 0-4,-1 3 8 8,1-3-8-8,3 4 0 7,-3-1 0-7,-1 0 0 7,1 1 8-7,-4-8 0 9,4 8 0-9,-5-11 0 6,-3-10 7-5,0 0 1 6,0 0 0-6,0 0 0 5,0 0-7-5,0 0-1 8,-7 0 0-9,-1 3 0 6,-3 7-25-6,-1-3-6 7,-3-4-1-7,-4-3-882 14,0 0-177-14</inkml:trace>
    </iact:actionData>
  </iact:action>
  <iact:action type="add" startTime="22665">
    <iact:property name="dataType"/>
    <iact:actionData xml:id="d35">
      <inkml:trace xmlns:inkml="http://www.w3.org/2003/InkML" xml:id="stk35" contextRef="#ctx0" brushRef="#br0">20310 2131 1821 0,'0'0'40'1,"0"0"8"-1,0 0 1 0,0 0 3 0,0 14-41 0,4-11-11 2,-4 7 0-2,3 7 0 8,1-7 84-8,-4 0 14 6,4 7 3-6,-4-3 1 10,4-1-30-10,-4 8-7 6,0-8-1-6,0 4 0 9,4 4-13-9,-4-11-3 6,0 7-1-6,3 0 0 11,-3-11-36-11,0 5-11 5,4-1 0-5,-4 0 0 19,0-10-140-19,0 0-34 0,0 0-7 0</inkml:trace>
    </iact:actionData>
  </iact:action>
  <iact:action type="add" startTime="22824">
    <iact:property name="dataType"/>
    <iact:actionData xml:id="d36">
      <inkml:trace xmlns:inkml="http://www.w3.org/2003/InkML" xml:id="stk36" contextRef="#ctx0" brushRef="#br0">20523 2022 1806 0,'12'-10'51'0,"-5"7"12"2,1-4-51 14,0 4-12-16,-1 3 0 0,5-10 0 0,-5 6 117 0,1-3 21 6,0 7 4-6,-1-3 1 9,-7 3-71-9,0 0-15 5,0 0-2-5,0 0-1 11,0 0-11-11,0 0-3 4,0 0 0-3,-4 10 0 11,1 4-12-12,-1-4-4 2,0-7 0-1,0 14 0 14,-4-7-11-15,5 1-2 0,-1-5-1 1,4 8 0 15,-4-4-2-16,4 0 0 0,0 4 0 0,4-1 0 15,0-2-8-14,3-1 0-1,5 0-12 0,-5 7 12 13,5-7 0-10,-1 0 0-3,4 0 12 1,1 7-4 10,-1-7-8-10,0-3 12-1,0 0-12 1,-3 7 12 12,-1-4 9-13,-3-3 3 0,0 6 0 0,-5-3 0 15,1 0 50-15,-4 1 10 0,0-1 3 1,-4 0 0 13,-3-7-15-13,3 8-2-1,-7-1-1 0,3-4 0 16,-4 5-33-15,1-5-6-1,0 1-2 2,-1 0 0 8,1 3-28-10,-1-6-10 0,-3-1 0 0,4 4 0 21,-5-4-112-19,5-3-22-2,-1 7-5 1</inkml:trace>
    </iact:actionData>
  </iact:action>
  <iact:action type="add" startTime="23908">
    <iact:property name="dataType"/>
    <iact:actionData xml:id="d37">
      <inkml:trace xmlns:inkml="http://www.w3.org/2003/InkML" xml:id="stk37" contextRef="#ctx0" brushRef="#br0">7363 4365 2066 0,'0'0'43'0,"0"0"10"6,0 0-42-6,0 0-11 1,4-7 0-1,-4 7 0 14,0 0 104-13,0 0 20 0,0 0 3-1,0 0 1 15,0 0-52-15,0 0-9 0,0 10-3 0,-4 7 0 13,0-7-2-12,0 11-1-1,-3-8 0 0,-1 8 0 15,0-1-35-15,-3 4-7 0,3 3-2 1,-3-7 0 14,-1 1 0-14,1-1 0-1,-1 0 0 0,1 1 0 13,0-4-1-13,-1-1 0 0,5-2 0 0,-1 3 0 16,0-3-4-16,4-1 0 0,-3-3-1 3,7 0 0 9,0 1-3-11,0-5 0-1,4 1 0 0,3-3 0 13,5-1 11-13,-5 4 1 0,9-7 1 1,-5 3 0 14,4 0 20-15,1-3 4 0,-1 4 1 0,0-4 0 15,0 3-7-14,4-3-2-1,-3 7 0 0,3-7 0 14,0 0-12-14,-4 0-2 0,4 0-1 0,0 0 0 15,-4 3-14-15,1-3-8 0,-1 7 10 0,-4-7-10 14,-3 0 0-13,0 0 0-1,-8 0 0 0,0 0-10 18,0 0-103-17,0 0-21-1,-8 10-4 0</inkml:trace>
    </iact:actionData>
  </iact:action>
  <iact:action type="add" startTime="24250">
    <iact:property name="dataType"/>
    <iact:actionData xml:id="d38">
      <inkml:trace xmlns:inkml="http://www.w3.org/2003/InkML" xml:id="stk38" contextRef="#ctx0" brushRef="#br0">7275 5104 2800 0,'19'3'118'8,"4"4"-94"9,0-7 75-16,4 3 15-1,-1 1 3 0,1-4 1 16,-4 3-82-16,4-3-16 0,-1 0-3 0</inkml:trace>
    </iact:actionData>
  </iact:action>
  <iact:action type="add" startTime="24674">
    <iact:property name="dataType"/>
    <iact:actionData xml:id="d39">
      <inkml:trace xmlns:inkml="http://www.w3.org/2003/InkML" xml:id="stk39" contextRef="#ctx0" brushRef="#br0">9242 3762 1728 0,'0'-41'36'1,"0"31"8"4,-4-4-35-2,4 4-9-2,-3 0 0-1,-1 0 0 12,0 3 176-11,-4 3 32-1,5 1 8 1,-9 6 0 12,1 4-121-12,-1 7-25 0,-3-4-5-1,-4 14-1 13,0 3 0-12,-4 7 0-1,4 6 0 0,-4 11 0 15,0 3 0-15,4 7 0 0,4 7 0 0,-4 14 0 16,7-4 0-15,1 6 0-1,3 4 0 0,5 4 0 17,3-11-42-17,3 1-9 0,5-8-1 0,3 11-1 10,8-17-11-10,1 0-16 1,6-1 4-1,5-2 1 14,3-11 26-14,0-6 5 0,4-1 0 1,1-13 1 13,-1-4-21-14,0-2-16 0,-4-8 2 1,0-3 1 16,5-7-119-16,-9-10-23-1,4 0-5 1</inkml:trace>
    </iact:actionData>
  </iact:action>
  <iact:action type="add" startTime="25031">
    <iact:property name="dataType"/>
    <iact:actionData xml:id="d40">
      <inkml:trace xmlns:inkml="http://www.w3.org/2003/InkML" xml:id="stk40" contextRef="#ctx0" brushRef="#br0">9784 3924 2310 0,'7'24'97'12,"-3"0"-77"3,0 3 86-15,0 7 18 0,3 0 3 0,1 6 1 17,-4 1 4-17,3 6 2 1,1 1 0-1,-4 3 0 10,3 0-66-10,-3-1-14 2,4 5-2-2,-4-4-1 13,3-1-29-13,-3-12-6 4,4 2 0-4,-4-2-1 14,-1-8-15-13,1-3 0-1,0-3 0 0,0 0 0 15,-4-4-65-15,4 0-10 0,-4-9-1 1</inkml:trace>
    </iact:actionData>
  </iact:action>
  <iact:action type="add" startTime="25288">
    <iact:property name="dataType"/>
    <iact:actionData xml:id="d41">
      <inkml:trace xmlns:inkml="http://www.w3.org/2003/InkML" xml:id="stk41" contextRef="#ctx0" brushRef="#br0">10237 4504 2682 0,'27'-3'113'11,"4"3"-90"0,-5 0 38-10,5-4 8-1,-5 4 2 0,1 0 0 15,0 0-50-15,-1-3-9 0,1 3-3 0</inkml:trace>
    </iact:actionData>
  </iact:action>
  <iact:action type="add" startTime="25738">
    <iact:property name="dataType"/>
    <iact:actionData xml:id="d42">
      <inkml:trace xmlns:inkml="http://www.w3.org/2003/InkML" xml:id="stk42" contextRef="#ctx0" brushRef="#br0">11495 3592 2234 0,'0'0'47'1,"-3"7"9"5,3 6-44-2,0-6-12-4,3 3 0 1,-3 4 0 9,4 3 113-9,-4 0 21-1,4 3 4 0,0 0 1 15,0 1-54-15,3-1-10 0,-3 0-3 0,0 1 0 17,4 3-42-17,-1-4-9 0,-3 4-1 0,4-4-1 15,-5 0-19-14,5-3 0-1,-4 0 0 1</inkml:trace>
    </iact:actionData>
  </iact:action>
  <iact:action type="add" startTime="25977">
    <iact:property name="dataType"/>
    <iact:actionData xml:id="d43">
      <inkml:trace xmlns:inkml="http://www.w3.org/2003/InkML" xml:id="stk43" contextRef="#ctx0" brushRef="#br0">11206 4229 2680 0,'23'0'76'0,"-1"0"16"8,9 0-73-2,-1 0-19-5,5 0 0-1,3-3 0 9,0 3 83-8,0 0 13-1,4-3 2 0,0-1 1 14,0 4-59-14,0-3-11 0,4 3-2 0,-4 0-1 15,-1-4-16-15,-2 4-10 0,-5 0 12 0,0-3-12 20,-3 3-164-20,-8-3-39 0</inkml:trace>
    </iact:actionData>
  </iact:action>
  <iact:action type="add" startTime="26264">
    <iact:property name="dataType"/>
    <iact:actionData xml:id="d44">
      <inkml:trace xmlns:inkml="http://www.w3.org/2003/InkML" xml:id="stk44" contextRef="#ctx0" brushRef="#br0">11271 4643 2006 0,'0'17'42'1,"0"-7"9"9,0-3-41-10,3 6-10 0,1 1 0 1,0-1 0 9,-4 1 109-9,4 0 20-1,0 3 4 0,-4-4 1 14,3 4-37-13,-3-3-7-1,0 3-2 0,4-7 0 15,-4 3-30-15,4-3-6 0,-4 1-2 0,0-1 0 15,0-10-40-15,0 0-10 0,0 0 0 0,0 0 0 15,0 0 0-15,0 0 0 0,0 0 0 0,0 0 0 15,0-7 0-15,0 0 0 0,0 0 0 0,0-3 0 14,4 0 23-13,-4 0 2-1,0 0 1 0,4-4 0 18,-1 4-26-18,1 0 0 1,0 0 0-1,4 0 0 14,-1-1 0-14,1 1-9 3,3-3 9-3,1 2 0 15,-1 5 0-13,5 2 0-2,-5 1 0 1,0 0 0 8,1 3 0-8,-1 0 0 0,1 3 0 0,-5 0 0 10,1 4 0-9,0 0 0-1,-1 0 8-1,-3 3-8 11,4-3 13-11,-5 3-3 1,1-3-1 0,-4 3 0 11,4-7 0-11,-4 4 0-1,0-7 0 0,0 0 0 14,0 0-9-14,0 0 0 0,0 0 0 0,0 0 0 15,0 0-10-14,0 0 10-1,0 0 0 0,0 0-9 14,0 0 9-14,4-7 0 1,-4-3 0-1,4 0 0 20,0 0 0-20,-1-1 0 0,5-2 0 0,0 3 0 14,-1-4 0-14,8 4 11 3,-3 0-11-2,3 3 12 11,-3-3 5-11,3 6 2 0,0-2 0-1,0 2 0 10,1 1 19-8,3 3 4-2,-4 3 1 3,0 1 0 5,0 2-18-7,-3 5-3 0,3-8-1-1,-4 7 0 13,-3 0-1-12,4 4-1 0,-5-4 0 0,-3 4 0 11,4-1-31-12,-5 1-5 1,1-4-2-1,0 0 0 14,-4 7 19-14,4-7 0 0,-4 0 0 1,0-6 0 16,0-4-208-17,0 10-39 1,0-10-7-1</inkml:trace>
    </iact:actionData>
  </iact:action>
  <iact:action type="add" startTime="26893">
    <iact:property name="dataType"/>
    <iact:actionData xml:id="d45">
      <inkml:trace xmlns:inkml="http://www.w3.org/2003/InkML" xml:id="stk45" contextRef="#ctx0" brushRef="#br0">12025 3582 2480 0,'0'0'52'0,"12"0"12"8,3 7-52-7,4-1-12-1,4 5 0 0,4-1 0 15,3 7 110-15,4 3 19 1,5 4 4-1,3 6 1 14,-1-3-30-14,1 14-7 0,4 7-1 0,4 6 0 15,-5 0-51-15,5 4-10 0,0 6-3 0,-1 0 0 15,-11-3 5-14,0 0 1-1,-7 1 0 0,-4-1 0 15,-8-4-10-15,-4-3-1 0,-4 4-1 0,-7-7 0 17,-4-4-26-15,0 1 0-2,-7-11-14 1,-1 7 5 14,0-7 9-13,-3 1-8-2,-4-4 8 0,-1-4-8 14,1 1-144-12,0-11-29-2,0 0-6 1</inkml:trace>
    </iact:actionData>
  </iact:action>
  <iact:action type="add" startTime="27570">
    <iact:property name="dataType"/>
    <iact:actionData xml:id="d46">
      <inkml:trace xmlns:inkml="http://www.w3.org/2003/InkML" xml:id="stk46" contextRef="#ctx0" brushRef="#br0">13039 3599 2478 0,'-3'7'70'0,"3"3"16"8,0 0-69-8,0 0-17 0,0 0 0 0,0 4 0 15,3 3 88-15,1-7 15 0,0 10 2 0,0-10 1 16,0 4-41-16,0 3-8 0,-1-7-1 1,1 4-1 14,0-4-39-14,4-3-8-1,-5 3-8 0,1-3 11 16,4-1-11-16,-8-6-9 0,7 0 9 0</inkml:trace>
    </iact:actionData>
  </iact:action>
  <iact:action type="add" startTime="27749">
    <iact:property name="dataType"/>
    <iact:actionData xml:id="d47">
      <inkml:trace xmlns:inkml="http://www.w3.org/2003/InkML" xml:id="stk47" contextRef="#ctx0" brushRef="#br0">13078 3321 2625 0,'-8'-4'55'0,"8"4"12"9,0 0-54-6,0 0-13-3,0 0 0 0</inkml:trace>
    </iact:actionData>
  </iact:action>
  <iact:action type="add" startTime="28665">
    <iact:property name="dataType"/>
    <iact:actionData xml:id="d48">
      <inkml:trace xmlns:inkml="http://www.w3.org/2003/InkML" xml:id="stk48" contextRef="#ctx0" brushRef="#br0">13055 3341 1094 0,'0'0'23'1,"0"0"5"8,0 0-28-8,0 0 0-1,0 0 0 0,0 0 0 17,0 0 75-17,0 0 9 0,0 0 3 0,0 0 0 12,0 0 0-10,0 0 0-2,0 0 0 1,0 0 0 11,7-3-4-11,-7 3-1-1,0 0 0 1,0 0 0 12,0 0-14-12,4 0-4 0,4 0 0-1,-8 0 0 15,4-7 0-15,-4 7 0 1,7 0 0 0,-7 0 0 11,8-3 0-12,-8 3 0 1,4 0 0-1,-4 0 0 14,7-4 0-13,-7 4 0-1,8 0 0 0,-8 0 0 14,0 0-52-13,0 0-12 0,0 0 0-1,4 7 0 14,-4-7 20-13,0 0 3 0,0 0 1-1,0 10 0 15,-4-3-3-15,4-7 0 1,-4 10 0 0,0-3 0 10,4-7-7-10,-4 7-2-1,4-7 0 0,-7 3 0 13,7-3-4-13,0 0-8 1,0 0 11 0,0 0-11 12,0 0 8-12,0 0-8 0,-4-7 0-1,4 7 0 12,-4-3 0-10,4 3 0-2,0-10 0 1,0 6 0 11,0 4 0-12,4-6 0 1,-4-1 0-1,4 7 0 13,-4 0 18-12,4-10-3-1,-1 6-1 0,-3 4 0 14,0 0 2-13,4 0 0-1,-4 0 0 0,0 0 0 14,8-3-4-13,-8 3-1-1,0 0 0 1,0 0 0 13,0 0-11-14,0 0 12 1,0 0-12-1,0 0 12 16,0 0-12-16,0 0 0 0,0 0-12 1,0 0 12 14,0 0-160-14,-8 3-25-1,8-3-5 0</inkml:trace>
    </iact:actionData>
  </iact:action>
  <iact:action type="add" startTime="29612">
    <iact:property name="dataType"/>
    <iact:actionData xml:id="d49">
      <inkml:trace xmlns:inkml="http://www.w3.org/2003/InkML" xml:id="stk49" contextRef="#ctx0" brushRef="#br0">13600 4490 1458 0,'0'0'30'1,"0"0"8"5,0 0-30-6,0 0-8 1,0 0 0-1,0 0 0 15,0 0 78-15,0 0 14 0,0 0 4 0,0 0 0 15,0-3-26-15,4-4-5 0,0 4-1 0,-1-4 0 14,1 4 0-13,0-1 0-1,0-3 0 0,3 4 0 15,-3 0 52-15,4-4 9 0,-1 3 3 0,1-2 0 15,0 2-103-15,-1 1-25 0,1 0 0 0,0 3 0 17,-1 0 56-16,1 0 7-1,-4 3 1 1,-4-3 0 12,7 7-36-12,-3-1-8 0,0-2 0-1,-4-4-1 15,4 10 21-14,-4 0 4-1,0-3 0 1,-4 0 1 10,0 3-45-11,0-7-16 1,0 4 0-1,1 0 0 15,-5 0 16-15,0-4 12 0,1 4-1 0,-1-4-1 12,1-3-10-12,-1 7 0 0,0-7 0 0,1 0 8 14,7 0-8-14,-8 0 0 1,8 0 0-1,-8-7 0 18,8 7-30-18,-3 0-2 1,3 0 0-1,0 0 0 14,0 0-117-13,-4-3-24-1,4 3-5 0</inkml:trace>
    </iact:actionData>
  </iact:action>
  <iact:action type="add" startTime="29986">
    <iact:property name="dataType"/>
    <iact:actionData xml:id="d50">
      <inkml:trace xmlns:inkml="http://www.w3.org/2003/InkML" xml:id="stk50" contextRef="#ctx0" brushRef="#br0">14126 4385 2795 0,'8'34'58'0,"-5"-17"14"8,5 0-57-8,-4 7-15 1,4-4 0-1,-5 7 0 14,5 0 100-13,0-6 16-1,3-1 4 0,-3 4 1 16,-1-4-49-16,5 0-11 0,-5 1-1 0,1-1-1 17,3-10-28-17,-3 7-6 1,0-7-1-1,3 4 0 16,-3-7-14-15,-1 3-10 0,1-3 12 0,0-4-12 9,-5 0 0-10,5-3-22 0,0 0 3 1,-1-3 1 11,-3 0 18-11,4-4 0-1,-4-3 0 1,-1 0 0 12,1-1-20-13,0 1-3 1,0-3-1-1,0-1 0 14,-4-3 4-13,3 4 0-1,-3-8 0 1,0 4 0 15,4-3 9-16,0 0 3 1,-4-1 0-1,4 4 0 11,0-3 8-10,-1 0 0-1,5-1 0 0,0 4 8 14,-1 4 12-14,5-1 2 0,3 1 1 0,-4 3 0 16,5 3 6-16,-1-3 2 1,0 3 0-1,0 3 0 16,5-2-11-16,-1 2-1 0,-4 4-1 0,4-10 0 15,0 10-10-13,0-7-8-2,0 4 9 0,0-4-9 16,0 4-80-16,0-4-23 0,0 4-4 0</inkml:trace>
    </iact:actionData>
  </iact:action>
  <iact:action type="add" startTime="30542">
    <iact:property name="dataType"/>
    <iact:actionData xml:id="d51">
      <inkml:trace xmlns:inkml="http://www.w3.org/2003/InkML" xml:id="stk51" contextRef="#ctx0" brushRef="#br0">14881 3968 2746 0,'8'0'57'1,"3"0"14"6,0 0-57-3,5 0-14-4,-1-6 0 0,0 2 0 11,0 4 74-11,4-7 12 0,1 1 2 1,-1 2 1 13,-4-3-49-14,-4 1-11 0,8 2-1 0,-7-6-1 15,-1 3-27-15,-3 1 8 0,3-5-8 0,-3 5 0 15,-4-1-15-15,3-3-8 1,-3-1-1-1,0 8-1 18,0-7-21-17,-4 0-4-1,0 3-1 0,0 7 0 16,0 0 19-16,0 0 3 0,0 0 1 0,-8 0 0 9,1 0 28-9,-5 7 10 0,4-7 0 0,1 10 0 15,-5 0 26-14,5 0 4 0,-5 4 2-1,1-1 0 13,-1 1 6-13,5 6 2 0,-5-6 0 0,1-1 0 15,3-2-22-15,-3 5-5 1,3-5-1-1,1-1 0 15,3-10-22-15,4 0 0 0,0 0 0 1,-8 0 0 17,1 0-20-17,3-10-8-1,0-1-1 0,0 1-1 10,4 0 14-10,0-7 4 0,4 0 0 1,0-3 0 13,0 3-6-14,3 0-1 1,1 3 0-1,-1 1 0 15,1 3 67-14,4 0 12-1,-1 3 4 0,-3 7 0 15,3 0 0-14,0 7 0-1,1 3 0 0,-1 0 0 19,1 3 0-18,-1 8 0-1,4-1 0 1,-3 7 0 5,3-10-36-6,4 4-8 1,-4-1 0-1,5-3-1 21,-1 0-67-20,-4-7-12-1,0 0-4 0</inkml:trace>
    </iact:actionData>
  </iact:action>
  <iact:action type="add" startTime="36231">
    <iact:property name="dataType"/>
    <iact:actionData xml:id="d52">
      <inkml:trace xmlns:inkml="http://www.w3.org/2003/InkML" xml:id="stk52" contextRef="#ctx0" brushRef="#br0">2288 6873 437 0,'0'-13'18'9,"0"-1"-18"6,4 4 116-15,-4 0 19 0,0 3 4 0,0 7 1 15,0 0 57-14,0 0 12-1,0 0 3 0,0 0 0 15,4 10-23-15,0 4-4 1,-4 0-1-1,4 9 0 15,-1 4-57-15,1 7-12 1,0 7-3-1,-4 3 0 15,4-3-60-15,0 3-12 2,3 3-2-1,-3-3-1 9,0-3-29-9,0 0-8-1,0-1 0 1,-1-6 0 12,1 0 0-12,0 0 0-1,0 0 0 2,0 0 0 14,-1-7-23-15,1 0-5-1,-4-3-2 0,4 0 0 14,0-4-125-13,0-7-25-1,0 4-4 0</inkml:trace>
    </iact:actionData>
  </iact:action>
  <iact:action type="add" startTime="36471">
    <iact:property name="dataType"/>
    <iact:actionData xml:id="d53">
      <inkml:trace xmlns:inkml="http://www.w3.org/2003/InkML" xml:id="stk53" contextRef="#ctx0" brushRef="#br0">2643 7663 1580 0,'0'0'67'13,"0"0"-54"-1,0 0 92-12,0 0 19 1,0-6 3-1,4-1 1 15,-4-3-48-15,0-4-8 0,4 4-3 0,-4-10 0 16,0-1-24-16,0 1-5 0,0-7 0 1,-4 0-1 17,0-4-19-18,0 1-3 1,-3-14-1-1,-1 3 0 9,0 0-5-8,1-6-2-1,3 3 0 1,-4 0 0 12,1-4 7-12,3 7 0 0,0 4 1-1,4-4 0 12,0 11 11-10,4 3 3-2,0 0 0 0,3 6 0 16,5 4-13-16,-1 0-2 0,4 7-1 0,1 7 0 16,-1 0-15-16,0 3 0 0,0 3 0 0,4 4 0 11,-3-1 12-11,3 8-4 1,-4 0-8-1,0 3 12 18,-3 3-30-17,-5 0-6-1,5 7-2 0</inkml:trace>
    </iact:actionData>
  </iact:action>
  <iact:action type="add" startTime="36757">
    <iact:property name="dataType"/>
    <iact:actionData xml:id="d54">
      <inkml:trace xmlns:inkml="http://www.w3.org/2003/InkML" xml:id="stk54" contextRef="#ctx0" brushRef="#br0">2494 7345 2500 0,'0'0'52'0,"12"0"12"8,-5 0-52-4,9 3-12-4,-1-3 0 0,-4 0 0 12,8-3 92-12,-3 3 15 0,6 0 3 0,-2 0 1 15,-1-7-68-14,7 3-14-1,-10 4-2 0,6 0-1 18,-3 0-107-18,4-6-22 1</inkml:trace>
    </iact:actionData>
  </iact:action>
  <iact:action type="add" startTime="37191">
    <iact:property name="dataType"/>
    <iact:actionData xml:id="d55">
      <inkml:trace xmlns:inkml="http://www.w3.org/2003/InkML" xml:id="stk55" contextRef="#ctx0" brushRef="#br0">4347 7324 1997 0,'27'4'41'0,"-20"2"11"10,9-6-41-9,-5 0-11-1,8 0 0 0,0 0 0 14,0 0 104-13,4 0 18-1,4 0 4 0,-4 0 1 14,0 0-59-13,3 0-12-1,-3-6-3 0,4 6 0 14,-4-4-33-13,-4 4-8-1,4-6 0 0,-4 2-1 19,-4 4-53-18,0-7-10-1,0 4-3 1</inkml:trace>
    </iact:actionData>
  </iact:action>
  <iact:action type="add" startTime="37387">
    <iact:property name="dataType"/>
    <iact:actionData xml:id="d56">
      <inkml:trace xmlns:inkml="http://www.w3.org/2003/InkML" xml:id="stk56" contextRef="#ctx0" brushRef="#br0">4614 6989 2276 0,'0'13'48'0,"0"8"9"9,0-1-45-5,0 0-12-4,4 7 0 0,0 4 0 11,-1-1 91-10,1 8 16-1,0-8 3 0,0 8 1 16,0-1-42-16,-1 3-8 0,1-6-1 0,0 4-1 17,-4-1-35-16,4 0-6 0,0-6-2-1,0-1 0 14,-4 1-16-12,3-4 0-2,1 0 0 0,-4-10 0 15,4 0-90-14,-4 0-12-1,0-4-2 0</inkml:trace>
    </iact:actionData>
  </iact:action>
  <iact:action type="add" startTime="37597">
    <iact:property name="dataType"/>
    <iact:actionData xml:id="d57">
      <inkml:trace xmlns:inkml="http://www.w3.org/2003/InkML" xml:id="stk57" contextRef="#ctx0" brushRef="#br0">4786 6890 1979 0,'3'7'41'1,"1"3"10"7,0 4-41-3,4 3-10-5,-5 3 0 0,5 4 0 10,0 6 92-10,-5 1 16 0,5 3 3 0,-4 3 1 16,4-3-8-15,-1 0 0-1,-3 0-1 0,4 0 0 14,-5-4-83-14,1 4-20 0,0-3 0 0,0-8 0 15,0 5 56-15,-4-5 6 0,3 1 2 0,-3 3 0 15,0-13-64-15,0 6-8 1,4-6-4-1,-4-4-1 14,0 0 13-14,0-10 0 0,0 0 0 0,0 0 0 14,0 0-12-13,0 0 0-1,0 0 0 0,8-10 0 17,0 0 0-17,-1-4 0 0,1 0 0 0,3-3 0 16,-3 4 3-16,3-4 1 0,1 0 0 0,-1 3 0 16,4 1-2-15,1-1 0-1,-1 4 0 0,0 0 0 10,4 7 10-10,-4-1 0 1,5 8 8-1,-1-4-8 15,-4 3 15-14,4 4-2 0,0 3 0-1,0 0 0 12,0 0-3-11,-4 0-1-1,4 1 0 0,-3-1 0 16,3-3-9-16,-4 3 8 1,4 0-8-1,0-10 8 13,0 3-8-13,-4 4 0 1,4-14 0-1,-3 4 0 15,-1 3 0-14,0-10 8 1,0 3-8-1,-7-3 8 12,4 0-8-11,-9-1 0-2,1 1 0 1,-4 0 0 11,0-3 8-11,-4 2 0 1,-3-2 0-1,-1 3 0 12,0 3-8-11,1 3 0-1,-5-6 0 0,1 10 0 9,0-6 0-9,-1 6 0-1,1 6 0 1,3-2 0 11,-3 2 0-11,3 5 0 0,0-5 0-1,5 5 0 9,-1 2 0-9,4-3 0 0,0 7 0 0,0-7 0 16,4 7 0-16,-1-3 0 0,5 3 0 0,0-7 0 15,3 10 0-15,0-9-14 0,5 2 3 0,3-3 1 14,-4 0 10-13,4 1 0-1,4-5 0 0,-4 1 0 15,0-3 11-15,0-4-3 0,0 0 0 0,0-4 0 15,-3-3-8-15,3 1 0 0,-4-5 0 0,0-2 0 16,0-1 0-16,1 4 0 0,-5-7 8 0,0 7-8 16,1-7 9-16,-4 4-9 1,-1-4 10-1,1 0-10 16,-4 3 12-16,3 1-4 0,-3 2-8 0,0 1 12 11,0 3-3-11,-4 1-1 1,7 6 0-1,-7 0 0 13,4 0-8-12,4 0 12-1,-1 0-12 1,1 3 12 12,0 0-12-13,-1 4 0 1,5 0 0-1,-5-4 0 15,9 1 0-15,-5 3 0 0,4-4 0 0,4 0 0 15,-3 1 12-15,3-1-2 0,0 1-1 0,0-1 0 15,0-3-9-15,4 3 0 0,0-3 0 0,-1-3 0 14,-3 0 0-13,1-1-14-1,2 1 3 0,-6-4 1 16,-1 0 10-16,0 0 0 0,-3-3 0 1,-1 0 0 19,-7 7 0-19,0-8 8-1,-1 1-8 0,-3 0 8 9,0 3 0-7,-7 4 0 0,3-4 0-2,-4 4 0 11,-3-1 8-10,3 4 3 1,-7 4 0-1,4-1 0 9,-1 4 18-9,1 3 4 3,-1 0 1-3,1 0 0 7,3 1-7-6,4 2-2-2,1 1 0 0,-1 3 0 12,8-4-13-11,-1 4-4-1,5-3 0 0,0 3 0 14,7-4-16-13,0 4 8-1,0-7-8 0,8-3 0 14,0 0 0-13,0-4 0-1,0 1 0 0</inkml:trace>
    </iact:actionData>
  </iact:action>
  <iact:action type="add" startTime="38696">
    <iact:property name="dataType"/>
    <iact:actionData xml:id="d58">
      <inkml:trace xmlns:inkml="http://www.w3.org/2003/InkML" xml:id="stk58" contextRef="#ctx0" brushRef="#br0">7580 7284 1735 0,'0'0'36'0,"-4"-4"9"6,4 4-36-1,-4-7-9-5,4 1 0 0,0 6 0 10,-3-7 107-9,-5 0 19-1,4 4 4 0,4 3 1 15,-7-4-38-15,-1 1-7 0,0 3-2 0,1 0 0 15,-5 0-16-15,1 3-3 0,3 1-1 1,-3-1 0 15,-1 7 0-15,1-3 0-1,-1 3 0 1,1 4 0 12,3-1 0-13,1 4 0 1,-1 4 0-1,1-8 0 16,3 4-51-15,4-3-13-1,0-1 0 1,4 1 0 13,-4-1 54-13,7-2 8-1,-3-1 2 1,4 0 0 11,3-10-52-10,0 0-12-2,1 0 0 0,3 0 0 12,0 0 0-11,1-10 0 0,3 0 0 0,-4-1 0 9,0 1-9-9,0-3-5-1,1-1-1 0,-5 1 0 14,1-1 6-14,-1 4 1 0,-3 0 0 0,-5-7 0 15,1 13-9-15,-4-6-2 0,0 10 0 0,0 0 0 18,0 0-13-18,0 0-4 0,0 0 0 1,0 0 0 11,0 10 17-12,0 0 3 1,0 1 1 1,4 6 0 14,0-4-1-16,4 4-1 0,3-3 0 0,0 3 0 16,1 0-151-16,3-7-29 3,4 3-7-2,0 4 0 13,0-13-27-14,-3 6-5 0,3-7 0 0,-4 1-1 16,0-4 108-16,0 0 21 0,-3-4 5 0,-1 1 1 5,1-1 84-4,-5-2 18 0,1 2 0-1,-4-6 0 13,-1 0 130-13,1 3 22 1,0 4 5-1,-4-7 1 13,0-4-18-13,0 0-3 1,-4 4-1-1,4 0 0 14,0-3-58-13,4-1-12-1,-4 0-2 0,4 8-1 16,0-5-38-15,3 1-7 1,-3 4-2-1,8 2 0 8,-1 4-8-9,0 0-8 0,1 0 9 1,3 0-9 14,4 4 12-15,-4 2-4 0,8-2-8 1,-4 2 12 15,0-2-12-16,1 3 0 1,2-4 0-1,1 0 0 15,0 1 0-15,-4-4 0 1,4 0 8-1,-4 0-8 13,0-4 0-11,0 1 0 0,-3 0 0-2,3 3 0 11,-8-11 10-10,0 11-10 1,1-10 10-1,-4 10-10 11,-5-10 27-12,1 3-1 0,0 4 0 0,0-4 0 11,-4 7 22-10,-4-7 5-1,4 7 1 0,0 0 0 16,-4-3-1-15,-3 0 0 1,7 3 0-2,-12 0 0 13,1 3 7-12,3 0 0 1,-3 4 1-1,-1 3 0 12,5 1-8-12,-1 5-1-1,0-5-1 0,4 6 0 13,4-4-11-12,0 4-3-1,4 0 0 2,4-3 0 9,0 3-21-11,3 3-5 1,0 0-1-1,1-6 0 16,3-1-10-16,4-2 0 0,-4-1 0 0,4 0 0 15,4-7-51-14,0-3-5-1,0-3-2 0</inkml:trace>
    </iact:actionData>
  </iact:action>
  <iact:action type="add" startTime="39566">
    <iact:property name="dataType"/>
    <iact:actionData xml:id="d59">
      <inkml:trace xmlns:inkml="http://www.w3.org/2003/InkML" xml:id="stk59" contextRef="#ctx0" brushRef="#br0">9909 7212 2166 0,'0'21'45'0,"0"-14"10"9,0 6-44-6,0 1-11-3,4-1 0 0,-4 4 0 10,0 0 136-10,4 3 24 0,-4 1 6 0,4-4 1 16,0 3-63-16,-4-3-13 0,0 0-3 0,4-3 0 15,-4 6-60-15,0-10-13 1,3 0-3-1,-3-6 0 17,0-4-123-17,0 0-25 1</inkml:trace>
    </iact:actionData>
  </iact:action>
  <iact:action type="add" startTime="39713">
    <iact:property name="dataType"/>
    <iact:actionData xml:id="d60">
      <inkml:trace xmlns:inkml="http://www.w3.org/2003/InkML" xml:id="stk60" contextRef="#ctx0" brushRef="#br0">9860 7057 3154 0,'0'0'132'9,"-4"-4"-105"9,4-6 34-18,4 10 7 0,-4-10 2 0,4 3 0 13,0 4-54-12,-1-4-16-1,5 3 0 0</inkml:trace>
    </iact:actionData>
  </iact:action>
  <iact:action type="add" startTime="40106">
    <iact:property name="dataType"/>
    <iact:actionData xml:id="d61">
      <inkml:trace xmlns:inkml="http://www.w3.org/2003/InkML" xml:id="stk61" contextRef="#ctx0" brushRef="#br0">11400 7118 2062 0,'-19'-11'43'1,"15"8"10"6,-3 0-42-3,-1-1-11-4,0-3 0 0,-3 7 0 11,3-3 130-11,-3 3 24 0,-1 0 5 1,-3 3 1 15,0 4-60-15,0 3-11-1,-4 1-2 0,0 5-1 16,3 1-29-16,1 0-5 0,0 7-2 0,0-4 0 12,3 1-5-12,1-4-1 0,3 3 0 0,0-3 0 15,8 0-28-14,0-3-7-1,4 2-1 0,4-5 0 13,0-1-8-13,3-3 0 1,0-1 0-1,1-2 0 14,3-1 0-13,4-3 0-1,-4-3 0 0,4-4 0 15,1 0 0-13,-1-3 0-2,0-4 0 0,0 4-11 13,0-7 11-13,-4 0 0 1,-4 4 8-1,1-4-8 14,-1 7 0-14,-3-4 0 0,-4 4 0 0,3 3 0 15,-3 0 0-15,-4 7 0 1,0 0 0-1,0 0 0 15,0 0 0-15,0 0 8 0,0 0-8 0,0 11 0 17,0-1 0-17,0 0 0 0,0 4 0 1,0-1 0 13,0 1 0-12,0-1 0-2,0 4 0 0,0-7 0 15,4 4-44-14,0-1-6-1,0-2-2 0,-1-1 0 16,1-3-208-15,0-4-41-1</inkml:trace>
    </iact:actionData>
  </iact:action>
  <iact:action type="add" startTime="40452">
    <iact:property name="dataType"/>
    <iact:actionData xml:id="d62">
      <inkml:trace xmlns:inkml="http://www.w3.org/2003/InkML" xml:id="stk62" contextRef="#ctx0" brushRef="#br0">11595 7260 2180 0,'0'0'45'1,"0"0"11"8,0 0-44-8,0 0-12 0,3 7 0-1,1-4 0 14,4 4 96-14,-4 0 16 0,3-1 4 0,-3 1 1 11,4 0-36-11,-1-4-7 0,1 4-2 0,3-3 0 15,-3 2-44-14,3-6-10-1,1 4-2 0,-4 2 0 14,3-6-16-14,0 0 8 0,1-6-8 0,-1 2 0 17,1-2 0-17,-5 2 0 1,1-3 0 0,0 4 0 11,-1-4 0-11,-3 0 0 0,0-3-12 0,0 7 3 15,-1-4-24-14,-3 7-5-2,0-7-1 1,0 7 0 11,4-6-196-10,-4 6-39 0,0-7-8-2</inkml:trace>
    </iact:actionData>
  </iact:action>
  <iact:action type="add" startTime="40669">
    <iact:property name="dataType"/>
    <iact:actionData xml:id="d63">
      <inkml:trace xmlns:inkml="http://www.w3.org/2003/InkML" xml:id="stk63" contextRef="#ctx0" brushRef="#br0">12151 7124 2017 0,'-7'0'85'1,"-1"4"-68"14,-4-4 150-15,1 3 29 0,0 0 7 0,-5 4 1 15,1 0-87-15,4 3-17 0,-5 4-3 0,5 3-1 17,0-7-35-17,-1 3-7 0,4 1-2 1,5 0 0 12,-5-1-41-12,8 1-11-1,-4-4 0 1,8 3 0 14,0-6 0-15,0 3 0 1,3-3 0-1,1-7 0 16,3 4 0-16,1-4 0 1,3 0 0 0,0-4 0 12,-3-3-24-13,3 4-6 1,0-7-2-1,0 0 0 16,-3-1 0-16,-1 1 0 0,1-3 0 0,-5 3 0 9,1-1 10-6,0-2 2-3,-5 6 0 0,5-3 0 12,-4 10 3-9,-4 0 1-3,0 0 0 0,0 0 0 11,0 0-4-11,8 3 0 0,-5 4 0 0,1 7 0 15,0-1 10-15,0 4 2 0,0 3 0 0,-1 4 0 17,1-3 8-15,-4 6 0-2,0 0 0 1,0 3 0 13,0 8 0-13,0-8 0 0,-4 7 0-1,1 4 0 13,-1-4 0-11,-4 4 0-1,1-7 0-1,-5 3 0 14,1 1 27-12,-5-5 7-2,1-2 2 1,-4-1 0 8,0 1 9-8,0-4 3-1,0-7 0 1,-4 1 0 12,4-4-29-13,4-4-6 1,-4-3-1-1,3-3 0 11,1-7-12-10,4-3-16 0,-5-1 3-1,9-6 1 18,-1-7-144-18,1-6-29 1,3 2-6 0</inkml:trace>
    </iact:actionData>
  </iact:action>
  <iact:action type="add" startTime="41111">
    <iact:property name="dataType"/>
    <iact:actionData xml:id="d64">
      <inkml:trace xmlns:inkml="http://www.w3.org/2003/InkML" xml:id="stk64" contextRef="#ctx0" brushRef="#br0">12429 7212 2518 0,'4'31'52'0,"-4"-21"13"8,0 4-52-8,4-1-13 0,-4-3 0 0,0 4 0 16,4-4 85-15,0 0 15-1,0 0 2 0,-1 1 1 13,1-8-72-12,0 0-15-1,4 1-2 1,-5-4-1 13,1-4-13-14,0-2 0 0,0-1 0 0,0-3-10 14,3-4-8-13,-3 4-2-1,4-7 0 0,-4 3 0 21,-1-2-35-20,5-1-7-1,-4 0-2 2,0 3 0 10,3-6 26-12,1 10 5 1,-1-7 1-1,1 6 0 10,0 5 51-9,-1-1 10-1,1 0 3 0,3 4 0 13,-3 3 25-12,0 3 6-1,-1 0 1 1,1 4 0 12,3 0-26-12,-3 0-5 0,0 6-1 3,-5-9 0 6,5 6 7-9,-4-3 1 1,0 3 0-1,-1-7 0 11,1 4-23-11,-4-7-4-1,4 7-1 0,-4-7 0 12,0 0-12-11,0 0 0-1,0 0 0 0,0 0 0 13,8 0 0-12,-1 0 0-1,-3-4 0 0,4 1 0 14,-4 3 0-14,3-7 0 1,1 4 0-1,-1 3 0 15,1-7 0-14,0 4 0-1,-1 3 0 0,5-7-10 16,-1 7 10-16,-3 0 0 0,3 7 0 0,5-7 0 17,-5 3 0-17,0 4 8 0,5-4-8 0,-5 4 0 11,4 0 0-11,1 0 0 1,3-1 0 0,-4-2 0 11,4-1 0-11,-4 1 0 0,4-1 0-1,-3-3 0 13,-1-3 0-12,4 3 0-1,-4-4 0 0,4-3 0 15,-4 1 0-15,1-1 0 0,3 0 0 0,-4-3 0 15,-4-7 0-15,1 3 0 0,-1 4 0 0,-3-3 0 14,0-1 0-13,-1 1 0-1,-3 2 0 0,-4 1 0 15,0 0 0-15,-4 3 0 0,-3 0 0 0,-1 7 0 15,0-6 0-15,-3 6 11 1,-1 0-3-1,1 6 0 16,0-2-8-16,3 6 0 0,-4 0 0 1,1 4 0 14,3 3 0-15,5 0 0 1,-1 0 0-1,0 0 8 13,4 3-8-12,0-3 0 1,4 0 0-1,0 0 0 10,3 0 0-10,1-4 0 1,-1 1 0-1,5-1-11 10,-4-2 11-8,3-5 0-1,4 4 0-2,-3-6 0 12,-1-4 0-11,4 0 0-1,1-4 0 0,-5-2 0 11,4 2 0-10,1-6 0 0,-5 0-9 0,4-4 9 13,-3 1-11-13,3-4 3-1,-4 0 0 0,5 0 0 13,-5 0-4-12,0-3-1-1,5-1 0 0,-5 8 0 13,1-4 13-13,-1 0-12 1,0 3 12-1,-3 4-12 15,4 3 20-14,-5 4 4-1,1-4 0 0,-1 7 1 14,-3 4 23-13,4-1 5 0,-4 4 1-1,-1 0 0 11,1 3-4-11,0 0-1 1,-4 0 0-1,4 4 0 14,0-4-17-14,-4 3-3 0,7 1-1 1,-7-4 0 12,0 0-16-13,0 0 0 0,0 1 8 0,-3-1-8 16,3-3 0-16,-4 3-14 0,4-3 2 0,-4 3 1 21,4 0-140-20,-4-3-28 0,4-7-5 0</inkml:trace>
    </iact:actionData>
  </iact:action>
  <iact:action type="add" startTime="41863">
    <iact:property name="dataType"/>
    <iact:actionData xml:id="d65">
      <inkml:trace xmlns:inkml="http://www.w3.org/2003/InkML" xml:id="stk65" contextRef="#ctx0" brushRef="#br0">13730 7073 2504 0,'22'0'52'0,"5"0"12"7,0 0-52-7,-1 0-12 1,5 0 0-1,-1 0 0 14,-3 0 23-14,0 0 1 0,0 0 1 0,-1-6 0 20,-3 2-152-20,-4 4-30 0</inkml:trace>
    </iact:actionData>
  </iact:action>
  <iact:action type="add" startTime="42017">
    <iact:property name="dataType"/>
    <iact:actionData xml:id="d66">
      <inkml:trace xmlns:inkml="http://www.w3.org/2003/InkML" xml:id="stk66" contextRef="#ctx0" brushRef="#br0">13966 6840 3096 0,'-8'20'64'0,"4"0"16"3,1 7-64-3,-1 4-16 0,4 3 0 0,0 0 0 15,0 3 60-14,0-7 10-1,0 4 2 0,4-3 0 14,-4-1-48-14,0 4-8 0,3-7-3 0</inkml:trace>
    </iact:actionData>
  </iact:action>
  <iact:action type="add" startTime="42464">
    <iact:property name="dataType"/>
    <iact:actionData xml:id="d67">
      <inkml:trace xmlns:inkml="http://www.w3.org/2003/InkML" xml:id="stk67" contextRef="#ctx0" brushRef="#br0">14515 6934 1755 0,'0'0'36'0,"0"0"9"6,0 0-36 2,0 0-9-8,0 0 0 1,-8-3 0 6,8 3 84-7,-7 0 16 0,-1-3 2 0,0 3 1 15,1 0-18-15,-5 0-3 0,1 0-1 0,3 3 0 15,-3 0-4-15,-1 1-1 1,1-4 0-1,0 7 0 14,-5-1-6-13,5 1-2-1,-1 3 0 0,-3 4 0 14,4-1-24-14,3 4-4 0,0 4-2 0,1-8 0 16,3 4-17-15,4 0-3-1,4 0-1 0,0-3 0 16,-1-4-4-15,5 3-1-1,4-6 0 1,-1 0 0 15,0 0-4-16,5-7-8 0,-1 0 11 0,0-4-11 10,4-2 9-10,-4-5-9 0,1 1 0 1,-1 0 9 13,4-3-9-14,-8-4 0 0,5 0 0 0,-5 3 0 14,1-3 0-14,-5 4 0 0,-3-1 0 0,4 0 0 16,-5 8 0-16,-3-4 0 0,0 6 0 0,0 4 0 15,0 0 8-15,0 0-8 0,0 0 8 0,0 0-8 14,-3 14 11-13,-5-1-3-1,4 1-8 1,-3 6 12 12,3-3-12-12,0 3 9-1,0 1-9 1,0-4 8 14,4 3-8-14,0-6 0-1,0-1-12 0,4 1 12 17,0-4-137-16,0 0-20-1,0-3-4 0</inkml:trace>
    </iact:actionData>
  </iact:action>
  <iact:action type="add" startTime="42823">
    <iact:property name="dataType"/>
    <iact:actionData xml:id="d68">
      <inkml:trace xmlns:inkml="http://www.w3.org/2003/InkML" xml:id="stk68" contextRef="#ctx0" brushRef="#br0">14770 7023 1883 0,'35'-11'39'2,"-20"11"10"7,0-3-39-9,4 0-10 0,4 3 0 0,0-4 0 13,0 1 28-13,4-1 4 0,-5 4 1 1</inkml:trace>
    </iact:actionData>
  </iact:action>
  <iact:action type="add" startTime="42973">
    <iact:property name="dataType"/>
    <iact:actionData xml:id="d69">
      <inkml:trace xmlns:inkml="http://www.w3.org/2003/InkML" xml:id="stk69" contextRef="#ctx0" brushRef="#br0">15022 6711 2572 0,'0'23'73'0,"0"5"15"7,0 2-70-2,0 1-18-5,0 3 0 0,4-11 0 11,-4 4 55-10,0 4 7-1,4-4 2 0,-1 3 0 16,-3-2-45-16,4 2-9 1,0-10-2 0,0 11 0 16,-4-7-100-17,4-7-21 0,-4 6-4 0</inkml:trace>
    </iact:actionData>
  </iact:action>
  <iact:action type="add" startTime="43137">
    <iact:property name="dataType"/>
    <iact:actionData xml:id="d70">
      <inkml:trace xmlns:inkml="http://www.w3.org/2003/InkML" xml:id="stk70" contextRef="#ctx0" brushRef="#br0">15251 7162 1455 0,'0'17'61'9,"0"-7"-49"8,0 0 104-17,4 0 21 0,-1-3 4 1,1 3 1 14,0-3-59-14,0 0-12-1,0-4-3 0,-4-3 0 17,3 7-44-17,-3-7-10 0,4 3-2 0,-4-3 0 9,8-3-28-8,-1-1-7-1,1-2-1 0,0-1 0 22,-4 0-40-21,-1-3-9-1,1 3-2 0,0-3 0 11,0-7 13-11,0 3 2 0,-1-3 1 0,1 4 0 10,0-1 59-9,0 4 16-1,3 3 0 0,-3-3 1 14,4 3 72-13,0 1 15-1,-1 2 2 0,1-3 1 14,-1 7-23-13,5 0-5-1,-5 0-1 0,5-6 0 14,-1 6-22-13,5 0-5 0,-5-4-1-1,4 4 0 16,1 4-29-16,-1 2-5 0,0-6-2 0,0 7 0 16,-3-3-5-15,3-1-1-1,0 0 0 0,0 1 0 15,1-1-8-14,-1-6 0-1,-4-1 0 0,1 4 8 10,-1 0 20-10,-3-3 3 0,0 3 1 1,-1-3 0 13,-3-1-32-13,0-3 0-1,-4-3 0 0,0 0 0 14,-4 0 0-14,-4 3 0 1,1-3 0-1,-5 0 0 14,5 0 0-14,-5 3 0 0,1 0 0 0,-4 0 0 16,3 4 12-16,-3 0-3 0,3 3-1 0,-3 0 0 14,4 0-8-14,-1 3-11 1,1 0 3-1,-1 1 0 18,5 2-27-17,-1 1-5-1,4 3 0 0,1 1-1 14,3-8-163-14,3 4-32 1</inkml:trace>
    </iact:actionData>
  </iact:action>
  <iact:action type="add" startTime="43547">
    <iact:property name="dataType"/>
    <iact:actionData xml:id="d71">
      <inkml:trace xmlns:inkml="http://www.w3.org/2003/InkML" xml:id="stk71" contextRef="#ctx0" brushRef="#br0">15815 7212 2422 0,'0'0'68'1,"0"0"16"3,8 0-67-4,-5-3-17 0,5 3 0 0,0-7 0 14,-5-3 63-13,5 0 9-1,0 0 1 0,-5-4 1 14,5-3-27-13,0 4-6-1,-1-8-1 0,1 4 0 14,0 4 13-14,-1-1 3 0,1-3 0 0,-1 4 0 17,5 3-21-17,-4-4-4 0,3 4-1 1,0 0 0 14,5 0 16-14,-5 6 3-1,4-3 1 0,1 4 0 16,-1 3-11-16,0 3-3 0,0 1 0 0,1 3 0 12,-1 3-16-12,-4 3-3 1,1 1-1 3,-1 3 0 8,1-4-5-11,-9 4-2 2,5-7 0-2,-4 1 0 8,-4 2-9-7,0 1-12-2,-4-1 2 0</inkml:trace>
    </iact:actionData>
  </iact:action>
  <iact:action type="add" startTime="44131">
    <iact:property name="dataType"/>
    <iact:actionData xml:id="d72">
      <inkml:trace xmlns:inkml="http://www.w3.org/2003/InkML" xml:id="stk72" contextRef="#ctx0" brushRef="#br0">16665 6890 1735 0,'0'0'36'0,"0"0"9"5,0 0-36 1,0 0-9-6,0 0 0 0,-8 0 0 10,-3-3 123-9,3 3 22-1,-3 0 5 0,0 0 1 15,-1 3-63-15,1-3-13 0,-1 7-3 0,1-3 0 15,-4 2-28-15,7-2-5 0,0 3-2 0,4 3 0 19,1-7-22-19,-1 4-5 0,4 3-1 0,4 0 0 13,-1 0-9-13,5 1 0 0,0-1 0 1,3 0 0 14,4 3 0-14,-3-2 0 0,3-1 0 0,0 3 0 12,1-2 0-12,-1 5 0-1,4-9 0 1,-4 3-11 14,-3 4 31-15,-1-4 7 0,0 0 1 0,-3 0 0 14,0 1 7-12,-8-1 1-2,0 3 1 0,0-9 0 10,-8 3 6-8,0 3 1-1,-3-7 0 0,-4 4 0 10,0 3-32-10,-1-7-12 0,1 1 11 0,0 3-11 14,-4-4-92-14,3 0-24 0,1 1-4-1</inkml:trace>
    </iact:actionData>
  </iact:action>
  <iact:action type="add" startTime="44505">
    <iact:property name="dataType"/>
    <iact:actionData xml:id="d73">
      <inkml:trace xmlns:inkml="http://www.w3.org/2003/InkML" xml:id="stk73" contextRef="#ctx0" brushRef="#br0">17439 6918 2511 0,'23'-7'106'11,"0"7"-85"3,0-4 57-14,3-2 11 0,1 2 3 0,0 4 0 16,-1-7-60-15,-3 4-11-1,12-4-2 0,-9 4-1 16,-3-4-79-16,0 4-16 0,-4-4-3 1</inkml:trace>
    </iact:actionData>
  </iact:action>
  <iact:action type="add" startTime="44668">
    <iact:property name="dataType"/>
    <iact:actionData xml:id="d74">
      <inkml:trace xmlns:inkml="http://www.w3.org/2003/InkML" xml:id="stk74" contextRef="#ctx0" brushRef="#br0">17622 6568 2618 0,'-4'21'110'13,"0"6"-88"3,1-7 53-16,-1 7 10 0,0 0 3 0,0 4 0 10,0 3-16-9,1 3-4-1,-1-6 0 0,0 6 0 15,0 0-33-15,0-6-7 0,4 6-2 1,0-7 0 13,-4-2-26-14,4 2 8 0,0-10-8 0,4-3 0 19,-4 0-43-18,0 0-13-1,4-3-4 1,-4-4 0 12,0 0-108-12,0-10-21-1,0 0-5 0</inkml:trace>
    </iact:actionData>
  </iact:action>
  <iact:action type="add" startTime="44893">
    <iact:property name="dataType"/>
    <iact:actionData xml:id="d75">
      <inkml:trace xmlns:inkml="http://www.w3.org/2003/InkML" xml:id="stk75" contextRef="#ctx0" brushRef="#br0">17843 6548 2059 0,'4'14'87'9,"-4"3"-70"7,0 3 88-16,0 7 18 1,0 4 3-1,0 2 1 16,0-2-25-16,0 3-5 0,0-4-1 0,0 1 0 13,4-1-34-13,-4 1-7 0,4-1-2 1,-4-3 0 14,3 1-32-15,-3-5-6 0,4 1-2 0,0-7 0 16,-4 0-13-16,4-14 8 0,-4-3-8 1,0 0 0 15,0 0 0-15,4 7 0 0,-4-7 0-1,7 0-10 11,1 0-1-10,3 0 0 0,-3 0 0 0,3 0 0 11,1 0-10-12,3 0-3 2,-3 0 0-2,3-7 0 12,0 7 24-12,4 0-9 6,-4 0 9-6,4 7 0 10,4-7 0-9,-4 0 0 1,4 0 0-1,0 0 0 11,0 0 0-10,0 0 14-1,4 0-2-1,-5-7-1 13,1 4 1-12,-4-7 0 0,4 0 0-1,-11 3 0 11,-1-3-12-11,1-1 8 0,-5 1-8 0,1 0 8 14,-1-3 0-13,-3-1-8-1,0 4 12 0,-4 0-4 15,0 0-8-14,-4-1 0-1,0 1 0 0,-3 3 0 19,-1 7 9-17,1 0 0-2,-5 7 0 1,1-7 0 10,3 10-9-10,-3 1 10-1,3-1-10 0,0 3 10 11,5 1-10-10,-1-4 0 0,0 4 0 1,4 2 0 9,0-2 0-10,4 0-11 0,3 6 11 0,-3-10-8 9,8 0 8-9,-5-6-8-1,5 2 8 0,3-2-8 13,-4-1 8-12,5-3 0-1,-1 0-9 0,0 0 9 17,0-3 0-15,1-1 0-2,-1-2 0 1,0 2 0 10,0-2 12-10,1 2-4 0,-1-6 0 1,0 3 0 12,0-3 2-14,1-4 0 0,-1 1 0 0,0-1 0 12,0 1 4-11,1-1 1-1,3 4 0 0,-4 0 0 17,0 3 13-16,0 4 2 2,-3 3 1-2,3 0 0 8,-3 0 5-8,3 3 2-1,0 7 0 2,-4 0 0 8,1 1-5-9,-1 2-1 3,1-3 0-3,-5 4 0 7,1-1-18-7,0-2-4 0,-1 2-1-1,-3-3 0 19,0-3-30-19,-4 3-7 0,0-10 0 0</inkml:trace>
    </iact:actionData>
  </iact:action>
  <iact:action type="add" startTime="48694">
    <iact:property name="dataType"/>
    <iact:actionData xml:id="d76">
      <inkml:trace xmlns:inkml="http://www.w3.org/2003/InkML" xml:id="stk76" contextRef="#ctx0" brushRef="#br0">19898 6846 1941 0,'0'0'82'7,"0"0"-66"9,8 4 116-16,-1-4 24 0,1 3 4 0,3-3 0 14,1 0-25-14,-1 4-6 0,4-4-1 1,1 3 0 15,3-3-61-16,0 0-13 0,0 3-2 0,0-3-1 18,4 4-11-18,4-4-3 0,-5 3 0 0,-3-3 0 13,4 0-49-13,-7 0-9 1,3 0-3-1,-4 0 0 14,-4 0 38-14,-3 0 7 0,3 0 2 1,-3 0 0 17,-8 0-154-18,0 0-30 1,0 0-7 0</inkml:trace>
    </iact:actionData>
  </iact:action>
  <iact:action type="add" startTime="48918">
    <iact:property name="dataType"/>
    <iact:actionData xml:id="d77">
      <inkml:trace xmlns:inkml="http://www.w3.org/2003/InkML" xml:id="stk77" contextRef="#ctx0" brushRef="#br0">20108 6558 2234 0,'-8'17'47'0,"4"-7"9"8,0 4-44-3,1 3-12-4,-1 3 0-1,4 7 0 9,-4 0 103-9,4 4 18 0,0-1 4 1,0 4 1 13,0 0-48-13,0 0-10-1,0 0-1 0,0 0-1 16,0 3-36-15,0-6-7-1,0 3-2 1,0 0 0 12,0-4-21-13,0-3 0 1,-4-3 0 0,4 0 0 16,0-4-80-17,-4-3-12 5,4-4-1-5,0-2-1 11,-3-5-138-10,3-6-28 0</inkml:trace>
    </iact:actionData>
  </iact:action>
  <iact:action type="add" startTime="49128">
    <iact:property name="dataType"/>
    <iact:actionData xml:id="d78">
      <inkml:trace xmlns:inkml="http://www.w3.org/2003/InkML" xml:id="stk78" contextRef="#ctx0" brushRef="#br0">20310 6514 1580 0,'0'24'67'9,"0"3"-54"6,0-3 141-15,0 6 28 0,0 1 6 0,0-1 0 15,0 1-63-14,-4 3-13-1,4-4-2 0,0 4-1 14,0-7-18-13,0 4-4 0,0-1-1-1,4-6 0 17,-4 3-70-16,4-3-16 0,-4-1 0 0,3-2 0 11,1-1 17-12,4-3 3 1,-4 3 0 0,3-13 0 13,1 3-53-13,0-3-11 0,3-3-1-1,-3-1-1 15,3-3-5-14,-3-3-1 0,3-1 0 0,4-3 0 8,-3 4 33-9,3-4 7 0,0 4 0 0,-3-1 1 12,7 4 11-6,-4-6 0-6,4 2 0 0,0 4-8 11,4 0 8-9,0 0 14-2,0 0-3 0,3 0-1 12,-3 0 4-12,0-6 1 0,0 2 0 0,-4-3 0 14,4 4-5-14,-4-7-1 0,4 0 0 0,-4-1 0 15,-4 1 2-14,1 0 0-1,-1 0 0 0,-4-4 0 14,-3 4 9-13,-1 0 1-1,-3 0 1 0,0 3 0 18,-8-3 14-17,0 7 4 0,-3-4 0 0,-5 3 0 10,1 4 16-10,0 0 4-1,-5 0 1 0,5 4 0 14,-1 3-5-12,1 3-2-1,0 0 0 0,-1 3 0 9,4 4-14-9,1 0-4 0,3 4 0 1,4-1 0 11,4 7-12-12,3-7-2-1,5 1-1 0,3 3 0 12,8-8-10-12,4 1-3 0,7 0 0 0,8-6 0 17,0-11-60-17,7 0-13 0,5-11-3 0</inkml:trace>
    </iact:actionData>
  </iact:action>
  <iact:action type="add" startTime="50332">
    <iact:property name="dataType"/>
    <iact:actionData xml:id="d79">
      <inkml:trace xmlns:inkml="http://www.w3.org/2003/InkML" xml:id="stk79" contextRef="#ctx0" brushRef="#br0">1656 9104 1970 0,'0'24'56'1,"3"-4"12"4,1-6-54-5,-4 6-14 1,4-3 0-1,-4 0 0 15,0-4 67-15,0 1 10 0,0 0 3 0,0-8 0 15,0-6-64-15,0 0-16 1,0 0 0-1,0 0 0 14,0 0 54-12,0 0 8-1,0-6 2 0,-4-5 0 13,0-2-52-13,1-4-12 0,3-3 0 0,-4-1 0 11,0-3 0-11,4 1 0 0,-4-4 0-1,4 0 0 11,-4-1-13-10,4 5-6 0,4-4-1-1,-4 3 0 13,4 3 20-12,-4-2 0 5,8 2-8-6,-5 4 8 8,5 4 14-6,-4-4 6-2,3 7 2 1,5 6 0 10,-5-6-22-11,5 10 0 1,7 0 0-1,-11 0 0 14,7 0 0-14,0 4 0 0,0 2 0 1,4 5 0 13,-3-1 12-14,3 0-3 0,0 0 0 0,4 0 0 14,-4 4 3-13,0-4 0-1,0 4 0 0,0-4 0 15,0 0-2-11,0-3 0-3,-4 3 0-1,4 0 0 13,-3-10-2-11,-1 3 0-2,4 4 0 1,-8-7 0 12,1-7 8-11,-1 4 2-1,1 3 0-1,-1-10 0 14,-3 3-9-12,-8 0-1-1,4 0-8-1,-4 1 12 12,3-4 12-12,-3-1 3 0,-3 1 0 0,3 0 0 13,-4 0-12-12,0 3-3-1,-8-3 0 0,5 3 0 11,-5 4 0-10,1 3 0-1,0 0 0 1,-1 3 0 10,-3 4 4-10,3 3 0-1,-3-3 0 0,4 3 0 15,-1 0 3-15,5 4 1 0,-5-1 0 0,5 1 0 15,3 3-10-15,0 3-2 0,0 1 0 1,4-5 0 13,4 5-8-14,0-1 0 0,3 0 0 0,9 1 0 15,-9-1 0-15,5-3-11 0,-1 0 11 0,4 0-12 19,4-3-52-19,-3-1-12 0,3-3-1 0</inkml:trace>
    </iact:actionData>
  </iact:action>
  <iact:action type="add" startTime="50809">
    <iact:property name="dataType"/>
    <iact:actionData xml:id="d80">
      <inkml:trace xmlns:inkml="http://www.w3.org/2003/InkML" xml:id="stk80" contextRef="#ctx0" brushRef="#br0">2376 9267 2218 0,'-4'-10'46'1,"0"6"11"7,4-13-45-4,-3 7-12-4,-1-3 0 0,4-4 0 12,0 0 52-12,0 0 9 0,0-4 2 0,0 1 0 14,4 0-42-14,-4 3-8 1,3 0-1-1,5 0-1 16,-4 3-11-16,4 1 0 1,7 3 9-1,-8-1-9 15,1 1 8-14,0 0-8-1,3 3 8 0,1 4-8 16,-1 3 23-16,0 0 0 0,1 0 0 0,-1 0 0 10,-3 3 5-10,3 4 2 1,-3 3 0-1,0-6 0 14,3 6 0-13,-7 0 0-1,-4 0 0 0,4 4 0 14,-4-1-6-14,0 1 0 0,0-4-1 0,0 0 0 17,-4 0-15-16,4 0-8-1,0 1 10 0,-4-1-10 14,4-10 9-13,0 0-9-1,0 0 8 0,0 0-8 13,0 0 0-13,0 0 0 1,-8-10-9-1,8-1 9 15,0 1-12-15,8 0 4 0,-4-3 8 0,0-1-13 15,3 0 13-15,1 4 0 0,3-3 0 1,-3 3 0 14,3-1 0-14,5-6 18 0,-5 7-2-1,4 0-1 20,-3 3 5-19,3 4 2-1,0-1 0 0,1 4 0 8,-1 0 1-5,-4 4 0-3,1-1 0 0,3 4 0 10,-4 0-11-9,1 3-3 3,-5-7 0-3,1 8 0 10,0-1-9-10,-5 7 8 0,1-11-8 0,0 11 8 14,4-3-100-10,-8 0-20-4,4-1-4-1</inkml:trace>
    </iact:actionData>
  </iact:action>
  <iact:action type="add" startTime="51213">
    <iact:property name="dataType"/>
    <iact:actionData xml:id="d81">
      <inkml:trace xmlns:inkml="http://www.w3.org/2003/InkML" xml:id="stk81" contextRef="#ctx0" brushRef="#br0">3142 8921 1938 0,'-11'-3'81'17,"0"3"-65"-9,3 0 105-7,-4 0 21-1,1 3 4 0,3 0 1 15,-7 1-30-14,0 3-5-1,3 3-2 0,1 0 0 14,0 0-46-13,-1 0-10 0,1 7-2-1,3-7 0 14,0 4-24-14,1-1-4 1,3 4-2 1,4-3 0 11,0 3-22-13,4-4 0 1,0 1 0 0,3 0 8 13,5-4-8-13,-1 0 0-1,4-7 0 2,-3 4 0 11,7-7 0-12,0 0 0-1,0 0 0 1,-4-10 0 13,4 3 0-14,-3-3 0 1,-1 0 0 2,0-4-12 6,-3 4 12-6,-5 0-8-3,5-4 8 1,-5 4-8 9,-3 3 8-9,4-3 0 1,-5 3-9-1,-3 4 9 10,0 3 0-11,0 0 0 2,0 0 0-2,0 0 0 12,0 0 9-12,0 0-9 1,0 10 10-1,-3 0-10 13,3 4 0-13,0 3 0 1,-8 0 0-1,8 0 0 14,-4 3-22-14,4-3 2 1,4 0 1-1</inkml:trace>
    </iact:actionData>
  </iact:action>
  <iact:action type="add" startTime="51562">
    <iact:property name="dataType"/>
    <iact:actionData xml:id="d82">
      <inkml:trace xmlns:inkml="http://www.w3.org/2003/InkML" xml:id="stk82" contextRef="#ctx0" brushRef="#br0">3501 9141 2325 0,'0'0'48'0,"-4"7"12"6,4 3-48-2,0-3-12-3,0 0 0-1,0 3 0 11,0 0 32-11,0-3 4 0,0 3 0 0,0 0 1 15,0-3-29-15,0 0-8 0,0 0 0 0,0-7 0 19,0 0-110-18,0 0-23-1,0 0-5 0</inkml:trace>
    </iact:actionData>
  </iact:action>
  <iact:action type="add" startTime="51700">
    <iact:property name="dataType"/>
    <iact:actionData xml:id="d83">
      <inkml:trace xmlns:inkml="http://www.w3.org/2003/InkML" xml:id="stk83" contextRef="#ctx0" brushRef="#br0">3524 9026 1537 0,'7'-13'68'0,"-7"13"14"1,4-7-66-1,-4 7-16 0,8-4 0 0,-4 4 0 9,7 0 126-8,-3 4 22-1,-1 3 4 0,1 3 0 9,3-4-65-9,-3 5-14 0,3-1-2 1,1 3-1 13,-5 1-24-13,5-1-5-1,-5 1-1 0,1 0 0 14,4-1-9-14,-5 4-3 0,1-7 0 0,-1 0 0 16,1-3-10-16,-4 0-2 0,3 0-1 1,-3 0 0 17,-4-7 5-16,4 0 0-2,-4 0 1 0,8 0 0 12,-4-4-21-11,-1-3 0 1,1 1 0-2,-4-5 0 10,4 1 0-6,0 0 0-3,-4 0 0-1,4-7 0 9,-1 0 12-8,1 3 2-1,0-2 0 1,0 2 0 13,3 0 28-13,-3-3 6 1,4 11 0 0,0-11 1 8,-1 13-11-8,5-6-2-2,-1 0-1 1,0 10 0 10,5-7-3-10,-5 7 0 0,4 0 0-1,1 0 0 12,-1 7-5-12,0-4-2 0,4 4 0 1,-4 3 0 13,1 4 3-14,-5-1 0 0,4 1 0 1,-7 0 0 14,3 3-14-15,-7-1-2 0,4 1-1 0,-4 4 0 16,-1-8-11-15,1 4-14-1,-4-7 3 0,4 4 1 17,-4-7-136-17,0 3-27 1,0-10-6-1</inkml:trace>
    </iact:actionData>
  </iact:action>
  <iact:action type="add" startTime="52050">
    <iact:property name="dataType"/>
    <iact:actionData xml:id="d84">
      <inkml:trace xmlns:inkml="http://www.w3.org/2003/InkML" xml:id="stk84" contextRef="#ctx0" brushRef="#br0">4237 9107 1907 0,'0'11'80'3,"0"-1"-64"10,0-7 59-13,0 7 11 0,3-3 2 0,-3-7 1 16,0 10-66-16,0-10-14 0,0 4-9 1</inkml:trace>
    </iact:actionData>
  </iact:action>
  <iact:action type="add" startTime="52327">
    <iact:property name="dataType"/>
    <iact:actionData xml:id="d85">
      <inkml:trace xmlns:inkml="http://www.w3.org/2003/InkML" xml:id="stk85" contextRef="#ctx0" brushRef="#br0">4233 8836 2895 0,'0'0'60'0,"0"0"14"7,0 0-59-3,0 0-15-3,0 0 0-1,0 0 0 11,0 0 35-11,0 0 4 0,0 0 1 0,0 10 0 19,4 1-64-19,-4-8-13 1,3 7-3-1</inkml:trace>
    </iact:actionData>
  </iact:action>
  <iact:action type="add" startTime="52476">
    <iact:property name="dataType"/>
    <iact:actionData xml:id="d86">
      <inkml:trace xmlns:inkml="http://www.w3.org/2003/InkML" xml:id="stk86" contextRef="#ctx0" brushRef="#br0">4439 9158 2625 0,'0'7'55'1,"0"3"12"6,3-3-54-2,-3-7-13-5,4 3 0 0,-4-3 0 10,4 4 60-9,4-4 10-1,-1 0 2 0,-3-4 0 15,4-2-39-14,-1-1-7-1,-3-3-2 0,4-1 0 17,-1-2 7-16,1 3 1-1,-4-11 0 1,3 8 0 13,1-1-20-13,-4 1-4-1,4-1-8 1,-1 1 12 11,1-1 4-12,-1 4 1 0,1 0 0 0,0 0 0 13,-1 6 17-12,1-6 3 0,3 10 1-1,-3-7 0 13,0 7-21-12,3 0-4 0,0 0-1-1,1 7 0 13,-4-7-3-12,3 10-1 0,-3-6 0 0,-1 2 0 14,1 5-8-15,-4-1 0 0,-1-4 0 0,1 8 0 15,0-4-12-14,0 4-4-1,0-1 0 0,0 1-1 16,-1-1-147-15,1 1-28 0,0-4-7 0</inkml:trace>
    </iact:actionData>
  </iact:action>
  <iact:action type="add" startTime="52735">
    <iact:property name="dataType"/>
    <iact:actionData xml:id="d87">
      <inkml:trace xmlns:inkml="http://www.w3.org/2003/InkML" xml:id="stk87" contextRef="#ctx0" brushRef="#br0">5022 8955 2033 0,'0'-4'85'12,"0"4"-68"-4,0 0 137-8,-8-6 27 1,1 2 6-1,-1 4 1 14,0 0-57-14,1 0-11 0,-1 4-3 0,1-1 0 15,-1 0-53-15,0 4-10 0,1 0-2 0,-1 0-1 15,4 3-15-15,0 0-2 0,1 0-1 1,-1 1 0 15,4-1-10-15,0 3-3-1,4 1 0 0,-1-1 0 15,1-2-20-14,8-1 9 0,-5-4-9-1,5 1 0 15,3-7-20-14,0 0-12-1,0 0-1 0,1-3-1 15,3-4-22-14,-8-3-5-1,1 3-1 1,-1-3 0 14,-3 0-2-9,-4 0 0-6,-1-1 0 0,1 5 0 5,-4-4 45-4,0 10 9-1,0 0 2 0,0 0 0 10,0 0 44-10,0 0 10 0,0 0 2 0,-4 10 0 15,4 7-28-14,0 0-6-1,4 3-1 0,0 7 0 14,4 0-4-13,-1 7-1-1,1 0 0 0,3 3 0 15,-3 1 20-15,3-1 4 0,5 0 1 0,-5 4 0 18,-3-1-13-17,-1-6-4 0,1 4 0 0,-4-1 0 12,0 0 37-11,-4-6 7-1,0 3 2 0,-8 0 0 12,0-7-7-12,1-4-2 0,-9-2 0-1,1-1 0 12,0-6-33-12,-4-1-6 0,-4-3-2 0,0-3 0 14,-4 0-8-14,-7-7-4 0,4-7 0 1,-5 0 0 11,1 1 0-12,-4-8 0 1,4 0 0 0,-5 1 0 15,-3-4-84-15,4 0-17-1,0-3-3 1</inkml:trace>
    </iact:actionData>
  </iact:action>
  <iact:action type="add" startTime="53406">
    <iact:property name="dataType"/>
    <iact:actionData xml:id="d88">
      <inkml:trace xmlns:inkml="http://www.w3.org/2003/InkML" xml:id="stk88" contextRef="#ctx0" brushRef="#br0">6650 9162 2138 0,'0'0'44'1,"0"0"12"7,0 0-45-4,0 0-11-3,-4-4 0-1,-4-6 0 11,8 0 68-10,-3 0 11-1,3-7 2 0,-4 0 1 17,4 0-29-17,-4-3-5 1,0-1-2-1,0-2 0 15,4-5-24-15,-3-2-5 0,-1-1-1 1,-4-6 0 9,4 0 0-10,0-7 0 1,4-4 0-1,-3 1 0 13,6 3-2-12,1 0-1-1,0 0 0 0,8 0 0 15,-5 6-1-15,8 4-1 0,1 4 0 0,3 3 0 17,0 0-11-17,0 6 0 0,4 4 0 0,0 4 8 13,-1 3-16-12,5 6-4-1,-4-3-1 0,-4 7 0 18,0 7 13-18,0-3 0 2,-4 6 0-1</inkml:trace>
    </iact:actionData>
  </iact:action>
  <iact:action type="add" startTime="53662">
    <iact:property name="dataType"/>
    <iact:actionData xml:id="d89">
      <inkml:trace xmlns:inkml="http://www.w3.org/2003/InkML" xml:id="stk89" contextRef="#ctx0" brushRef="#br0">6452 8894 2504 0,'15'7'52'1,"-8"-4"12"6,5-3-52-2,3 3-12-5,4-3 0 0,4 0 0 11,0 0 80-11,4-3 12 0,3 0 4 0,-3-4 0 16,7 3-72-16,-7 1-15 1,0-7-9 1,3 0 12 11,-7 0-12-12,4 3 0 0,-8-3-10 1</inkml:trace>
    </iact:actionData>
  </iact:action>
  <iact:action type="add" startTime="53826">
    <iact:property name="dataType"/>
    <iact:actionData xml:id="d90">
      <inkml:trace xmlns:inkml="http://www.w3.org/2003/InkML" xml:id="stk90" contextRef="#ctx0" brushRef="#br0">6997 8368 2667 0,'-4'28'112'13,"0"5"-89"-1,0 1 59-12,1 4 12 0,3 6 2 1,-4 0 1 14,0 0-29-15,4 0-7 0,-4 0-1 0,4 3 0 17,0-9-34-17,0 2-7 2,0-9-2-2,0-1 0 14,0-2-9-13,0-1-8 0,4-7 12-1,-4 0-12 18,4 1-148-18,0-8-37 0,-1 1-7 1</inkml:trace>
    </iact:actionData>
  </iact:action>
  <iact:action type="add" startTime="54021">
    <iact:property name="dataType"/>
    <iact:actionData xml:id="d91">
      <inkml:trace xmlns:inkml="http://www.w3.org/2003/InkML" xml:id="stk91" contextRef="#ctx0" brushRef="#br0">7294 8918 2377 0,'0'10'49'1,"0"-3"13"9,0-1-50-7,4 4-12-3,-4-3 0 0,4 0 0 14,0 3 112-13,-1 0 19-1,1-3 4 0,0 3 1 15,4 1-63-15,-5-1-12 1,5-4-2 0,4 5-1 8,-5-5-25-9,5 1-5 0,-1 0 0 0,0-4-1 15,5-3-19-14,-1 0-8-1,0 0 8 0,-3-3-8 14,3 0 0-13,-4-4 0-1,5 0 0 0,-5-3 0 16,0 0 0-16,-3 0 0 0,0-1 0 0,-1 1 0 16,-3 0 26-16,-4-7 3 0,0 3 1 0,-4 4 0 18,1-3-49-17,-5 3-9-1,-4-1-3 4,1 1 0 4,-4 3 5-8,0 4 1 1,-5-7 0 0,1 10 0 15,4 0-22-14,0 0-4-1,0 0-1-1,-1 3 0 14,1 4-46-14,4-4-10 0,-1 4-1 0</inkml:trace>
    </iact:actionData>
  </iact:action>
  <iact:action type="add" startTime="54384">
    <iact:property name="dataType"/>
    <iact:actionData xml:id="d92">
      <inkml:trace xmlns:inkml="http://www.w3.org/2003/InkML" xml:id="stk92" contextRef="#ctx0" brushRef="#br0">7725 8809 2228 0,'0'0'63'0,"0"0"14"7,0 0-61 0,0 0-16-7,0 0 0 0,0 10 0 8,0-3 96-8,0 3 17 1,0-6 3-1,0 6 1 15,0 0-37-14,0-3-7-1,0 3-1 1,0 0-1 12,0-3-21-12,0 0-4-1,4-1-1 1,-4 5 0 13,0-5-21-14,4 1-4 1,-1 0 0 0,-3 0-1 11,4-1-19-11,4-2 10 0,-4-1-10-1,3 1 8 15,1-1 2-15,-4 4 0 1,3-4 0-1,1 4 0 15,0-4-10-14,-1 4-17 0,5 3 4 1,-5-6 1 10,5 3 12-11,-5 3 16 0,5-4-3-1,-1 5-1 14,1-5 12-14,-1 5 3 1,4-5 0-1,1 1 0 11,-1-3-8-10,0-1-2-1,0-3 0 0,1 0 0 13,-1-3 17-13,-4-4 3 0,4 0 1 0,1-3 0 14,-5 0-30-14,1-1-8 1,-1-5 0-1,-3 5 0 14,3-6 0-13,-3 4 0-1,-1-1 0 0,-3 1 0 15,0-1 0-15,0 4 0 0,0 0 0 0,-1 0 0 14,-3 3 0-13,0 0 0-1,-3-3 0 0,3 3 0 18,-4 4-24-17,0-4-7-1,-4 4-1 0,5-4 0 17,-5 3-142-17,0-2-29 0</inkml:trace>
    </iact:actionData>
  </iact:action>
  <iact:action type="add" startTime="55000">
    <iact:property name="dataType"/>
    <iact:actionData xml:id="d93">
      <inkml:trace xmlns:inkml="http://www.w3.org/2003/InkML" xml:id="stk93" contextRef="#ctx0" brushRef="#br0">9158 8860 1653 0,'0'0'69'7,"0"0"-55"9,-3-3 124-15,-1-4 25-1,0 3 5 0,-4-2 0 14,1 6-44-14,-1-4-8 0,-3 4-3 0,-1 4 0 15,1-4-34-15,-1 6-7 0,-3-2-2 1,0 3 0 12,3 3-6-13,-3-7 0 0,0 7-1 0,3 0 0 16,1 4-23-16,0-4-5 0,-1 0-1 0,5 4 0 16,3-4-14-15,0-3-4-1,4 3 0 0,4-3 0 16,0 3-16-16,3-10 10 0,5 10-10 0,-1-10 8 14,4 0-8-13,4 0 0 0,0-10 0 0,0 10 0 11,1-7 0-8,2 4 0-4,-3-7 0 0,4 3 0 12,-7 0 0-10,3 0 0-1,-4-3 0-1,-4 3 0 13,1 4 0-12,-5 0 0 0,1 3 0-1,-8 0 0 12,4 3 0-11,-4-3 0 0,4 7 0-1,-4 6 0 13,0-3 0-12,0 1 0-1,3 2 0 0,-3 4 0 14,4-7-17-13,0 4-3 1,0-1 0-1,4-2 0 13,-1-1-112-13,5 3-24 0,3-2-4 0,0-1 0 12,0-4-118-13,4 1-23 0</inkml:trace>
    </iact:actionData>
  </iact:action>
  <iact:action type="add" startTime="55323">
    <iact:property name="dataType"/>
    <iact:actionData xml:id="d94">
      <inkml:trace xmlns:inkml="http://www.w3.org/2003/InkML" xml:id="stk94" contextRef="#ctx0" brushRef="#br0">9570 9063 2086 0,'0'-10'59'1,"-4"0"13"-1,4-4-57 10,0 1-15-9,-3-1 0-1,3-3 0 3,-4-3 68-3,0-4 12 0,4 1 1 0,-8-8 1 14,4-6-26-14,-3-4-4 0,3-3-2 1,-4 0 0 13,5-3-16-13,-1 2-3-1,0 1-1 0,0 4 0 15,8 2 12-15,0 11 2 1,0 0 1-1,3 3 0 15,1 7-29-14,3 1-5-1,1 2-2 0,-1 7 0 17,1 0-9-17,3 7-11 0,-4 0 3 0,1 7 0 16,-1 0-124-16,-3 7-24 1,-1-1-4-1</inkml:trace>
    </iact:actionData>
  </iact:action>
  <iact:action type="add" startTime="55554">
    <iact:property name="dataType"/>
    <iact:actionData xml:id="d95">
      <inkml:trace xmlns:inkml="http://www.w3.org/2003/InkML" xml:id="stk95" contextRef="#ctx0" brushRef="#br0">9509 8836 2893 0,'19'4'82'0,"-4"-4"18"11,5 0-80-9,2 0-20-2,1-4 0 0,0 4 0 11,4-7 31-11,-4 4 2 0,3-4 1 0,-3 0 0 14,0 1-21-13,-4-1-4-1,0 0-1 0</inkml:trace>
    </iact:actionData>
  </iact:action>
  <iact:action type="add" startTime="55703">
    <iact:property name="dataType"/>
    <iact:actionData xml:id="d96">
      <inkml:trace xmlns:inkml="http://www.w3.org/2003/InkML" xml:id="stk96" contextRef="#ctx0" brushRef="#br0">9890 8643 2454 0,'12'0'104'14,"3"0"-84"-3,4-3 40-10,0 3 7-1,4-4 1 0,-4 1 1 13,4-1-40-13,-4-2-8 0,4 2-1 0,-4 1-1 16,-4-4-19-16,1 4-14 0,-5 3 2 1,-3-10 1 17,-1 10-111-17,-3-7-22-1,-4 7-5 0</inkml:trace>
    </iact:actionData>
  </iact:action>
  <iact:action type="add" startTime="55853">
    <iact:property name="dataType"/>
    <iact:actionData xml:id="d97">
      <inkml:trace xmlns:inkml="http://www.w3.org/2003/InkML" xml:id="stk97" contextRef="#ctx0" brushRef="#br0">10020 8409 2482 0,'0'0'70'1,"0"0"16"10,0 0-69-9,0 0-17-2,-4 10 0 0,0 0 0 11,4 1 95-10,-3 9 15-1,3-6 3 0,0 13 1 14,-4 3-35-14,4 4-7 1,0 7-2-1,0-7 0 14,0 3-30-14,0 0-7 0,0-3-1 1,0 0 0 12,4-4-20-13,3 4-4 1,1-13 0-1,-1 2-8 17,5-2 9-16,3-4-9-1,0 0 0 1,4-7 9 12,1 0-9-13,-1 0 0 1,3-3 0 0,1 3 0 14,0-10 0-15,0 0 0 1,-4 0 0-1,4-7 0 14,-4 4-9-13,0-4 9 0,0-3-12-1,0 0 12 14,-7 0-8-13,3-7 8-1,-4 3 0 1,-3-3 0 12,0 7-16-12,-1-7 3-1,1 4 1 0,-8-4 0 13,4 3 3-12,-8 0 1 0,4 1 0-1,-4-1 0 11,-4 4 8-9,5 3-8-1,-5 1 8-1,-3 2-8 13,3 4 0-12,-3 0 0 0,3 4 0 0,0-1 0 10,1 4 8-10,-1 0 0-1,4-1 0 1,4 5 0 11,0 2 30-12,0 1 2 0,4-1 0 0,4 1 0 15,-1 3-20-15,5-7-3 0,-5 3-1 0,5 1 0 14,-1-4 0-14,1 4 0 1,-1-4 0-1,1-3 0 15,3-1 12-15,-4 1 1 0,4-3 1 0,1-1 0 16,-1-3 3-15,4-3 1-1,-4-1 0 0,1-3 0 15,3 1-14-14,-4-4-4-1,0-1 0 0,4 1 0 16,-4-3-8-16,1-1 8 0,-1-3-8 0,-4 4 8 10,1 2-8-9,-1-6 0-1,-3 7 0 2,-1 0 0 11,-3-3 0-12,0 6-17-1,0-3 4 0,-4 3 1 19,-4-3-196-19,0 3-38 0</inkml:trace>
    </iact:actionData>
  </iact:action>
  <iact:action type="add" startTime="56968">
    <iact:property name="dataType"/>
    <iact:actionData xml:id="d98">
      <inkml:trace xmlns:inkml="http://www.w3.org/2003/InkML" xml:id="stk98" contextRef="#ctx0" brushRef="#br0">12083 8721 1337 0,'0'0'56'5,"0"0"-44"11,3-10 92-16,1 3 20 0,0 4 3 0,0-4 1 15,3 0-36-15,-3 4-8 0,0-4 0 1,0 4-1 13,0-1-31-14,-1-3-5 0,1 4-2 0,-4 3 0 15,4-7 49-15,0 4 10 1,-4 3 1-1,0 0 1 15,0-7-36-14,0 7-7-1,0 0-2 0,0 0 0 15,-8-3-15-14,1 3-3-1,-5 0-1 0,5 6 0 13,-9 1-22-12,5 3-4-1,-1 4 0 0,1-1-1 15,0 8-1-15,-1-1 0 1,1-6 0-1,-1 6 0 16,5 0-6-16,-1-3-8 0,4 0 11 0,0 0-11 12,1 4 11-8,3-11-11-3,0 3 10-1,0-3-10 10,3 1 10-10,1-5-10 1,4 1 10-1,-1-3-10 17,1-4 10-16,4-4-10 0,-1 1 10-1,0-4-10 14,1-3 0-12,-1-4 0-2,5 1 0 0,-5-4 0 15,0 3-9-15,1-3-5 0,-1-3-1 0,1 3 0 14,-5 0 3-13,1 0 1-1,0 4 0 0,-5-1 0 11,1 4 11-11,0 3 0 0,-4 4 0 0,0 3 8 16,0 0 7-16,0 0 1 1,0 10 1-1,-4 0 0 11,0 0 0-10,1 4 0-1,3 3 0 0,-4 0 0 13,4 0-9-12,0-1-8-1,0 1 12 1,0 0-12 12,0-3 0-12,4 3 0-1,-1-7 0 0,1 4 0 21,0-4-62-18,0-3-16-3,3-1-3 1,-3-2-1 9,4-1-108-9,0-3-22 0,-1 0-4-1</inkml:trace>
    </iact:actionData>
  </iact:action>
  <iact:action type="add" startTime="57402">
    <iact:property name="dataType"/>
    <iact:actionData xml:id="d99">
      <inkml:trace xmlns:inkml="http://www.w3.org/2003/InkML" xml:id="stk99" contextRef="#ctx0" brushRef="#br0">12403 8765 2587 0,'0'10'54'0,"4"0"12"7,-4-3-53-7,3 3-13 0,1 0 0 0,0 1 0 15,4 2 83-14,-5-3 13-1,5-6 4 0,0 3 0 14,-1-4-50-14,5 4-10 0,-5-4-1 1,1-3-1 13,3 7-38-14,1-7-23 1,-1-7 3-1,-3 7 1 14,3-3 19-13,1-4 0-1,-1 4 0 0,-3-8 0 18,3 5-151-18,1 2-26 0,-5-9-6 0</inkml:trace>
    </iact:actionData>
  </iact:action>
  <iact:action type="add" startTime="57595">
    <iact:property name="dataType"/>
    <iact:actionData xml:id="d100">
      <inkml:trace xmlns:inkml="http://www.w3.org/2003/InkML" xml:id="stk100" contextRef="#ctx0" brushRef="#br0">12883 8660 2408 0,'-11'0'50'1,"-5"0"12"6,5 3-50-2,-4 1-12-5,0 3 0 0,-1 3 0 11,1 0 100-11,0 7 16 1,3-7 4-1,-3 4 1 15,4 2-47-15,3-2-10 0,0 3-1 0,1-3-1 14,3-1-49-13,8-3-13-1,-4 0 0 0,4 1 0 17,3-1 0-17,1-3 0 0,-1-4 8 0,5 4-8 16,-1-7-49-16,5 0-12 1,-5-7-3-1,4 4 0 16,-3-4-25-16,-1 3-6 0,1-6-1 0,-1 3 0 17,0 1 31-17,-3-5 5 0,4 5 2 0,-5-1 0 7,1 4 42-6,-1-1 16-1,5 1-11 1,-5 3 11 13,1 3 0-13,4 1-9-1,-5 2 9 0,1 8 0 15,3-1-12-15,1 8 4 0,-1-1 0 0,-3 7 0 14,3 0 8-13,-3 0-10-1,-1 4 10 0,1 0-10 14,0 2 10-14,-5 1 8 1,1 4-8-1,0-5 11 16,-4-2 30-12,0 3 7-4,0 3 0 1,-4-6 1 12,-3-4 44-11,-1 0 9-1,0 0 2-1,-3 0 0 11,0 0-8-11,-5-6 0 0,1-4-1 0,0 0 0 12,0-7-30-12,-5 0-5 1,5 0-2 0,-4-7 0 11,4-3-29-12,3-3-5 0,-3 0-2 1,4-4 0 13,-1-3 13-14,1-4 2 0,-1 1 1 1,5-4 0 15,-1-4-30-16,1-6-8 0,3 3 0 0,0-9 0 18,8 2 0-18,0-6 0 0,3-4 0 0,1 4 0 12,3 6 0-8,5 1 0-4,-1 3 0 0,4 6 0 10,0 1-12-9,4 6-3-1,3 4-1 0,-3 3 0 17,0 1-56-17,0-1-11 1,0 4-2-1</inkml:trace>
    </iact:actionData>
  </iact:action>
  <iact:action type="add" startTime="60311">
    <iact:property name="dataType"/>
    <iact:actionData xml:id="d101">
      <inkml:trace xmlns:inkml="http://www.w3.org/2003/InkML" xml:id="stk101" contextRef="#ctx0" brushRef="#br0">14099 8612 1485 0,'-3'14'63'10,"3"0"-51"5,-4 3 179-15,4 3 35 0,0-3 7 0,0 3 2 15,0 1-79-15,4-5-16 0,-4 5-4 0,0-4 0 16,3 0-59-16,1 0-12 0,-4-4-2 0,4 1-1 17,0-4-34-17,3-3-8 0,1 3 0 0,-4-7-1 17,3 4-53-17,1-7-10 0,0-7-3 0,3 4 0 16,-3-7-208-16,3 0-41 0</inkml:trace>
    </iact:actionData>
  </iact:action>
  <iact:action type="add" startTime="60490">
    <iact:property name="dataType"/>
    <iact:actionData xml:id="d102">
      <inkml:trace xmlns:inkml="http://www.w3.org/2003/InkML" xml:id="stk102" contextRef="#ctx0" brushRef="#br0">14195 8379 2795 0,'-31'-28'58'1,"20"18"14"-1,-1 7-57 0,5-4-15 0,-5 4 0 0,5-1 0 12,7 4 54-12,0 0 8 0,0 0 2 0,0 0 0 14,0 0-52-14,0 0-12 0,0 0 0 0</inkml:trace>
    </iact:actionData>
  </iact:action>
  <iact:action type="add" startTime="61050">
    <iact:property name="dataType"/>
    <iact:actionData xml:id="d103">
      <inkml:trace xmlns:inkml="http://www.w3.org/2003/InkML" xml:id="stk103" contextRef="#ctx0" brushRef="#br0">15510 8589 1189 0,'0'7'50'8,"-4"3"-40"7,4 0 138-15,0 3 28 0,0 1 6 0,0 3 1 14,0 0-77-13,0-4-15-1,0 8-3 1,0-8-1 15,0 4-25-16,4 0-5 1,-4-3-1-1,0-1 0 14,4 1-32-14,-4-4-6 0,4 0-2 1,-4 0 0 15,3-3-16-16,-3-7-11 1,0 0 2 0,0 0 0 14,0 0-174-14,0 0-34 0,4-10-7 0</inkml:trace>
    </iact:actionData>
  </iact:action>
  <iact:action type="add" startTime="61240">
    <iact:property name="dataType"/>
    <iact:actionData xml:id="d104">
      <inkml:trace xmlns:inkml="http://www.w3.org/2003/InkML" xml:id="stk104" contextRef="#ctx0" brushRef="#br0">15605 8480 1855 0,'8'-10'52'0,"3"3"12"0,1 4-51 0,-5-4-13 0,5 4 0 0,-1-4 0 12,1 7 90-12,-1-3 15 0,-3 3 3 1,-1 0 1 15,1 0-19-16,-8 0-4 0,0 0-1 0,0 0 0 15,0 0-45-15,0 0-8 0,0 0-3 0,0 0 0 17,-8 3 9-17,1 4 2 0,-1-4 0 1,1 4 0 16,-1-4-28-17,0 4-12 0,1 0 10 0,-1 3-10 9,4-7 0-9,4-3 0 1,0 11 0-1,0-5 0 14,4 5 0-14,4-5 0 1,-1 1 0-1,5 3 0 15,-1-3 0-15,1 3 0 0,3 0 0 0,0-3 0 14,4 3 0-14,-4 1 0 0,4-1 8 1,-3 0-8 14,-1 3 0-15,0-2 0 0,-3 2 0 0,-1-3 0 15,0 4 22-15,-3-4-2 0,-4 4 0 1,4-1 0 13,-8-3 27-14,3 1 5 0,-3-1 0 0,-3 0 1 15,-1 0-1-14,-4 0 0-1,0-3 0 0,1 0 0 16,-1 0-26-16,-3-4-6 1,3 0 0-1,-3 4-1 18,3-7-19-17,-3 3 0 0,-1-3 8 0,5 0-8 7,-5-3-12-5,1 3-7-3,3-7-1 0,-3 4 0 19,3-4-109-18,0 0-23 0,1 4-4 0</inkml:trace>
    </iact:actionData>
  </iact:action>
  <iact:action type="add" startTime="61844">
    <iact:property name="dataType"/>
    <iact:actionData xml:id="d105">
      <inkml:trace xmlns:inkml="http://www.w3.org/2003/InkML" xml:id="stk105" contextRef="#ctx0" brushRef="#br0">17058 8412 2158 0,'0'0'45'1,"0"0"10"7,0 0-44-4,0 0-11-4,0 0 0 0,4 7 0 11,3-3 136-10,1 6 26-1,-1-3 5 0,5 3 1 15,-1-7-84-15,5 4-16 0,-1 0-3 0,0 0-1 17,4-1-51-17,4 1-13 0,0 0 0 0,4 0 0 19,-1-1 48-19,-3 1 8 0,4 0 0 1,0 3 1 10,-5-3-40-11,1 0-8 0,-4-4-1 0,-3 7-8 12,-5-3 34-11,0-4 0 0,-3 4 0 0,0 3 0 12,-8-10-7-13,0 0-2 1,0 4 0 0,0-4 0 12,-4 7 2-13,-4 3 0 1,-3-4 0-1,-1 1 0 13,1 3-8-13,-8-3-2 1,4 3 0 0,-4 1 0 12,0-1-17-12,3 0 8-1,-3 0-8 2,4 4 0 11,0-4 0-13,-1 0 0 0,5-7 0 0,0 8-9 18,-1-1-44-18,1-4-9 0,7 5-2 1,-4-5 0 13,8-6-103-14,0 7-21 0,0-7-4 0</inkml:trace>
    </iact:actionData>
  </iact:action>
  <iact:action type="add" startTime="62159">
    <iact:property name="dataType"/>
    <iact:actionData xml:id="d106">
      <inkml:trace xmlns:inkml="http://www.w3.org/2003/InkML" xml:id="stk106" contextRef="#ctx0" brushRef="#br0">17752 8711 2812 0,'-8'10'59'0,"-3"-7"12"9,-1 4-57-8,1 3-14-1,-1-6 0 1,-3 6 0 14,0 0 72-15,0 0 11 1,-1 0 2-1,-3 1 1 14,4 2-64-13,-4-3-13-1,4 7-9 0,-1-7 12 16,1-6-104-15,4 6-20-1,-1-3-4 0</inkml:trace>
    </iact:actionData>
  </iact:action>
  <iact:action type="add" startTime="62385">
    <iact:property name="dataType"/>
    <iact:actionData xml:id="d107">
      <inkml:trace xmlns:inkml="http://www.w3.org/2003/InkML" xml:id="stk107" contextRef="#ctx0" brushRef="#br0">18301 8124 3385 0,'3'44'71'0,"-3"0"15"8,4 4-69-1,-4 6-17-7,0-3 0 1,4 7 0 7,-4-4 48-8,4 7 7 0,0 0 1 0,0 0 0 15,-1-7-47-14,5-10-9-1,0-3 0 0</inkml:trace>
    </iact:actionData>
  </iact:action>
  <iact:action type="add" startTime="72175">
    <iact:property name="dataType"/>
    <iact:actionData xml:id="d108">
      <inkml:trace xmlns:inkml="http://www.w3.org/2003/InkML" xml:id="stk108" contextRef="#ctx0" brushRef="#br0">7161 11972 1579 0,'0'0'32'0,"0"0"10"8,0 0-34-7,4-3-8-1,-4 3 0 1,0 0 0 12,0 0 156-12,3 0 28-1,-3 0 7 0,4 0 1 15,4 3-52-15,-4 4-9 1,-1-4-3-1,5 7 0 13,-4 7-26-13,0 0-6 0,-1 3 0 0,5 11-1 15,0-7 1-15,-4 10 1 0,-1 0 0 1,5 10 0 13,-4-7-61-14,0 7-12 0,-1 0-2 0,1 3-1 14,0-6 7-13,0 7 0-1,0-11 1 0,-4 4 0 16,3-1-12-16,-3-2-2 0,0-1-1 0,4 0 0 19,-4-3-4-17,0 3-1-1,0-10 0 0,4 4 0 11,-4-7-9-9,0-1 12-1,0-2-12-2,0-1 12 7,0-10-12-4,0 0 0-3,0-3 0 0,0 0 0 12,0-7 0-11,0 0-19 0,0 0 3-1,0 0 1 21,0 0-40-21,0 0-8 0,-4-7-1 0,-3 0-1 12,3-3-153-11,0 0-30 1,4 0-7-2</inkml:trace>
    </iact:actionData>
  </iact:action>
  <iact:action type="add" startTime="72789">
    <iact:property name="dataType"/>
    <iact:actionData xml:id="d109">
      <inkml:trace xmlns:inkml="http://www.w3.org/2003/InkML" xml:id="stk109" contextRef="#ctx0" brushRef="#br0">8224 12263 1788 0,'0'0'51'0,"0"0"10"9,0 0-49-9,0 0-12 1,4-6 0-1,-4 6 0 14,0 0 106-14,8 0 18 0,-8 0 4 0,0 0 1 15,0 0-1-14,0 0 0-1,0 0 0 0,0 0 0 14,4 6-51-14,-4 1-10 0,3 0-3 0,-3 7 0 16,-3-4-3-16,3 3-1 0,-4 1 0 0,-4-1 0 14,4 4-18-13,1-3-4-1,-5 3-1 0,0-4 0 15,4 4-9-15,-3-3-1 1,-1-1-1-1,4 4 0 14,-3-6-17-14,3-1-9 0,-4 0 10 0,5 0-10 16,-1-3 57-16,0 3 6 0,0-3 1 0,0 0 0 18,4-1-52-18,0-6-12 0,0 7 0 0,4 0 0 11,-4 0 0-9,4-4 8-1,4 1-8 0,-1 2 0 10,1-6 16-11,-1 4-2 0,1-4-1 1,0 3 0 13,-1-3-1-14,5 0 0 0,-1 3 0 1,1-3 0 13,-1-3-12-14,0 3 8 1,5 0-8-1,-5-3 0 14,4 3 0-13,-3 0 0-1,3-4 0 0,-3 4 0 14,3-3 0-13,0 0 8-1,-4 3-8 0,5-4 4 18,-5 4-30-18,1 0-5 0,3-3-1 1,-8 3 0 12,5 0-25-12,-4 0-6-1,-5 0-1 0,-3 0 0 14,0 0-51-13,0 0-10-1,0 0-3 0</inkml:trace>
    </iact:actionData>
  </iact:action>
  <iact:action type="add" startTime="73178">
    <iact:property name="dataType"/>
    <iact:actionData xml:id="d110">
      <inkml:trace xmlns:inkml="http://www.w3.org/2003/InkML" xml:id="stk110" contextRef="#ctx0" brushRef="#br0">8171 12799 2795 0,'0'0'58'1,"4"3"14"8,3 1-57-8,5-1-15-1,-1 1 0 0,1-4 0 15,3 3 88-15,4-3 16 1,0 0 2-1,0 0 1 15,0 3-47-15,0-3-10 1,-3 0-2-1,3 4 0 17,-4-4-60-16,0 0-12-1,-3 3-2 1</inkml:trace>
    </iact:actionData>
  </iact:action>
  <iact:action type="add" startTime="73735">
    <iact:property name="dataType"/>
    <iact:actionData xml:id="d111">
      <inkml:trace xmlns:inkml="http://www.w3.org/2003/InkML" xml:id="stk111" contextRef="#ctx0" brushRef="#br0">10333 11640 1824 0,'0'-7'76'8,"0"7"-60"8,0 0 135-16,0 0 27 0,-8-3 6 0,0 3 0 15,-3 3-39-15,3 7-8 1,-3 0-1-1,-1 7-1 14,1 7-46-14,-4 6-9 0,0 11-1 1,-1 0-1 13,1-4-16-13,0 7-3-1,-4 4-1 0,3 9 0 19,1 1-2-18,0 6 0-1,4 4 0 1,-1 0 0 15,1-7-44-14,7 3-12-2,0-6 0 0,0 3 0 9,4-3 11-7,4-1 0-1,0-6 0-1,3 7 0 12,5-7-11-9,-1-4 12-3,5 0-12 1,-1 1 12 8,0-14-12-3,4 0 0-4,0-4 0-2,0-3 0 7,-3-3-12-7,3-4-4 1,0-3 0-1,-4-3-1 20,4-4-143-19,0-3-29 2,0-4-6-2</inkml:trace>
    </iact:actionData>
  </iact:action>
  <iact:action type="add" startTime="74067">
    <iact:property name="dataType"/>
    <iact:actionData xml:id="d112">
      <inkml:trace xmlns:inkml="http://www.w3.org/2003/InkML" xml:id="stk112" contextRef="#ctx0" brushRef="#br0">10756 12036 2986 0,'4'10'84'1,"3"1"20"5,-3 9-84-6,0-3-20 1,4 3 0-1,-5 11 0 14,1 6 96-13,0 4 14-1,0-1 3 0,0 11 1 15,-1-7-58-15,1 0-12 1,-4 0-3-1,4 4 0 14,-4-11-21-13,4 1-5-1,0-5-1 0,-1 5 0 17,-3-8-14-15,4-3-10-2,0 0 2 0,0-3 0 15,0-3-157-15,0-5-31 0,-1 1-7 0</inkml:trace>
    </iact:actionData>
  </iact:action>
  <iact:action type="add" startTime="74564">
    <iact:property name="dataType"/>
    <iact:actionData xml:id="d113">
      <inkml:trace xmlns:inkml="http://www.w3.org/2003/InkML" xml:id="stk113" contextRef="#ctx0" brushRef="#br0">11408 12396 2305 0,'0'0'48'0,"7"3"12"6,1-3-48-6,3 0-12 0,-3 0 0 0,4 0 0 18,3 0 102-18,-4 0 18 0,8 0 4 0,-3 0 1 12,3-3-70-12,0 3-15 1,0 0-2-1,0-4-1 16,-4 4-37-16,4-3 0 1,0 3-14-1</inkml:trace>
    </iact:actionData>
  </iact:action>
  <iact:action type="add" startTime="74879">
    <iact:property name="dataType"/>
    <iact:actionData xml:id="d114">
      <inkml:trace xmlns:inkml="http://www.w3.org/2003/InkML" xml:id="stk114" contextRef="#ctx0" brushRef="#br0">12388 11714 2795 0,'0'0'58'0,"0"0"14"7,0 0-57-5,3 7-15-2,1 0 0 0,4 6 0 16,-4-2 94-16,-1 2 16 0,5 1 3 0,-4 3 1 10,0-4-56-9,-4 1-11-1,3 3-3 0,1 0 0 16,-4-4-32-16,4 1-12 0,-4 3 9 0,4-7-9 14,-4 0-13-14,0 0-8 0,4 0-2 1,-4 1 0 17,-4-5-167-18,0 5-34 1,0-1-6-1</inkml:trace>
    </iact:actionData>
  </iact:action>
  <iact:action type="add" startTime="75102">
    <iact:property name="dataType"/>
    <iact:actionData xml:id="d115">
      <inkml:trace xmlns:inkml="http://www.w3.org/2003/InkML" xml:id="stk115" contextRef="#ctx0" brushRef="#br0">12128 12216 2743 0,'27'-3'57'1,"0"3"13"7,3-7-56-8,4 7-14 0,1 0 0 0,-1-4 0 14,0 4 80-14,5 0 14 1,-9 0 2-1,4 4 1 15,-3-4-68-15,-4 0-13 0,-1 7-4 0,1-7 0 19,-4 0-167-18,-8 3-33-1</inkml:trace>
    </iact:actionData>
  </iact:action>
  <iact:action type="add" startTime="75373">
    <iact:property name="dataType"/>
    <iact:actionData xml:id="d116">
      <inkml:trace xmlns:inkml="http://www.w3.org/2003/InkML" xml:id="stk116" contextRef="#ctx0" brushRef="#br0">12243 12640 2508 0,'-4'10'71'1,"4"3"16"5,0 1-70-5,0 0-17-1,0-1 0 0,0 1 0 14,0-1 106-13,0 1 18-1,0-1 3 0,-4-2 1 15,4 5-103-14,0-9-25-1,0 3 0 0,-4-3 0 14,4-7 41-14,0 0 3 0,0 0 1 0,0 0 0 15,0 0-28-15,0 0-5 0,0 0-2 0,0 0 0 14,0-7-10-14,4-3 0 0,-4 3 9 0,4-9-9 16,3 2 0-15,-3-3 0-1,4 0 0 0,0 4 0 16,3-1 0-16,0 0-8 0,1 1 8 0,3 3 0 22,-3 3 16-22,-1-3 9 1,4 0 2 0,-3 3 0 8,3 3-27-8,-4 4 0-1,1-6 8 0,-1 6-8 14,1 6 12-14,-1-2 1 0,-3 3 0 0,-1 3 0 15,1 0-1-13,-4-3-1-2,3 3 0 0,-3 3 0 11,0 1-2-11,-4 0 0 0,4-4 0 0,-4 0 0 15,4 0-9-13,-4 0 0-2,0-3 9 1,0-7-9 10,0 0 0-11,0 0 0 0,0 0 0 0,0 0 8 13,0 0-8-13,3-7 0 0,1 4 0 1,4-7 0 13,-4 3 0-13,0-3-8-1,-1 0 8 0,1-1 0 16,4 1 0-16,-1-3 0 0,1 2 0 0,0 1 0 17,-1 0 0-17,1 7 12 1,3-7 0-1,1 3-1 11,-1 3 5-11,1-2 2 1,-1 2 0-1,4 4 0 13,-3 0-2-13,3 0-1 1,0 0 0-1,1 4 0 14,-1-4 3-14,-4 6 1 1,4-2 0-1,-3 3 0 14,-1 3-19-13,1-7 0-1,-1 7 8 0,-3 0-8 18,-4 1 16-17,-1-1-1-1,1 3 0 0,-4 1 0 11,0-4-15-10,0 4 0 2,0-4 0-2,-4 0 0 15,1 0-15-14,-1 0-9-2,0 0-1 1,0-3-1 9,4-7-90-10,0 0-17 0,0 0-4 0</inkml:trace>
    </iact:actionData>
  </iact:action>
  <iact:action type="add" startTime="75957">
    <iact:property name="dataType"/>
    <iact:actionData xml:id="d117">
      <inkml:trace xmlns:inkml="http://www.w3.org/2003/InkML" xml:id="stk117" contextRef="#ctx0" brushRef="#br0">12940 11494 2986 0,'19'3'84'1,"4"4"20"6,4-4-84-2,0 8-20-5,3 6 0 0,4 0 0 11,1 6 119-11,7 4 19 0,0 11 4 0,3 2 1 15,1 11-62-15,0 7-12 0,0-1-2 0,-4 8-1 15,-8-4-41-14,0 0-8-1,-7 0-1 0,-4 3-1 15,0-9-11-15,-8 2-4 0,0 1 0 0,-3-4 0 15,-5-3 0-15,1-7 0 0,-8-3 0 0,0-1 0 14,-4 1 0-14,0-10 0 1,-3 2 0-1,-1-2 0 19,-3-1-51-19,-1-6-9 0,1 3-3 1,-1-10 0 13,-3 0-118-14,4-3-24 0,-5-7-5 0</inkml:trace>
    </iact:actionData>
  </iact:action>
  <iact:action type="add" startTime="76557">
    <iact:property name="dataType"/>
    <iact:actionData xml:id="d118">
      <inkml:trace xmlns:inkml="http://www.w3.org/2003/InkML" xml:id="stk118" contextRef="#ctx0" brushRef="#br0">13947 11460 2035 0,'0'0'42'0,"0"0"11"13,0 0-42-13,0 0-11 0,0 0 0 0,0 10 0 11,0 4 151-10,0-4 28-1,4 0 5 0,-4 0 2 15,0 0-64-15,3 4-13 0,-3 0-2 1,4-1-1 12,0 1-36-12,-4-1-7-1,4-3-2 0,-4 4 0 15,4 0-29-14,0-4-5 0,-1 0-2-1,1 0 0 13,0-7-25-13,0 4 0 0,0 0 0 1,-4-7 0 17,7 0-88-17,-3 0-19-1,4-3-4 1</inkml:trace>
    </iact:actionData>
  </iact:action>
  <iact:action type="add" startTime="76771">
    <iact:property name="dataType"/>
    <iact:actionData xml:id="d119">
      <inkml:trace xmlns:inkml="http://www.w3.org/2003/InkML" xml:id="stk119" contextRef="#ctx0" brushRef="#br0">13974 11155 2898 0,'0'0'60'1,"0"0"15"3,0 0-60 1,0 0-15-5,0 0 0 0,3 0 0 10,5 0 68-9,3 0 10-1,-3 0 2 0,0 3 1 14,-1-3-71-13,1 0-10-1,3 0-11 1</inkml:trace>
    </iact:actionData>
  </iact:action>
  <iact:action type="add" startTime="77777">
    <iact:property name="dataType"/>
    <iact:actionData xml:id="d120">
      <inkml:trace xmlns:inkml="http://www.w3.org/2003/InkML" xml:id="stk120" contextRef="#ctx0" brushRef="#br0">14538 12385 1538 0,'0'0'44'1,"0"0"8"3,0 0-41-3,0 0-11-1,0 0 0 0,0 0 0 15,0 0 89-15,0 0 16 0,0 0 3 1,0 0 1 14,0 0-21-15,0 0-5 0,0 0-1 0,0 0 0 13,0 0-10-13,0 0-3 0,0 0 0 0,0 0 0 16,0 0-4-16,0 0-1 1,0 0 0-1,0 0 0 13,7-6-51-13,-7 6-13 1,0 0 0-1,0 0 0 15,0 0 54-15,0 0 8 0,0 0 2 1,0 0 0 14,0 0-52-14,0 0-12 0,4 3 0-1,-4-3 0 14,0 0 0-14,0 0 0 0,0 0 0 1,0 0 0 16,0 0 54-16,0 0 8 0,0 0 2 0,0 0 0 9,0 0-52-10,0 0-12 0,0 0 0 1,0 0 0 11,-7 7-12-11,7-7-6-1,0 0-1 0,-8 0 0 16,8 0 31-16,-8 3 5 0,8-3 2 2,0 0 0 14,-7 0-67-16,7 0-12 0,0 0-4 0,0 0 0 11,0 0 52-10,0 0 12 0,0 0 0 0,0 0 0 12,0 0 0-12,0 0 0-1,0 0 0 2,4-3 0 13,3-1 28-15,-3 4 8 0,4-3 1 0,-1 3 1 11,-3 0-10-10,0 0-1-1,3 0-1 1,1 3 0 13,-8-3-26-14,4 0 0 0,-4 0 0 1,4 4 0 15,-4-4 36-16,0 0 3 1,0 0 0-1,4 7 0 9,-4-7-25-9,0 0-5 0,0 0-1 0,0 0 0 14,-4 6-8-13,4-6-14-1,0 0 3 0,-8 7 1 23,8-7-124-23,0 0-25 1,-8 0-5-1</inkml:trace>
    </iact:actionData>
  </iact:action>
  <iact:action type="add" startTime="78301">
    <iact:property name="dataType"/>
    <iact:actionData xml:id="d121">
      <inkml:trace xmlns:inkml="http://www.w3.org/2003/InkML" xml:id="stk121" contextRef="#ctx0" brushRef="#br0">15037 12372 2747 0,'0'13'78'0,"0"4"17"6,0-3-76-1,0 3-19-5,0 0 0 1,0 0 0 8,4 0 106-9,0 3 18 0,-4-6 3 1,4 3 1 15,-1-4-62-16,5 4-12 0,-4-3-2 0,4-4-1 15,-1 3-31-14,5-6-5-1,-5 3-2 1,5-6 0 15,-5 3-13-15,5-4 0-1,-1-3 0 1,4 0 0 10,-3 0 0-10,-1-3 0-1,5-4 0 0,-5 3 0 12,4-6 0-12,-3 0-15 0,-1-7 3 0,1 4 1 23,-5-4-33-23,1 0-8 0,-1 0 0 0,-3 3-1 7,0-6 42-6,-4-1 11-1,4 4 0 0,-4-3 0 14,4 3 0-13,-4 4 0-1,0-4 0 0,3 7 0 15,1-1 0-15,0 1 0 0,0 0 0 0,4 3 0 14,-5 4 0-14,9-4 0 1,-5 4 0-1,5-1 0 16,3 4 43-16,-3-3 10 0,3 3 3 0,4 0 0 16,-4 0-39-16,4-3-7 0,0 3-2 0,0-4 0 17,0 4-33-17,-3 0-7 1,-1-3-2-1</inkml:trace>
    </iact:actionData>
  </iact:action>
  <iact:action type="add" startTime="78840">
    <iact:property name="dataType"/>
    <iact:actionData xml:id="d122">
      <inkml:trace xmlns:inkml="http://www.w3.org/2003/InkML" xml:id="stk122" contextRef="#ctx0" brushRef="#br0">15769 11935 2549 0,'15'-4'108'13,"1"4"-87"-3,-1-7 111-9,4 4 21-1,0-4 5 0,-4 4 1 15,1-4-81-15,3 4-16 0,-4-4-3 0,-4 0-1 15,1 4-34-15,-1-4-8 0,-3 0 0 1,-1 4-1 14,1-4-15-15,-4 4 0 0,0-4-12 0,-1 3 12 17,-3 4-52-16,4-6-3-1,-4-1-1 0,0 0 0 14,-4 0-24-13,4 4-6-1,-3-4-1 1,-1 4 0 12,4 3 29-12,-4-7 6-1,4 7 0 0,-8-3 1 16,8 3 51-15,-7 0 0-1,7 0 0 0,0 0 0 10,0 0 36-9,-8 0 4-1,4 3 0 1,-3 4 1 12,-1 3 4-12,4-7 1-1,-3 4 0 1,-1 3 0 13,4-3-10-14,-3 0-3 0,-5 0 0 1,5 3 0 13,-1-3-17-13,-4-1-3-1,5-2-1 0,-1-1 0 17,1 1-12-17,7-4 0 0,-8 0 0 0,0-4 0 13,5 1-10-11,-1-7-5-2,0 3-1 0,4-3 0 11,-4-4 16-10,4 1 0-1,0-1 0 0,4 4 0 13,-4 0 16-12,4-1-3-1,3 1-1 0,-3 0 0 16,4 3 37-16,-4 4 7 0,3 3 2 0,1 0 0 16,-1 10 0-15,1-10 0-1,4 10 0 0,-1 0 0 15,-3 1-14-15,3 2-2 1,0-3-1-1,1 1 0 11,3-1-25-11,-3-4-6 1,3 1-1-1,0-3 0 13,0-1-9-13,4 0-9 1,-3-3 9-1,-5 0-13 19,4-3-175-19,1 0-34 0</inkml:trace>
    </iact:actionData>
  </iact:action>
  <iact:action type="add" startTime="88511">
    <iact:property name="dataType"/>
    <iact:actionData xml:id="d123">
      <inkml:trace xmlns:inkml="http://www.w3.org/2003/InkML" xml:id="stk123" contextRef="#ctx0" brushRef="#br0">19578 11535 1937 0,'0'0'55'1,"0"0"12"4,0 0-54-4,0 0-13-1,0-7 0 1,0 7 0 12,0 0 125-12,0 0 23 0,0 0 4-1,0 0 0 13,0 0-70-13,-4 7-14 0,-4-1-4 0,1 5 0 17,-1 2 0-16,1 4 0 0,-1 0 0 0,-4 7 0 12,5 6 0-13,-1 4 0 0,1 3 0 1,-1 8 0 14,0-5 0-15,5 1 0 0,-5 3 0 0,4 3 0 14,4-6-24-13,-4 3-6-1,4 7-1 4,4-7 0 8,-4 4-12-10,4 6-2-2,4-7-1 0,-5 4 0 14,5-3-9-13,0-11-1-1,-1-3-8 0,1 0 12 10,3-4-12-10,-3-6 0 1,0 0 8-1,3-1-8 13,-3 1 0-13,-5-10 0 1,5 3 0-1,0 3 0 14,-5-10 0-14,1 0-15 0,0 0 2 0,-4-3 0 18,0-7-124-17,0 0-25 0,0 0-5 0</inkml:trace>
    </iact:actionData>
  </iact:action>
  <iact:action type="add" startTime="88870">
    <iact:property name="dataType"/>
    <iact:actionData xml:id="d124">
      <inkml:trace xmlns:inkml="http://www.w3.org/2003/InkML" xml:id="stk124" contextRef="#ctx0" brushRef="#br0">19902 11748 2670 0,'4'27'56'1,"-4"4"12"5,3-1-54-6,1 1-14 0,0 3 0 0,0-4 0 16,0 4 101-16,0 0 18 1,-1 0 3-1,1 3 1 14,-4-3-49-14,4 3-10 0,0-3-1 0,0 4-1 16,-4-5-33-16,3-2-6 1,1 3-2-1,0-4 0 18,-4-2-12-18,4-12-9 1,-4 5 12-1,4-4-12 17,-4-7-20-15,0 0-10-2,0 0-2 0,3-6-1 14,-3-4-207-14,0 0-40 1</inkml:trace>
    </iact:actionData>
  </iact:action>
  <iact:action type="add" startTime="89124">
    <iact:property name="dataType"/>
    <iact:actionData xml:id="d125">
      <inkml:trace xmlns:inkml="http://www.w3.org/2003/InkML" xml:id="stk125" contextRef="#ctx0" brushRef="#br0">20234 12233 2622 0,'0'0'55'0,"11"0"11"9,-3-7-53-9,3 4-13 0,4 3 0 0,1 0 0 14,3-7 70-13,0 4 11-1,0 3 3 0,4-7 0 14,-4 3-57-13,4 4-11-1,-4-6-3 0,0 2 0 19,-4 4-87-19,4 0-18 0,-4-7-3 0</inkml:trace>
    </iact:actionData>
  </iact:action>
  <iact:action type="add" startTime="89396">
    <iact:property name="dataType"/>
    <iact:actionData xml:id="d126">
      <inkml:trace xmlns:inkml="http://www.w3.org/2003/InkML" xml:id="stk126" contextRef="#ctx0" brushRef="#br0">20985 11640 2466 0,'0'0'52'0,"0"-10"10"8,0 10-50-7,0 0-12-1,3 0 0 1,5 0 0 10,-4 0 113-10,0 3 20-1,3 4 4 0,-3 3 1 15,4 0-59-15,-4 4-12 0,3-1-3 0,-3 4 0 15,4 0-19-15,-5 0-4 0,1 0-1 0,4 3 0 15,-4 1-28-15,3-8-12 0,-3 4 8 0,0-3-8 19,0 3-49-19,0-7-15 1,-1 0-4-1,-3 0 0 14,0 4-152-14,4-4-32 0</inkml:trace>
    </iact:actionData>
  </iact:action>
  <iact:action type="add" startTime="89634">
    <iact:property name="dataType"/>
    <iact:actionData xml:id="d127">
      <inkml:trace xmlns:inkml="http://www.w3.org/2003/InkML" xml:id="stk127" contextRef="#ctx0" brushRef="#br0">20847 12141 2504 0,'12'-6'52'1,"3"2"12"6,4 1-52-7,0-1-12 0,4 1 0 1,0 0 0 14,4-1 53-15,-1 1 8 0,1 0 2 0,0-1 0 16,-4 4-35-15,-1 0-6-1,-3-3-2 0,1 3 0 17,-9 0-151-17,4 0-30 0</inkml:trace>
    </iact:actionData>
  </iact:action>
  <iact:action type="add" startTime="89875">
    <iact:property name="dataType"/>
    <iact:actionData xml:id="d128">
      <inkml:trace xmlns:inkml="http://www.w3.org/2003/InkML" xml:id="stk128" contextRef="#ctx0" brushRef="#br0">21042 12467 1896 0,'0'7'80'7,"-4"3"-64"9,0 0 88-16,4 0 19 0,0-6 3 0,-4 6 1 15,1-4-43-14,3 1-9-1,-4 0-2 0,4-7 0 14,0 7-13-14,0-7-4 0,0 0 0 0,0 0 0 15,0 0-25-15,0 0-6 0,0 0-1 0,0 0 0 16,0 0 13-16,0 0 3 0,0-7 0 1,4-3 0 13,-1 0-24-14,1 0-4 0,4-1 0 1,-4-2-1 15,3 3-11-16,1-1 10 0,-1-6-10 0,1 4 10 18,4 3 5-18,-5 0 1 0,5 3 0 0,-5 0 0 10,5 0 11-9,-5 4 2 0,5-1 1-1,-5 4 0 13,1 4-2-12,0-1-1 4,-1 1 0-5,1 6 0 11,-4-3-8-10,-1 3-2 0,5 0 0 1,-4 0 0 9,0 0-7-10,0 0-2 0,-1 1 0 0,1-1 0 12,-4-7-8-11,4 4 0-2,0 3 9 0,-4-10-9 11,4 0 0-10,-4 0 0 0,0 0 0-1,3 0 0 12,1 0 0-12,4-7 0 0,-4 4 0 0,3-4 0 16,-3 4-9-16,4-7 0 1,-4-1 0-1,3 1 0 15,1 0 9-15,-4 0 0 1,3 3-9-1,5-3 9 15,-5 3 0-14,1 0 0 0,3 1 0-1,-3 2 8 11,0 4 0-11,3 0 0 1,0 0 0-1,-3 4 0 13,0-1 8-13,3 4 2 0,-3-4 0 1,-1 7 0 13,1-3 1-14,0 3 0 1,-1-3 0-1,1 3 0 18,-4 0-11-18,0 1-8 0,3-11 12 0,-3 10-12 13,0-7 0-12,-4-3 0 0,0 7 0 0,0-7 0 15,0 0-47-15,0 0-16 0,0 0-3 0,0 0-1 11,7 0-114-11,-7 0-23 0,4-7-5-1</inkml:trace>
    </iact:actionData>
  </iact:action>
  <iact:action type="add" startTime="90431">
    <iact:property name="dataType"/>
    <iact:actionData xml:id="d129">
      <inkml:trace xmlns:inkml="http://www.w3.org/2003/InkML" xml:id="stk129" contextRef="#ctx0" brushRef="#br0">21530 11535 2795 0,'15'0'58'0,"0"0"14"10,8 0-57-10,-4 3-15 0,4 0 0 0,0 8 0 16,4-1 120-16,-4 3 22 0,7 4 4 0,-3 7 1 12,3 3-67-12,1 4-12 0,-1 6-4 0,8 4 0 15,-7 3-32-15,-1-7-6 0,5 7-2 1,-5 0 0 12,-7-7 13-13,0 4 3 1,-8-4 0-1,0 4 0 14,-7-4-40-14,0 1 0 0,-5 2 0 1,-3 1 0 14,-3-4 16-15,-5 1-2 1,0 2 0-1,-3-9 0 15,0-1-10-15,-1-3-4 0,1 0 0 0,-5-6 0 19,1-1-57-19,4-3-11 0,-5 0-3 0</inkml:trace>
    </iact:actionData>
  </iact:action>
  <iact:action type="add" startTime="91180">
    <iact:property name="dataType"/>
    <iact:actionData xml:id="d130">
      <inkml:trace xmlns:inkml="http://www.w3.org/2003/InkML" xml:id="stk130" contextRef="#ctx0" brushRef="#br0">22163 11348 1056 0,'0'0'22'1,"0"0"5"8,0 0-27-6,0 0 0-3,0 0 0 0,0 0 0 16,0 0 92-16,0 0 12 0,0 0 4 0,0 0 0 16,0 0 14-16,0 0 3 1,0 0 1-1,0 0 0 8,0 0 5-7,0 0 1-1,0 0 0 0,3 4 0 15,-3-4-18-15,4 6-3 0,0 4-1 1,-4-6 0 13,4 3-26-14,-4 3-4 0,0-3-2 0,0-1 0 15,0 5-13-15,0-1-2 0,0 0-1 0,4 3 0 15,-4-2-19-15,4-1-4 0,-1 0-1 0,-3 7 0 14,4-7-15-13,4-7-3-1,-4 8-1 0,3-1 0 17,-3-3-19-17,4-4 10 0,-1 4-10 0,1-4 8 15,-4 1-8-15,0-4 0 0,3 0 0 0,-3-4 0 20,0 1-71-19,0-4-13-1,-1-3-2 1,1-4-1 13,0 4-195-14,0-7-39 0</inkml:trace>
    </iact:actionData>
  </iact:action>
  <iact:action type="add" startTime="91513">
    <iact:property name="dataType"/>
    <iact:actionData xml:id="d131">
      <inkml:trace xmlns:inkml="http://www.w3.org/2003/InkML" xml:id="stk131" contextRef="#ctx0" brushRef="#br0">22227 11135 2138 0,'0'0'44'0,"0"0"12"11,0 0-45-11,0 0-11 0,0 0 0 1,0 0 0 9,0 0 115-10,0 0 21 0,0 0 4 0,0 0 0 15,0-4-54-15,4 1-11 0,4-4-3 0,-4 4 0 15,0 3-16-15,3-7-3 0,1 3-1 0,-1 4 0 15,-3-6-16-15,4 2-4 1,-1-2-1-1,-3 2 0 14,0 4-6-13,4-7-1-1,-4 4 0 1,-4 3 0 13,0 0 1-14,0 0 0 0,0 0 0 1,0 0 0 13,0 0 0-14,0 0 0 1,0 0 0-1,0 0 0 15,-8 0-13-14,8 0-4 0,-12 0 0-1,5 0 0 15,7 0-8-15,-8 0 0 1,8 0-10-1,-7 0 10 15,7 0-84-14,-8 0-12-1,8 0-1 0</inkml:trace>
    </iact:actionData>
  </iact:action>
  <iact:action type="add" startTime="92699">
    <iact:property name="dataType"/>
    <iact:actionData xml:id="d132">
      <inkml:trace xmlns:inkml="http://www.w3.org/2003/InkML" xml:id="stk132" contextRef="#ctx0" brushRef="#br0">18838 13558 1432 0,'0'0'60'8,"0"0"-48"10,0 0 108-18,0 0 20 1,-4 4 5-1,4-4 1 10,0 0-34-9,-3 7-6-1,3-7-2 0,0 0 0 15,0 0-16-15,0 0-3 0,0 0-1 0,0 0 0 14,0 0-14-14,0 0-3 0,0 0-1 0,0 0 0 15,0 0-14-15,0 0-2 1,3-7-1-1,1 0 0 15,4 0-18-15,-4-3-4 0,3 3-1 0,1-3 0 14,0 3-11-14,3 1-3 0,-3-1 0 0,-1 3 0 15,1 1-12-15,-1 0 0 0,1-1 0 0,4 8 0 19,-5-4 54-19,1 0 8 0,3 3 2 0,-3 0 0 15,-1 1-52-14,1-1-12 3,0 4 0-4,-1-4 0 10,1 1 54-8,0-1 8-2,3 0 2 0,-3 4 0 15,3-7-73-15,-3 4-15 0,3-4-2 0,1 0-1 10,-5 0 27-10,5 0 0 0,-5 0 0 1,5-4 8 12,-5 1-8-12,1-1 0-1,0 1 0 0,3-4 0 15,-7 4 0-15,3-4 0 0,-3 0 0 0,0 4 0 15,0-4 0-14,-4 7 0-1,4-3-10 0,-4 3 10 17,0 0-84-16,0-7-9-1,0 7-3 0,-8-3 0 14,4-4-136-14,-3 7-28 1</inkml:trace>
    </iact:actionData>
  </iact:action>
  <iact:action type="add" startTime="93210">
    <iact:property name="dataType"/>
    <iact:actionData xml:id="d133">
      <inkml:trace xmlns:inkml="http://www.w3.org/2003/InkML" xml:id="stk133" contextRef="#ctx0" brushRef="#br0">18880 13775 1941 0,'0'0'40'0,"0"0"10"7,0 0-40-7,0 0-10 1,0 0 0-1,0 0 0 13,0 0 120-13,0 0 21 1,4-6 5-1,0-5 1 14,0 8-34-14,3-7-6 0,1 0-2 1,-1-1 0 13,1 1-33-13,0 4-6-1,3-1-2 0,-3-3 0 16,3 3-8-14,-3 3-1-2,-1 1-1 0,1 0 0 13,0 3-24-12,-1 0-5-1,5 0-1 1,-5 3 0 14,-3 4 4-14,4-4 0-1,-1 4 0 1,1 0 0 14,-4-4-10-15,4 7-2 1,-1 0 0-1,-3-6 0 13,0 3-5-13,3 3-2 0,-3 0 0 0,0-7 0 11,4 4-9-10,-1-7 0 0,-3 4 9-1,4-1-9 14,-1-3 8-14,1 0-8 1,0-3 8-1,-1-1-8 17,1-3 0-17,-4 4 0 0,3-7 0 0,1 3 8 15,-4 4-8-15,0-8 0 1,-1 5 0-1,1 2-8 13,0-2-58-12,-4 6-11-1,0-7-3 0,0 7 0 15,0-7-153-15,0 7-31 0</inkml:trace>
    </iact:actionData>
  </iact:action>
  <iact:action type="add" startTime="94651">
    <iact:property name="dataType"/>
    <iact:actionData xml:id="d134">
      <inkml:trace xmlns:inkml="http://www.w3.org/2003/InkML" xml:id="stk134" contextRef="#ctx0" brushRef="#br0">19982 13952 1668 0,'0'0'35'1,"0"6"7"4,0 5-34-4,0-5-8-1,4 1 0 0,0 7 0 19,-1-11 118-19,1 4 22 1,0 3 4-1,0 0 0 10,3-6-38-9,-3 2-8-1,4 5-2 0,-4-8 0 15,3 0-25-15,5 1-6 0,-5-1-1 0,5 0 0 13,-1-3-14-13,1 4-3 0,-1-4-1 0,1 0 0 16,-1-4-15-16,0 1-3 0,5 0-1 0,-5-1 0 15,-3-2-7-15,3-5-2 0,-3 5 0 0,3 2 0 15,-3-6 0-15,-1 0 0 0,1-7 0 0,0 7 0 15,-4-4-5-15,-1 4-1 1,5-7 0-1,-4 3 0 15,-4 1-12-15,4 3 9 0,-4-7-9 0,0 3 8 16,-4 4-8-15,4-3 12-1,-4 2-12 0,0-2 12 16,0 3-12-16,-3 3 8 0,3-3-8 0,-8 3 8 16,1 0-8-16,0 4 8 0,-1 3-8 0,-3 0 8 13,0 0 1-11,-1 7 0-1,-3-4 0-1,4 4 0 12,-4 3 4-10,0 3 1-1,0 4 0 0,0 0 0 13,4 4-3-14,3 6-1 0,-3-7 0 0,7 4 0 11,1 0 13-9,-1 3 2-1,4-4 1 0,4 5 0 12,0-5-1-12,4 1 0-1,4 0 0 0,-1-1 0 12,5 1 1-12,3 0 0 0,4 0 0 0,0-4 0 14,4 4-11-14,4-4-3 1,-1 0 0-1,5 1 0 14,-4-11-12-13,3 0 8-1,4 0-8 1,-3-3 0 14,-4 0 8-15,3-4-8 1,1-3 0-1,-5-3 9 16,-3-1-60-16,-4 1-12 0,-4-4-2 1</inkml:trace>
    </iact:actionData>
  </iact:action>
  <iact:action type="add" startTime="95791">
    <iact:property name="dataType"/>
    <iact:actionData xml:id="d135">
      <inkml:trace xmlns:inkml="http://www.w3.org/2003/InkML" xml:id="stk135" contextRef="#ctx0" brushRef="#br0">20527 13284 933 0,'0'0'19'1,"0"0"6"6,0 0-25-7,0 0 0 1,0 0 0-1,0 0 0 14,0 0 112-14,0 0 18 0,0 0 3 0,0 0 1 15,0 0 15-15,0 0 3 0,0 0 1 1,0 0 0 12,0 0-9-12,0 0-3-1,0 0 0 0,0 0 0 16,0 0-26-16,4 3-6 0,4 1-1 0,-1 2 0 15,-3-6-29-14,4 0-7-1,-1 4 0 0,1 3-1 16,-1-7-23-15,1 0-4-1,4 0 0 0,-5 3-1 11,5 4-19-11,-1-7-3 0,0 0-1 0,1 0 0 14,-1 0-12-13,1 0-8-1,-5 0 10 0,5 0-10 15,-5 0 0-15,1 0 0 0,0 0-11 0,-4 0 11 19,3 0-159-19,1 0-24 2,-1-7-5-1</inkml:trace>
    </iact:actionData>
  </iact:action>
  <iact:action type="add" startTime="96498">
    <iact:property name="dataType"/>
    <iact:actionData xml:id="d136">
      <inkml:trace xmlns:inkml="http://www.w3.org/2003/InkML" xml:id="stk136" contextRef="#ctx0" brushRef="#br0">21030 13172 1728 0,'0'0'36'1,"0"0"8"4,0 0-35-5,0 0-9 0,0 0 0 0,0 0 0 15,0 0 130-14,0 0 24-1,0 0 5 0,-3 10 1 14,3 0-43-14,-4 0-8 0,4 1-1 0,0 2-1 16,0 1-8-16,0-4-2 0,0 3 0 0,4 1 0 15,-4 6-44-15,3-9-9 2,1-1-1-2,0 3-1 14,0-3-14-14,3 4-4 1,-3-4 0 1,4 0 0 12,-1-3-16-14,1 0-8 0,0-4 0 0,-1 4 8 18,-3-7-72-16,4 0-14-2,-1-7-3 0</inkml:trace>
    </iact:actionData>
  </iact:action>
  <iact:action type="add" startTime="96724">
    <iact:property name="dataType"/>
    <iact:actionData xml:id="d137">
      <inkml:trace xmlns:inkml="http://www.w3.org/2003/InkML" xml:id="stk137" contextRef="#ctx0" brushRef="#br0">21137 12935 2477 0,'0'0'52'1,"0"0"11"3,0 0-51 1,0 0-12-4,0 0 0-1,4 3 0 10,0 0 48-10,3 1 6 0,-3-1 2 1,0 1 0 17,4-1-168-17,-1 0-32-1</inkml:trace>
    </iact:actionData>
  </iact:action>
  <iact:action type="add" startTime="96901">
    <iact:property name="dataType"/>
    <iact:actionData xml:id="d138">
      <inkml:trace xmlns:inkml="http://www.w3.org/2003/InkML" xml:id="stk138" contextRef="#ctx0" brushRef="#br0">21526 13047 2716 0,'-8'20'56'0,"5"-7"14"9,-5 4-56-9,0 4-14 1,-3-1 0-1,3 4 0 15,1-1 115-15,-5 5 20 1,1 2 4-1,-1 1 1 17,5 3-73-17,-5-4-15 0,1-3-2 0,3 0-1 11,-3 0-21-10,3 1-4-1,0-1 0 0,1-10-1 13,-1 3-23-12,1-3-10-1,3 0 1 1,0-4 0 21,0 1-95-22,0 3-18 0,4-7-4 0</inkml:trace>
    </iact:actionData>
  </iact:action>
  <iact:action type="add" startTime="97126">
    <iact:property name="dataType"/>
    <iact:actionData xml:id="d139">
      <inkml:trace xmlns:inkml="http://www.w3.org/2003/InkML" xml:id="stk139" contextRef="#ctx0" brushRef="#br0">21640 13569 2339 0,'4'13'48'0,"-4"-13"13"8,4 7-49 0,-4 3-12-8,0-7 0 0,0-3 0 9,4 7 103-9,-4-7 17 1,4 10 4-1,-4-10 1 13,0 0-65-13,0 0-12 0,0 0-4 0,0 0 0 15,3-10-22-15,1 10-5 0,0-10-1 0,0 0 0 15,-4 0-8-15,4-4-8 1,-1 1 9-1,-3-1-9 18,4 0 12-17,0-2-4 0,4 2-8 0,-4-3 12 13,3 3-1-14,-3 4-1 0,4-7 0 0,-5 7 0 15,5 0-2-15,0 0 0 0,-1 3 0 1,-3 0 0 12,4 4 1-13,-1 0 0 1,1 3 0-1,0 3 0 10,-5 0 12-9,5 4 3-1,0 3 0 0,-5 0 0 13,1 1 4-12,4 2 0 1,-4-3 1-2,0 4 0 14,-1-4-12-13,-3 0-2-1,4 0-1 0,-4 1 0 12,0-5-6-11,4 4 0-1,-4-3-8 0,0-7 12 14,0 0-12-14,0 0 0 0,0 0 0 0,0 0 0 17,0 0 0-16,0 0-12 0,0 0 12-1,8-3-10 14,-5-4 10-13,1 0 0 0,4 1 0-1,-4-1 0 13,3 0 0-11,-3-3 0-1,4 0 0-1,-4 3 0 13,3-3 0-12,1 0 11 2,3 6-3-3,-3-9 0 12,-1 9 17-12,5-3 3 1,-4 4 1-1,3 0 0 14,0 3-6-12,-3 0-2-2,3 0 0 0,1 3 0 11,-1 4 4-10,1 0 1 1,-5-1 0-1,5 5 0 10,-5-5-6-9,1 4 0-1,0 1-1-1,-4 2 0 10,-1-3-7-9,1 1-2-1,-4-1 0 0,4 0 0 14,-4-3-10-14,0 3 0 0,0-3 0 0,0-1 0 18,0-6-28-17,0 0-12-1,0 0-1 0</inkml:trace>
    </iact:actionData>
  </iact:action>
  <iact:action type="add" startTime="102699">
    <iact:property name="dataType"/>
    <iact:actionData xml:id="d140">
      <inkml:trace xmlns:inkml="http://www.w3.org/2003/InkML" xml:id="stk140" contextRef="#ctx0" brushRef="#br0">5792 14280 1824 0,'0'0'38'1,"0"0"8"3,0 0-37-4,0 0-9 0,0 0 0 0,4 7 0 16,0 3 156-16,-4 1 28 0,3 6 7 0,-3 3 1 16,0 0-60-16,4 7-11 0,-4 4-2 0,0-1-1 14,4 1-30-14,-4 3-5 0,0-4-2 0,0 4 0 16,0-3-29-16,0-1-5 0,0-3-2 0,0 7 0 15,0-3-23-15,0-8-5 0,-4 8-1 0,4-4 0 15,0-3-16-15,-4 0 8 0,4-4-8 0,0-3 0 15,0 0 0-14,0-4 0-1,0 1-12 0,0-7 3 18,0-7-103-17,0 0-21-1,0 0-4 0</inkml:trace>
    </iact:actionData>
  </iact:action>
  <iact:action type="add" startTime="102981">
    <iact:property name="dataType"/>
    <iact:actionData xml:id="d141">
      <inkml:trace xmlns:inkml="http://www.w3.org/2003/InkML" xml:id="stk141" contextRef="#ctx0" brushRef="#br0">6265 14369 2066 0,'0'0'43'0,"0"0"10"12,0 0-42-11,0 0-11 0,0 0 0-1,0 0 0 10,0 0 132-10,7 3 25 1,-7-3 5-1,4 7 1 14,-4 0-79-13,4 3-16-1,-4 0-4 0,-4 0 0 14,4 7-20-14,-4-7-4 0,1 4 0 0,-5 3-1 15,0-4-11-14,5 1-3-1,-5-1 0 0,0 1 0 14,1-4-6-14,-1 4-2 1,0-4 0-1,1 0 0 14,3 0-4-14,0 0-1 0,0 0 0 0,4-3 0 15,0 0 2-15,4 0 0 0,0 0 0 1,0-4 0 14,3 0 7-15,1 1 2 0,3 3 0 0,-3-7 0 17,4 3 1-17,-1-3 1 0,0 0 0 0,1 0 0 17,-1 0-11-17,1 0-2 0,-1-3-1 0,1 3 0 15,-5 0-11-15,5 0 0 0,-1 0 0 0,-3 0 0 20,-1 0-36-19,1 0-13 0,-8 0-3-1,0 0 0 10,0 0-180-9,0 0-37-1</inkml:trace>
    </iact:actionData>
  </iact:action>
  <iact:action type="add" startTime="103297">
    <iact:property name="dataType"/>
    <iact:actionData xml:id="d142">
      <inkml:trace xmlns:inkml="http://www.w3.org/2003/InkML" xml:id="stk142" contextRef="#ctx0" brushRef="#br0">6261 14792 2663 0,'0'0'56'1,"8"7"12"6,3-7-55-6,-3 3-13-1,3 1 0 1,1-1 0 12,3-3 87-13,0 0 14 0,0 0 3 1,4 0 1 13,-3-3-71-13,3 3-14-1,-4-4-4 0</inkml:trace>
    </iact:actionData>
  </iact:action>
  <iact:action type="add" startTime="103944">
    <iact:property name="dataType"/>
    <iact:actionData xml:id="d143">
      <inkml:trace xmlns:inkml="http://www.w3.org/2003/InkML" xml:id="stk143" contextRef="#ctx0" brushRef="#br0">7424 14623 2044 0,'4'7'43'2,"3"3"9"3,1-3-42-4,-1-1-10-1,1 1 0 1,4-3 0 13,-5-1 99-14,8 0 17 0,-3 1 4 0,-1-1 1 16,1-3-41-16,3 0-9 0,0 0-2 0,-3 0 0 14,3-3-17-14,0-1-4 0,0-2-1 0,1-1 0 15,-1 0-18-15,-4-3-3 0,5-4-1 0,-9 1 0 16,5 2 12-16,-5-2 3 0,5-4 0 1,-8 3 0 15,3-3-8-16,-3 4 0 0,-4-4-1 0,0 3 0 12,0 1-14-11,-4-1-2-1,-3 1-1 0,3-1 0 14,-8 4 1-12,1 3 0-2,-1 4 0 0,-3-7 0 14,0 10-3-14,-4 0 0 0,0 10 0 0,-4-7 0 14,4 7-2-13,0 7-1-1,-4-7 0 0,4 7 0 14,0 0 0-13,4 4 0-1,-1-4 0 0,1 6 0 14,7-2 7-14,1-1 2 1,3 4 0 0,0 0 0 12,4-1 6-13,4 1 2 0,0 0 0 0,7 3 0 16,1-3-1-16,-1-1 0 0,8 1 0 0,0 0 0 15,4 0-9-14,4-4-3-1,-1-3 0 0,5 0 0 16,-1-4-26-15,1-3-6-1,-1 1-1 0,-3-5 0 12,0-2 20-12,0-1 0 1,-1 1 0 0,-3-4 0 11,-4-4 0-11,4 1 0-1,-4-1 0 0</inkml:trace>
    </iact:actionData>
  </iact:action>
  <iact:action type="add" startTime="104527">
    <iact:property name="dataType"/>
    <iact:actionData xml:id="d144">
      <inkml:trace xmlns:inkml="http://www.w3.org/2003/InkML" xml:id="stk144" contextRef="#ctx0" brushRef="#br0">8030 13952 2652 0,'0'0'56'1,"0"0"11"6,4 6-54 1,0 1-13-8,-1-3 0 0,5 2 0 8,3-2 96-8,-3-1 16 0,3 1 3 0,5-1 1 16,-5-3-58-16,4 7-11 0,1-7-3 1,-1 0 0 13,0 0-28-14,-3-7-5 0,3 7-2 0,-4 0 0 18,1-3-61-17,-1-4-12-1,-3 3-2 1</inkml:trace>
    </iact:actionData>
  </iact:action>
  <iact:action type="add" startTime="105073">
    <iact:property name="dataType"/>
    <iact:actionData xml:id="d145">
      <inkml:trace xmlns:inkml="http://www.w3.org/2003/InkML" xml:id="stk145" contextRef="#ctx0" brushRef="#br0">8552 13847 1896 0,'0'0'40'1,"0"0"8"2,0 0-39 2,0 0-9-4,0 6 0-1,0 4 0 11,0 1 120-11,0-1 23 0,0 0 4 1,0 0 1 15,0 4-48-16,0-1-8 0,4 1-3 1,-4-1 0 9,0 1-20-9,4 0-4-1,0-4-1 0,-1 0 0 15,1 0 0-15,4 0 0 0,-4-6 0 0,3 2 0 14,1 5-51-14,-4-8-13 1,3 0 0 0,1-3 0 17,0 0-48-18,3 0-13 0,-3 0-3 1,-1-6 0 12,1-1-154-12,0-3-31-1</inkml:trace>
    </iact:actionData>
  </iact:action>
  <iact:action type="add" startTime="105296">
    <iact:property name="dataType"/>
    <iact:actionData xml:id="d146">
      <inkml:trace xmlns:inkml="http://www.w3.org/2003/InkML" xml:id="stk146" contextRef="#ctx0" brushRef="#br0">8587 13609 2500 0,'0'0'52'1,"0"0"12"4,3 0-52-5,1-7-12 0,4 4 0 0,-1 3 0 15,5-10 13-14,-5 10 0-1,1-7 0 0</inkml:trace>
    </iact:actionData>
  </iact:action>
  <iact:action type="add" startTime="105474">
    <iact:property name="dataType"/>
    <iact:actionData xml:id="d147">
      <inkml:trace xmlns:inkml="http://www.w3.org/2003/InkML" xml:id="stk147" contextRef="#ctx0" brushRef="#br0">9025 13548 2868 0,'0'10'60'0,"0"1"13"7,-4 2-58-2,4 4-15-5,-4 3 0 0,1-6 0 11,-5 10 73-11,4-4 12 1,-4 7 3-1,-3 4 0 17,3-1-29-17,-3 1-6 1,3 3-1-1,-3-1 0 14,3-2-15-13,1-1-3 0,-1-2-1 0,0-1 0 14,1 0-46-15,-1-7-10 1,4 1-1 0,1-8-1 12,-1 4-117-12,0 0-23-1,0-3-5 0</inkml:trace>
    </iact:actionData>
  </iact:action>
  <iact:action type="add" startTime="105698">
    <iact:property name="dataType"/>
    <iact:actionData xml:id="d148">
      <inkml:trace xmlns:inkml="http://www.w3.org/2003/InkML" xml:id="stk148" contextRef="#ctx0" brushRef="#br0">9181 14026 2128 0,'0'0'44'0,"0"10"10"12,4 1-43-10,-4-8-11-2,4 4 0 0,-4-7 0 10,0 6 107-10,0-6 19 0,4 7 4 1,-4-7 1 13,0 0-69-14,0 0-14 0,0 0-2 0,0 0-1 15,0 0-5-15,0 0 0 0,4-3-1 1,-1-1 0 13,1 1-11-14,0-7-3 0,0 7 0 0,-4-8 0 15,4 1-25-14,-4 0-16-1,3-7 3 0,1 4 0 15,-4-1 13-15,8 4 0 0,-4-4 0 0,-1 4 0 14,5 3 0-13,0-3 0-1,-4 3 8 0,3 4-8 16,1 0 26-16,-1 3 2 0,1 0 0 1,0 3 0 15,-1 4-7-16,1-4-1 0,0 7 0 0,-1-3 0 17,1 3 17-16,-4 0 3 0,-1-3 1 2,5 3 0 5,-4-3-33-6,0 0-8-2,-1 0 0 0,-3 3 0 12,0-10 0-11,4 3 8 0,-4-3-8 2,0 0 12 6,0 0-12-8,0 0 0 1,0 0 9-1,0 0-9 10,4 7 0-11,-4-7 0 1,8-7 0-1,-4 4 8 13,-1-4-8-12,1 4 0-1,0-4 0 0,4-3 0 14,-5 3 10-14,1 0-2 0,4 0-8 0,-4 1 12 16,3-1 7-16,-3 3 1 0,4-2 0 0,-1 2 0 15,1 4 13-14,3 0 3-1,-3 0 1 1,3 7 0 14,1-4-16-15,-1 4-3 0,1 0-1 0,-5 3 0 16,5 0 3-15,-5-3 0-1,5 7 0 0,-4-4 0 13,-1 0 0-10,1-7 0-2,-1 8 0-1,-3-5 0 13,0 5-20-13,0-8 0 0,-4 4 0 0,0-7 0 17,0 0-41-16,0 0-12 0,0 0-3-1</inkml:trace>
    </iact:actionData>
  </iact:action>
  <iact:action type="add" startTime="106524">
    <iact:property name="dataType"/>
    <iact:actionData xml:id="d149">
      <inkml:trace xmlns:inkml="http://www.w3.org/2003/InkML" xml:id="stk149" contextRef="#ctx0" brushRef="#br0">9932 14694 1337 0,'0'0'28'0,"0"0"6"8,0 0-34-3,0 0 0-5,0 0 0 0,0 0 0 11,0 0 109-11,0 0 15 1,0 0 4-1,0 0 0 14,0 0-6-14,0 0-1 1,0 0 0-1,0 0 0 15,0 0-17-15,4 0-4 0,-4 0-1 0,0-10 0 17,0 10-19-16,4-4-3-1,-4 4-1 0,8-3 0 16,-5-4-23-16,5 7-5 1,-4-3 0-1,3 3-1 10,1-3-9-9,-4 3-2-1,4-4 0 0,-1 4 0 15,-7 0-5-14,0 0-2-1,4 0 0 1,-4 0 0 12,0 0-1-13,0 0-1 0,0 0 0 0,0 0 0 15,0 0-9-15,0 0-2 0,0 0 0 1,0 0 0 12,-4 7-8-13,0-4-8 0,-3 1 9 0,7-4-9 15,-8 3 0-15,0 0 0 0,1-3-11 0,-1 4 11 18,8-4-80-18,0 0-9 0,-7 0-2 0,7 0 0 16,0 0-111-16,0 0-22 0,0 0-5 0</inkml:trace>
    </iact:actionData>
  </iact:action>
  <iact:action type="add" startTime="106841">
    <iact:property name="dataType"/>
    <iact:actionData xml:id="d150">
      <inkml:trace xmlns:inkml="http://www.w3.org/2003/InkML" xml:id="stk150" contextRef="#ctx0" brushRef="#br0">10245 14569 2716 0,'8'10'56'2,"-1"3"14"4,1-3-56-3,-1 7-14-2,1 0 0-1,0 0 0 12,-1 0 127-12,1 0 22 1,0 4 5-1,-5-1 1 13,5 4-63-12,0-4-13-1,-1 4-3 0,1-1 0 16,0-2-34-16,-5-1-7 0,5 0-2 0,0-3 0 17,-1-3-17-17,-3 0-3 0,7-4-1 0,-7 0 0 15,4 0-12-15,0-7 0 0,-1 1 0 1,1-4 0 11,-1-4 0-11,1-2 0 1,0-5 0-1,-1 1 0 13,1-3-16-14,-4-4 0 0,0-4 0 0,-1 1 0 17,1 0-15-16,0-4-2 1,-4 4-1-1,0-4 0 9,0 4 3-10,0 3 1 2,-4-4 0 0,4 1 0 6,4 3 12-7,-4 0 2 0,0 4 1-1,4-1 0 12,-4 0 15-11,4 8 0-1,-1-5 0 0,5 8-9 12,0-7 9-12,-1 10 9 1,5-7-1-1,3 4-8 16,-4 3 13-16,5-7-4 0,-1 7-1 0,4 0 0 16,-4 0-8-16,4 0 0 1,-3 0 0-1,-1-3 8 16,0 3-98-16,0 0-20 1,1-7-4-1</inkml:trace>
    </iact:actionData>
  </iact:action>
  <iact:action type="add" startTime="107365">
    <iact:property name="dataType"/>
    <iact:actionData xml:id="d151">
      <inkml:trace xmlns:inkml="http://www.w3.org/2003/InkML" xml:id="stk151" contextRef="#ctx0" brushRef="#br0">10958 14216 2622 0,'8'-7'55'0,"-1"4"11"12,5-1-53-11,-5-2-13 0,5 2 0-1,3-2 0 9,-4 2 87-8,1-3 14-1,-1 4 3 0,4-4 1 14,-3 4-53-14,-1-7-10 0,1 3-2 1,-5 3-1 14,5-2-28-15,-5-1-11 0,5 0 8 0,-4 4-8 16,-1-4 0-15,-3 4 0-1,0-4-12 0,-4 7 12 15,0 0-12-15,0 0 12 1,0 0-10 0,0 0 10 11,0 0 0-12,-12 0 0 1,5 3 0-1,-5 4 0 15,1 3 0-15,-1 0 15 0,1 0-3 1,0 4-1 14,-5 3 1-15,5-7 1 1,-1 0 0-1,1 0 0 16,0-3 14-13,-1 0 2-3,1 0 1 1,3 0 0 9,-3-7-30-10,3 0 0 2,0 0 0-1,-3-4 0 14,7-3-32-13,-4 1-8-2,5-5-3 1,-1 1 0 6,0 0 26-7,4 0 5 1,0-7 0-1,4 3 1 12,0 1 19-11,-1 3 3-1,1 0 1 0,4 3 0 19,0 3 30-18,3 1 6-1,-3 3 2 0,3 3 0 14,4 1-10-14,-3 6-1 0,3-3-1 1,0 3 0 8,0 3-7-9,1-2-2 0,3-1 0 1,-4 0 0 18,0 0-29-19,4-3 0 0,-3 0 0 0</inkml:trace>
    </iact:actionData>
  </iact:action>
  <iact:action type="add" startTime="114708">
    <iact:property name="dataType"/>
    <iact:actionData xml:id="d152">
      <inkml:trace xmlns:inkml="http://www.w3.org/2003/InkML" xml:id="stk152" contextRef="#ctx0" brushRef="#br0">4934 16280 1132 0,'0'0'48'7,"4"-3"-39"10,0-4 138-17,0 4 27 2,-1-4 6-2,-3 7 0 13,4-3-56-13,-4-7-12 0,4 3-3 0,-4 3 0 17,0 4-18-17,0-6-4 1,-4 2-1-1,0-6 0 11,4 10-10-11,-3-3-1 1,-5-1-1-1,0 1 0 13,1 3-12-13,-1 0-2 1,-3 0-1-1,-1 3 0 15,1 1-16-15,-1 2-3 0,1 1-1 0,0 3 0 15,-1 1-12-15,1-1-3 0,-1 3 0 0,1 4 0 15,-1 0 1-15,5 4 0 1,-1-1 0-1,-3 7 0 15,7-7-1-15,0 4 0 0,4 3 0 0,0 0 0 14,0-3 0-14,4 3 0 0,0 0 0 0,3-6 0 15,5-1-4-14,-1-3 0-1,1 0-1 0,3 3 0 15,4-10 9-15,0 1 1 2,0-1 1-2,4 0 0 16,4 0-30-16,-1-10 0 0,1 7 0 0,3-7 0 15,-3 0 0-14,0 0 0-1,-4-7 0 1,3 7 0 8,-3-10 0-9,-4 3 0 1,0-3 0 0,0-4 0 12,-3 4 0-12,-5-10 0-1,-3 3 0 0,-1-3 0 15,1-4 0-15,-4 0 0 0,-4 4 0 0,0-7 0 15,-4 0 0-15,-4-1 0 0,1 5 0 0,-5-4 0 14,-3 3 0-13,0 0-12-1,-8 0 12 0,0 7-10 17,0 0 10-16,0 4-12-1,-3 3 12 1,3 0-12 12,-4 3 21-12,0 3 4 0,5 4 1-1,-1 0 0 17,4 0-38-17,-4 4-8 2,7 3-2-2,-3-4 0 14,8 7-50-13,0-3-11-1,-1 3-1 0</inkml:trace>
    </iact:actionData>
  </iact:action>
  <iact:action type="add" startTime="115444">
    <iact:property name="dataType"/>
    <iact:actionData xml:id="d153">
      <inkml:trace xmlns:inkml="http://www.w3.org/2003/InkML" xml:id="stk153" contextRef="#ctx0" brushRef="#br0">5864 16250 1824 0,'0'0'38'0,"0"0"8"6,0 0-37-1,0 0-9-5,0 0 0 0,0 0 0 11,0 0 121-11,0 0 23 0,0 0 4 1,0 0 0 13,0 0-32-14,0 0-8 0,0 0 0 0,0 0-1 17,0 0-26-17,0 0-5 0,0 0 0 0,0 10-1 17,0-3-18-17,-3 3-3 0,-1 0-1 0,-4 4 0 17,1-4-14-17,3 4-3 0,-4-4-1 1,1 3 0 9,-1 1-11-10,4-4-1 1,-4 4-1-1,5 3 0 13,-1-7-5-13,0-4-1 1,0 5 0-1,4-5 0 14,0 5-1-12,0-11-1-1,0 6 0 0,4 1 0 10,-4-7-1-11,8 7 0 5,-1 0 0-5,1-4 0 11,0 0 0-10,3 1 0-1,0-1 0 1,5 1 0 11,-1-4 2-12,0 0 0 0,0 0 0 1,1 0 0 13,3 0-15-14,-4 0 0 0,0 0 0 0,0 0 0 16,1 0 0-16,-5 0 0 0,-3-4 0 0,-1 4 0 18,1 0-100-17,-8 0-22-1,0 0-5 0</inkml:trace>
    </iact:actionData>
  </iact:action>
  <iact:action type="add" startTime="115787">
    <iact:property name="dataType"/>
    <iact:actionData xml:id="d154">
      <inkml:trace xmlns:inkml="http://www.w3.org/2003/InkML" xml:id="stk154" contextRef="#ctx0" brushRef="#br0">5807 16664 2795 0,'0'0'58'1,"8"0"14"8,3 0-57-6,1 0-15-3,3 0 0 0,0 0 0 14,1 0 90-13,-1 0 15-1,4 0 3 0,-4 0 1 16,0-7-123-16,1 7-25 0,-1 0-5 1</inkml:trace>
    </iact:actionData>
  </iact:action>
  <iact:action type="add" startTime="116734">
    <iact:property name="dataType"/>
    <iact:actionData xml:id="d155">
      <inkml:trace xmlns:inkml="http://www.w3.org/2003/InkML" xml:id="stk155" contextRef="#ctx0" brushRef="#br0">6936 16047 1944 0,'0'0'55'1,"0"0"13"7,0 0-55-7,0 0-13-1,0 0 0 0,0 0 0 13,0 0 135-13,0 0 24 0,0 0 5 0,0 0 0 16,0 0-37-16,0 0-8 0,0 0-2 1,7 6 0 12,-3-2-21-13,0-1-4 1,4 4 0 0,-1-4-1 13,1-3-25-14,3 4-5 0,-3-1-1 1,3-3 0 12,5 0-27-13,-5 0-5 0,4 0-2 0,1 0 0 16,-1 0-14-16,0-3-4 0,0-1 0 0,-3 1 0 15,-1 0-8-15,1-1 0 0,-1 1 0 0,-3-1 0 19,-1-2-100-19,-3 2-18 1,4 1-4-1</inkml:trace>
    </iact:actionData>
  </iact:action>
  <iact:action type="add" startTime="117248">
    <iact:property name="dataType"/>
    <iact:actionData xml:id="d156">
      <inkml:trace xmlns:inkml="http://www.w3.org/2003/InkML" xml:id="stk156" contextRef="#ctx0" brushRef="#br0">7561 15911 1762 0,'0'0'36'0,"0"0"10"4,0 0-37 1,0 0-9-5,-4 3 0 0,-3 4 0 10,3 0 144-10,4 3 26 1,-4 0 6-1,4 7 0 14,-4-7-64-14,4 1-14 0,0 2-2 1,4 1-1 14,-4 3 11-14,4-4 2-1,-4 1 1 0,4-1 0 15,-1 1-72-14,5-4-14-1,-4 0-3 0,3 0-1 16,1 1 22-15,0-5 5-1,-1 1 1 0,5-3 0 17,-5-1-75-16,5 0-16-1,-5-3-2 1,1-3-1 13,4 0-116-13,-5-4-23-1</inkml:trace>
    </iact:actionData>
  </iact:action>
  <iact:action type="add" startTime="117470">
    <iact:property name="dataType"/>
    <iact:actionData xml:id="d157">
      <inkml:trace xmlns:inkml="http://www.w3.org/2003/InkML" xml:id="stk157" contextRef="#ctx0" brushRef="#br0">7641 15718 2480 0,'0'0'52'1,"-4"-4"12"-1,4 4-52 0,0 0-12 0,0 0 0 0,0 0 0 10,0 0 51-9,4 0 7-1,4-6 2 0,-1 6 0 16,1 0-143-16,0 6-28 0,-1-6-5 0</inkml:trace>
    </iact:actionData>
  </iact:action>
  <iact:action type="add" startTime="117741">
    <iact:property name="dataType"/>
    <iact:actionData xml:id="d158">
      <inkml:trace xmlns:inkml="http://www.w3.org/2003/InkML" xml:id="stk158" contextRef="#ctx0" brushRef="#br0">7058 16484 2366 0,'0'0'49'0,"0"0"12"7,0 0-49-6,0 0-12-1,0 0 0 0,7 3 0 16,5 1 121-16,3-4 22 0,0 0 4 0,4 0 1 17,0 0-43-17,8-4-8 0,0 1-1 0,7-1-1 12,-3-2-31-12,3 2-5 0,0-2-2 0,8-1 0 14,-4 3-24-14,0-2-5 0,4 2 0 0,0-3-1 15,-4 4-27-15,-3 0 8 1,-1-1-8-1,0 4 0 19,-7 0-60-16,0 0-16-3,-8 0-4 1,4 0-1 10,-8 4-169-10,0-1-34-1</inkml:trace>
    </iact:actionData>
  </iact:action>
  <iact:action type="add" startTime="118084">
    <iact:property name="dataType"/>
    <iact:actionData xml:id="d159">
      <inkml:trace xmlns:inkml="http://www.w3.org/2003/InkML" xml:id="stk159" contextRef="#ctx0" brushRef="#br0">7332 16874 1820 0,'0'10'76'13,"0"-3"-60"-2,0 3 123-10,0 0 25-1,0-3 4 0,0 3 2 14,0-3-66-14,0 3-14 0,0-7-2 0,0-3-1 15,0 0-19-14,0 0-3-1,0 0-1 0,0 0 0 18,0 0 0-18,0 0 0 1,0 0 0-1,0 0 0 12,0 0-51-11,-4-3-13 1,4-7 0-1,-3 0 0 12,3-4 0-13,0 4 0 0,0 0 0 0,0 0 0 14,0-1 0-13,3 1 0-1,-3 0 0 0,4 0 0 16,0 3 0-16,0 4 0 1,4-8 0-1,-1 5 0 15,1 2 0-14,-1-2 0 0,1 2 0 1,3 4 0 5,-3 0 0-6,4 0 0 0,-1 4 0 0,-3-4 0 10,3 6 54-7,0-2 8-4,-3 2 2 0,4-2 0 11,-5 3-64-11,1-1-10 1,-1 1-3-1,1 0-1 14,-4 0 22-14,0 0 5 0,-1-4 1 0,-3-3 0 15,0 0-14-15,0 0-15 0,0 0 3 0,0 0 1 15,0 0 11-15,0 0 16 0,4-3-4 0,0-4-1 15,4 0-11-14,-4-3 0-1,3 0 0 0,1-1 0 14,-1 1 0-14,1 0 0 1,3 0 0-1,1-4 0 15,-1 4 0-15,1 0 0 0,3 3 0 1,0 1 0 14,-3 2 0-14,3 1 0 0,0 3 0-1,0 0 0 15,1 3 53-14,-1 1 9-1,0-1 2 0,0 4 0 11,-3-1-52-11,-1 1-12 1,1 0 0-1,-5 0 0 13,1 3 0-12,0 0 0-1,-5-6 0 0,1 6 0 14,0-4 0-14,0 5 0 0,-4-5 0 1,0-6 0 17,0 0-100-17,0 0-22-1,0 0-5 0</inkml:trace>
    </iact:actionData>
  </iact:action>
  <iact:action type="add" startTime="120187">
    <iact:property name="dataType"/>
    <iact:actionData xml:id="d160">
      <inkml:trace xmlns:inkml="http://www.w3.org/2003/InkML" xml:id="stk160" contextRef="#ctx0" brushRef="#br0">8323 16491 1288 0,'0'0'36'1,"0"0"8"9,0 0-35-8,0 0-9-2,0 0 0 0,0 0 0 11,0 0 128-11,0 0 23 0,0 0 5 0,0 0 0 16,0 0-11-16,0 0-2 0,0 0-1 0,0 0 0 14,0 0-19-13,0 0-4 0,0 0-1 0,0 0 0 12,4 6-22-13,4-2-5 1,-4 3-1-1,3-7 0 12,1 0-24-11,0 3-5-1,3-3-1 0,-3 7 0 15,3-7-22-15,4 0-5 0,-3 0-1 0,7 0 0 16,-4 0-13-15,4 0-3-1,4 0-1 1,-4 0 0 15,0-7 14-16,0 7 3 1,4-3 1 2,-4 3 0 11,-4-7-49-13,1 7-11 4,-1-4-1-5,0 1-1 9,-7 0 6-7,3 3 2-1,-7 0 0-1,-4 0 0 13,0 0-118-12,0 0-23 0,0 0-5 0</inkml:trace>
    </iact:actionData>
  </iact:action>
  <iact:action type="add" startTime="120534">
    <iact:property name="dataType"/>
    <iact:actionData xml:id="d161">
      <inkml:trace xmlns:inkml="http://www.w3.org/2003/InkML" xml:id="stk161" contextRef="#ctx0" brushRef="#br0">8548 16297 2415 0,'0'0'50'0,"0"0"13"6,0 0-51 2,0 0-12-8,0 11 0 0,0 2 0 7,4-3 114-6,-4 7 20-1,4 0 4 0,-4 4 1 15,0-1-60-15,4 4-12 0,-4-1-3 0,0 4 0 15,0 1-31-15,4-8-6 0,-4 4-2 0,0-4 0 14,3 0-25-13,-3-6 0-1,4 3 0 0,-4-7 0 19,0 0-200-18,4 0-44-1</inkml:trace>
    </iact:actionData>
  </iact:action>
  <iact:action type="add" startTime="120879">
    <iact:property name="dataType"/>
    <iact:actionData xml:id="d162">
      <inkml:trace xmlns:inkml="http://www.w3.org/2003/InkML" xml:id="stk162" contextRef="#ctx0" brushRef="#br0">9307 16091 2553 0,'0'0'53'0,"0"0"12"6,0 0-52-1,0 0-13-5,4 10 0 0,0 0 0 11,0 0 120-11,-1 4 20 1,1 3 5-1,0 3 1 14,0 0-80-14,-4 4-16 0,4 0-3 0,-1 3-1 16,-3-3 14-16,4 3 4 0,-4 0 0 0,0 3 0 17,4-2 0-17,-4-1 0 1,4 0 0-1,0 0 0 17,-4 0-52-17,0-7-12 0,0 1 0 1,0-1 0 8,3-6 0-9,-3-1 0 1,0 1 0 0,4-4 0 21,-4 0-100-22,0-10-22 0,0 3-5 0</inkml:trace>
    </iact:actionData>
  </iact:action>
  <iact:action type="add" startTime="121121">
    <iact:property name="dataType"/>
    <iact:actionData xml:id="d163">
      <inkml:trace xmlns:inkml="http://www.w3.org/2003/InkML" xml:id="stk163" contextRef="#ctx0" brushRef="#br0">9570 16548 2067 0,'0'4'87'0,"0"2"-70"5,-4 5 140-5,4-8 28 0,0-3 6 1,4 10 1 13,-4-10-103-14,0 0-20 0,0 7-4 0,0-7-1 15,0 0-51-15,0 0-13 0,0 0 0 0,8 0 0 15,-1 0 0-15,-3-3 0 0,0-4 0 0,4-3 0 15,-5-1 0-15,1 1 0 0,4-7 0 1,-4 4 0 13,0 3 34-14,3-11 4 0,1 4 1 0,-4 4 0 16,3-4-22-16,1 3-4 0,-1 1-1 0,5 3 0 15,-4-1 26-15,3 1 5 0,-3 0 1 0,3 10 0 17,0-7-20-17,1 7-3 1,-1 0-1-1,1 0 0 17,-1 7 20-14,1-4 3-3,-1 4 1 0,1 3 0 10,-1 1-20-9,-3 2-3-1,-1 1-1 0,1-1 0 10,-1 4-5-9,1-3-2-1,-4-1 0 0,0 8 0 15,0-11-13-15,-4 3 0 0,3-2 0 0,-3 2 0 19,0-6-48-17,4 3-13-2,-4-10-3 0,0 7 0 13,0-7-102-13,0 0-21 0,0 0-4 1</inkml:trace>
    </iact:actionData>
  </iact:action>
  <iact:action type="add" startTime="121959">
    <iact:property name="dataType"/>
    <iact:actionData xml:id="d164">
      <inkml:trace xmlns:inkml="http://www.w3.org/2003/InkML" xml:id="stk164" contextRef="#ctx0" brushRef="#br0">10390 15809 2184 0,'0'0'45'2,"-4"-10"11"4,4 10-44-6,0 0-12 0,0 0 0 0,-8 0 0 16,1 10 122-16,-1-6 22 0,1 6 5 0,-1 7 1 17,0 7-58-17,1 3-12 1,-1 3-3-1,-3 4 0 15,3 0-29-15,4 0-5 0,-3 3-2 0,-1 4 0 11,4-4-23-11,4 0-5 0,-4-3-1 1,4 7 0 13,0-4-12-14,0 1 0 0,4-1 0 0,-4 4 0 15,4-14 0-14,0 7-18-1,0-7 2 0,3 3 1 26,1-3-105-26,-4-10-22 0,3 0-4 0</inkml:trace>
    </iact:actionData>
  </iact:action>
  <iact:action type="add" startTime="122217">
    <iact:property name="dataType"/>
    <iact:actionData xml:id="d165">
      <inkml:trace xmlns:inkml="http://www.w3.org/2003/InkML" xml:id="stk165" contextRef="#ctx0" brushRef="#br0">10577 16308 2656 0,'0'10'56'1,"3"3"11"2,1 1-54 3,0 3-13-5,0 3 0-1,4-6 0 9,-1 3 99-9,1 0 17 0,3 0 3 0,-3 0 1 15,3-4-60-14,1 4-12-1,-1-3-3 0,1-1 0 14,3-3-36-14,-4 1-9 0,5-5 0 0,-5-2 0 16,4-4 0-16,-3 0 0 1,-1-4 0-1,1-2 0 18,-1 2 0-17,-3-6 0 0,-1 0 0 0,1-7 0 10,-4 3-15-11,-1 1-5 0,1-4 0 1,0 0-1 11,-4 0-3-11,-4 0 0-1,4 3 0 1,-4-6 0 18,4 6-15-18,0 1-3 2,-3-1-1-3,3 4 0 5,0 0 35-3,0 3 8-2,0 0 0 0,3 1 0 13,5 2 32-12,-4 1 9 1,4-4 2-1,3 7 0 11,-3 0-26-10,3-7-5-2,0 4 0 1,1 3-1 11,-1 0-2-12,5 0 0 0,-5-7 0 0,4 7 0 13,1-3-9-13,-1 3-17 1,0 0 4-1</inkml:trace>
    </iact:actionData>
  </iact:action>
  <iact:action type="add" startTime="122753">
    <iact:property name="dataType"/>
    <iact:actionData xml:id="d166">
      <inkml:trace xmlns:inkml="http://www.w3.org/2003/InkML" xml:id="stk166" contextRef="#ctx0" brushRef="#br0">11267 16003 2370 0,'0'0'49'0,"0"0"12"12,4-4-49-11,3 1-12-1,1-4 0 0,-1 4 0 12,1-4 119-12,0 3 21 1,-1-2 4-1,5 2 0 13,-5-3-71-13,5 4-14 1,-1-4-3-1,1 4-1 14,-1-4-27-14,-3 4-6 0,3-4-1 0,-3 0 0 17,3 0-10-17,-3 4-3 0,-1-4 0 0,5 0 0 15,-4 4-8-15,-5-4 0 0,5 4 0 0,-4-4 0 13,3 4 0-12,-3-1 12-1,-4 4-2 0,0 0 0 16,0 0-10-16,0 0 0 1,0 0 0 0,0 0 0 12,0 0 20-11,0 0 1-2,0 0 1 1,0 0 0 14,-7 10-22-14,3 1 0-1,-4 2 0 1,1 1 0 12,-1-1 0-13,4 1 0 1,-4-1 0-1,1 4 0 14,3-6 0-14,-4-1 0 1,1-3 0-1,-1-1 0 12,8-6 0-11,-7 4 0-1,7-4 0 2,0 0 0 18,-8-4-21-19,4-2-9-1,-4-1-2 0,5-3 0 4,-1-1 23-4,0 1 9 0,4-7-8 0,-4 4 8 19,4-4 0-18,4 7 0-1,-4-4 0 0,4 0 0 13,0 8 8-12,-1-1 6 0,1 0 2-1,4 7 0 10,-4-7 7-10,3 7 1 0,-3 0 1 1,4 7 0 16,-1-3 6-16,1 2 1 0,-4 1 0 0,3 3 0 12,1 0-19-12,-4 1-3 0,4-1-1 0,-1 0 0 13,1 0-37-14,-1-3-8 1,1 3-2 0,-4 0 0 11,3-10-134-12,1 10-26 0,0-10-6 1</inkml:trace>
    </iact:actionData>
  </iact:action>
  <iact:action type="add" startTime="123597">
    <iact:property name="dataType"/>
    <iact:actionData xml:id="d167">
      <inkml:trace xmlns:inkml="http://www.w3.org/2003/InkML" xml:id="stk167" contextRef="#ctx0" brushRef="#br0">11598 15697 2435 0,'0'0'51'0,"8"0"11"6,0 0-50-5,3 0-12-1,1 7 0 0,-1-3 0 13,4 6 104-12,4 0 17-1,4 0 4 0,0 7 1 15,0 0-34-14,4 3-6-1,-1 7-2 0,1 4 0 15,-4-4 0-14,0 10 0-1,3-3 0 0,-3 4 0 16,-4-5-32-16,-3 1-8 0,-1 4 0 0,-4-8-1 17,-3-3-8-16,-1 4-2-1,-7-1 0 0,0-3 0 9,-3 4-21-8,-5-1-4-1,-3 4 0 0,-1-3-8 14,-3-1 0-12,0-3 0-2,-4 1 0 0,0-1 0 20,-1-7-140-20,1 4-31 0</inkml:trace>
    </iact:actionData>
  </iact:action>
  <iact:action type="add" startTime="126614">
    <iact:property name="dataType"/>
    <iact:actionData xml:id="d168">
      <inkml:trace xmlns:inkml="http://www.w3.org/2003/InkML" xml:id="stk168" contextRef="#ctx0" brushRef="#br0">4686 18070 1874 0,'0'0'53'1,"-3"11"11"5,3-8-51-6,0 7-13 0,-4 0 0 0,4 4 0 14,0-4 116-13,0 4 21-1,4 3 4 0,-4-1 1 15,3 5-15-14,-3-1-3-1,4-6-1 0,0 6 0 15,0-3-31-14,0 0-5-1,-1 0-2 0,1 3 0 16,4-6-38-16,-4 3-8 1,3-7-2-1,1 3 0 15,0-6-25-15,-1 0-12 0,1 0 10 0,-1-4-10 17,5-3-34-16,-4 0-13-1,-1-3-2 1</inkml:trace>
    </iact:actionData>
  </iact:action>
  <iact:action type="add" startTime="126856">
    <iact:property name="dataType"/>
    <iact:actionData xml:id="d169">
      <inkml:trace xmlns:inkml="http://www.w3.org/2003/InkML" xml:id="stk169" contextRef="#ctx0" brushRef="#br0">4740 17799 2367 0,'0'0'100'1,"0"0"-80"-1,7-7 69 0,1 7 15 0,0 0 2 0,-1 0 1 10,5 7-138-10,-5-7-27 1,1 0-6-1</inkml:trace>
    </iact:actionData>
  </iact:action>
  <iact:action type="add" startTime="127740">
    <iact:property name="dataType"/>
    <iact:actionData xml:id="d170">
      <inkml:trace xmlns:inkml="http://www.w3.org/2003/InkML" xml:id="stk170" contextRef="#ctx0" brushRef="#br0">5506 17843 1094 0,'0'0'46'10,"0"0"-37"3,0 0 147-13,0 0 28 1,0 0 7-1,0 0 1 12,0 0-48-12,8 0-10 0,-8 0-2 1,0 0 0 14,0 0-6-15,0 0-2 1,0 0 0-1,0 0 0 15,0 0-48-14,0 7-9-1,0-7-3 0,-4 7 0 14,4 3-51-14,-4 0-13 0,-4-3 0 0,5 3 0 15,-1 0 54-15,-4 0 8 0,4 1 2 0,-3 2 0 15,3-3-54-15,-4 1-10 0,5-1 0 0,-1 0 0 15,0 0 0-14,0-3 0 0,0 3 0 0,0 0 11 14,1-3-11-13,3-7 0-1,0 7 9-1,0 3-9 13,0-10 14-12,0 3-2 1,0-3 0-2,3 7 0 9,1 3 4-6,0-10 1-3,4 4 0 0,-4 2 0 13,3-6 2-12,5 0 0 0,-5 4 0 0,5-4 0 10,-1 0-5-10,1 0-1 1,-1 0 0-1,0 0 0 10,5 0-5-9,-5 0-8-1,4 0 11 0,-3 0-11 11,-1 0 0-11,1 0 0-1,-5 0 0 0,1 0 0 17,0 0-30-17,-1 7-13 0,-3-7-2 0,-4 0-1 14,0 0-118-13,0 0-23-1,0 0-5 0</inkml:trace>
    </iact:actionData>
  </iact:action>
  <iact:action type="add" startTime="128125">
    <iact:property name="dataType"/>
    <iact:actionData xml:id="d171">
      <inkml:trace xmlns:inkml="http://www.w3.org/2003/InkML" xml:id="stk171" contextRef="#ctx0" brushRef="#br0">5483 18233 2150 0,'12'0'91'0,"-1"0"-73"12,4 0 122-11,1 0 24-1,3 0 4 0,-4 0 2 14,4 0-85-13,-4-3-17 0,4 3-3-1,-3-4-1 18,-1 4-124-18,0 0-26 0</inkml:trace>
    </iact:actionData>
  </iact:action>
  <iact:action type="add" startTime="128863">
    <iact:property name="dataType"/>
    <iact:actionData xml:id="d172">
      <inkml:trace xmlns:inkml="http://www.w3.org/2003/InkML" xml:id="stk172" contextRef="#ctx0" brushRef="#br0">6558 17891 1702 0,'0'13'72'10,"0"-9"-58"5,4 6 114-15,-4 7 22 0,0-7 5 0,0 7 1 15,4 0-48-14,-4 0-8-1,0 3-3 0,0 4 0 14,4-11-23-14,-4 8-5 0,0-4-1 1,0 0 0 14,0 0-16-15,0-4-4 1,0 1-1-1,0-4 0 16,0 0-19-16,0-3-4 0,0 0-1 0,0-7 0 16,0 0-12-16,0 0-3 0,0 0 0 0,0 0 0 12,0 0 0-12,0 0 0 0,0 0 0 1,0-7 0 13,0-3-8-14,0-4 0 0,0 1 0 0,4 2 0 14,-4-2 0-13,3-4 0 0,1 0 0-1,4 3 0 14,-4-3 0-13,3 4 0-1,-3-1 0 0,4 1 0 14,-1-1-8-14,1 4 8 0,0 3 0 1,3 0 0 13,-3 1 0-14,3 6 0 0,1-4 0 1,-1 4 0 13,0 4 0-14,-3-1 0 1,3 4 0-1,-3 0 0 15,4-4 10-14,-5 4 0-1,1 3 0 0,-1 0 0 18,-3-3 2-16,0 3 0-1,0 0 0-1,0 0 0 12,-1 1-3-11,-3-1 0 2,4 0 0-2,-4 0 0 9,4-3-9-10,-4 0 0 1,0-7 9-1,0 0-9 11,0 0 0-10,0 0 0 0,0 0 0 1,0 0 8 8,0 0-8-9,0 0 0-1,0-7 0 1,0 0 0 10,4-3 0-10,-4 0 0-1,4 0 0 0,0-1 0 15,3-2 0-15,-3 3 0 0,4-4 0 1,-1 4 0 13,1-4 0-14,-1 4 0 0,1 0 0 1,4 0 0 14,-1 3 10-15,0 0-2 0,5 4-8 0,-5-4 12 15,1 7 2-14,3 0 0-1,0 0 0 0,-4 7 0 15,1 0 6-14,-1 0 0-1,1 3 1 0,-5 3 0 16,1 1-6-16,0 3-2 0,-1 0 0 1,-3 3 0 12,0-6-13-12,0 3 9 0,-4-4-9 0,0 4 8 10,0-7-8-10,0 4 0 1,-4-1-12 0,4-2 12 14,-4-1-172-16,0-4-28 1,4-6-4 0</inkml:trace>
    </iact:actionData>
  </iact:action>
  <iact:action type="add" startTime="129468">
    <iact:property name="dataType"/>
    <iact:actionData xml:id="d173">
      <inkml:trace xmlns:inkml="http://www.w3.org/2003/InkML" xml:id="stk173" contextRef="#ctx0" brushRef="#br0">7344 17948 1963 0,'0'0'40'1,"0"0"12"2,0 0-42 2,0 0-10-5,0 0 0 0,-4 11 0 11,4-5 75-10,0 1 13-1,0 3 2 0,0-3 1 14,0-7 12-14,0 7 2 0,4 0 1 0,0-1 0 15,-4-6-45-14,3 7-9-1,1-3-1 0,-4-4-1 16,8 3-20-16,-1-3-4 0,-3 3-1 0,4-3 0 16,-1-3-11-16,-3 3-2 0,4-7-1 1,-4 4 0 14,0-1-11-15,-1-2 0 1,1-1 0-1,-4 0 0 10,0 0 26-9,4 0 3-1,-4 1 1 0,0 6 0 15,-4-7-21-15,4 7-9 0,0-3 8 0,0 3-8 15,-7-7 0-14,3 3-16-1,4 4 3 0,-8 0 0 19,0 0-211-19,8 0-43 0</inkml:trace>
    </iact:actionData>
  </iact:action>
  <iact:action type="add" startTime="130035">
    <iact:property name="dataType"/>
    <iact:actionData xml:id="d174">
      <inkml:trace xmlns:inkml="http://www.w3.org/2003/InkML" xml:id="stk174" contextRef="#ctx0" brushRef="#br0">7999 17569 2284 0,'0'0'64'0,"0"0"16"9,0 0-64-9,0 0-16 0,0 10 0 1,0 0 0 13,0 7 109-14,0 3 19 0,4 1 4 0,-4 6 1 16,0-4-35-16,4 5-7 0,-4 5-2 0,0-2 0 14,0 0-25-14,0 6-4 0,0-3-2 0,0 3 0 19,0-3-69-18,0 3-13-1,0-3-4 0,0-3 0 10,0-4 50-9,0 0 10-1,0-7 1 0,4 1 1 20,-4-8-208-20,4 1-42 1,-4-4-8 0</inkml:trace>
    </iact:actionData>
  </iact:action>
  <iact:action type="add" startTime="130269">
    <iact:property name="dataType"/>
    <iact:actionData xml:id="d175">
      <inkml:trace xmlns:inkml="http://www.w3.org/2003/InkML" xml:id="stk175" contextRef="#ctx0" brushRef="#br0">8278 18101 2269 0,'0'0'64'1,"0"0"15"-1,0 7-63 0,0-7-16 0,4 6 0 0,-4-6 0 0,0 0 84 0,0 0 15 0,0 7 2 0,0-7 1 15,0 0-54-15,0 0-12 1,7-3-1-1,-3-1-1 16,0-6-34-15,0 3 0-1,3-6-12 0,-3 3 3 15,0-4 37-14,0-3 8-1,3-3 2 1,-3 3 0 10,0 0-9-11,4 0-1 1,-1 4-1-1,1-1 0 14,-1 4 8-14,1 0 1 0,0-7 1 1,-1 13 0 13,5-9 1-14,-1 9 0 0,1 1 0 0,-1 0 0 15,0 3-6-15,1 0-2 1,3 3 0 1,-3 4 0 11,-5-1-2-12,5 5-1 0,-1 6 0-1,-3-7 0 13,-1 7-13-12,-3 0-2-1,0 3-1 1,0-3 0 10,0 3-11-11,-4 4 0 1,3-10 0 0,-3 3 8 17,-3-1-41-17,3 1-9 0,0-3-2-1,-4-4 0 13,0 0-97-12,4-3-20 1,0-7-4-2</inkml:trace>
    </iact:actionData>
  </iact:action>
  <iact:action type="add" startTime="130605">
    <iact:property name="dataType"/>
    <iact:actionData xml:id="d176">
      <inkml:trace xmlns:inkml="http://www.w3.org/2003/InkML" xml:id="stk176" contextRef="#ctx0" brushRef="#br0">9033 17355 2747 0,'-8'17'78'1,"0"-3"17"9,1 6-76-8,-1 4-19-1,0 3 0-1,-3 7 0 11,3 3 92-11,-3-3 16 0,3 7 2 0,1 3 1 14,-1-4-75-14,0 4-16 0,1-3-2 1,3 3-1 14,0 0 38-15,0 0 7 0,4-3 2 0,0 0 0 15,0-1-64-15,4-6-28 0,4 0 3 0,-1-3 0 20,5-8-63-19,-4 1-12-1,3-7-2 0</inkml:trace>
    </iact:actionData>
  </iact:action>
  <iact:action type="add" startTime="130820">
    <iact:property name="dataType"/>
    <iact:actionData xml:id="d177">
      <inkml:trace xmlns:inkml="http://www.w3.org/2003/InkML" xml:id="stk177" contextRef="#ctx0" brushRef="#br0">9269 17891 2378 0,'4'13'100'8,"0"8"-80"4,3-1 111-12,-3-3 21 0,4 3 5 1,-5 1 1 15,5-1-54-16,0 0-10 0,-1-3-2 0,1 4-1 15,0-8-42-14,-1 1-8-1,1-4-1 1,3 0-1 12,-3 0-22-12,0-6-4 0,-1 2-1-1,1-6 0 15,-1 0-12-15,1-6 0 0,0-1 8 1,-5 0-8 14,5-7-18-14,-4 1-6 0,0-4-2 0,0 3 0 12,-1-6-14-12,1 3-2-1,0-3-1 1,-4-1 0 8,0 4 15-7,4 1 2-1,-4 2 1 0,0-6 0 11,4 9 17-10,-1 1 8-2,1-3-8 1,0 6 8 8,0-3 0-8,0 3 9-1,3 4 0 1,1-4 0 12,0 3-1-12,-1 1-8-1,1 0 12 0,3 3-4 15,-3 0-8-15,3-4 0 0,1 4 0 0,-1 0 0 19,1 0-110-19,3-3-27 1,-4 3-6-1</inkml:trace>
    </iact:actionData>
  </iact:action>
  <iact:action type="add" startTime="131297">
    <iact:property name="dataType"/>
    <iact:actionData xml:id="d178">
      <inkml:trace xmlns:inkml="http://www.w3.org/2003/InkML" xml:id="stk178" contextRef="#ctx0" brushRef="#br0">9845 17575 2253 0,'3'-3'95'7,"5"0"-76"9,0-1 127-16,-1 1 26 0,1-4 4 1,3 4 2 13,-3-4-86-14,3 0-16 1,1 0-4-1,-1 4-1 15,1-7-25-15,-1 0-5 0,-3-1-1 0,3 1 0 17,-3 4-40-17,0-5 0 0,-1 5 0 0,1-1 0 12,-1 0 0-11,-3-3 0-1,4 3 0 0,-4 0 8 13,-1 4-8-12,1 0 0-1,-4 3 0 0,0 0 0 14,0 0 0-13,0 0 0-1,0 0 0 0,0 10 0 17,0 7 12-16,0 0-4-1,0 6 0 0,-7-2 0 13,3 2 6-12,-4-2 1 2,-3 6 0-3,3-7 0 13,1 4-6-12,-5-4-1 0,4-10 0 0,1 4 0 13,-1-4-8-14,1 0 0 0,3-6 0 0,4-4 0 10,0 0 0-9,0 0 0-1,-8-4 0 0,4-6 0 19,1 7-26-18,3-14-1-1,-4 3 0 0,4-3 0 12,0-3 7-11,0 3 0-1,0-7 1 0,0 7 0 16,0 0 3-15,4 4 0-1,-4-8 0 0,3 11 0 9,-3 0 25-8,4 3 6-1,0 4 1 0,-4 3 0 14,0 0 8-14,0 0 1 1,4 3 1-1,0 8 0 14,-1-5-2-13,1 8-1-1,0-4 0 0,0 7 0 15,0-7-23-15,-1 4 0 0,1-4 0 0,0 3 0 19,4 1-17-18,-4-4-8-1,3-3-2 0,-3 0 0 14,4-4-180-14,-5 4-36 0</inkml:trace>
    </iact:actionData>
  </iact:action>
  <iact:action type="add" startTime="131750">
    <iact:property name="dataType"/>
    <iact:actionData xml:id="d179">
      <inkml:trace xmlns:inkml="http://www.w3.org/2003/InkML" xml:id="stk179" contextRef="#ctx0" brushRef="#br0">10173 17247 2746 0,'34'13'57'1,"-15"-3"14"3,0 7-57-4,8 0-14 0,3 7 0 1,4 3 0 13,-3 10 131-14,-4 1 23 0,3 6 5 1,-3 3 1 14,3-3-66-15,1 0-13 0,-4 0-2 0,-1-3-1 16,-3-4-22-16,-4 4-5 0,-4-4-1 0,-3 1 0 16,-8-1-30-13,-1 4-5-3,-3-4-2 0,-3 0 0 13,-9 4-9-12,1-11-4-1,-1 1 0 0,-3-4 0 17,0-7-56-17,0 1-10 1,3-4-2-1</inkml:trace>
    </iact:actionData>
  </iact:action>
  <iact:action type="add" startTime="134764">
    <iact:property name="dataType"/>
    <iact:actionData xml:id="d180">
      <inkml:trace xmlns:inkml="http://www.w3.org/2003/InkML" xml:id="stk180" contextRef="#ctx0" brushRef="#br1">4015 17457 1558 0,'0'0'34'1,"0"0"7"-1,0 0 2 0,0 0 1 7,0 0-35-6,0 0-9-1,0 0 0 0,0 0 0 12,0 0 28-12,0 0 4 2,0 0 1-2,0 10 0 9,0 0-12-9,0 0-2 7,0-10-1-7,-3 10 0 8,3 4-5-8,-4 6-1 7,-4-3 0-7,4 4 0 8,1 2 11-8,-5 8 1 9,0-7 1-9,-3 10 0 6,-1-1 0-6,1 5 0 10,0 2 0-10,-1 4 0 5,-3 4-7-5,3 3-2 8,5-14 0-8,-1 4 0 14,1-1-5-14,3 1-2 2,0 0 0-1,0-1 0 12,4 1 3-13,0-4 0 1,0 4 0-1,4-4 0 7,0 1-3-6,7-1 0 4,1-3 0-5,3 3 0 15,-4-6 3-14,8-8 1-1,-3 1 0 0,6 0 0 15,-2-7 3-15,6 0 0 0,1 3 0 0,0-10 0 14,3-3-16-14,4-4 11 1,1-3-11-1,3-3 10 8,0 0-10-8,4-1 0 7,-4-6 0-7,4 0 0 8,-4 0-13-8,0 0-2 8,0-1 0-8,0 5 0 17,-7-1 15-16,-1 0 0-1,1 0 0 0,-4 1 0 10,-1 2 20-9,-3 4 0-1,0 0 0 1,0 4 0 5,0-1-5-6,0 0-1 6,0 4 0-6,-4 0 0 9,0 0 9-9,4-1 1 7,3 5 1-7,-3-1 0 15,4 0 6-15,-4 0 1 0,3 0 0 0,-3-3 0 15,4 0-17-14,-4 3-3-1,4-3-1 0,-5 0 0 14,5-1-11-13,-4 1 0-1,4 0 9 0,-1 0-9 14,-3-1 0-14,0-2 0 1,0 3 0-1,4-4 0 15,-4 7 0-15,3-10 0 0,-3 10 0 1,4-10 0 15,-1 11 0-16,1-11 0 0,0 3 0 0,0 4 0 5,3-7 0-5,-3 0 0 11,3 0 0-11,1 0 0 11,-1 0 0-10,1 0 0 0,3-7 0-1,-3 4-8 13,3 3 8-13,0 0 0 0,0-7 0 1,-3 3-8 6,-1-2 8-7,1 2 0 7,-1 4 0-7,5 0 0 15,-5-7 8-14,5 4-8-1,-5 0 8 0,4-1-8 14,-3 1 11-14,-1 3-3 0,5-4 0 1,-5 4 0 14,1 0 0-15,-1 0 0 0,-3 4 0 0,3-4 0 14,1 3 11-14,-4 1 1 1,3-1 1-1,1-3 0 15,-1 3-31-15,1 4-6 1,-1-7-2-1,1 0 0 15,-1 0 18-15,1 0 0 1,3 0-8-1,-4 0 8 16,9-7 0-16,-1 4 0 0,0 0 0 0,4-4 0 12,0 3-10-12,3-2 10 1,-3-4-8 0,0 3 8 11,0-3-9-12,0 3 9 1,0 0-10-1,-4 4 10 8,0-1 0-8,-3 1 0 6,-1-1 0-6,0 1 0 15,1 3 0-14,-5 0 8-1,4 0 1 0,1 3 0 14,-5 1 11-14,1-1 1 1,3 1 1-1,-3-1 0 14,3 0-22-13,-4-3 0-1,1 4-12 0,3-4 4 15,0 3 8-15,1-3 0 0,-1 0 0 0,4 0 0 15,-4 0 8-15,5 0-8 1,-1 0 10-1,-4-3-10 16,4 3 0-16,0-4 0 0,0 1-8 0,1 3 8 17,-1-3 0-17,0-1-8 0,0 1 8 0,-4 3 0 11,1 0 0-11,-1 3 0 1,0 4 11-1,-3 0-11 14,3 0 13-14,-4 3-4 0,5-3-1 0,-5 3 0 8,5 3-8-8,-5-3 0 6,1 1-12-6,-1-1 12 15,4 0 0-14,-3 0 0-1,3-3 0 0,1-4 8 9,3 4-8-9,-4-4 10 5,4 4-10-5,-4-3 10 16,5 2-10-16,-1-2 0 0,4-1 9 0,0 1-9 15,-4-4 0-15,4 0 0 1,0 0 0-1,-1 0 8 15,1 0-8-15,0 0 9 0,0 0-9 0,4 0 10 16,-4-4-10-16,0 4 0 0,4-3 0 0,-4 3-11 17,0-4 11-17,-1 4 0 0,1-3 10 0,-3 0-10 4,2 3 15-4,1-4-3 6,0-3-1-6,0 4 0 15,4-4-11-15,-4 4 8 1,0 3-8-1,0-7 8 8,-4 4-8-8,4-4 8 7,-4 4-8-7,-4-4 8 14,4 3-8-13,1-6 0-1,-5 10 9 0,4-10-9 15,-4 3 21-14,1 0 0-1,-1 1 0 0,0-1 0 13,1 0-21-12,-5 0 0-1,4 1 0 0,1 2 0 14,-1-6-8-13,0 3-7-1,1-3-1 0,-5-4 0 15,4 4 16-14,-3-3 0-1,3 3 0 1,-3-7 10 14,3 3 2-15,-7 1 0 0,7-1 0 0,-3 0 0 16,-1-3-20-16,-3 1-4 1,-1-5-1-1,1 1 0 11,-4-1 13-10,0 1 0-1,-4 3 0 2,0-3 0 9,-4 3 11-10,-3 0-11-1,-1-3 10 0,1 3-10 15,-1-4 11-15,-3 4-11 0,-1-3 12 1,1-4-12 13,-4 4 9-14,3-7-9 0,-3 0 0 1,-4 3 9 8,4 0-9-9,-4 1 0 5,-4-8 0-5,4-3 0 15,-4 4-8-15,-3 3 8 0,-1 3-10 0,-3-7 10 8,-1 8 0-8,1-1 0 7,-4 0-8-7,3 0 8 15,-7 4 0-15,4-7 0 1,-4 7 0-1,-4-1 0 16,0-3 0-15,-4 8 0-1,4-1 0 0,1-4 0 16,-5 4 0-16,4 0 15 0,-4 0-3 0,4 0-1 4,1 0-11-4,-5 4-11 7,0-1 3-7,4 4 0 15,-3 0 8-15,-1-4 0 0,4 4 0 1,-4-7-8 7,4 4 8-8,1-1 0 6,-5 1 0-6,0-1 0 15,4 1 0-15,-3 2 0 0,-1 1 0 1,0 0-8 8,4 0 8-9,-3 0-8 4,3-7 8-4,-4 7-8 16,4-4 8-16,-3 0 0 0,-1 4-9 1,4-3 9 7,0-1 0-8,-4 1-11 5,5 2 11-5,-1 1-8 17,4-7 8-17,-4 7 0 0,0-3 0 0,-4 2-8 16,4 1 8-16,0-3 0 0,-3-1 0 0,3 4 0 16,-4 0-16-16,-3 3 3 1,3-3 0-1,-3 3 0 4,-1 4 13-4,1-7 0 7,-1 10 0-7,1 0 0 15,-1-7 0-15,4 3 16 0,-7-6-3 1,4 3-1 7,-1 4-12-8,1 0-16 5,-5-1 3-5,1 1 1 16,3 3 12-16,-3-4 0 0,0 4 0 1,-4 0 0 8,0 0 0-9,-1 0 0 5,1 0 0-5,0 0 0 15,4 0 0-15,-4 0 0 1,3 0 0-1,-3 0 0 8,-4 0 0-8,4 0 0 5,-4 0 0-4,4 4 0 14,-4-4 0-15,4 3 0 1,0 4 0-1,4-4 0 16,-4-3 0-16,-1 4 0 0,1-1 9 0,4-3-9 17,-4 0 0-17,4 0 0 0,-1-3 0 0,1-1-10 12,0 4 10-11,3-3 0 0,-3 0 0-1,-1-1 0 12,1 4-8-12,4-3 0 0,-5-1 0 0,1 1 0 8,0 3 8-8,3 0-13 6,-3-3 5-6,-4 3 8 16,0 3 0-15,-4-3 0-1,0 3 0 0,0 1 0 9,0 3 0-9,-4-1 0 5,0 5 0-5,1-1 0 16,-1 0 0-16,0-3 0 0,0 3 0 0,1-7 0 8,-1 7 0-8,-4 1 0 6,5-5 0-6,-5 1 0 15,1 3 0-15,3-3 0 1,-4 0 0-1,4 0 0 7,1-4-10-7,-5 0 10 9,4 4 0-9,-3-3-9 16,-1-1 9-16,5 0 0 1,-5 1 0-1,0 6-8 4,1-10 8-4,-1 3 0 8,5 4 0-8,-5-7 0 14,4 0 0-13,-3 4 0-1,3 2 0 1,-4-2 8 6,5-4-8-7,-1 6 9 6,0-2-9-6,4-4 10 15,0 7-10-15,4-7 0 1,4-7 0-1,3 7 0 9,5-4 0-9,-1 4 0 5,4-10 0-5,4 4 0 15,0 2 0-15,0-6 0 1,0 0 0-1,4 0 0 8,3-1 0-8,-3 1 0 6,0-3 0-6,-1 3 0 16,1 3 11-16,-4-3 0 0,0 6 0 0,-4-3 0 7,-4 4 17-7,-3 3 3 9,3 0 1-9,-3 3 0 16,-5 4-21-15,-3 0-11-1,0 0 12 0,0 3-12 4,-4-3 9-4,-4 3-9 7,1 0 0-6,-1 0 9 13,-4 0-9-14,5 4 0 1,-5-11 0-1,8 4 0 8,-4-3-8-8,4 2-4 6,0-6-1-6,0 4 0 15,-3 2 1-15,3-6 1 1,0 0 0-1,0 0 0 15,0 0-4-15,0 0-1 0,0 0 0 0,-4 0 0 14,8 0 16-13,-4 0 0-1,0-6 0 1,4 6 0 6,-4-4 0-6,-3 4 8 4,6 0-8-5,-3-6 0 16,1 6 28-16,2 0 0 0,1-4-1 0,4 4 0 15,-4 0-27-14,4 0 0 0,3 0 0-1,1 0 0 15,-1 0 8-15,4 0-8 1,1 0 8-1,-1 4-8 4,4-4 8-4,-4 6-8 8,8-6 0-8,-4 4 8 8,4 2-8-8,4-2 0 6,-4 3 0-6,0-4 0 9,4 0 0-9,-4 1 0 6,7 3 0-6,-3-1 0 9,0 1 0-9,0-3 0 6,3 2 0-6,1-2 0 10,-5 2 0-10,5-2-14 5,0 3 3-5,3-1 1 22,0 1-71-22,1 0-15 0,7-7-2 0</inkml:trace>
    </iact:actionData>
  </iact:action>
  <iact:action type="add" startTime="139420">
    <iact:property name="dataType"/>
    <iact:actionData xml:id="d181">
      <inkml:trace xmlns:inkml="http://www.w3.org/2003/InkML" xml:id="stk181" contextRef="#ctx0" brushRef="#br1">3257 17538 1892 0,'-12'-7'40'1,"12"7"8"4,0 0-39-4,0 0-9-1,0 0 0 1,8-3 0 20,0 3-41-20,3-10-11-1,4 10-1 0,-3 0-1 13,-1 0-57-13,4 0-11 0,1 0-2 1</inkml:trace>
    </iact:actionData>
  </iact:action>
  <iact:action type="add" startTime="139660">
    <iact:property name="dataType"/>
    <iact:actionData xml:id="d182">
      <inkml:trace xmlns:inkml="http://www.w3.org/2003/InkML" xml:id="stk182" contextRef="#ctx0" brushRef="#br1">3890 17294 801 0,'0'0'34'10,"0"0"-34"-5,0 0 103-5,0 0 13 7,0 0 4-7,0 0 0 8,3-3 12-8,-3 3 2 7,0 0 1-7,8-4 0 8,0-2-40-8,-8 6-8 8,3-4-2-7,5 1 0 8,-4-1-36-9,4 1-7 6,-5 0-2-5,-3 3 0 14,4-4-24-14,-4 4-4 0,4-3-2 0,-4 3 0 4,8-4-10-5,-8 4 0 7,0 0 9-7,0 0-9 8,0 0 18-8,0 0-1 7,-4 7 0-7,0 3 0 8,0 1 7-8,-3-1 2 6,-1 3 0-6,0 1 0 7,-3 3-10-7,3 3-1 7,-3 0-1-7,3 1 0 9,1-1 11-9,-5 0 3 8,1-6 0-8,3 3 0 6,0 3-8-6,1 1-2 11,3-8 0-11,0 4 0 3,4 0-3-3,-4-3-1 7,8-1 0-6,0 1 0 14,4-1-14-15,-5 1 0 0,5-4 0 2,-4 0 0 4,4-6 0-5,-1 2 0 4,5 5 0-5,-1-11 9 10,0 10-9-10,1-7 0 5,-5 4 0-5,5-4-11 11,-1 4 11-11,-3 0 0 4,0 3 0-4,-5-3 0 16,1 3 0-16,0-3 0 0,-4-7 0 0,0 7 8 9,0-7-8-9,-4 10 11 5,0 0-11-4,-3-3 12 7,-1 3 12-8,1 0 2 8,-1 0 1-8,0 0 0 7,1 1-17-7,-1-1-10 9,0 3 12-9,-3 1-12 17,3 3 10-17,-3-4-10 0,0 4 8 1,-5-3-8 1,5 3 0-2,-4 0 8 7,3 3-8-7,1-6 0 9,-1-4 9-9,1 3-9 6,-1 1 10-6,1 3-10 9,3-7 17-9,1 4-2 6,-1-4-1-6,4 0 0 16,0 0-14-16,1-3-8 0,3-7 8 0,0 0-13 21,7 3-147-21,5-3-28 0</inkml:trace>
    </iact:actionData>
  </iact:action>
  <iact:action type="add" startTime="143266">
    <iact:property name="dataType"/>
    <iact:actionData xml:id="d183">
      <inkml:trace xmlns:inkml="http://www.w3.org/2003/InkML" xml:id="stk183" contextRef="#ctx0" brushRef="#br1">12060 17752 2066 0,'0'0'43'1,"0"0"10"2,0 0-42-2,0 0-11-1,0 0 0 0,7 0 0 17,1 6 104-16,3-6 20-1,5 0 3 1,3 0 1 15,0 0 0-16,7 4 0 0,5-4 0 0,3 0 0 12,4 0-52-12,0 0-9 1,8 0-3-1,8 0 0 13,-5 0 6-12,8-4 1 0,4 4 0-1,4 0 0 13,-4 0-11-10,4-6-3-3,0 2 0 1,0 1 0 12,-8 3-57-12,0-3-19 0,0 3 0-1,-3 0 0 11,-9-4 19-11,-3 4 0 0,-4-3 0 0,-3 3 0 14,-9 0-24-13,-7 0 0-1,0 0-1 0,-7 0 0 20,-4 0-114-20,-1 0-22 0,-7 0-5 1</inkml:trace>
    </iact:actionData>
  </iact:action>
  <iact:action type="add" startTime="143775">
    <iact:property name="dataType"/>
    <iact:actionData xml:id="d184">
      <inkml:trace xmlns:inkml="http://www.w3.org/2003/InkML" xml:id="stk184" contextRef="#ctx0" brushRef="#br1">12166 17528 1590 0,'0'0'45'1,"8"0"10"4,0-7-44 1,-5 7-11-6,5-3 0 0,0 3 0 9,-1 0 112-8,-3 0 20-1,0 0 4 0,-4 0 0 15,8 3-28-15,-8-3-5 0,3 7-2 0,-3-7 0 15,0 0-16-15,0 3-3 1,0 1-1-1,-3 6 0 13,-5-3-20-13,0 3-4 1,-3-3-1-1,-1 6 0 14,-3-3-45-13,0 1-11-1,0-1 0 0,-1 3 0 19,1-3 51-19,0 1 10 1,0-1 3 0,-1 7 0 14,5-10-52-15,0 3-12 0,-1 0 0 0,5 0 0 14,-1 0 0-13,4 0-12 2,0 1 3-3,0-1 0 14,4 0 29-14,0 0 7 0,0-3 1 0,4 3 0 14,0 0-7-14,4 0-1 0,-4-6 0 0,7 3 0 9,-3-4 4-5,3 4 1-4,4-4 0 1,1 0 0 8,-1 4-25-8,0-3 0-1,0-1 0 0,1 0 0 16,-1 1 0-15,0-4 0 2,-4 3 0-1,1 1 0 13,-1-1-148-14,1 4-36-1</inkml:trace>
    </iact:actionData>
  </iact:action>
  <iact:action type="add" startTime="145277">
    <iact:property name="dataType"/>
    <iact:actionData xml:id="d185">
      <inkml:trace xmlns:inkml="http://www.w3.org/2003/InkML" xml:id="stk185" contextRef="#ctx0" brushRef="#br1">12105 17555 850 0,'0'0'17'1,"0"0"6"4,0 0-23-5,8-3 0 0,-4-1 0 0,-4 4 0 15,4-3 80-15,-4 3 12 0,7 0 3 1,-7 0 0 13,4-3-33-14,-4 3-6 0,4-4-2 0,0 1 0 15,-4 3-9-15,7-4-1 0,-3 1-1 0,0-4 0 15,0 4 37-15,0 3 8 0,-1-10 2 1,-3 10 0 14,4 0-20-15,0-11-4 0,-4 11-1 0,4 0 0 14,-4 0-7-14,0 0-2 0,0 0 0 0,0 0 0 15,0 0-19-14,0 0-4-1,0 0-1 0,-8 0 0 16,-3 4 20-16,3 6 3 1,-3 0 1-1,-1 4 0 16,1-1-28-16,-1 1-6 0,1 3-1 0,0 0 0 11,-1 0 10-9,1-4 1-2,-1 4 1 0,1-7 0 13,3 4-18-12,1-4-4-1,-1 0-1 1,4 0 0 13,-4-3-2-14,8-7 0 0,0 0 0 0,0 0 0 14,0 0-8-14,0 0 0 1,0 0 0-1,0 0 8 14,0 0-8-14,8-3 0 0,0-4 0 1,-4 0 8 14,3 1-8-15,5-1 0 0,-5-10 0 0,5 7-11 15,-1-4 11-15,1 4 0 0,3-7 0 0,-8 3 0 15,5 4 0-15,-5 0 0 1,5 0 0-1,-4 0 0 15,-1 3 0-14,1 0 0-1,-4 4 0 0,-4 3 0 16,0 0 0-16,0 0 0 0,0 0 0 1,0 0 0 10,0 0 21-10,0 7 10-1,0 3 1 0,-4 0 1 13,0 3-33-12,-4 1 0 0,1-4 0 0,-1 4 0 11,-3-1 0-11,3 4 0-1,-3-7 0 0,-1 1-9 15,1-1 9-15,3 0 0 0,-3 0 0 0,3 0 0 15,0 0 11-15,1 1 1 0,-1-5 0 0,1 5 0 14,3-5-12-13,0 4 0-1,4-10 9 0,-4 11-9 15,0-8 18-15,4-3-1 0,0 0 0 0,0 10 0 15,4-3 4-14,-4-4 1-1,4 4 0 0,4 3 0 15,-1-10 2-15,1 4 0 1,3-1 0-1,1-3 0 16,3 4-8-16,0-4-2 0,0 3 0 1,4 0 0 13,1-3-14-13,-1 4 0 0,3-4 0-1,1 3 0 9,-4 0 0-8,4 4 0-1,-4-3-8 1</inkml:trace>
    </iact:actionData>
  </iact:action>
  <iact:action type="add" startTime="150501">
    <iact:property name="dataType"/>
    <iact:actionData xml:id="d186">
      <inkml:trace xmlns:inkml="http://www.w3.org/2003/InkML" xml:id="stk186" contextRef="#ctx0" brushRef="#br1">14115 17216 1033 0,'0'0'44'6,"0"0"-36"11,0 0 160-17,0 0 32 1,0 0 7-1,0 0 1 15,-4 10-64-15,4 0-13 1,-4 1-3-1,0 2 0 18,0 1-30-17,1 3-6-1,-5 0-2 2,4 3 0 7,-4 4-18-7,1-4-4-2,3 4-1 0,-4 0 0 11,1-4-38-10,-1 4-7 1,4-1-2-2,-3-2 0 13,3-1-12-13,-4-6-8 1,4-1 10-1,1 4-10 14,-1-7 0-13,4-3 0-1,0-7 0 1,0 0-10 15,0 0-114-15,0 0-22 0,0 0-5-1</inkml:trace>
    </iact:actionData>
  </iact:action>
  <iact:action type="add" startTime="150728">
    <iact:property name="dataType"/>
    <iact:actionData xml:id="d187">
      <inkml:trace xmlns:inkml="http://www.w3.org/2003/InkML" xml:id="stk187" contextRef="#ctx0" brushRef="#br1">14263 17196 2249 0,'0'0'47'1,"4"10"10"33,0-7-45-33,-4 8-12-1,4-1 0 0,-4 0 0 0,0 3 83 0,0 1 14 0,-4 3 3 0,0 0 1 0,0 3-41 0,0 1-9 0,1-1-2 0,-5 4 0 16,4-1-21-16,0 4-4 0,1-3 0 0,-1 3-1 20,0-6-42-20,0-1-8 0,0-6-1 0,1-1-1 13,-1 1-84-12,4-4-17-1,-4-3-3 0</inkml:trace>
    </iact:actionData>
  </iact:action>
  <iact:action type="add" startTime="150941">
    <iact:property name="dataType"/>
    <iact:actionData xml:id="d188">
      <inkml:trace xmlns:inkml="http://www.w3.org/2003/InkML" xml:id="stk188" contextRef="#ctx0" brushRef="#br1">14023 17335 1713 0,'8'7'72'5,"-1"-7"-57"6,5 0 113-10,-1 0 24-1,4 0 4 0,1 0 0 15,3 0-73-15,4 0-15 1,3 0-4-1,1 0 0 15,-4 0-12-15,4 3-2 0,-1-3-1 0,1 7 0 17,-8-7-37-16,0 0-12-1,0 0 8 0,-7 3-8 16,-5-3-170-16,-7 0-38 0</inkml:trace>
    </iact:actionData>
  </iact:action>
  <iact:action type="add" startTime="151139">
    <iact:property name="dataType"/>
    <iact:actionData xml:id="d189">
      <inkml:trace xmlns:inkml="http://www.w3.org/2003/InkML" xml:id="stk189" contextRef="#ctx0" brushRef="#br1">14054 17538 2090 0,'11'4'44'1,"-7"-4"8"-1,7 3-41 0,1-3-11 0,-1 0 0 0,4 0 0 16,4-3 76-16,4 3 14 0,-4 0 2 0,4 0 1 16,-4 0-64-15,4 0-13-1,-4 0-2 0</inkml:trace>
    </iact:actionData>
  </iact:action>
  <iact:action type="add" startTime="151295">
    <iact:property name="dataType"/>
    <iact:actionData xml:id="d190">
      <inkml:trace xmlns:inkml="http://www.w3.org/2003/InkML" xml:id="stk190" contextRef="#ctx0" brushRef="#br1">14538 17684 2457 0,'-4'10'51'1,"0"0"13"8,4 4-52-7,-4-1-12-2,4-2 0 0,4 5 0 12,0-5 74-12,0-1 12 0,0 0 2 0,-1 0 1 14,5 0-33-14,0-6-6 0,-1 3-2 0,5-1 0 15,-1-6-29-15,1 4-7 0,-1-4 0 0,0-4-1 15,5 1-11-14,-5-4 10 0,1 0-10-1,3-3 10 13,-8 0-10-13,5 0 0 0,-4 0 0 0,-5-1 0 15,1-2 0-15,-4-1 0 0,0 4 0 0,-4 0 0 15,1-4 0-15,-5 4 0 1,-4-3 0-1,1 3 0 18,-4-1 0-18,3 5 0 0,-3 2 0 0,0-3 0 18,3 4-100-15,-3 3-23-3,4 3-4 0</inkml:trace>
    </iact:actionData>
  </iact:action>
  <iact:action type="add" startTime="151577">
    <iact:property name="dataType"/>
    <iact:actionData xml:id="d191">
      <inkml:trace xmlns:inkml="http://www.w3.org/2003/InkML" xml:id="stk191" contextRef="#ctx0" brushRef="#br1">14866 17843 1579 0,'0'0'32'0,"7"0"10"0,-7 0-34 0,8-3-8 0,-4-1 0 0,0-2 0 0,-1 2 104 0,-3-6 20 0,0 3 3 0,0-3 1 15,0 0-56-15,0 0-12 0,0-7-1 0,0 3-1 16,0-3-42-15,0 0-16-1,0-3 11 1,0-7-11 8,0 3 0-8,0-10 8-1,0-3-8 1,4 0 0 12,0 10 43-13,0-7 5 2,3 3 2-2,5 4 0 13,-5 3-12-12,9 4-2 0,-1 3-1-1,-4 4 0 13,5-4-22-12,-1 3-4-1,0 4-1 1,0 3 0 12,1 0-8-10,-1 4 0-3,0 3 0 0,0 0 8 14,-7 3-8-13,3 4 0 0,-3 0 0 0</inkml:trace>
    </iact:actionData>
  </iact:action>
  <iact:action type="add" startTime="151823">
    <iact:property name="dataType"/>
    <iact:actionData xml:id="d192">
      <inkml:trace xmlns:inkml="http://www.w3.org/2003/InkML" xml:id="stk192" contextRef="#ctx0" brushRef="#br1">14866 17684 2269 0,'19'0'64'1,"0"0"15"3,0-3-63 1,8 3-16-5,-5-4 0 0,1 1 0 10,0 3 0-9,0 0 0-1,-4-7 0 0</inkml:trace>
    </iact:actionData>
  </iact:action>
  <iact:action type="add" startTime="152269">
    <iact:property name="dataType"/>
    <iact:actionData xml:id="d193">
      <inkml:trace xmlns:inkml="http://www.w3.org/2003/InkML" xml:id="stk193" contextRef="#ctx0" brushRef="#br1">15864 17579 1124 0,'0'0'48'9,"0"0"-39"7,0 0 116-16,-7-7 23 0,3 4 5 1,-4-1 1 13,1 4-49-13,-1 0-9-1,1 0-3 1,-1 4 0 13,-3-1-22-13,-1 4-5-1,4-4-1 1,-3 7 0 14,0-3-1-15,-1 3 0 0,1 4 0 1,-1-4 0 14,5 0 0-14,-1 0 0-1,0 1 0 0,1 2 0 15,3-3-51-14,0 0-13 0,4 4 0 0,0-7 0 10,0 3 28-11,4-3 2 0,0 0 1 0,3-1 0 12,1-2-31-11,0 2 0 0,3-6 0 0,0 0 0 11,1 0 11-11,3-6-11-1,-3 2 12 0,3 1-12 14,0-7 0-11,-3 3 0-3,3-3 0 0,0-4 0 15,-4 4-8-14,1 0 8 0,-1 0 0-1,1 0-9 10,-5-1 9-10,5 1-10 1,-5 0 10-1,-3 0-10 14,4 3 10-14,-4 0 0 0,-4 7-9 0,0 0 9 18,0 0 0-17,0 0 0 0,0 0 0 0,-4 14 0 12,4-4 9-10,0 0-9-3,-4 0 10 1,0 1-10 13,4-1 10-13,-4 3-10 0,4-3 10-1,0 1-10 10,-3-5 0-10,3 5 0 1,0-11 0-1,3 6 0 20,-3-6-84-19,0 0-19 0,4 7-4-1,-4-7-1 9,8 0-148-8,0 0-31 0</inkml:trace>
    </iact:actionData>
  </iact:action>
  <iact:action type="add" startTime="152644">
    <iact:property name="dataType"/>
    <iact:actionData xml:id="d194">
      <inkml:trace xmlns:inkml="http://www.w3.org/2003/InkML" xml:id="stk194" contextRef="#ctx0" brushRef="#br1">16112 17609 1778 0,'0'0'75'1,"0"14"-60"30,0-11 114-30,4 7 23-1,-4-3 5 0,0 3 1 0,4 1-90 0,0-8-19 0,0 7-3 0,-1-3-1 7,1-4-13-6,4 4-2-1,-4-4-1 0,3 1 0 14,5-1-12-14,-5 1-2 1,1-4-1-1,0 0 0 14,-1 0-14-14,1-4 0 0,-1 1 0 1,1-1 0 13,0-2 0-14,-1 2 0 0,-3-2 0 1,4 2 0 17,-4 1-39-17,-4-4-13-1,3 4-4 0,1-4 0 15,-4 7-125-15,0 0-26 0,4-4-5 1</inkml:trace>
    </iact:actionData>
  </iact:action>
  <iact:action type="add" startTime="152881">
    <iact:property name="dataType"/>
    <iact:actionData xml:id="d195">
      <inkml:trace xmlns:inkml="http://www.w3.org/2003/InkML" xml:id="stk195" contextRef="#ctx0" brushRef="#br1">16551 17596 2120 0,'0'0'60'0,"0"0"13"0,0 0-58 0,0 0-15 0,0 0 0 0,0 0 0 0,0 0 100 0,-8 3 18 0,-3 4 3 0,3 0 1 14,-3 3-54-14,-1-7-10 0,5 7-2 0,-5 1-1 14,4-5-28-14,5 5-6 1,-5-1-1-1,4-7 0 14,4 4-12-14,0-7-8 0,0 0 8 0,0 0-8 16,4 7 0-16,4-4 0 0,-1 0-10 1,1-3 10 15,3-3-18-16,1 0 3 0,-1-4 1 0,1 0 0 17,-1 4-26-17,1-7-4 0,-5-1-2 1,5 1 0 8,-5 3 18-8,-3-3 4-1,4 7 1 0,-1-4 0 14,-3 4 23-13,-4 3 0-1,0 0-9 0,4 3 9 14,0 4 0-13,3-4 0-1,-3 7 0 1,4 7 0 14,-1-6 0-15,-3 9 0 0,4 0 0 0,-1 4 0 18,-3 0 0-17,0 3 0-1,0-7 0 0,0 7 0 12,0 0 10-10,-1-3-10-2,1 7 10 0,-4-4-10 13,0 0 16-11,0 0-2-2,0 0-1 1,-4 0 0 12,1 0 10-11,-1-6 1-2,0-4 1 1,-4 0 0 13,1-4-6-13,-1-3-2 0,-3-3 0-1,-1 0 0 11,1-4-6-9,-5-3-2-2,1-3 0 0,0-4 0 11,-4 0-9-11,4-3 0 1,-1 0-10-1,-3-7 10 20,8 0-40-20,-4-3-1 0,3-1-1 0,1 1 0 16,7-4-149-16,0 4-29 2,4-4-7-1</inkml:trace>
    </iact:actionData>
  </iact:action>
  <iact:action type="add" startTime="153265">
    <iact:property name="dataType"/>
    <iact:actionData xml:id="d196">
      <inkml:trace xmlns:inkml="http://www.w3.org/2003/InkML" xml:id="stk196" contextRef="#ctx0" brushRef="#br1">16928 17542 2157 0,'0'-7'61'1,"0"0"14"26,0 7-60-26,0 0-15-1,-4 0 0 0,4 0 0 0,-11-7 91 0,-1 14 15 0,5-7 3 0,-5 3 1 6,1 4-37-5,3 0-7-1,1 3-2 1,-5 0 0 13,8 0-44-14,-3 1-8 1,3-1-3-1,4 3 0 14,-4 1-9-14,4-4 0 0,4-7 0 1,-4 8 0 13,4-1 0-14,0-3 0 1,3 3 0-1,-3-3 0 14,0-1 0-14,4 1 0 1,-5-4 0-1,1 4 8 14,-4-7-8-13,0 0 8-1,4 4-8 1,-4-4 8 12,0 0-8-12,0 0 10-1,0 0-10 0,-8 6 10 16,5 1-10-16,-5-3-12 0,0-4 2 1</inkml:trace>
    </iact:actionData>
  </iact:action>
  <iact:action type="add" startTime="153850">
    <iact:property name="dataType"/>
    <iact:actionData xml:id="d197">
      <inkml:trace xmlns:inkml="http://www.w3.org/2003/InkML" xml:id="stk197" contextRef="#ctx0" brushRef="#br1">17858 17365 1579 0,'0'0'32'1,"0"0"10"2,0 0-34 3,0 0-8-6,0 0 0 0,0 0 0 14,0 0 88-14,0 0 15 0,0 0 3 0,0 0 1 12,0 0-23-11,-7 7-5-1,-1 3-1 0,1 0 0 15,-1-3-26-14,-4 3-6-1,5 1-1 0,-5-1 0 14,5 0-19-13,-5 0-4 0,5 0-1 0,-1 0 0 13,4 1-13-13,0-5-8-1,1 4 10 1,-1 1-10 13,4-8 57-14,0-3 6 0,0 7 1 0,0 3 0 11,4-7-52-10,-1 4-12-1,1 0 0 1,4 0 0 12,0-4 54-13,3 0 8 0,-3 1 2 1,3-1 0 13,4 4-52-14,-3-7-12 0,3 3 0 0,0 1 0 16,0-4 0-14,1 3 0-2,-1-3 0 0,0 0 0 18,-3 4 0-17,3-4 0 2,-7 0 0-1,3 0 0 12,-7 0-29-14,3 0-9 0,-7 0-2 0</inkml:trace>
    </iact:actionData>
  </iact:action>
  <iact:action type="add" startTime="154164">
    <iact:property name="dataType"/>
    <iact:actionData xml:id="d198">
      <inkml:trace xmlns:inkml="http://www.w3.org/2003/InkML" xml:id="stk198" contextRef="#ctx0" brushRef="#br1">17874 17718 1926 0,'23'-4'81'10,"-4"4"-65"6,0 0 20-16,0-3 4 1,0 3 1-1</inkml:trace>
    </iact:actionData>
  </iact:action>
  <iact:action type="add" startTime="155246">
    <iact:property name="dataType"/>
    <iact:actionData xml:id="d199">
      <inkml:trace xmlns:inkml="http://www.w3.org/2003/InkML" xml:id="stk199" contextRef="#ctx0" brushRef="#br1">18945 17345 1786 0,'0'0'37'1,"0"0"8"4,0 0-36-5,0 0-9 0,0 0 0 0,0 0 0 15,4 7 92-15,-4 3 17 0,0 0 3 1,4 0 1 13,-4 0-37-14,0 4-8 0,0 0-2 0,0 2 0 16,0-2 17-16,0 3 3 0,0 3 1 0,-4-6 0 14,4 3-68-14,0 0-19 1,-4-4 0-1,4 1 8 17,-4-1 7-17,4-6 1 0,-4 3 0 0,4-3 0 15,0-7-8-15,0 0-8 2,0 0 11-1,0 0-11 10,0 0 0-10,0 0 0 0,-3-7 0-1,3-3 0 15,0 0 0-14,0 0 0-1,3-4-12 1,1 1 12 14,0-4 0-14,0 7 10-1,0-11 0 1,3 4 0 13,1 4-30-9,-1-4-5-5,1 3-2 0,4 1 0 9,-1 3 27-8,-3 3 0-1,3-3 0 0,0 6 0 10,1-3 0-10,3 7 0 0,-3-3 0 0,3 6 0 13,-4-3 46-12,1 7 14-1,-1-3 4 0,-3 2 0 15,3 5-36-15,-3-1-8 0,-1 0 0 0,1 0-1 15,-4 4 1-15,0-4 0 0,0 0 0 0,-1 4 0 16,1-4-5-16,-4-4-1 0,4 5 0 0,0-1 0 15,-4 0-6-15,0-7-8 0,0-3 11 0,0 0-11 15,0 0 8-14,0 0-8-1,7 0 0 0,-3-3 0 16,0 3 0-15,0-10 0-1,0 3 0 0,3-3 0 13,-3 0 0-12,4 0 0 1,-1-4 0-1,1 4 0 9,0-4 0-9,-1 4-14 1,5 0 4 0,-5 0 1 10,5 3 9-12,-1 0 0 0,-3 0 0 0,3 7 0 14,1-6 12-13,-5 6 0 0,5 0 1 0,-1 6 0 9,-3-6 41-9,3 7 8 0,-3 3 2-1,-1-3 0 12,5 3-64-11,-4 4-21-1,-1-4 0 0,1 7 0 15,-4-7 21-15,-1 4 8 0,1 3 0 0,0-7 0 15,0 0-8-15,-4 4 0 1,0-4 0-1,0-4 0 16,0 1-23-16,0-7 0 0,0 0 0 0,0 0 0 17,0 0-223-17,0 0-45 0</inkml:trace>
    </iact:actionData>
  </iact:action>
  <iact:action type="add" startTime="155816">
    <iact:property name="dataType"/>
    <iact:actionData xml:id="d200">
      <inkml:trace xmlns:inkml="http://www.w3.org/2003/InkML" xml:id="stk200" contextRef="#ctx0" brushRef="#br1">19715 17413 3061 0,'4'-4'87'1,"0"4"18"-1,3-3-84 0,1 0-21 0,0-1 0 0,-1 4 0 9,1-3-35-9,3-1-11 1,-3 4-2-1</inkml:trace>
    </iact:actionData>
  </iact:action>
  <iact:action type="add" startTime="156222">
    <iact:property name="dataType"/>
    <iact:actionData xml:id="d201">
      <inkml:trace xmlns:inkml="http://www.w3.org/2003/InkML" xml:id="stk201" contextRef="#ctx0" brushRef="#br1">20264 16945 2030 0,'4'20'57'0,"-4"-3"14"6,0 7-57-6,4 3-14 0,-4 0 0 0,3 4 0 16,-3 3 127-16,0-4 22 0,0 4 5 0,0 3 1 15,0-6-79-15,0-1-16 0,0-3-4 0,-3 4 0 17,3-1-39-16,0-2-8 0,-4-1-1-1,4 0-8 16,0-3 0-16,0-4 0 1,0 0 0 0,0-3 0 12,0-3-172-13,4-4-40 1</inkml:trace>
    </iact:actionData>
  </iact:action>
  <iact:action type="add" startTime="156444">
    <iact:property name="dataType"/>
    <iact:actionData xml:id="d202">
      <inkml:trace xmlns:inkml="http://www.w3.org/2003/InkML" xml:id="stk202" contextRef="#ctx0" brushRef="#br1">20508 17474 2238 0,'0'0'47'1,"0"7"9"-1,0-7-44 0,0 6-12 0,0 4 0 0,0-10 0 0,0 0 88 0,0 0 15 0,0 0 3 0,0 0 1 11,0 0-57-10,0 0-11-1,0 0-3 0,8 0 0 11,-5-6-19-11,1 2-4 0,4-6-1 0,-4 0 0 14,3 0-12-14,-3-4 11 0,4 1-11 0,3 3 10 15,-3-4 3-15,-1 4 1 0,1 0 0 0,4 6 0 15,-5-6 12-15,5 3 2 1,3 4 1-1,0-4 0 14,-3 4 4-14,-1 3 1 1,4 0 0-1,-3 0 0 14,-1 3-10-14,1 4-3 0,-1-7 0 1,-3 10 0 17,-1-7 10-16,1 4 1-1,-1 3 1-1,-3 1 0 14,0-1-13-12,0 3-4-2,0 1 0 1,-4-4 0 13,0 4-8-14,0-4-8 1,0 3 9-1,0-3-9 13,0 1 0-13,-4-8-8 0,0 4-1 0,4-7 0 17,0 0-148-16,0 0-30 0,0 0-5 0</inkml:trace>
    </iact:actionData>
  </iact:action>
  <iact:action type="add" startTime="156760">
    <iact:property name="dataType"/>
    <iact:actionData xml:id="d203">
      <inkml:trace xmlns:inkml="http://www.w3.org/2003/InkML" xml:id="stk203" contextRef="#ctx0" brushRef="#br1">21305 16789 1580 0,'0'0'67'8,"0"0"-54"6,0 0 141-13,0 0 28-1,-4 3 6 0,-4 14 0 14,1-3-76-14,-1 3-16 0,1 7-4 0,-5 3 0 16,4 7-19-16,-3-4-4 0,0 7-1 0,-1 4 0 15,1-4-20-15,-1 4-5 0,1 0-1 0,-1-1 0 15,5-6-22-15,-1 0-5 0,4-3-1 0,1 3 0 15,3-4-14-15,0 1 0 0,3-4 0 0,1 3 0 21,4-6-84-21,-1 0-17 0,1-4-3 0</inkml:trace>
    </iact:actionData>
  </iact:action>
  <iact:action type="add" startTime="157028">
    <iact:property name="dataType"/>
    <iact:actionData xml:id="d204">
      <inkml:trace xmlns:inkml="http://www.w3.org/2003/InkML" xml:id="stk204" contextRef="#ctx0" brushRef="#br1">21492 17297 2253 0,'3'11'95'14,"1"-1"-76"-2,4 3 69-12,-4-2 15 0,3 2 2 1,-3 4 1 12,4-7-24-13,-1 4-5 0,5-1-1 0,-5 1 0 15,5-4-20-15,-4 4-4 0,3-4 0 0,0-3-1 15,1-1-31-15,-5 1-5 1,5-3-2-1,-1 2 0 14,1-6-13-13,-5-6 0-1,5 2 0 0,-5-3 0 16,5 1 0-16,-4-1-16 0,-1-3 3 0,5-1 1 22,-5-2-29-22,-3-1-6 0,0 4-1 0,0-3 0 8,-1-1 20-6,1 4 3-2,-4-7 1 0,4 7 0 15,-4 0-7-14,4-1-1-1,0 5 0 0,0-1 0 13,-4 0 52-12,3 0 9-1,1 4 3 0,0 0 0 15,0-1-16-14,-4 4-4-1,7 0 0 0,-3-3 0 10,4-1 0-9,-4 4 0-1,3 0 0 0,1-3 0 14,0 3-12-13,-1 0 0-1,5 0 0 0,-5 0 0 20,5 0-53-19,-5-3-7-1,5 3-2 1</inkml:trace>
    </iact:actionData>
  </iact:action>
  <iact:action type="add" startTime="157542">
    <iact:property name="dataType"/>
    <iact:actionData xml:id="d205">
      <inkml:trace xmlns:inkml="http://www.w3.org/2003/InkML" xml:id="stk205" contextRef="#ctx0" brushRef="#br1">22086 17033 1915 0,'12'-3'80'13,"-1"3"-64"-5,5-4 109-8,-1 1 22 0,0-1 4 0,0 1 1 15,1-4-67-15,-1 4-13 0,0-4-2 0,0 4-1 15,-3-1-33-14,3 4-6-1,0 0-2 1,-3-3 0 12,-1 0-28-13,-3-4 8 1,3-3-8-1,1 6 0 15,-5-6 0-15,1 3 0 1,-4 4 0-1,3-7 0 18,-3 10-24-17,-4 0-7-1,0 0-1 0,0 0-1 13,0 0 33-12,0 0 0-1,0 0 0 0,-4 3 0 10,-3 4 18-10,-1 3 10 0,4 0 3 0,-3-6 0 15,-5 6-31-14,5 3 0-1,-5-2 0 0,4-1 0 15,-3 0 13-15,0 3 3 1,3-2 1 0,-3-5 0 12,-1 5-7-13,4-5-2 0,1-6 0 0,-5 4 0 15,5-8-8-15,3 4 0 0,-4-6 0 1,5-5-11 13,-1 5-5-14,4-5-2 0,4-2 0 1,-1 3 0 13,1 0 2-14,0-4 0 1,0 4 0-1,0 0 0 15,3-1 16-15,-3 1 0 0,4 0 0 0,-1 7 0 17,-3-7 0-17,4 3 20 0,-1 3-2 0,5 4-1 16,-5 0 3-16,5 4 1 0,-5 3 0 0,1-4 0 10,0 4 2-10,-1 3 0 3,1 0 0-3,0 0 0 13,-1 0-7-13,-3-3-2 0,0 0 0 0,0-4 0 15,-1 4-22-15,1-3-5 0,0 2-1 0</inkml:trace>
    </iact:actionData>
  </iact:action>
  <iact:action type="add" startTime="157975">
    <iact:property name="dataType"/>
    <iact:actionData xml:id="d206">
      <inkml:trace xmlns:inkml="http://www.w3.org/2003/InkML" xml:id="stk206" contextRef="#ctx0" brushRef="#br1">22445 16718 2428 0,'11'7'51'1,"1"-1"10"6,3 1-49 0,4 7-12-7,0-1 0 1,4 4 0 7,4 10 128-8,-1-6 24 0,5 6 4 0,7 17 0 15,-4 0-48-15,1-3-11 0,-5 6-1 0,-3 1-1 14,-4-11-35-13,-4 3-8-1,-4 1 0 0,-4-4-1 15,-3-3-23-15,-4 0-4 0,-4-3 0 0,-4-4-1 15,-4 3-23-15,1-13 9 0,-5 4-9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51:36.15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3054">
    <iact:property name="dataType"/>
    <iact:actionData xml:id="d0">
      <inkml:trace xmlns:inkml="http://www.w3.org/2003/InkML" xml:id="stk0" contextRef="#ctx0" brushRef="#br0">2784 9084 1580 0,'0'0'67'7,"0"0"-54"9,0 0 136-16,0 0 27 0,0 0 6 0,0 0 1 15,0 0-61-15,0 0-12 0,0 0-2 0,0 0-1 18,0 0-11-17,0 0-1 0,0 0-1 1,0 0 0 9,4 0-24-11,3-4-5 0,9 4-1 0,-12-3 0 13,11 3-51-12,-4 0-13 0,4-3 0 0,5 3 0 13,2 0 52-14,-3-4 7 0,8 4 1 0,-4-3 1 16,4 3-46-16,3 0-15 3,1-4 8-1,-1 4-8 14,1-3 38-16,-1 0 4 0,5-1 1 0,3 1 0 10,-4-1-18-10,8-2-3 0,4 2-1 0,-1 4 0 13,-3-3-21-12,0-1 0 0,0 4 0-1,0 0 0 11,-8 0 0-10,-3 0 12 0,-1 0-4 0,-3-3 0 10,4 3-8-10,-8-3 0-1,3 3 8 0,1 0-8 14,-4 0 0-13,0 0 8-1,-4 0-8 0,0 0 0 14,0-7 0-13,-4 7 0-1,0-3 0 0,1 3 8 14,-5 0-8-13,0 0 0-1,1 0 0 0,-5 0 0 14,1-7 0-14,-8 7 0 0,8-4 0 0,-8 4 0 17,4 0 0-16,-4 0 0 0,0 0 0 0,0 0 0 13,0 0 0-13,0 0 0 0,0 0 0 0,3-6 0 13,-3 2 0-12,0 4 0-2,-3-10 0 1,-1 3-8 10,0 4 8-9,0-4-10-2,4 7 10 0,-8-3-10 8,5-4 10-7,-5 3-8 0,4-2 8-1,-3 2-8 14,3-2 8-14,-4-1 0 2,4 0 0-1,-3 0 0 10,3 0 0-11,-4 4 0 1,1-4 0-1,3 0 0 14,-4 4 0-14,1-4 0 1,3 4 0-1,-4-4 0 18,1 4-19-18,3 3-1 0,-4-7-1 0,8 7 0 14,-4-3 21-13,4 3 0-1,-7 0 0 1,-1-7 0 12,8 7 15-12,0 0 4-1,0 0 1 2,0 0 0 10,0 0-30-11,0 0-6 0,-4-4 0 0,4 4-1 11,0 0 17-12,0 0 0 1,0 0 0-1,0 0 0 15,0 0 10-14,0 0-10-1,8 0 10 0,0 0-10 10,-1 4 13-7,1 3-3-3,-1-4-1 1,5 4 0 10,-1-7-9-10,1 10 0-1,-1-10 0 1,4 10 0 12,-3-10 0-13,3 3 0 1,-4 1 0-1,5 3 0 15,-5-4 0-14,-3 0 0-1,3 1 0 0,-3-1 0 14,-1-3 0-14,-7 0 0 0,8 0 0 1,-8 0 0 13,0 0 0-14,0 0 0 0,0 0 0 0,0 0 8 18,0 0-8-17,0 0 0-1,-4-7 0 2,0 4 0 13,-3-4 0-15,3 4 0 0,-4-4 0 0,-3 7 0 14,3-10 0-12,-3 10 0-1,-1-10 0 0,1 10 0 9,0-7 0-10,-1 4 0 1,1-4 0-1,3 7 0 10,-3-4 0-9,3 4 0-1,0-6 0 0,1 6 0 13,7 0 0-13,0 0 0 0,-8-4 0 0,8 4 0 16,0 0 0-16,0 0 0 0,0 0 0 0,0 0 0 14,0 0 0-13,0 0 0-1,0 0 0 0,0 0 0 14,8 10 0-14,-4-6 0 1,3 3 0-1,5 3 0 18,-5-10 0-17,5 10 0-1,-1-10 0 0,4 10 8 12,-3-7-8-11,3 4 8 0,0 0-8 0,1 0 8 10,-1 0-8-11,-4-1 10 1,5 1-10 0,-5 0 10 14,4 0-10-15,-3-1 0 1,-1 1 9-1,1 0-9 16,-5 0 0-16,5-4 0 0,-5 4 0 0,1-4 8 11,-1 4-8-11,-3-7 0 1,-4 0 0-1,0 0 8 13,0 0-22-13,4 10-4 0,-4-10-1 0,0 0 0 15,0 0 39-15,-8 11 8 0,5-11 2 1,-9 10 0 14,5-7-22-15,-9 7-8 0,5-3 0 0,-4 0 8 17,-1 3-8-16,-3 4 0 0,4-4 0-1,-4 0 0 12,4 3 0-9,0-2 0-3,-1 2 0 0,5-3 0 15,-1-3 0-14,5 3 0-1,-1-6 0 0,8-4 0 15,0 0-128-15,8-11-26 1</inkml:trace>
    </iact:actionData>
  </iact:action>
  <iact:action type="add" startTime="21478">
    <iact:property name="dataType"/>
    <iact:actionData xml:id="d1">
      <inkml:trace xmlns:inkml="http://www.w3.org/2003/InkML" xml:id="stk1" contextRef="#ctx0" brushRef="#br0">325 10399 1132 0,'0'0'48'4,"0"0"-39"15,0 0 117-19,-8 3 23 1,5 4 5-1,-5 3 1 17,4 0-42-17,-4 1-8 0,5 6-1 0,-1-4-1 12,0 4-19-12,4 3-4 0,-4-3-1 0,4 7 0 13,0-4-34-13,0 4-6 1,4 0-2-1,4 3 0 15,-1 0 22-15,1-3 4 1,3 0 1-1,1-1 0 13,-1 1 0-13,4-4 0 1,1 1 0-1,-1-8 0 14,-4 4-52-14,8-7-12 0,-3-3 0 0,3 3 0 19,-4-10 43-19,0 4 5 1,8-8 2 0,-8 1 0 13,-3-4-31-14,3 0-7 1,-3-3 0-1,3-7-1 15,-8 4-3-14,5-8 0 1,-5-2 0 0,1-4 0 7,-4 3-8-6,0 4 0-3,0-11-10 0,-4 4 10 9,0 3 0-7,-4-3 0-2,0 3 0 1,0 1 0 10,-4 2 0-10,-3 4 0 0,3 0 0 0,-7 0 0 13,0 4 0-13,0-1 0 0,-1 4 0 0,-6 3 0 10,-1 1-8-11,4 2 8 1,0-3 0 0,-4 7-9 15,4 0-42-15,3 0-8 0,-7 0-1 0,8 7-1 12,0-3 19-12,4 2 4-1,-1-2 1 1,1 2 0 11,7 1-203-12,0-3-40 0</inkml:trace>
    </iact:actionData>
  </iact:action>
  <iact:action type="add" startTime="21897">
    <iact:property name="dataType"/>
    <iact:actionData xml:id="d2">
      <inkml:trace xmlns:inkml="http://www.w3.org/2003/InkML" xml:id="stk2" contextRef="#ctx0" brushRef="#br0">676 10087 2310 0,'-4'10'48'1,"0"0"11"7,0 1-47-8,4 2-12 0,0 4 0 0,0 0 0 15,4 7 104-15,-4 3 20 0,4 0 3 0,4 4 1 15,-5-1-103-14,5-3-25-1,3 0 0 1,-3 4 0 14,3-7 56-15,-3 3 7 0,4-4 1 1,-5 5 0 15,5-5-103-15,-1-2-20-1,4-1-4 1,-7 0-1 12,0-3-76-12,3 0-16-1,-3 0-4 1</inkml:trace>
    </iact:actionData>
  </iact:action>
  <iact:action type="add" startTime="22285">
    <iact:property name="dataType"/>
    <iact:actionData xml:id="d3">
      <inkml:trace xmlns:inkml="http://www.w3.org/2003/InkML" xml:id="stk3" contextRef="#ctx0" brushRef="#br0">996 10382 969 0,'0'0'40'9,"0"0"-32"7,0 0 89-16,0 0 18 0,4 7 3 0,0-4 1 16,-4-3-36-16,3 7-7 0,1 3-2 0,0-6 0 14,0 2-2-14,0-2-1 0,-1 2 0 0,1-2 0 14,-4-4 14-13,4 7 3-1,0-4 1 0,-4-3 0 15,0 7-71-15,0-7-18 0,0 0 0 0,0 0 0 16,0 0 53-16,0 0 7 0,0 0 2 0,0 0 0 16,0 0-48-16,0 0-14 0,0 0 0 0,4-7 8 16,-4 0 5-16,-4 0 2 0,4-3 0 0,-4 4 0 12,4-5-15-11,-4 8 8-1,4-7-8 0,0 0 0 14,0 3 12-14,0-3-4 0,0 3-8 0,4 0 12 15,-4 0 8-15,4 4 2 1,0-4 0-1,7 4 0 14,-7 3-4-14,0-4-1 3,0 4 0-3,3 4 0 14,-3-4 13-13,4 3 2-1,-5 1 1 0,5-1 0 12,-4 0-10-12,4 1-3 0,-1 3 0 0,-3-4 0 15,0 4-4-14,-4-7-2-1,0 0 0 0,4 6 0 15,-4-6-2-15,0 0-1 0,0 0 0 0,0 0 0 16,0 0-11-16,0 0 0 0,0 0 0 0,0 0 8 17,0 0-8-17,0 0 0 0,3-6 0 0,1-1 0 12,-4 4 0-12,0-4 8 1,4-3-8-1,0 3 0 13,-4 0 0-12,4 0 0-1,-1 0 8 1,1 4-8 12,0-4 13-12,0 4 1-1,4 0 0 0,-1-1 0 14,5 4 9-13,-5 0 1-1,-3 0 1 0,4 4 0 15,-1-1 3-15,1-3 0 0,3 3 0 0,-3 4 0 15,0-4-12-15,-1 1-3 0,1-1 0 1,-1 1 0 12,-3-4-13-12,4 3 0-1,-4-3 8 0,-4 0-8 18,0 0-79-17,0 0-18-1,0 0-4 0</inkml:trace>
    </iact:actionData>
  </iact:action>
  <iact:action type="add" startTime="22947">
    <iact:property name="dataType"/>
    <iact:actionData xml:id="d4">
      <inkml:trace xmlns:inkml="http://www.w3.org/2003/InkML" xml:id="stk4" contextRef="#ctx0" brushRef="#br0">1248 9826 2269 0,'11'20'64'1,"-3"-9"15"5,3 2-63-1,1 1-16-5,-1 3 0 0,0 0 0 11,5 0 54-11,-9 0 8 0,5 3 2 0,-1 0 0 16,-3-6 0-16,3 3 0 0,1 3 0 0,-5-3 0 18,5 0-56-18,-5 3-8 0,1-6-8 0,0 3 8 18,-1-4-116-17,-3 1-16-1,0-4-3 0</inkml:trace>
    </iact:actionData>
  </iact:action>
  <iact:action type="add" startTime="23157">
    <iact:property name="dataType"/>
    <iact:actionData xml:id="d5">
      <inkml:trace xmlns:inkml="http://www.w3.org/2003/InkML" xml:id="stk5" contextRef="#ctx0" brushRef="#br0">1610 10097 2066 0,'0'0'43'1,"0"0"10"9,0 4-42-10,0-4-11 0,4 6 0 0,-4-6 0 13,0 0 50-13,0 0 8 0,0 0 2 0,0 0 0 14,0 0-45-14,0 0-15 0,0 0 9 1,0 0-9 13,3-6 0-13,-3 2 0-1,4-6 0 0,-4 0 0 14,0 0 0-13,0 0 0-1,0-1 0 0,0 1 0 14,0 0 33-13,0 0 2-1,0 0 0 0,4 0 0 16,-4 6 16-16,4-6 3 1,-4 3 1 0,4 4 0 11,-1-7-14-12,5 10-2 1,-4-7-1-1,4 7 0 16,-5-3 23-16,5 6 5 1,-4-3 1-1,3 7 0 14,1-7-35-13,-4 3-6 0,3 4-2-1,1-4 0 15,-4 4-15-14,0 3-9 0,7-6 10-1,-7 2-10 12,0 1 0-12,-4-7-13 0,4 7 1 0,-4-4 0 21,0-3-160-20,0 0-32-1,0 0-7 0</inkml:trace>
    </iact:actionData>
  </iact:action>
  <iact:action type="add" startTime="23519">
    <iact:property name="dataType"/>
    <iact:actionData xml:id="d6">
      <inkml:trace xmlns:inkml="http://www.w3.org/2003/InkML" xml:id="stk6" contextRef="#ctx0" brushRef="#br0">1816 9568 2066 0,'0'0'43'1,"0"0"10"6,0 0-42-7,0 0-11 0,0 0 0 0,0 0 0 13,0 0 104-13,-4 11 18 0,0-1 4 0,4 3 1 15,0 4-50-15,0 4-9 1,4-1-3-1,0 4 0 14,-1 3-1-13,5-7 0-1,0 4 0 0,-1 0 0 15,1-4-51-15,3 0-13 0,1-3 0 1,-8 4 0 14,7-11 0-15,-3 3 0 0,3 1 0 0,-3-4 0 18,3 0-151-18,-3 0-33 0,-1-3-6 0</inkml:trace>
    </iact:actionData>
  </iact:action>
  <iact:action type="add" startTime="23742">
    <iact:property name="dataType"/>
    <iact:actionData xml:id="d7">
      <inkml:trace xmlns:inkml="http://www.w3.org/2003/InkML" xml:id="stk7" contextRef="#ctx0" brushRef="#br0">2083 9826 1820 0,'0'0'76'9,"0"0"-60"9,0 0 73-18,0 0 15 1,0 0 4-1,0 0 0 11,0 0-70-11,0 0-14 0,0 0-2 0,0 0-1 16,0 0 15-15,0 0 2-1,0-10 1 0,0 10 0 13,-4-14-22-13,4 8-4 0,-4-5-1 1,0 5 0 13,4-5 1-14,0 5 0 0,-4-4 0 1,4 3 0 15,0 0 20-16,4 0 4 1,-4 0 1 0,4 4 0 11,0-7 6-12,-4 10 0 1,7 0 1-1,1 0 0 14,-4-7-10-13,3 7-3-1,1 7 0 1,0-7 0 13,-5 0-15-13,9 10-3-1,-8-10-1 1,0 3 0 13,-1 4 3-13,5 0 0-1,-4-4 0 0,0 4 0 15,-1 0-16-14,-3-7 0-1,4 3 0 0,-4-3 0 15,0 0-119-14,0 0-20-1,0 0-4 0</inkml:trace>
    </iact:actionData>
  </iact:action>
  <iact:action type="add" startTime="24075">
    <iact:property name="dataType"/>
    <iact:actionData xml:id="d8">
      <inkml:trace xmlns:inkml="http://www.w3.org/2003/InkML" xml:id="stk8" contextRef="#ctx0" brushRef="#br0">2098 9487 2609 0,'0'0'54'0,"4"-3"14"6,3 3-55-1,1 0-13-5,-1 0 0 0,5 0 0 11,-4 6 89-10,3-2 15 0,0 3 4-1,1-1 0 14,3 1-42-13,0 3-8-1,-3 1-2 1,3 2 0 10,-4-3-23-11,1 7-5 0,3-7 0 0,-7 4-1 17,-1 0-19-17,1-1-8 0,0 1 0 0,-5-1 8 18,1-3-185-18,-4-3-38 0,0-7-7 0</inkml:trace>
    </iact:actionData>
  </iact:action>
  <iact:action type="add" startTime="24282">
    <iact:property name="dataType"/>
    <iact:actionData xml:id="d9">
      <inkml:trace xmlns:inkml="http://www.w3.org/2003/InkML" xml:id="stk9" contextRef="#ctx0" brushRef="#br0">2140 9321 2900 0,'11'0'82'1,"4"0"18"7,1 0-80-8,3 3-20 0,0 1 0 0,4 3 0 15,7-1 107-15,-3 1 17 0,3 3 3 1,1 0 1 14,-1 4-44-15,-3 6-8 0,0-3-1 0,-1 7-1 15,-7 0-43-15,1-1-9 1,-9 1-2-1,0 0 0 15,1 3-12-15,-12-3-8 0,4 3 8 0,-4 0-8 18,-4 0-107-18,4-7-25 0</inkml:trace>
    </iact:actionData>
  </iact:action>
  <iact:action type="add" startTime="27436">
    <iact:property name="dataType"/>
    <iact:actionData xml:id="d10">
      <inkml:trace xmlns:inkml="http://www.w3.org/2003/InkML" xml:id="stk10" contextRef="#ctx0" brushRef="#br0">2727 10043 1831 0,'0'0'38'1,"0"0"9"6,0 0-38-6,0 0-9-1,0 0 0 0,0 0 0 16,0 0 125-16,0 0 23 0,0 0 5 1,0 0 1 12,0 0-46-13,0 0-8 0,0 0-3 0,7-3 0 15,5 3-11-15,3 0-2 0,0-4-1 1,1 4 0 18,7 0-19-19,-1 0-3 0,5 0-1 0,4 0 0 13,3 4-14-13,0-4-3 1,4 0-1-1,0 0 0 15,4 0-10-14,-7 0-1-1,3-4-1 3,0 4 0 6,0 0-9-9,4 0-1 1,0 0-1-1,0 4 0 14,0-4-19-13,-4 0 0-1,0 3 0 1,-4 0 0 11,1-3 0-12,-5 0 0 1,-3 0 8 0,0 0-8 12,-5-3 22-13,-2 3 1 0,-1-3 0 1,-4 3 0 12,0-4-33-12,0 1-6-1,-7 3-2 0,3-4 0 20,-3 1 18-19,0 3 0-1,-1-3 0 0,-7 3 0 10,0 0 0-9,4-4 0 0,-4 4 0-1,0 0 0 12,0 0 13-11,0-6 3 1,0-1 1-2,-4 3 0 14,0-2-32-14,1 2-6 4,-5 4-2-3,0-10 0 10,1 10 23-10,-1-10-9 2,1 3 9-3,-1 4 0 11,-4-7 14-11,5 3 10 0,-5 0 1 1,1 0 1 9,3 0-26-9,1 1 0-1,-1-1 0 1,4 3 0 19,-3-2-26-20,-1 2-10 0,4 1-3 0,4 3 0 7,0 0 39-6,0 0 0-1,0 0 0 0,0 0 0 15,0 0 0-15,0 0 0 0,0 0 0 1,0 0 0 13,4 3 0-13,4-3 0-1,-1 4 0 0,1-1 0 15,3 0 8-15,1 1-8 0,-1 3 8 0,4-4-8 14,1 4 8-14,-1-4-8 1,4 1 0-1,0 2 8 15,0-2-8-15,4 3 0 0,0-7 0 1,0 3 0 14,0 4 0-15,-4-7 0 1,0 3 0-1,-4-3 0 15,-4 7 8-15,1-7-8 1,-1 3 0-1,-7 4 8 12,-4-7 0-12,0 0-8 0,0 0 12 0,0 0-4 14,-4 3 3-14,0 4 0 1,-3 3 0 0,-5-3 0 12,-3 3 1-13,0 0 0 0,0-3 0 1,-4 3 0 13,0 4-12-13,0-4 0-1,-1 4-12 0,1-1 12 14,4-3 0-13,0 1 0-1,3 2 0 0,5-6 0 14,-1 0 0-13,1-7 16-1,7 0 0 0</inkml:trace>
    </iact:actionData>
  </iact:action>
  <iact:action type="add" startTime="59775">
    <iact:property name="dataType"/>
    <iact:actionData xml:id="d11">
      <inkml:trace xmlns:inkml="http://www.w3.org/2003/InkML" xml:id="stk11" contextRef="#ctx0" brushRef="#br0">8205 11880 1381 0,'0'0'39'1,"4"-6"9"7,-4-1-39-8,0 0-9 0,4 0 0 0,-4 7 0 16,0-7 89-16,0 1 16 0,4-1 3 0,-4 0 1 14,0 0-14-14,0 4-3 0,0-4-1 1,0 4 0 13,0-7-7-14,0 3-2 0,0 7 0 0,-4-4 0 16,4 4-5-16,-4-10-1 1,4 10 0-1,-8 0 0 15,1 0-12-15,-1 0-2 1,1 10-1-1,-5-6 0 12,5 6-9-12,-5 7-3 0,1-7 0 1,3 7 0 12,-3 3-13-12,3 1-2-1,0-1-1 2,5 7 0 13,-1-6-6-13,0 6-2-2,4-4 0 2,0 5 0 8,4-1 4-9,0 3 1-1,3-3 0 0,1 4 0 13,3-4-11-13,1 3-3 1,3 1 0-1,0-7 0 15,4-1-1-15,-4-2-1 1,8-8 0-1,-4 1 0 13,0-4-2-13,4 0 0 1,0-6 0-1,-4 2 0 15,4-12 10-15,0 2 2 0,4-3 0 0,-4-3 0 16,3-7-24-16,-3 0-10 0,4-6 1 0,-4 2 0 16,0 1 9-15,-1-7 12-1,1 3-2 0,-7-6-1 15,-1 6-9-15,0 0-9 1,-3 0 9-1,-5 1-13 13,-3-4 13-10,-4 3 0-2,0 0-10-1,-8-3 10 9,1 3 0-8,-1-3-11 0,-7 0 11 1,0 0-8 10,-1 3 17-11,-7 4 4-1,1-11 1 2,-1 11 0 9,0 6-26-11,-4-3-6 4,4 7-1-4,0 3 0 12,1 1 11-12,-1 6 8 0,0 0-12 0,4 3 12 13,-4 0-16-13,4 4 4 0,-4 3 1 1,4 1 0 19,4-1-41-18,-1 3-8-2,5 4-1 1,-1-7-1 13,5 4-92-12,3 3-18-2,0-7-4 0</inkml:trace>
    </iact:actionData>
  </iact:action>
  <iact:action type="add" startTime="60284">
    <iact:property name="dataType"/>
    <iact:actionData xml:id="d12">
      <inkml:trace xmlns:inkml="http://www.w3.org/2003/InkML" xml:id="stk12" contextRef="#ctx0" brushRef="#br0">8937 11507 2310 0,'0'0'97'13,"-7"7"-77"1,-1-3 86-13,4 6 18-1,-3 0 3 0,-1 7 1 15,4 3 0-15,-3 1 0 1,-1 6 0-1,0 3 0 10,1 4-75-10,-1 7-14 1,0 6-3-1,5-3-1 14,-1 0 5-13,0 4 2-1,0-4 0 0,4 3 0 14,4-3-13-14,-4 1-2 0,8-5-1 1,-5 1 0 14,9 0-16-15,-5-11-10 0,9 4 12 0,-5-3-12 19,8-8-23-18,-4 4-11-1,8-13-2 0,-4 3-1 14,4-7-182-13,-4-7-36-1</inkml:trace>
    </iact:actionData>
  </iact:action>
  <iact:action type="add" startTime="60950">
    <iact:property name="dataType"/>
    <iact:actionData xml:id="d13">
      <inkml:trace xmlns:inkml="http://www.w3.org/2003/InkML" xml:id="stk13" contextRef="#ctx0" brushRef="#br0">9277 12019 1094 0,'0'0'23'1,"0"0"5"2,0 0-28-3,0 0 0 0,0 0 0 0,0 0 0 16,0 0 124-16,0 0 20 0,0 0 4 0,0 0 1 15,0 0-42-15,3 7-9 1,1 3-2-1,-4 0 0 13,4 1-4-12,0-1-2-1,-4 3 0 0,4 1 0 14,-1 3-14-13,-3-4-2-1,0 4-1 0,4 0 0 15,-4 7-18-15,0-10-4 1,4 3-1-1,-4 3 0 15,4-7-18-15,-4 1-3 0,0 0-1 0,4-4 0 19,-4 0-13-19,0-3-3 0,4 0-1 0,-4-7 0 15,0 0-11-14,0 0 10 0,0 0-10 1,0 0 10 9,3-4 0-11,-3-6 0 0,4 0 0 0,-4-4 0 11,4 1-10-10,0-4 0 0,-4 0 0-1,4-4 0 15,-1 4-10-15,1 1-4 0,0-5-1 0,4 4 0 12,-5 0 15-11,5-3 0 2,-4 3-10-3,4 7 10 13,-1-7 0-12,1 3 0 0,-1 4 0 1,1 3 0 9,3 1 8-11,-3 2 0 0,4-3 0 0,-5 7 0 12,5 0 7-11,-1 7 1-1,0-3 0 1,-3 2 0 16,4 1-16-17,-5 0-10 3,1 0 2-2,-1 3 0 12,1 0 47-12,-4 0 9-1,0-3 3 2,-1 3 0 9,-3 0-31-11,4 4-5 0,-4-4-2 1,0 0 0 10,0 0-13-10,-4-3 0-1,4-7 0 0,0 10 0 14,0-10 0-13,0 0 0 0,0 0 0 2,0 0 0 7,0 0 0-8,0 0 0-2,0 0 0 1,0 0 0 12,0-6 0-12,0-5 0-1,0 5 0 3,0-5 0 10,4 1 0-13,4-3 0 0,-4-1 0 0,3 4 0 11,1 0 0-11,0-7 0 0,3 7 0 1,0-4 0 13,1 4 0-13,-1 0 0-1,5 3 0 0,-1 0 0 15,0-3 0-15,-3 7 0 0,3-4 0 0,-4 4 0 17,4-1 20-17,-3 4 2 0,-1 0 0 0,5 0 0 16,-5 4-35-16,0-1-7 0,1 4-2 0,-4-1 0 12,-1 1 69-11,1 3 13-1,-4 4 4 0,-1 0 0 13,1-4-52-13,-4 7-12 1,4-7 0 0,-4 3 0 12,-4 1 0-12,4 3 0-1,0-7 0 0,-4 4 0 14,1-1 0-13,3-3 0-1,-4-3 0 0,0 0 0 19,4-7-124-19,0 0-27 1,0 0-5-1</inkml:trace>
    </iact:actionData>
  </iact:action>
  <iact:action type="add" startTime="61710">
    <iact:property name="dataType"/>
    <iact:actionData xml:id="d14">
      <inkml:trace xmlns:inkml="http://www.w3.org/2003/InkML" xml:id="stk14" contextRef="#ctx0" brushRef="#br0">9921 11707 1170 0,'0'0'49'16,"0"0"-39"-7,0 0 130-9,0 0 25 0,4-6 6 0,-4-1 1 14,4 0-36-13,-1 4-6-1,-3-4-2 0,4 0 0 16,0 0-3-16,-4 4-1 0,4-7 0 0,0 3 0 15,-1-3-44-15,1 7-10 0,4-8-2 0,-4 5 0 17,3-1-3-17,1 0-1 0,0 4 0 0,-1-1 0 15,1 1 0-15,-1-1 0 1,5 4 0-1,-5 0 0 15,5 4-55-14,-4 3-9 0,3-1 0-1,-3 1-10 11,3 3 10-11,-3 1 0 1,-1 2 10-1,1 4-10 13,0-7 9-13,-5 7-9 1,5 0 8-1,-4 3-8 15,-4-3 0-15,0 0 0 0,-4 0 0 0,0 4 0 14,0-1 0-14,1-10 15 0,-5 7-1 0,0-3 0 14,1-4-14-13,-1 0-10-1,-3 0 2 0,3-3 0 15,-3 0 0-15,-1-7 0 0,1 3 0 0,-1-3 0 14,5 0-6-13,-1 0-1 0,0-3 0-1,8 3 0 14,-7 0 6-14,7 0 1 0,-4-10 0 1,4 3 0 15,0 0 26-16,0 7 6 0,0-7 0 0,8-3 1 16,-5 7-25-16,9-4 0 1,-5 3 0-1,5-2 0 16,3 2 0-14,-3 4 0-2,7-3 0 1,-4 0 0 5,0 3 56-5,4 0 7-1,0 0 1 1,0 0 0 13,-3 3-64-14,3 0-18 1,-4-3-1-1,0 4 0 13,-3 2 19-12,-1-2 0-1,-3-1 0 0,-1 1 0 18,-3-1-64-17,-4-3-15-1,0 0-3 1</inkml:trace>
    </iact:actionData>
  </iact:action>
  <iact:action type="add" startTime="62657">
    <iact:property name="dataType"/>
    <iact:actionData xml:id="d15">
      <inkml:trace xmlns:inkml="http://www.w3.org/2003/InkML" xml:id="stk15" contextRef="#ctx0" brushRef="#br0">10619 11582 1618 0,'7'17'68'12,"-3"3"-54"1,4 4 143-13,-5 7 29 0,5-1 6 0,0 7 0 14,-1-3-52-13,1 7-12-1,0-7-1 0,-1 3-1 15,-3 0-6-14,4 1 0-1,-1-4-1 1,-3 0 0 17,0 3-87-17,0-10-16 0,0 3-4 0,-1 1-1 8,1-4-11-7,0 4-16-1,-4-8 4-1,4 1 1 16,-4 0 11-16,4-7 16 0,-1 0-4 0,-3-4-1 16,4-6-183-15,-4-7-36 1,0 0-7 0</inkml:trace>
    </iact:actionData>
  </iact:action>
  <iact:action type="add" startTime="62883">
    <iact:property name="dataType"/>
    <iact:actionData xml:id="d16">
      <inkml:trace xmlns:inkml="http://www.w3.org/2003/InkML" xml:id="stk16" contextRef="#ctx0" brushRef="#br0">10969 12108 2290 0,'0'0'48'0,"4"10"11"12,0-4-47-12,-4 5-12 0,4 2 0 0,0-3 0 11,-4 1 123-11,0 2 22 0,3-3 5 0,-3 0 1 15,0 1-76-15,0-8-15 0,0 7-4 0,0-10 0 15,0 0-56-15,0 0 0 0,0 0-12 1,0 0 1 13,0 0 28-13,0 0 6-1,0 0 1 0,-3-3 0 15,-1-7-24-14,4-1 0-1,0 1 0 0,0-7 0 14,0 4 0-14,0 3 0 0,4-4 0 0,-1 0 0 15,1 4 36-15,0 0 4 0,4-3 0 0,-1 2 0 17,1 8-32-16,3-7-8-1,-3 0 0 1,3 3 0 14,5 3 22-10,-5-2 0-5,4 2 0 0,1 4 0 13,-5 0 15-13,4 4 3 0,1 2 1 0,-5-6 0 12,0 11-33-11,1-1-8-1,-5-7 0 0,1 14 0 12,-4-10 0-12,0 7 0 1,0-1 0 0,-4-3 8 10,0 4-19-11,0-1-4 0,-4 1-1 0,4-4 0 18,-4 4-129-18,0-4-27 1,0 0-4-1</inkml:trace>
    </iact:actionData>
  </iact:action>
  <iact:action type="add" startTime="63454">
    <iact:property name="dataType"/>
    <iact:actionData xml:id="d17">
      <inkml:trace xmlns:inkml="http://www.w3.org/2003/InkML" xml:id="stk17" contextRef="#ctx0" brushRef="#br0">11583 12002 1824 0,'0'14'76'12,"0"0"-60"2,4 2 140-14,0-2 29 0,0 3 6 0,-1-3 1 15,1-1-103-15,4 1-20 1,-4-1-4-1,3 4-1 10,1-3 52-9,3-1 9-1,-3 4 3 0,3-7 0 14,1 1-103-13,-1-1-25-1,1-7 0 0,-1 4 0 15,1-7 0-15,-1 0 0 1,-3 0 0-1,3 0 0 14,-3 0 0-14,-1-10 0 0,5 3 0 0,-5-3 0 20,-3 0-46-19,4-4-14 0,-4 4-4-1,-1-4 0 10,1 1 52-9,-4-1 12 0,0-3 0-1,4 7 0 16,-4-3-36-15,-4-1-5 0,4 4-1 2,4 3 0 5,-4-3 42-5,0 0 0-3,4 3 8 0,-4 0 0 11,0 7 21-11,4-3 5 1,-4 3 1-1,7-4 0 16,-3 1 9-15,4 0 3-1,-1 3 0 0,5-4 0 14,-1 4-15-12,1 0-4-1,-1 0 0 0,4 0 0 9,-3 0-20-7,3 0-8-1,-4 0 0-2,5 0 9 15,-5-3-57-12,1 3-12-3,-1-4-3 1</inkml:trace>
    </iact:actionData>
  </iact:action>
  <iact:action type="add" startTime="63931">
    <iact:property name="dataType"/>
    <iact:actionData xml:id="d18">
      <inkml:trace xmlns:inkml="http://www.w3.org/2003/InkML" xml:id="stk18" contextRef="#ctx0" brushRef="#br0">12136 11775 2276 0,'11'0'96'14,"1"0"-77"-2,3 0 94-12,-4-6 19 1,5 2 4-1,-1 4 1 14,4 0-58-14,-4-7-12 0,1 4-3 1,-5 3 0 13,0-3-36-13,5-1-7-1,-5 1-1 1,-3-1-1 16,3 1-47-16,-3 0-10-1,-1-1-2 0,-3 1 0 15,4-4-28-15,-4 4-7 0,-1-4-1 1,-3 0 0 12,0 0-25-12,0 1-6-1,-3-5-1 1,-1 8 0 12,0-4 42-12,0 0 8-1,0 4 2 0,4 3 0 11,-7 0 66-11,3-7 14 0,4 7 2 0,-8 0 1 16,1 7 66-15,3-7 14-1,-4 0 2 1,1 10 1 13,-1-6-9-13,4 2-1-1,-3 5-1 1,-1-5 0 10,4 4-35-11,-3 1-8 0,-1-5 0 1,0 5-1 12,1-1-29-12,3-3-6-1,0-1 0 1,4-6-1 12,0 0-3-12,0 0-1 0,0 0 0-1,0 0 0 17,0 0-48-16,0 0-10-1,-4-6-1 0,4-5-1 14,4-2-6-13,0-1-1-1,0 1 0 0,3-1 0 11,-3 4 42-11,4 3 10 1,3-3 0-1,-3 0 0 13,-1 3 40-12,1 4 9-1,3 3 3 0,-3 0 0 15,0 0-16-15,-1 3-4 1,5 4 0-1,-5 3 0 16,1 0 12-15,0 0 1-1,-5 4 1 0,5-1 0 15,0-2-29-15,-4-1-5 1,3 0-2-1,1-3 0 16,-4 0-120-16,-1-4-24 1,-3-3-5-1</inkml:trace>
    </iact:actionData>
  </iact:action>
  <iact:action type="add" startTime="64911">
    <iact:property name="dataType"/>
    <iact:actionData xml:id="d19">
      <inkml:trace xmlns:inkml="http://www.w3.org/2003/InkML" xml:id="stk19" contextRef="#ctx0" brushRef="#br0">12258 11745 1337 0,'0'0'56'6,"0"0"-44"9,4 7 136-15,0-1 28 0,-4 1 6 1,3 3 1 13,-3 0-88-14,0-6-18 0,0 6-3 0,0-3-1 17,0-7-58-17,0 10-15 0,0-10 0 0,0 0 0 18,0 0-152-17,0 0-34-1</inkml:trace>
    </iact:actionData>
  </iact:action>
  <iact:action type="add" startTime="65153">
    <iact:property name="dataType"/>
    <iact:actionData xml:id="d20">
      <inkml:trace xmlns:inkml="http://www.w3.org/2003/InkML" xml:id="stk20" contextRef="#ctx0" brushRef="#br0">12391 11711 1792 0,'0'0'51'1,"0"0"10"4,0 7-49-1,0-7-12-4,-3 6 0 0,3 5 0 11,0-11 54-11,-4 6 8 0,0 1 2 1,4-7 0 20,-4 7-154-21,0 3-30 0</inkml:trace>
    </iact:actionData>
  </iact:action>
  <iact:action type="add" startTime="65705">
    <iact:property name="dataType"/>
    <iact:actionData xml:id="d21">
      <inkml:trace xmlns:inkml="http://www.w3.org/2003/InkML" xml:id="stk21" contextRef="#ctx0" brushRef="#br0">12571 11453 2269 0,'7'0'64'0,"1"4"15"8,7-1-63-8,0 0-16 1,4 4 0-1,0 0 0 16,8 3 144-16,0 0 25 0,-1 7 6 1,5 4 1 14,3-8-60-14,-3 11-12-1,-1 0-3 0,1 10 0 17,-1-4-45-17,-3 1-8 0,-4 6-3 0,0 4 0 12,-4-4-12-11,0 0-2-1,0 0-1 2,-4 4 0 9,0-10-4-10,-7 2-1 0,0 1 0 1,-5 4 0 10,1-8-2-12,-4 7-1 0,-4-3 0 0,1 4 0 17,-1-1-14-17,0-10-8 0,-4 0 8 1,1 0-8 18,-1-3-40-17,1-4-13-1,-1-3-3 0</inkml:trace>
    </iact:actionData>
  </iact:action>
  <iact:action type="add" startTime="96784">
    <iact:property name="dataType"/>
    <iact:actionData xml:id="d22">
      <inkml:trace xmlns:inkml="http://www.w3.org/2003/InkML" xml:id="stk22" contextRef="#ctx0" brushRef="#br0">13791 9565 889 0,'0'0'37'6,"0"0"-29"10,0 0 46-15,7 3 10-1,-7-3 1 0,4 7 1 14,-4-7 23-14,8 0 5 0,-5 4 1 1,5-4 0 14,-8 0-9-15,8-4-2 0,-1 4 0 0,-7 0 0 16,0 0-1-16,8-7-1 1,-8 7 0-1,8-3 0 16,-1-4-24-16,-3 4-5 1,4-4-1-1,-5 4 0 9,5-7-12-9,0-1-4 0,-5 1 0 1,5 0 0 14,0 3-11-15,-4-3-2 0,3 0-1 0,1 0 0 14,-1 0-5-13,5-1-1-1,-5 5 0 0,5-5 0 15,-1 11 1-15,5-6 0 0,-5 2 0 0,4 8 0 15,-3 2 4-15,3-6 1 0,0 4 0 1,0 3 0 14,1-1 0-15,3 5 0 0,0-5 0 0,4 5 0 14,-4-1-6-14,0 0-2 1,0 0 0-1,4 0 0 16,0 0-14-16,3 1 8 0,-3-8-8 0,4 4 0 16,-4-7 13-16,0 0-3 1,0 0-1-1,-1 0 0 13,1 0 10-13,-4 0 1 1,4 0 1-1,0 0 0 14,4-7 2-12,-1 4 0-1,1 3 0 0,0-7 0 3,0 0-23-3,3 0 0 4,1 0 0-4,-1 1 8 7,1-1-8-8,-1-3 0 6,4 0 0-6,-3 3 0 9,-1 0 0-8,-3 0 0 3,4 7 0-4,-5-7 0 11,-3 4 0-11,0 0 0 4,4 3 0-4,-4 0 0 13,3 3-16-13,-3-3 1 1,0 3 1 0,0-3 0 14,4 0 14-15,-5 4 0 1,1-1 0-1,4 1 10 7,-4-1 1-7,4 0 0 8,-5-3 0-8,5 4 0 7,0-4-11-7,-1 3 0 9,1-3 0-9,4-3 0 6,-1 3 0-6,-3-4 0 11,3 1 0-11,1-4 0 4,-1 0 0-4,1 4 0 8,-1 0 0-8,-3-8 0 10,7 11 0-10,-3-10 0 6,-4 4 0-6,-1 2 0 16,5-6 0-14,-5 3-20-1,1 0 3 0,-4 4 1 4,4 3 16-2,-5 0 0-2,1 0 0 0,4-3 0 13,0 3 9-13,-4 0 6-1,3-4 1 1,1 1 0 8,3-1-16-9,-3 4 0 2,-4 0 0-2,0-3 0 16,4 0 0-16,-1-1 0 1,1 1 0-1,0 3 0 8,-1 3-12-8,1-3-1 7,-4 0-1-7,4 0 0 17,-5 0 14-17,1 0 0 1,0 4 0-1,-4-1 0 4,4 0 0-4,0 1 0 7,-4-1 0-7,4 1 0 9,0-1 0-9,-4-3 0 6,4 0 0-6,0 0 0 8,0 3 0-8,-1 1 0 9,1-1 0-9,0 4 0 15,0-7 16-14,4 0-3 0,-1 0-1 1,1 0 0 10,0 0-21-11,-1 0-5 0,1 0-1 0,4-7 0 10,-5 4 15-11,5-4 0 0,-4 4 0 1,3-1 0 11,1 1 0-12,-1-1 0 1,1-2 0-1,-1 2 0 8,-7-3 12-8,4 4 1 6,-1 3 1-6,1-3 0 9,0-1-14-9,-1 4 0 7,1 0 0-7,-4 4 0 7,0-4-12-7,0 3-1 9,0 0-1-9,-1 1 0 7,1 3 14-7,-4-1 0 10,4 1 0-10,0-3 0 4,0-1 14-3,0 0-1 7,0 4 0-8,0 0 0 8,3-7-13-7,-3 3 0 5,4 4 0-5,0-7 0 7,-1 0 0-7,1 0 0 3,3 0 0-3,1 4 0 7,-4 2-9-7,3-6-5 3,1-6-1-3,-1 2 0 9,-3 4 15-10,3-10 0 4,-3 10 0-4,3-10 0 12,5 6 0-11,-9-2 0 0,5 2 0 0,-4 1 0 8,3-1 14-9,-3 4-1 6,0-3 0-6,3 0 0 16,-3 3-13-15,-1 3-18-1,1 0 4 0,-4-3 1 7,4 4 13-7,-1-4 0 9,1 3 0-9,0 1 0 5,3-4 0-5,-3 3 0 11,0 0 0-11,3 1 0 12,-3-4 0-11,-1 3 0-1,1-3 0 0,0 7 0 14,3-7 0-14,-3 0 0 0,0 10 0 1,-1-10 0 6,1 4 0-7,0 2 0 6,-1-6 0-6,-3 0 0 9,4 4 10-9,-4 2 2 6,4-6 0-6,-5 0 0 11,5 4-20-11,0 3-4 4,-4-7-1-4,3 0 0 13,1 0 13-13,0 0 16 6,-1 0-3-5,5 3-1 3,-1-3-12-4,5 3 0 6,-5 1 0-6,1-4 0 9,-1 0 0-9,5 0 0 7,-5 0 0-7,1 0 0 10,-1 3 0-10,4 1 0 10,-3-4 0-10,-1 3 0 4,5 0 0-3,-5 1 0 6,1-1 0-5,-1 1 0 4,4-1 0-6,-3 0 0 5,-1 1 0-4,1-1 0 6,-1 0 0-7,1 1-15 6,3-4 2-6,-3 0 0 9,-1 3 13-9,1-3 0 6,-1 0 0-6,1 0 0 10,-1-3 0-10,1 3 0 5,-1-4 0-5,-3 1 10 16,3 3-1-16,-3-3 0 0,0 3 0 0,0 0 0 11,3-4-9-10,-3 4-12 1,-4 0 2-2,3-3 1 11,1 3 9-11,-4-3 8 5,4 3-8-3,-5-4 11 5,1 4-11-7,0 0 0 13,4-3 0-10,-4 3-11-3,-4-4 11 1,4 1 0 7,-4 0 10-8,0-1-10 4,-4 4 0-4,0 0 8 10,1 0-8-10,-5 4 0 5,0-4 0-5,1 0 0 7,-1 0 0-7,-3 0 0 22,0 0-20-22,-8 0-9 1,0 0-3-1</inkml:trace>
    </iact:actionData>
  </iact:action>
  <iact:action type="add" startTime="125175">
    <iact:property name="dataType"/>
    <iact:actionData xml:id="d23">
      <inkml:trace xmlns:inkml="http://www.w3.org/2003/InkML" xml:id="stk23" contextRef="#ctx0" brushRef="#br0">4118 13630 831 0,'0'0'18'2,"0"0"4"-2,0 0 1 0,0 0 1 3,0 0-24-2,0 0 0-1,0 0 0 0,0 0 0 15,0 0 15-15,0 0-2 0,8 0 0 0,-4 3 0 15,3 0-3-15,1 1-1 0,-4-1 0 0,3 1 0 16,1-1-9-16,0 0 0 0,-1-6 0 1,1 3 8 16,3 0-8-17,1 0 0 0,-1 0 0 0,1 0 8 13,-1 0-8-12,4-3 0-1,-3 3 0 1,-1 0 0 12,5-4 0-12,-5 4 8-1,4 0-8 1,0 0 8 12,1 0 27-12,-1 0 5-1,0 0 0 6,4 4 1 3,-3-4-1-9,3 0-1 0,0 0 0 0,0 0 0 13,0 0-7-13,4 3-2 0,-4-3 0 1,0 3 0 13,4-3-30-14,-4 0 0 0,4 4 0 0,-1-4 0 15,1 0-13-15,0 0 1 0,0 0 0 1,0 0 0 13,0 0 21-14,4 0 5 0,-5-4 1 0,1 4 0 20,4-6-15-18,-4 2-18 0,4 1 4-2,-1-1 1 11,-3 1 13-7,4 0 0-4,-1 3 0 0,-3-4-9 7,4 4 17-3,0 4 3-4,-4-4 1 0,-1 3 0 12,5 0-12-10,-4 1-12-1,4 3 2 0,-4-4 1 8,3 4 17-8,-3-1 3 0,4-2 1-1,0 3 0 12,3-1 6-11,-3-2 2-1,3 3 0 0,5-4 0 15,-5 0-10-15,1 1-2 0,3-4 0 0,0 0 0 14,-3-4-8-14,3-2 0 1,0-1 0-1,4 0 8 15,1 0-8-15,-1 0 8 0,0-3-8 0,8 0 8 15,-8 3-8-15,0-3 0 0,4 3 0 0,-4-3 8 16,0 3-8-16,0 4 0 0,0 3 0 0,0-7 0 16,0 7 0-16,-3 0 0 0,3 7 0 0,-4-4 0 17,1 4 0-17,3-3 0 0,0 2 0 0,-4 5 8 13,4-5-8-12,0 1 0 1,0 0-12-1,-3 0 12 12,7-1 0-12,-4-2 0-1,0 3 14 0,0-4-4 10,4 0-10-10,0 1-16 0,0 3 4 0,4-7 1 14,-4 3 11-14,0-3 16 1,3 3-4-1,-7-3-1 17,4 4-11-16,0-4 0-1,0 0 0 3,0 3 0 10,0 1 0-12,0 2-16-1,0-2 4 0,4 2 1 12,-4-2 23-11,3 3 4 0,-3-7 0 1,4 3 1 11,0-3-2-11,-4 0-1-2,0 0 0 0,3-3 0 12,-3 3-14-10,4 0 0-2,-4-11 8 0,4 11-8 14,-4-6 0-14,0 2 0 1,0 4-9-1,3-6 9 10,-7 6 0-9,1 0 0-1,3 0 0 0,-4 6 0 13,0-6 8-12,4 0-8-1,0 10 0 0,-4-10 0 15,4 11 0-15,0-8 0 1,0 4 0-1,-4-4 0 14,4 4 9-14,-4 3 2 1,0-6 0-1,0 2 0 13,0 1-2-12,0 0 0-1,4 0 0 0,-4-4 0 17,0-3-9-16,1 3 0 0,3-3 0 0,-4-3 8 11,4 3-8-10,-4-3 0-2,4 3 0 0,-4-4 8 12,0 1-8-12,0-4 8 0,4 4-8 1,-4-4 8 14,0 4-8-14,0-1 0-1,4-6 0 0,-4 10 0 15,1-7 0-15,-1 7 0 1,0 0 0 0,-4 0 0 11,4 0 0-12,-3 7 0 0,3-7 0 2,-4 3 0 8,0 4 0-10,1-3 0 1,-1 2 0-1,0 1 0 15,1 0 0-14,3-4 0-1,0 1 0 0,-4-1 0 14,4 4 0-14,-3-4 0 1,3 4 0-1,-4-4 0 14,4 1 0-14,0-1 0 0,-3 1 0 0,3-1 0 15,0-3 0-14,0-3 0-1,0-1 0 0,4 4 0 14,-4-3 0-14,4-1 0 0,0 1 0 0,0 0-11 16,0-1 11-16,0 1 0 0,0-1 0 1,-4 1-8 14,0 3 8-15,4-3 0 1,-4-1 0-1,4 1-8 16,-4 3 8-16,4-3 0 0,0 3 0 0,-4 0 0 14,4-4 0-13,-4 4 0 1,0 0 0-1,0 0 0 11,1 0 0-11,-1 0 0 0,4-3 0-1,0 3 0 12,-4-4 0-10,4 4 0-2,-4-3 0 0,0 0 0 12,-4-1 0-11,4 4 0 0,-3-10 0-1,3 10 0 8,-4 0 0-8,0-7 0 3,4 7 0-2,-3 0 0 10,3-3 0-11,-4 3 0 2,4 0 0-2,0 0 0 16,1 0 0-16,-1 0 0 0,-4 0 0 1,4 0 0 8,0 0 0-8,0-7 0 6,-3 7 0-7,3-3-8 7,0 3 8-7,0-11-10 10,4 11 10-10,-4-6-10 13,4 2 10-12,-4 4-13 0,4-10 5 0,-4 7 8 10,0-1-11-11,0 1 11 1,-3 0-8 1,-1-4 8 1,4 3 0-3,-3 4 8 7,3 0 0-7,-4 0 0 8,4-3-8-8,-4 3 0 7,5 0 0-7,-5 0 0 18,0 0 0-18,0 0-12 2,1 0 4-1,-1 0 0 12,0 0 8-12,-3 0 0-1,7 0 0 0,-7 0 0 12,3 0 0-11,4 0 11-1,0 0-3 2,-4 3 0 9,1-3-8-11,-1 4-11 0,4-4 3 1,-4 3 0 13,-3 1 8-14,3-4 0 0,1 3 0 1,-5 0 0 14,4-3 0-15,-3 4 8 1,3-4-8-1,-3 0 11 16,3 0-11-16,0 0 0 0,1 0 0 0,-1 0 0 12,0 0 0-12,1 0 0 0,3-4 0 2,-4 4 0 10,0-3 0-11,4 3 0-1,-3 0 0 1,3 0-11 12,-4 0 11-13,1-3 8 1,-1 3-8-1,0 0 11 14,0 0-11-13,1 0 0-1,3 0 0 0,0 0 0 14,-4 0 0-13,4 0 0-1,1 0 0 0,-5 0 0 14,4 0 0-14,0-4 0 1,-4 4 0-1,1-3 0 14,-1 3 0-13,4 0 0-1,-3-4 0 0,3 1 0 15,0 0 0-15,0 3 0 0,-4-4-9 0,4 1 9 18,0-1 0-17,1 4 0 2,-5-6 0-3,4 2 0 13,-4 1 0-13,4 0 0 0,-3-1-8 0,-5 1 8 13,8-1 0-11,-3-2 0-2,-1 2 0 0,0 4 9 10,1-3-9-9,-1-1 0-1,0 4 0 1,-3 0 0 12,3 0 0-13,-3 0 0 0,-1 0-9 0,1 0 9 14,-1 0 0-14,1-6 0 0,-1 6 11 0,4 0-11 17,-3 0 0-16,3 0 0 1,0 0 0-1,-3-4 0 13,7 4 0-14,-4 0 0 0,1 0 0 0,-1-7 0 14,0 4 0-13,-3 3 0-1,3 0 0 0,0-7 0 11,1 4 0-11,-5 3 0 0,5-7 0 0,-1 4 10 16,0 3 0-15,1-7 0-1,-1 7 0 0,0-3 0 16,0 3-10-16,1 0 0 1,-1 0 0-1,0 0 0 11,1 0 0-10,-1 0 0-1,-3 0 0 0,3 0 0 13,0 0 0-13,0 0 0 0,-3 0 0 2,3 0 0 11,1 0 0-12,-1 0 0-1,4 0 0 0,-4-4 0 15,4 4 0-15,-3-3 0 0,-1 3 0 1,0-4 0 15,5 1 0-14,-5 0 0-2,0-1 0 0,0 4 0 14,1-3 0-14,3 3 0 0,0-4 0 1,-4 4 0 12,4 0 0-10,-3 0 0-3,-1 0 0 0,4 4 0 11,-3-4 0-11,-1 3 0 1,-4-3 0-1,5 4 0 14,-5-4 0-13,4 0 0-1,-3 0 0 0,-1 0 0 16,5 0 0-15,-1 3 0-1,-3 0 0 1,3 1 0 10,0-1 0-11,1-3 0 1,-1 0 0-1,0 0 0 13,0 0 10-13,-3 0-10 0,-1 0 12 2,5 0-12 11,-5 0 12-13,5 0-4 0,-5 0 0 1,4 0-8 13,-3 0 16-14,3 0-4 0,-3 0-1 0,-1 4 0 15,5-4-11-15,-5 0 0 0,4 3 0 0,-3-3 0 15,-1 0 0-15,5 0 10 0,-9 0-10 0,5 0 10 15,-4 7-2-15,-1-7-8 0,1 0 12 0,-4 0-4 16,3 0 7-16,1 3 1 0,4-3 0 0,-8 7 0 15,3-7 2-15,-3 0 1 1,4-7 0-1,-4 7 0 16,3 0-6-16,-3-3-1 0,0 3 0 0,-4 0 0 13,4 0-12-13,-4-7 8 1,0 7-8 0,-4 0 0 11,4 0 8-12,-3-3-8 0,-1 3 0 0,0 0 0 15,0-4-10-15,1 4-8 0,-1-3-2 1,0 3 0 23,0-4-131-24,-3 4-26 0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51:36.15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5426">
    <iact:property name="dataType"/>
    <iact:actionData xml:id="d0">
      <inkml:trace xmlns:inkml="http://www.w3.org/2003/InkML" xml:id="stk0" contextRef="#ctx0" brushRef="#br0">4195 10057 1420 0,'0'0'29'0,"0"0"8"7,0 0-29-7,0 0-8 1,0 0 0-1,0 0 0 14,0 0 84-13,0 0 15-1,0 0 3 1,0 0 1 17,0 0-15-18,7 0-4 0,-3 3 0 0,4-3 0 12,-1 0-25-11,1 0-6 0,0 0-1-1,-1 0 0 16,5 0-5-16,-5 0-2 1,5-3 0 1,3 3 0 8,-4-4-3-10,5 1-1 0,-5-1 0 1,8 1 0 14,0-4-23-14,-4 4-5 0,4-4-1-1,4 0 0 9,-4 4-1-8,4-4-1 2,-4 4 0-3,4-1 0 11,0-2-10-10,0 2 8-1,0 4-8 0,0 0 8 14,0-7 0-14,-4 7-8 0,4-3 12 1,-4 3-4 14,0 0 12-15,-4 0 3 0,4 0 0 0,0 0 0 14,4 0-23-14,-4 0 0 0,4 0 0 0,0 0 0 15,0 0 0-15,-1-7 0 1,5 7 0-1,-4-3 0 14,0 3-12-13,4-7-3-1,-1 4-1 0,-7 3 0 16,0-7 16-15,0 4 0-1,1-4 0 0,-1 3 10 20,0 1-10-20,0 3 8 0,0 0-8 0,4 0 8 11,0 0-8-9,-1 0 8-2,-3 3-8 1,4 1 8 9,0-4 4-8,0 7 1-1,0-7 0 0,4 0 0 10,-1 3-13-10,1-3 0-1,4 0 0 0,-1 0 0 12,-3 0 0-12,3 0-15 0,1 0 3 0,-1 0 1 15,1 0 11-15,-1 0 0 0,1 0 0 0,3 0 0 15,-3 0 0-15,3 7 11 0,-4-7-3 0,5 0 0 15,-5 0-8-15,1 0 0 1,-1 3 0-1,4-3 0 15,-3 7 0-15,3-4-9 0,-3 4 0 0,3-4 0 17,-3 4 9-17,-1-3 0 0,-3 2 0 0,-1-2 0 16,1 3 0-16,4-4 0 0,-5 0 8 0,1 1-8 11,0-1 8-10,-1 0-8-1,1-3 10 0,0 0-10 15,-1 0 0-15,1-3 0 0,4 0-11 0,-1 3 11 14,-3-7 0-14,0 4 0 1,-1-1 0-1,1 1 0 14,0-1 12-14,-1-2-2 1,1 2-1-1,0-3 0 14,3 4-9-13,-3 3 0-1,3-7 0 0,-7 4 0 14,4-4 0-13,0 4 0-1,-1 3 0 0,1 0 0 18,0-7 0-17,-1 7 0-1,5 0 0 0,-4 7 0 13,-1-7 0-12,1 0 0 0,0 0 9-1,-1 3-9 12,1 4 0-12,-4-7 0 0,4 3 0 0,-1 4 8 17,1-4-8-15,0 4 0-2,-1-7 0 1,1 0 0 9,3 4 0-9,-3 2 8 0,4 1-8 0,-1-3 0 11,1-1 0-11,-1-3 0-1,4 3 0 0,-3-3 0 12,-1 4 0-12,1-4 0 1,-1 0 0-1,1 3 0 18,-1-3 0-18,1 0 0 0,-1-3 0 0,5 3 8 14,-5 0-8-13,1-4 0 0,-1 4 0-1,1-3 0 10,-1 3 0-10,1-3 0 0,3 3 0 1,-3-4-8 17,-1 1 8-18,1-1 0 0,-1 4 0 0,-3 0 0 15,3-6 0-14,1 2 0-1,-5 4 0 0,1 0 0 12,0 0 0-11,-1-7 0-1,1 4 0 0,-4 3 8 19,4 0-8-19,-1 0 0 0,5 3 0 0,-4-3 0 13,-1 0 0-12,1 7 0 0,0-7 0-1,-1 0 0 11,-3 0 0-10,0 0 0 0,4 0 0 1,-4 0 8 7,3 0-8-8,1 0 8-1,0-7-8 0,-1 7 8 13,1 0-8-13,0 0 0 0,-1 0 0 0,1 0 0 15,0 0 0-15,0 0 0 1,3 0-11-1,-3 0 11 14,-1 0 0-14,1 0 0 0,0-3 0 1,-4 3 0 14,3 0 0-15,-3 3 0 0,4 4 0 0,-4-7 0 15,0 4 0-15,3 2 0 1,-3-2 12-1,0-1-12 18,0 1 0-17,4-1 0 0,-4 4 0-1,3-7 0 14,1 3 0-13,3 0 0 1,-3-3-9-1,4 0 9 8,-1 0 0-7,-3 0 8-2,-1 0 0 0,1 0 0 8,0 0-8-7,0 0 0-1,-1 0 0 0,-3-3 0 15,4 0 0-14,-1 3 0-1,1-4 0 0,0 1 8 14,-4 0-8-13,0 3 0-1,3 0 0 0,-3-4 0 14,4 4 0-14,0 0 0 1,3 0 0-1,-3 0 0 14,3 4 0-14,-7-4 0 0,4 0 0 1,-1 3 8 13,-3-3-8-14,4 0 0 1,0 0 0-1,-4 3 8 15,3-3-8-15,-3-3 0 0,4 3 8 0,0-3-8 16,-1-1 0-15,-3 1 0-1,4 3 0 0,-4-4 8 18,3 4-8-17,1 0 0 1,0-6 0-1,-4 2 0 8,3 4 0-8,-3 0 0 0,0-7 0 0,0 7 0 10,0 0 0-10,0 0 0 0,-4 0 0 1,4 0 0 8,-4 7 0-9,0-7 8 0,-4 4-8 1,4 2 8 7,0-6 0-9,-4 0 0 1,4 4 0-1,0-1 0 14,-3 1 2-13,3-1 1-1,-4-3 0 0,0 3 0 16,4 1-11-15,-3-1 0 1,3 0 0-1,0-3 0 12,0 0 0-13,0 0-12 0,0 0 0 0,0 0 1 12,4-3 11-12,-4 0 0 1,4-1 0-1,-4 1 0 16,-4 3 0-16,4 0 0 0,0-3 0 0,0 3 0 16,-3 0 0-16,3 0 0 0,0 0 0 0,0 0 0 13,-4 0 0-13,4 3 9 1,0-3-9 0,0 3 0 10,0-3 17-10,0 4-3-1,0-4-1 0,-3 0 0 14,3 0-13-14,0 0 0 1,0 0 0-1,0 0 0 14,0 0 8-13,0 0-8-1,4 0 11 0,-4 0-11 18,-4 0 12-17,4 0-4-1,0 0 0 0,-3 0-8 15,3 0 10-14,-4 0-10-1,0 0 8 1,4 0-8 12,-4 0 8-13,1 0-8 0,3 0 8 0,-4 0-8 11,4 0 0-11,-4 0 0 1,0 0 8-1,1 0-8 19,3 0 0-18,-4 0 0-1,0 0 0 2,1 0 0 11,-1 0 0-12,-4 0-11 0,1 3 3 0,-5 0 0 11,5 1-160-12,-5-1-31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51:36.15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9212">
    <iact:property name="dataType"/>
    <iact:actionData xml:id="d0">
      <inkml:trace xmlns:inkml="http://www.w3.org/2003/InkML" xml:id="stk0" contextRef="#ctx0" brushRef="#br0">3825 8772 657 0,'0'0'28'6,"0"0"-28"10,0 0 40-16,0 0 2 0,0 0 1 0,0 0 0 14,0 0-19-14,0 0-3 0,0 0-1 0,0 0 0 18,0 0 26-16,0 0 5-1,4-4 1 0,-1-2 0 14,5-1 24-15,-4 0 6 1,0 4 1 0,3-1 0 8,-3-6-43-9,4 3-8 1,-1-3-1-1,1 7-1 13,3-7-6-13,1-4 0 1,-1 4-1-1,1-4 0 14,-1 1-6-14,4-1-1 1,1 1 0-1,3 2 0 13,-4 5-4-10,4-4-2-3,-4-1 0 0,4 1 0 12,-3 3-1-12,3 4 0 0,0-4 0 0,-4 4 0 15,4 3 2-15,-4 0 0 0,1 0 0 0,3 0 0 15,-4 0 12-15,0 3 2 1,4 4 1-1,-4-4 0 14,4 4-26-14,1 3 0 0,-5 1 0 0,4-1-11 16,0-7 11-16,0 4 16 0,-4 3-4 0,4-3-1 20,0 0-3-19,0-1-8 0,0-2 12-1,1-1-4 12,2 1 0-12,1-1-8 1,-4-3 12-1,-3 3-4 14,-1-3-8-13,4 4 0-1,-4-4 9 0,4 0-9 13,0-4 8-13,0 1-8 0,0-4 10 0,4 4-10 11,0-4 8-10,0 0-8-1,0 4 0 0,-4-1 0 14,0 1 8-14,0 0-8 0,0 3 0 0,0 0 0 15,0 0 0-15,4 0 0 0,0 3 0 0,0 0 0 14,0 1 0-14,3 3 0 1,-3-4 0-1,4 4 0 20,0-4 0-20,-4-3 8 0,3 0-8 0,1 4 0 13,-4 2 0-12,4-2 0 2,-1 6 0-2,5-7 0 12,-5 1 0-12,5-1 0-1,-1 0 0 0,1-3 0 11,-1-3 0-10,5 0 0 0,-1-4 0-1,0 4 0 12,-3-4 0-11,3 3 0 0,0-2 0 1,-3 2 0 12,3-3 0-14,1 4 0 0,-5-4 0 0,4 0 0 11,-3 1 0-11,3-1 0 1,1-3 8-1,-1 3-8 12,0 4 0-11,0-8 9-1,1 5-9 0,-1 2 8 14,-3-3-8-13,3 4 0-1,-4-4 0 0,1 4 0 15,-1 3 0-15,1-7 8 0,-1 7-8 0,1-3 0 15,-4 3 0-15,-1 0 0 0,1-4 0 0,0 4 0 16,-4 0 0-16,7 4 8 0,-3-1-8 0,3 4 0 16,1-7 0-16,-5 3 0 1,1 4 0-1,0-7 0 16,-1 3 0-16,1 4 0 0,0-3 0 0,0 2 0 11,-5-6 0-10,5 4 8-1,0 3-8 1,-1-7 0 12,1 3 0-13,0 4 0 0,0-7 0 0,3 0 0 15,1 0 0-15,-1-7 0 0,1 4 0 0,3 3 0 14,-4-11 0-13,1 11 0-1,-1-10 0 0,1 3 0 18,3 4 0-17,-3 3 0-1,-5-7 0 0,5 4 0 14,-1 3 0-14,1-7-17 0,-1 0 4 0,1 4 1 12,-1-4 20-12,1 4 5 1,-1-4 1-1,1 4 0 15,-1-1-14-15,5 4 0 0,-5-3 0 0,-3 3 0 17,0 0 0-17,-1 3 0 1,5-3 0-1,-5 4 0 15,1-1 0-14,4 0 0 0,-5 1 0 0,5-1 0 10,-1 1 0-10,-3-1 0 2,3 0 0-2,-3 1 0 10,4-1 0-10,-5 4 0-1,5-4 0 0,-5 4 0 12,5-4 0-12,-4 4 0 0,-1-3 0 0,5 2 0 13,-4-2 0-12,-1 3 0-1,1 3 0 0,0-10 0 14,-1 6 0-14,1-2 0 0,0 3 0 0,-1-4 0 19,1 0 0-19,0 1 0 0,3 3 0 0,1-4 0 15,-5 0 0-13,1 1 0-2,4-4 0 0,-5 3 0 12,5-3 0-11,-5 0 0 1,1 0 0-2,0-3 0 12,0 3 0-11,3 0 0-1,1-4 0 0,-5 1 0 15,5 3 17-15,-5 0 1 0,1-3 0 0,4 3 0 17,-1 0-38-17,1 0-8 1,3-4-2-1,-4 4 0 8,1 0 50-8,-4 0 9 0,3 0 3 1,1 0 0 22,-5 4-52-23,5-4-9 1,-1 3-3-1,1-3 0 4,-5 3 32-4,5 1 0 1,-1-1 0-1,5 1 0 15,-5-1 0-15,5-3 0 0,-5 0 0 1,4 0 0 13,-3 0 0-14,3 0 0 0,-3-3 0 1,-1 3 0 13,1-4 20-13,-5 1 9-1,1-1 3 0,0 1 0 16,-4-4-32-16,7 4-21 0,-3-4 3 0,0 4 1 16,-1-4 68-16,-3 3 13 1,4-2 4-1,-8 6 0 16,8-10-102-16,-5 10-20 1,5-11-4-1,0 11-1 10,-4-6 59-10,3 2 0 1,-3 4 0 0,0 0 11 11,0-7-3-12,4 7 0 1,-4 0 0 0,-1-3 0 12,1 3-8-12,0 0 0-1,4 0 0 0,-4 0 0 14,3 0 0-13,1 0-14-1,-4 0 3 0,4 0 1 14,3 0 10-14,1 0 0 1,-1 0 0-1,1 0 0 17,-1 0 0-16,1 0 0 1,3 0 0-2,-4 0 0 13,1-7 0-13,3 7 11 1,1-3-3-1,-5 3 0 14,4 0-8-13,1 0-11 0,-5 0 3 0,5 0 0 10,-1 0 8-11,0 0 0 0,4 0 0 1,-3 3 0 14,-1-3 0-15,0 7 0 0,1-7 0 0,-1 3 0 12,4 4 0-12,-4-7 14 1,4 10-3 0,-3-10-1 11,-1 0-10-11,4 4-14 0,-4 3 3-1,1-7 1 13,3 0 10-12,-4 0 11-1,4 0-3 0,-3 0 0 14,3 0-8-14,-4 0 0 1,0-7 0-1,1 3 0 14,3 4 0-14,-4-6-11 0,0 2 3 0,5-3 0 16,-5 4 8-16,4-4 0 0,-4-3 0 0,1 7 0 15,-1-4 8-15,0 4 0 0,-3-4 0 0,-5 7 0 15,5 0-8-15,-1 0 0 0,-3 3 0 1,0 1 8 6,-1-1-8-7,1 4-15 10,-4 3 4-10,4-7 1 14,-1 7 10-12,-3-3 0-2,4 3 0 1,0 4 0 10,-1-4 0-10,5 4 0 2,-1-4 0-3,-3 0 0 11,4-3 0-11,-5-4 0 0,1 1 0 0,3-1 0 14,1-3 11-14,-4 0-3 0,3 3 0 0,1-6 0 14,-1 3-8-14,1-7-11 1,-1 4 3-1,4-1 0 17,-3-2 8-14,3-5 8-3,1 1-8 0,-1 0 11 9,-4 0-11-8,5-4 0-1,-5 4 0 0,1 0-11 15,-1 0 11-15,-3 0 8 0,3 3-8 0,-3 0 11 20,0 0-11-20,-1 4 0 0,5 3-12 0,-4-3 12 15,-1 3 0-14,1 0 0 1,-4 3 0-2,4-3 0 14,-1 3 0-13,-3 1 0-1,4-4 0 0,-4 3 0 7,3 1 0-7,-3 2 0 0,0 1 0 3,0 0 0 8,4 3 0-11,-1-10 0 0,1 10 0 1,0-10 0 13,-1 4 0-14,1 2 0 0,4-6 0 2,-1 0 0 12,1 0 0-14,-1 0 0 0,1-6 0 1,3 2 0 12,-4-6 0-13,5 3 0 1,-5 4 0-1,5-7 0 15,-5 3 0-15,1 0 0 0,-1 0 0 0,1 1 8 14,-1 2-8-13,1-3 0-1,-1 4 0 0,1 0 0 16,3-1 0-16,0-3 0 0,-3 4 0 0,3 3 0 16,0-3 0-16,1 3 0 0,-1 0 0 0,-4 0 0 16,5 3 0-16,-5-3 0 1,1 3 0-1,-1 1 0 12,1-1 0-12,3 1 0 0,-3-1 0 0,3 0 0 14,-4 1 0-14,8 3 0 0,-3-4 0 1,-1 0 0 12,4 1 0-13,-3-4 0 0,-1 3 0 1,0-3 0 14,4 0 0-15,-3 0 0 0,-1 0 0 0,0 0 0 14,1-3 0-14,-1 3 0 1,0-4 0-1,0 1 0 11,5 0 0-11,-5-1 0 3,0 1 0-3,0-1 0 10,1-2 0-10,-5 2 0 5,1 4 0-4,-1 0 0 7,1-7 0-8,-1 4 0 7,1 0 0-7,-1-1 0 16,1 4 0-16,-1 0 0 1,-3-3 0-1,3 0 0 6,1-1 0-6,-4 4 0 10,3 0 0-10,-3 0 0 12,0 0 0-11,-1 0 0-1,1 0 0 0,0 0 0 7,-1 4 0-7,1-4 0 6,-4 3 9-6,0 0-9 16,3-3 0-16,-3 4 8 0,4-4-8 0,-4 3 0 14,4-3 8-13,-1 0-8-1,-3 3 10 0,4-3-10 14,-4 0 9-13,3 0-9-1,-3 0 8 0,4 0-8 13,-4 4 9-12,0-1-9 2,0 1 10-3,-4-1-10 15,3 0 8-14,1 1-8 0,0-4 0 0,-4 3 0 4,0 1 9-4,0-4-9 8,0 3 8-8,1 0-8 5,-1 1 0-5,0 3 8 6,0-4-8-6,-4 0 0 12,4 1 9-13,0-1-9 0,-4 4 10 1,4-7-10 2,0 3 10-3,-3-3-10 7,3 7 10-7,-4-7-10 15,4 0 8-15,-4 3-8 1,4 4 0 0,0-3 9 5,1 2-9-6,-5-6 0 7,4 4 9-7,0 3-9 15,-4-7 8-15,0 0-8 0,4 0 10 0,-3 0-10 9,-1 0 13-9,0 3-3 6,0 4-1-6,1-7 0 11,-1 0-9-11,0 0 0 3,0 0 0-3,1 0 0 10,3 0 8-10,-4 0 0 6,0 0 0-6,4 0 0 8,-3 0-8-8,3 0 0 7,-4 0 0-7,0 0 0 8,0 0 0-8,1 0 0 8,3-7 0-8,-4 4 0 7,0 3 0-6,0 0 0 8,-3 0 9-9,3 0-9 5,-3 0 0-5,-1 0 9 7,0 0-9-6,1 3 0 6,-1-3 8-7,1 0-8 7,3 0 0-7,-4-3 0 8,1 3 0-8,3 0 0 9,-3 0 0-9,3 0 0 9,0 0 0-8,0 0 0 5,-3 0 0-6,3-7 0 9,-4 7 0-9,5-4 0 6,-1 4 0-5,0 0 0 11,0 0 0-12,1 0 0 0,-1 0 0 0,4 0 0 8,-4 0 0-7,1 0 0 4,-1 0 10-5,0 4-10 10,4-4 0-10,-4 7 0 8,1-7 0-8,3 0 0 7,-4 0 0-7,4 0 0 9,0 3 0-9,-4 4 0 5,1-7 0-5,3 0 0 9,0 0 0-9,0 0 0 5,0 0 0-5,-4 0 0 8,8 0 0-8,-4 0 0 7,4 0 0-7,-4 0 0 7,4-7 0-7,-4 4 0 8,0 3 0-8,4-11 0 7,-4 11 0-7,4-10 0 8,0 10-10-8,-8-10 10 7,0 10 0-7,-3-7-9 21,-1 7-41-21,0 0-8 1,1 0-2-1</inkml:trace>
    </iact:actionData>
  </iact:action>
  <iact:action type="add" startTime="100636">
    <iact:property name="dataType"/>
    <iact:actionData xml:id="d1">
      <inkml:trace xmlns:inkml="http://www.w3.org/2003/InkML" xml:id="stk1" contextRef="#ctx0" brushRef="#br0">16795 11796 1579 0,'0'0'32'1,"0"0"10"2,0 0-34-3,0 0-8 1,0 0 0-1,0 0 0 17,0 0 104-17,0 0 20 0,4 3 3 1,3 4 1 15,1-7-30-16,-1 3-6 0,5-3 0 0,-1 7-1 11,1-7-35-11,3 0-6 1,0 0-2-1,0 0 0 14,1-7-4-14,3 4-2 0,0-4 0 0,0 4 0 16,0-4-14-15,4 3-2 0,0-6-1-1,-4 0 0 13,4 3-14-13,-4 1-3 0,4-1-8 1,-1 0 12 14,1 0-4-15,0 4-8 0,0-1 11 0,0 4-11 13,7 0 10-12,-3 4-10-1,0 3 8 0,3-1-8 14,1 1 16-14,-1 0-1 0,1 3-1 0,3 0 0 16,-7 0 0-16,3 1 0 1,1-1 0-1,-1 0 0 15,1-3-6-15,-1 6 0 1,-3-6-8-1,4 3 12 16,-1-3 4-16,1 0 1 0,7 0 0 0,-8-4 0 13,4 4-17-13,1-4-11 1,-1-3 2 0,0 0 0 12,1 0 9-12,-1 0 0 0,4-3 0 1,-4-1 0 9,5 1 0-10,3 0 0 0,-4-1 0 1,4 1 0 9,0-1 8-9,3 1 0-2,-3 0 0 1,4 3 0 11,-4-4-8-10,-4 1 0-2,0 3 0 1,0 0 0 13,0-4 0-14,-3 4-8 0,3 0 8 0,-4-3-12 11,0 0 12-11,1 3 0 1,-1-4 0-1,0 1 0 15,1 0 0-14,-5-1 0-1,1 1 0 0,-8-1 0 15,-4 4 0-14,4-3 0-1,-4 3 0 0,0-7 0 16,4 4 8-15,-4 3-8-1,3 0 10 0,-2 0-10 12,2 3 13-12,1 4-3 0,0-7-1 2,0 7 0 10,4-4 0-12,-1 1 0 1,5-1 0-1,-4 0 0 14,-1 1-1-14,1-1-8 0,0 0 12 1,3 1-4 13,1-4-8-14,-1 0 0 0,-3 0 9 0,0 0-9 14,-5-4 0-13,1 4 0-1,4-3 0 0,-4 0 0 14,-4-1 0-13,0-2-13-1,0 2 1 0,0-3 1 19,0 4-90-18,0-4-19-1,0 4-3 0</inkml:trace>
    </iact:actionData>
  </iact:action>
  <iact:action type="add" startTime="101668">
    <iact:property name="dataType"/>
    <iact:actionData xml:id="d2">
      <inkml:trace xmlns:inkml="http://www.w3.org/2003/InkML" xml:id="stk2" contextRef="#ctx0" brushRef="#br0">16509 12850 1832 0,'0'0'52'1,"0"0"12"6,4-7-52-3,-4 0-12-3,0 7 0-1,0-6 0 11,0 6 104-11,0-7 19 0,-4 0 3 1,4 7 1 14,0 0-41-15,-4-3-8 0,-4 3-2 0,1 0 0 17,-1 0-20-17,0 3-5 0,1-3-1 1,-1 7 0 10,-3 0-10-10,3 3-3-1,-3-3 0 0,-1 6 0 14,5-3-1-14,-1 4 0 1,0 3 0-1,5-7 0 14,-1 10-4-12,0-10-2-2,0 4 0 1,4 3 0 12,4-7-5-12,-4 4-1 0,8-4 0 0,-5 3 0 9,5-2-8-9,3-5-3-1,1 5 0 0,-1-1 0 18,5 0-13-16,-5-7 0-2,4 1 0 0,-3 2 0 14,3-6-72-14,0 4-10 1,0-4-2-1</inkml:trace>
    </iact:actionData>
  </iact:action>
  <iact:action type="add" startTime="101997">
    <iact:property name="dataType"/>
    <iact:actionData xml:id="d3">
      <inkml:trace xmlns:inkml="http://www.w3.org/2003/InkML" xml:id="stk3" contextRef="#ctx0" brushRef="#br0">16818 12518 2169 0,'-4'6'92'13,"-4"1"-74"2,4 3 103-14,1 4 21-1,-1 0 4 0,-4-1 1 12,4 7-63-12,-3-3-13 0,3 7-3 1,-4 0 0 14,4 6-18-15,1 1-4 1,-1 6-1-1,0-6 0 12,4 3-20-11,0-4-4-1,4 4-1 0,0-4 0 14,-1-2-12-13,5-5-8-1,3 1 8 0,-3 3-8 14,4-13 0-14,-5 3 0 0,5 0-12 0,-1-4 4 19,4-3-32-19,-3 1-7 0,-1-5-1 0,4 1 0 15,-7-7-203-14,3 0-41-1</inkml:trace>
    </iact:actionData>
  </iact:action>
  <iact:action type="add" startTime="102255">
    <iact:property name="dataType"/>
    <iact:actionData xml:id="d4">
      <inkml:trace xmlns:inkml="http://www.w3.org/2003/InkML" xml:id="stk4" contextRef="#ctx0" brushRef="#br0">17084 12931 2073 0,'0'0'43'1,"0"0"11"5,4 0-43-6,0 4-11 0,4-1 0 0,-1-3 0 15,1 3 83-15,0-3 14 0,3-3 3 0,-3 3 1 15,7-3-9-15,-4-1-3 0,1 4 0 0,-1-10 0 16,1 3-71-15,-5 4-18-1,5-7 0 0,-5 0 0 18,1-1 0-18,0-2 0 0,-1 3 0 0,-3-4 0 15,-4 4 55-14,0-4 7-1,0 1 2 0,0 3 0 11,-4-1-52-11,-3 1-12 1,-1 4 0 0,0 2 0 11,1-6 0-12,-1 10 0 1,-3 0 0-1,-1 0 0 14,1 3 34-13,-1 4 4-1,1 3 1 1,-1 0 0 12,1 1-20-12,0 2-4 2,3 1-1-3,-3-1 0 14,7 1-2-13,-4 3 0-1,4-4 0 0,4 8 0 11,-4-11 0-11,8 10 0 0,-4-13 0 0,4 7 0 15,4-1-12-15,-1-6 8 0,5 3-8 0,-5-3 0 16,5 0 0-16,3-1-12 0,0-2 1 1,1-1 0 16,-1 4-97-17,0-14-20 1,4 4-4-1</inkml:trace>
    </iact:actionData>
  </iact:action>
  <iact:action type="add" startTime="102614">
    <iact:property name="dataType"/>
    <iact:actionData xml:id="d5">
      <inkml:trace xmlns:inkml="http://www.w3.org/2003/InkML" xml:id="stk5" contextRef="#ctx0" brushRef="#br0">17393 12531 2795 0,'12'10'58'0,"-5"1"14"10,5 2-57-8,3-3-15-2,-4 4 0 0,5 6 0 12,3-6 149-12,0 3 27 0,0 3 6 1,4 0 1 14,-4 1-91-15,0-1-17 0,4 4-4 0,-4 0-1 13,-4-1-32-12,0 4-6-1,-3-3-2 0,-5 3 0 14,1-6-20-13,0 2-10-1,-8-2 10 0,0-1-2 15,0-3-8-15,-4 3 0 0,0-3 0 0,-4 0 0 18,1-3-115-17,-5 3-22-1,1-4-5 1</inkml:trace>
    </iact:actionData>
  </iact:action>
  <iact:action type="add" startTime="103125">
    <iact:property name="dataType"/>
    <iact:actionData xml:id="d6">
      <inkml:trace xmlns:inkml="http://www.w3.org/2003/InkML" xml:id="stk6" contextRef="#ctx0" brushRef="#br0">18125 12830 1554 0,'8'0'65'8,"3"0"-52"7,1-4 140-15,-5 4 28 0,5-3 6 0,-1 3 1 15,1-4-97-15,-5 4-19 0,5-3-4 0,-5 3-1 15,1-3-45-15,0 3-9 0,-1 0-1 1,-3 0-1 17,-4 0-156-18,0 0-31 0</inkml:trace>
    </iact:actionData>
  </iact:action>
  <iact:action type="add" startTime="103335">
    <iact:property name="dataType"/>
    <iact:actionData xml:id="d7">
      <inkml:trace xmlns:inkml="http://www.w3.org/2003/InkML" xml:id="stk7" contextRef="#ctx0" brushRef="#br0">18144 12962 2590 0,'8'3'73'0,"0"1"17"8,3-1-72-7,-3-3-18-1,7 3 0 0,-4 1 0 16,1-4 50-15,-1 0 6-1,1 0 2 0,3 0 0 17,-4 0-94-17,1 0-18 0,3 0-4 0</inkml:trace>
    </iact:actionData>
  </iact:action>
  <iact:action type="add" startTime="103711">
    <iact:property name="dataType"/>
    <iact:actionData xml:id="d8">
      <inkml:trace xmlns:inkml="http://www.w3.org/2003/InkML" xml:id="stk8" contextRef="#ctx0" brushRef="#br0">18697 12789 2276 0,'8'0'48'1,"-1"-4"9"5,1 4-45 0,3 0-12-6,-3-10 0 0,4 4 0 9,-5 2 112-8,5-6 20-1,-1 3 4 0,0-3 0 15,1 3-108-15,-1-3-28 0,1 0 0 0,-1 0 0 15,-3 3 0-15,-4-3 0 0,3 0 0 0,-3-1 0 15,0 5 56-15,0-1 7 0,3 0 1 0,-3 4 0 14,-4-4-52-14,0 7-12 0,0 0 0 0,0 0 0 17,0 0 0-17,0 0 0 0,0 0 0 0,0 0 0 16,0 0 0-15,0 0 0-1,0 0 0 1,4 7 0 15,-4 3 0-15,0-3 0-1,0 3 0 1,4 3 0 10,-4 1 54-11,0 3 8 1,4 0 2-1,-1 3 0 15,1 7-52-15,4-6-12 0,-4 2 0 0,3 1 0 15,-3-4 0-14,4-3 0-1,-1 4 0 0,-3-1 0 13,4-10 0-13,-4 4 0 0,3-1 0 0,-3-2 0 13,4-1 0-12,-5-4 0-1,1 1 0 0,0 0 0 13,-4-7 0-13,0 0 0 0,0 0 0 0,0 0 0 19,0 0-48-18,-4 7-13-1,4-7-3 0,-7 10 0 15,-5-10 0-15,5 3 0 0,-5-3 0 0,1 0 0 12,3 0 52-12,-3 0 12 0,-1 0 0 1,5 0 0 15,-1 7 0-16,8-7 0 0,-11 0 0 1,11 0 0 14,0 0 48-15,0 0 13 1,0 0 3-1,0 0 0 9,0 0 0-8,0 0 0-1,3 4 0 0,5 2 0 14,0-2 12-13,3 3 2-1,0-4 1 0,5-3 0 14,-1 7-24-14,0-7-5 1,4 0-1-1,0 0 0 14,0 0-39-14,0 0-10 1,-3 0 0-1</inkml:trace>
    </iact:actionData>
  </iact:action>
  <iact:action type="add" startTime="104464">
    <iact:property name="dataType"/>
    <iact:actionData xml:id="d9">
      <inkml:trace xmlns:inkml="http://www.w3.org/2003/InkML" xml:id="stk9" contextRef="#ctx0" brushRef="#br0">19967 12545 2093 0,'0'0'44'0,"7"7"9"4,-3-1-42-4,4 5-11 0,3 2 0 0,-3 4 0 17,3 3 142-17,-3 1 26 1,3-1 6-1,1 4 1 13,3 3-64-12,-4 7-13-1,1-4-2 0,3-3-1 16,-3 1-42-15,3-5-8-1,0 4-1 0,-4-6-1 12,1 2-12-11,-1-6-3-1,1 0 0 0,-5-3 0 14,1-4-12-14,0-3-2 0,-1 0-1 0,1-4 0 15,0 0-3-14,-1-3-1-1,-3 0 0 0,4-6 0 16,-5 2-1-16,1-6 0 0,4 0 0 0,-4 0 0 17,-1-7 0-17,5 3-8 0,-4-6 12 0,0-7-4 16,3 3-8-14,-3-3 0-2,0 0 9 0,4-4-9 11,-5 11 0-9,1-11 0 0,4 8 0-1,-4 6 0 11,-1 0 0-7,1 0 0-5,0 7 0 0,0-7 0 10,-4 7-20-9,4-1 0 1,-4 1 1-2,0 3 0 14,0 1-73-13,0 6-14-1,0 0-3 1,0 0-1 11,0 0-117-12,-8 6-23 1</inkml:trace>
    </iact:actionData>
  </iact:action>
  <iact:action type="add" startTime="104806">
    <iact:property name="dataType"/>
    <iact:actionData xml:id="d10">
      <inkml:trace xmlns:inkml="http://www.w3.org/2003/InkML" xml:id="stk10" contextRef="#ctx0" brushRef="#br0">20100 12863 2898 0,'8'0'60'0,"3"-3"15"8,1 3-60-7,-1-3-15-1,4-1 0 0,-3 4 0 16,3-3 49-15,0 0 7-1,0-1 2 1,1 4 0 14,-1-3-114-14,-4-1-24-1,5 1-4 0</inkml:trace>
    </iact:actionData>
  </iact:action>
  <iact:action type="add" startTime="105045">
    <iact:property name="dataType"/>
    <iact:actionData xml:id="d11">
      <inkml:trace xmlns:inkml="http://www.w3.org/2003/InkML" xml:id="stk11" contextRef="#ctx0" brushRef="#br0">20676 12891 1997 0,'7'0'41'1,"1"0"11"8,3 0-41-9,1 0-11 0,-4 0 0 0,3 0 0 15,0 0 72-15,-3-7 12 0,3 3 2 1,1 4 1 14,-1-6-33-15,1 2-6 0,-5-3-2 0,5 1 0 13,-5-1-12-12,1 0-2-1,-4-3-1 0,0 0 0 16,0 0 12-16,-4-1 2 0,3 1 1 0,-6 3 0 14,-1-3-37-13,0 4-9-1,0 2 0 0,-4-3 0 14,1 4 24-14,-5 3 2 0,5 0 1 0,-5 3 0 15,-3-3-5-15,4 7-1 0,-5 3 0 1,5 0 0 14,-4-6 18-14,3 6 3 0,5 0 1-1,-5 4 0 15,5-4-5-14,3 4-1-1,0-1 0 0,0 1 0 18,4 3 22-17,0-7 4 0,4 3 1 0,0 4 0 10,3-10-56-11,1 7-8 0,0-1 0 0,3-3-10 14,4-3 10-13,1 3 0 0,-1-6 0-1,0 2 0 10,4 1 0-9,0 0-20 1,-4-7 4-2</inkml:trace>
    </iact:actionData>
  </iact:action>
  <iact:action type="add" startTime="105452">
    <iact:property name="dataType"/>
    <iact:actionData xml:id="d12">
      <inkml:trace xmlns:inkml="http://www.w3.org/2003/InkML" xml:id="stk12" contextRef="#ctx0" brushRef="#br0">21290 12609 2238 0,'-12'4'94'12,"1"2"-75"0,3-2 80-12,0 3 16 0,-3-4 3 0,3 4 1 16,-3 3-48-15,0-3-10-1,-1 3-1 0,1 0-1 16,-1 4-6-16,1-1-1 0,3 1 0 0,1 3 0 11,3-4-24-11,4 4-4 0,0 3-2 0,0-9 0 15,4 6 1-15,-1-4 0 0,1 1 0 0,4-1 0 15,3-3-23-15,-3 7 0 0,3-13 0 0,5 6 0 15,-5-3 22-15,4-4 0 1,0 4 0-1,1-4 0 18,-1-3-38-17,-4 0-8 0,5-3-2-1,-1 3 0 14,-4 0-154-14,1-10-32 1,-1 3-5-1</inkml:trace>
    </iact:actionData>
  </iact:action>
  <iact:action type="add" startTime="105705">
    <iact:property name="dataType"/>
    <iact:actionData xml:id="d13">
      <inkml:trace xmlns:inkml="http://www.w3.org/2003/InkML" xml:id="stk13" contextRef="#ctx0" brushRef="#br0">21156 12765 2869 0,'8'4'120'9,"3"2"-96"7,1 4 56-16,-1-6 10 1,4 3 2-1,1-4 1 14,3 0-45-14,0-3-8 0,0 0-3 0,0-3 0 19,0 0-108-19,0-1-21 0</inkml:trace>
    </iact:actionData>
  </iact:action>
  <iact:action type="add" startTime="106201">
    <iact:property name="dataType"/>
    <iact:actionData xml:id="d14">
      <inkml:trace xmlns:inkml="http://www.w3.org/2003/InkML" xml:id="stk14" contextRef="#ctx0" brushRef="#br0">21694 12623 1958 0,'0'0'43'1,"0"10"9"-1,0 0 1 0,0 4 3 4,0-1-45-3,4 1-11 2,-4 6 0-3,0 0 0 8,3 1 104-8,1-1 20 8,-4 0 3-8,4 1 1 7,4-4-103-7,-5 3-25 9,-3-3 0-9,4-3 0 6,-4 3 56-6,4-7 7 11,-4 0 1-11,4 0 0 4,0-7-52-4,-4-3-12 8,0 0 0-8,0 0 0 7,0 0 0-7,0 0 0 7,0 0 0-7,0 0 0 9,-4-3 0-9,4-7 0 6,-4 0 0-6,4 0 0 19,-4-1-48-18,4-6-13-1,-4 1-3 1,-3-1 0 3,3-7 41-4,0 3 8 6,-3 1 2-6,3 0 0 11,0-4 21-11,-4 4 4 3,4-1 0-2,1 1 1 19,-1 0-37-20,0-1-8 0,0 4-2 0,0-3 0 2,4 7 34-2,0-1 0 9,0 0 0-9,4 1 0 7,-4 3 9-7,4 3 9 10,0 0 2-9,0 0 0 5,-1 4 25-5,1 3 6 8,4-10 1-8,0 10 0 3,-1 0-2-3,5 0 0 6,-1 0 0-6,0-7 0 5,1 7-6-5,3-3 0 4,0 3-1-5,4 0 0 7,-3 0-15-6,3 0-4 7,4 0 0-8,-4 0 0 8,0 0 11-8,0 0 1 6,0 0 1-6,-4 0 0 9,0 0-29-9,1 0-8 5,-5 0 0-5,1 0 0 20,-5 0-96-20,-7 0-20 0,0 0-4 0,0 0-1141 7</inkml:trace>
    </iact:actionData>
  </iact:action>
  <iact:action type="add" startTime="106637">
    <iact:property name="dataType"/>
    <iact:actionData xml:id="d15">
      <inkml:trace xmlns:inkml="http://www.w3.org/2003/InkML" xml:id="stk15" contextRef="#ctx0" brushRef="#br0">21717 12687 2649 0,'0'0'58'1,"7"4"12"-1,1-4 2 1,3 3 4-1,1 0-61 0,-1-3-15 6,4 0 0-6,1 0 0 9,-1 0 75-9,0 0 12 7,-3 0 2-7,3 4 1 7,-4-4-55-7,-3 0-11 8,3 3-3-8,-3 1 0 19,-4-1-105-19,-4-3-22 0,0 0-4 1,4 7-1134 5</inkml:trace>
    </iact:actionData>
  </iact:action>
  <iact:action type="add" startTime="106802">
    <iact:property name="dataType"/>
    <iact:actionData xml:id="d16">
      <inkml:trace xmlns:inkml="http://www.w3.org/2003/InkML" xml:id="stk16" contextRef="#ctx0" brushRef="#br0">21766 12948 2684 0,'0'0'76'0,"8"7"16"2,-1-7-73-2,5 3-19 7,3-3 0-7,0 4 0 8,1-4 140-8,3 0 24 8,0 0 4-8,4 0 2 7,-4 0-105-7,4 0-21 9,-4 0-4-9,-4 0 0 19,4-4-135-18,-8 4-26 1,12-6-6-2,-8-1-1 0</inkml:trace>
    </iact:actionData>
  </iact:action>
  <iact:action type="add" startTime="136968">
    <iact:property name="dataType"/>
    <iact:actionData xml:id="d17">
      <inkml:trace xmlns:inkml="http://www.w3.org/2003/InkML" xml:id="stk17" contextRef="#ctx0" brushRef="#br0">2121 5453 1197 0,'-23'-10'50'3,"0"3"-40"14,-4 0 54-17,4 1 12 0,0-1 1 0,-3 3 1 14,-1 1-17-13,-3 0-3-1,3-1-1 0,4 4 0 14,-7 0-15-13,-1 0-3-1,4 4-1 0,1-1 0 16,-1 4-14-16,-4 3-2 0,1 0-1 1,-1 7 0 14,5 0 3-15,-5 3 0 0,1 4 0 1,3 3 0 13,-7 4-10-10,11 6-2-4,-11 10 0 0,7-6 0 13,0 10 0-12,4 3-1 0,0 0 0-1,12 8 0 33,-8-5 3-32,8 4 1-1,-1 4 0 0,8-4 0 0,0 6-3 0,4-9 0 0,4 10 0 0,0-11 0 6,8 1-12-6,-1 0 11 0,0-4-11 1,8 0 10 12,1-3-10-12,-1 3 0-1,7-3 0 0,1-7 0 14,3 0 0-14,-3-3 0 0,4-4 0 1,-1-3 0 13,4-3 0-14,1-11 0 0,-1 0 0 1,4-10 0 13,4-3 0-12,-11 0 0-2,11-4 0 0,0-3 0 15,-1-3 0-14,1-7 0-1,4-4-9 0,0-3 9 16,-4-6 0-16,4-5 0 1,-1-2 0-1,1-4 0 3,4 0 0-3,3-3 0 7,-3 6 0-7,-1-3 0 9,1 4 0-9,-5-1 0 6,5 1 0-6,-8 6 0 8,4 1 0-8,3 6 0 7,-7 3 0-7,8-3 0 9,-1 14 0-9,5-8 0 6,-5 8 0-6,5 3 0 11,-5 3-8-11,1 1 8 3,3 3 0-3,-3 3 0 13,-1 0 0-13,5 0 0 2,-1 4 0-2,0-1 0 10,1 1 0-10,-1-1 0 5,-3 1 0-4,7 0 0 7,-4-4 0-8,1 3 0 8,3-3 0-8,0 1 0 7,0-8 0-7,4 4 0 9,-4-4 0-9,1-3 0 7,-1 0 0-7,0-3 0 8,4 3 0-8,4-10 0 9,-4-1 0-9,4 5 0 5,-4-5 0-3,0-2 0 5,3-1 0-6,-3 1 0 5,0 3 0-6,0-4 0 7,4 1 0-6,0 2 0 4,0-6 0-5,0 4 0 9,-1 3 0-9,5-4 0 6,-4 4 0-6,7 7 0 10,1-4 0-10,-1 3 0 4,1 1 0-3,-5 3 0 11,5 3 0-12,-5-3 0 2,1 4 0-1,3 3 0 8,5-1 0-9,-5 4 0 6,0 1 0-5,-3-1 0 8,4-7 0-9,-1 4 0 8,0 3 0-7,5 0 0 6,-1-6 0-7,0-1 0 7,-3-3 0-6,3 0 0 5,0 0 0-6,4 0 0 9,0-3 0-9,-4-1 0 4,1 4 0-4,-1-6 0 9,0 2 0-9,4 4 0 9,-3 0 0-8,3-7 8 4,-8 4-8-4,0 3 0 7,5 0 0-8,-1 0 0 5,0 10 0-5,0-10 0 8,1 10 0-8,-1 1 0 6,0-1 0-6,4 0 0 11,-4 0 0-11,8 0 0 4,-4-3 0-4,4 0 0 12,4-4 0-12,-4 4 0 3,4-7 0-3,-1-3 0 15,-3-1 0-14,8-3 0-1,-1 1 0 1,-3-1 0 14,3-3 0-15,1-4 0 0,-1 1 0 0,5 2 0 7,-1-9 0-7,-7 10 0 8,7-11 0-7,-4 11 0 5,-3 4 0-6,0 2 0 9,-1 1 0-8,1-4 0 4,7 4 0-5,-7-1 0 6,0 4 0-6,0 0 0 9,-1 0 0-9,1 4 0 6,3-4 0-6,-3 3 0 9,4-3 0-9,-1-3 0 6,-3 3 0-6,-1-4 0 15,1 1 0-14,4-1 0-1,-1 4 0 0,-3 0 0 14,-1 0 0-13,1 4 0-1,0 3 0 0,-4-7 0 15,3 0 0-15,-3 0 0 0,-4-4 0 0,4 1 0 15,-4 3 0-15,4 3 0 0,0-3 0 0,-4 7 0 15,0-4 0-15,4 1 0 1,-4 3 0-1,4-4 0 7,-8 0 0-7,4 1 0 7,4 2 0-6,-4 5 0 6,4-11 0-7,0 10 0 10,0-10 0-10,0 3 0 5,-4 4 0-5,4-4 0 6,0 4 0-6,-1-7 0 9,5 10 0-9,-8-10 0 6,8 4 0-6,-4-1 0 16,0 4 0-16,3 0 0 0,-3-1 0 0,8 1 0 8,-5 0 0-8,5 0 0 6,3 3 0-6,0 0 0 16,1 0 0-16,-1-3 0 0,4 3 0 0,0 0 0 13,0-10 0-13,4 11 0 4,-4-8 0-3,1 7 0 12,3-3 0-12,-1-4 0 2,5 4 0-3,0-7 0 6,0 3 0-4,-1 1 0 4,5-1 0-6,-4 1 0 5,0-4 0-5,-1 3 0 7,1 0 0-6,-4 1 0 5,4-4 0-6,-4 3 0 11,3 1 0-11,1-4 0 6,0 3 0-6,-8 0 0 6,0-3 0-4,0 4 0 5,-3-1 0-7,-1 1 0 6,0-1 0-5,-3 0 0 12,-1 4 0-13,-3 0 0 0,0-4 0 1,-5 7 0 7,1-3 0-8,0 3 0 5,0-3 0-4,-4 3 0 8,0 1 0-8,4-1 0 3,-4 0 8-4,-4-3-8 12,4 3 0-12,-3 0 0 3,-1 0 8-3,0-3-8 18,-3 3 0-18,3 0 0 3,-4-3 0-3,5 0 0 3,-5 0 0-3,4 3 0 7,-7 0 0-7,3-10 0 8,-3 0 0-8,3 3 0 8,-3 4 0-8,3-7 0 7,-7-7 0-7,8 4 0 10,-5-4 0-10,1-3 9 13,-4 0-9-13,0 0 0 1,-4-4 0-1,0 1 8 6,0-4-8-6,0 0 10 7,-4 0-10-7,0-10 10 15,-4 3-10-15,1 0 10 0,-5-3-10 1,1-4 10 7,-8-2 9-8,0-5 1 6,0-2 1-6,-4 2 0 10,0 1-21-10,-8 0 0 5,-3-7-10-5,-4 0 10 14,-8-4 0-13,0 1 14 2,-3 3-1-3,-5-11 0 7,-10 5-13-6,-1-1-10 3,-4-4 2-4,-7 5 0 8,-4-5 8-8,-8 1 14 7,1 7-3-7,-9-4-1 18,-7 0-10-13,0 7 0-5,-7-7 0 2,-5 10 0-2,-3 7 0 0,-4 4 0 8,-4-4 0-7,-3 7 8 3,3 3 9-4,-11 4 2 7,-1-11 0-7,-6 11 0 8,3 0 13-8,-4 6 2 7,-4 1 1-7,4 2 0 8,-7 1-22-8,-1 3-4 7,4-3-1-7,-3 10 0 8,-1-10 7-8,1 10 1 7,-8 0 0-7,3 0 0 9,5 0 19-9,-4 0 4 5,3 0 1-5,-3 4 0 15,0 2-40-12,-1 4 0-2,1-6-12-1,3 6 4 8,1-3 8-8,-1 3 8 7,1-3-8-7,-1-4 11 7,5 1-11-5,-5-4 0 4,-3-4 0-5,0 1 0 14,-1-4 0-14,5 0-9 0,-4-3 9 0,-1 0-13 13,-3-4 3-12,0-3 1-1,0-3 0 0,-4 0 0 7,4-1-8-7,-4 1-2-1,0-4 0 0,0 1 0 11,0-5 4-10,-4 1 1-1,-3 0 0 2,-1 3 0 11,-3 4 14-13,3-7 0 0,-7 3 0 0,4 7 0 14,-1 4 20-14,-3-1-2 1,0 7-1-1,0 1 0 14,0 2 10-14,-4 4 1 1,0 0 1-1,-4 4 0 14,0 2-16-13,-4 5-3-1,5 2-1 0,-5 1 0 15,4-1-9-15,4 1 10 0,0 3-10 0,0-7 10 15,-4 0-10-15,4 0 0 0,-4-3 0 0,1 0 0 16,-1 0-8-16,0-4-1 0,0-3 0 0,0 0 0 6,1-7-9-6,3 4-2 10,0-4 0-10,-4 0 0 5,4 0-1-5,-4 4-1 8,8-7 0-8,-4 0 0 15,-4 3 11-15,4 4 3 1,0 3 0 0,-4 0 0 11,4 0 8-12,0 3 0 1,-4 4 0-1,4-7-8 15,4 10 8-15,0-7 8 0,0 4-8 0,0 0 11 14,3-4-3-13,5 4-8-1,-1 0 12 1,1 0-4 12,3-1-8-12,0 1 0-1,0 0 0 1,1 0 8 13,3 0-8-14,-4-4 0 0,4 4 0 0,0-4 0 15,4 0 0-15,-4 1 0 0,0-1 0 0,0 4 0 16,4 3 0-16,-4-10 0 0,4 10 0 0,-4 1 0 17,4-8 15-17,0 4-3 0,0 3 0 0,3-7 0 15,-3 1-12-14,4 2-13 0,3 1 2-1,1 0 1 13,-1-4 10-12,1 4 16 0,7-3-4-1,-7 2-1 11,3-2-11-8,0 2-17-1,0-2 4-2,1 3 1 9,-1-4 12-5,4-3 15-4,0 3-3 0,4 1-1 14,0-1-11-13,4-3 0-1,0 7 0 0,-1-7 0 14,1 0 0-14,4-3 0 0,-4 3 0 0,3-4 0 11,1 8 0-10,3-4 0-1,-3 0 0 1,-1 3 0 13,1-3 0-14,-1 0 0 0,1 0 0 0,-1 7 0 8,1-7 14-8,0 0 7 8,3 0 2-8,-4 3 0 17,1-3-23-17,0 0-8 0,-1 0 0 0,5-3 0 14,-1 3 8-14,0 0 0 1,1-7 0 0,3 0 0 10,-4 4 0-11,1-4 0 1,3 0 0-1,-4-3 0 14,1 3-8-14,-1-3 8 0,4 3-8 0,-4-3 8 15,1 0-8-15,-1 3 8 0,4-3-8 1,-3 7 8 13,3-7 0-14,-4-1-10 0,5 5 10 0,-1 2 0 20,0-3 0-20,0 4 0 0,4 3 0 0,-4-10 0 9,4 10 0-9,-3-4 0 1,3 4 0-1,-4 4 0 15,4-1 0-15,0 4 0 0,-4 3 0 0,4-6 9 16,0 2 7-16,0 5 0 0,4-8 1 0,-4 4 0 16,4 3-17-16,3-3 0 1,-11 6 0-1,8-3 0 13,-4 4 9-12,4-4-1-1,-4 4-8 1,0 3 12 3,0 3 3-4,-4 0 0 7,4-3 0-6,0 4 0 14,0-1 27-15,4 0 6 0,-4 1 0 1,4-1 1 13,0 0-28-14,-1 1-5 0,1-1-2 0,4 0 0 15,-1-3-6-15,1-3-8 0,4 6 11 0,7-10-11 21,0 0-55-21,7-10-17 1,-3 0-4-1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9397">
    <iact:property name="dataType"/>
    <iact:actionData xml:id="d0">
      <inkml:trace xmlns:inkml="http://www.w3.org/2003/InkML" xml:id="stk0" contextRef="#ctx0" brushRef="#br0">14961 13413 862 0,'0'0'24'5,"0"0"6"-5,0 0-30 0,0 0 0 5,0 0 0-5,0 0 0 10,0 0 133-10,0 0 21 7,0 0 4-7,0 0 1 6,0 0-30-5,0 0-5 6,0 0-2-7,0 0 0 7,0 0-18-7,0 0-3 10,0 0-1-10,0 0 0 6,0 0-20-6,0 0-4 11,0 0 0-11,0 0-1 5,0 0-21-5,0 0-4 5,0 0-1-5,0 0 0 9,0 0 14-9,0 0 2 8,0 6 1-8,0-6 0 8,-4 11-29-8,4-11-5 6,4 6-2-6,-4 1 0 8,4 3-5-8,0-6-1 6,-1 2 0-6,1 5 0 10,4-8-12-9,-4 4-4 3,-1 0 0-4,5-4 0 15,-4 4 9-15,4 0 2 0,-1-1 0 0,-3 1 0 9,4 3-31-7,-5-3-5 3,5 0-2-5,0 0 0 8,-1 3 44-8,1 0 9 8,0 0 2-8,-1 0 0 8,1 0-24-7,-1 1-4 6,1 2 0-7,0-3-8 7,-1 1 24-7,1-1-3 7,0 3 0-7,3 1 0 8,-3-4-21-8,3 4 0 7,0 2 0-7,1-5 0 7,-4 2 0-7,3 4 0 7,0-3 0-7,1-1 0 8,-1 4 0-8,1 0 0 8,-1 0 0-8,4 0 0 8,-3 3 0-6,-1-6 0 2,1 0 0-2,-1 2 0 6,4 1 0-8,-3-3 0 5,-1 0 0-3,1-4 0 8,-1 7 14-10,1-7-2 3,-1 0 0-3,0 0 0 9,1 0-12-9,-1 1 0 6,1-1 0-6,-1 0 0 11,1 0 0-11,-1 0 8 6,1 0-8-4,-1 1 0 3,-3-1 10-3,3 0-10 5,-3 3 10-5,-1-2-10 2,1-1 8-2,0 3-8 7,3-2 0-9,-3 2 9 4,-1 1-9-2,1-4 0 4,3 7 9-4,-3-7-9 3,3 3 35-3,-3 1 2 3,0 0 1-2,3 3 0 16,0-7-54-18,1 7-10-1,-1-4-2 3,-3 4-1 0,3 0 46-3,1-3 10 0,-1 3 1 0,1 3 1 10,3-10-29-10,-4 4 0 5,1-1 0-5,-1 4 0 12,5-3 0-12,-5-1 0 3,4 1 0-3,-3-4 0 9,3 4 0-9,-4-4 0 6,1 0 0-6,3 0 0 9,-4 0 0-9,1 0 0 7,-1 1 0-7,1-1 0 7,-1 3 0-7,4-2 0 9,-3-1 0-8,-1 0 0 5,1 0 0-4,-1 0 0 7,4 0 0-9,-3 7 0 5,-1-3 0-4,1 3 0 6,-5-7 0-5,5 4 0 2,-1-1 0-2,-3 1-8 3,3 6-1-2,-3-6 0 4,3 6 9-5,1-6 0 3,-1 2 0-2,1 1 0 2,-1 0 0-3,1 0 12 3,3 0-2-3,-4 0-1 5,4 4-9-5,1-8 0-1,-1 4 0-1,-4-7 0 13,5 4 0-13,-1-1 0 3,0 1 0-2,0-4 0 6,1 4 0-6,-5-4 0 4,4 0 0-3,1 0 0 4,-1 0 0-6,0 0 0 9,-3 1 0-9,3-1 0 7,-4-7 0-7,1 7 0 8,3 1 0-8,-4-1 0 6,1 0 0-6,3 3 0 12,-4 1 0-12,1 0 0 3,-1-4 0-2,1 3-9 6,-1 4 9-7,1-7-13 7,-1 1 13-7,-3 2 0 8,3 4 0-8,1-3 0 8,-5 3 0-8,5-4 0 8,-1 8 0-8,1-1 0 7,-1-7 0-5,0 4 0 3,5 0 0-3,-5 4 0 6,4-4 0-8,1 3 0 5,-1-7 0-3,0 4 0 7,0-3 8-9,1 0-8 5,-1-1 9-3,4 1-9 4,-4-4 0-4,4 0 0 3,-4 4 0-3,1-4 0 3,3 0 0-2,-4 7 0 2,0-7 0-3,4 0 0 3,-3 4 0-3,-1 3 0 5,0-4 0-6,0 4 0 4,1 0 0-3,-5-3 0 6,4 3 0-6,-3 3 0 3,3-3 0-3,0 3 0 4,-3 1 0-4,3 2 0 3,0-2 0-3,-3-1 0 5,3 0 0-4,4 4 0-2,-4-4 0-1,4-3 0 7,-4 4 0-7,5-1 0 8,-5-3 0-8,4 0 0 7,0-3 0-7,0-1 0 9,-4 1 0-9,4-4 0 6,0 3 0-5,0-2 0 9,0-1 0-10,-3 3 0 5,-1-3 0-4,0 7 0 9,4-3 0-10,-3 3 0 4,-1-4 0-2,-4 1 0 3,1-4 0-2,-1 4 0 3,1-4 0-4,-1 4 0 4,4 2 0-3,-3-2 0 3,3 6 0-4,4 1 0 0,-4-4 0-2,4 0 0 11,-3 0 0-11,3-4 0 4,-4 4 0-3,0 0 0 5,0 0 0-3,1-3 0 3,-1 2 0-4,0 1 0 4,0 0 0-3,1 0 0 3,-1-3 0-3,4 6 0-3,-4-10 0 1,0 11 0 7,1-11 0-8,-1 3 0 7,0 1 0-7,0-4 0 10,-3 4 0-10,3-1 0 6,0-3 0-5,-3 4 0 8,-1 3 0-7,1-7 0 2,3 4 0-2,-4-4 0 7,1 0 0-9,-1 0 0 5,1 0 0-4,-1 4 0 5,-3 0 0-3,3-1 0 4,1 1 0-4,-1 3 0-3,0-7 0 0,1 0 0 9,-1 0 0-9,1 0 0 6,-5 7 0-4,5-7 0 7,-5-3 0-9,5 0 0 6,-1 0 0-4,1 3 0 4,-1 3 0-4,-3 1 0 3,3-4 0-3,-3 0 0 7,3 1 0-7,1-1 0-2,-5 0 0 0,1-7 0 7,-4 4 0-5,3 3 0 7,1-3 0-7,0 0 0 3,-1-4 0-2,1 4 0 4,0 0 0-5,-1-1 0-2,-3 1 0 0,4-3 0 11,-1-1 0-11,1 0 0 4,-4-3 0-3,3 7 0 11,-3-3 0-12,-4-4 0 2,8 3 0 0,-4 0 0 4,3 1 0-6,-7-4 0 9,4 3 0-7,4 4 0 2,-8-7 0-1,0 0 0 3,3 0 0-4,-3 0 0 4,0 0 0-6,0 0 0 8,0 0 0-8,0 0 0 6,0 0 0-6,0 0 0 8,0 0 0-8,0 0 0 8,0 0 0-8,0 0 0 5,0 0 0-5,0 0 0 23,0 0-20-23,0 0-11 0,0 0-1 1,0 0-1 9,0 0-101-9,-7 0-20-1,-1-7-4 0,1 4-1 15,-1-1-26-15,0-2-6 0,1 6-1 0,-1-4-546 11,0 1-110-9</inkml:trace>
    </iact:actionData>
  </iact:action>
  <iact:action type="add" startTime="50901">
    <iact:property name="dataType"/>
    <iact:actionData xml:id="d1">
      <inkml:trace xmlns:inkml="http://www.w3.org/2003/InkML" xml:id="stk1" contextRef="#ctx0" brushRef="#br0">18110 17199 1314 0,'0'0'37'2,"0"0"8"1,0 0-36 0,0 0-9-3,0 0 0 0,0 0 0 13,0 0 152-12,0 0 29 3,0 0 6-4,0 0 1 7,0 0-56-7,8 7-10 12,-1-7-2-12,1 0-1 1,3 0-13 0,1 3-2 10,-1 4-1-7,1-7 0-4,3 0-21 0,-4 4-4 12,1 2-1-12,3-6 0 3,0 4-25 1,1 2-4-1,-1-6-2-3,4 0 0 10,0 4-21-10,-4-4-4 5,4 0-1-5,-7 0 0 8,3-4-4-8,-4 4-2 11,5-6 0-11,-5 6 0 4,4-4 1-2,-3 4 0 5,-1-6 0-7,1 2 0 9,-1-6-6-5,-3 3-1-4,3 0 0 0,-3-3 0 16,-4 3-8-16,3-3 0 0,-3 0 0 0,0 0 0 11,-4-7 0-7,0 0 0-4,0 7 0 1,-4-10 0 8,4 3 11-4,0-4-3-4,-4 4-8-1,0 0 12 6,4 0-12-2,-3 0 0 7,3 0 0-7,0 4 0-4,0-4 0 0,0 3 0 8,0 1 0-4,0-1 0-4,-4 4 0 0,4 3 0 8,0 1 0-4,0 6 0-1,0 0 12-3,0 0-3 10,0 0-1-10,0 0 0 5,0 0 20-5,0 0 4 7,0 0 1-7,0 0 0 11,0 0-33-10,0 0 0 1,7 6 0-2,-3-2 0 11,-4-4 0-11,0 10 0 5,4-3 0-1,-4-1 0 4,0 1 0-4,0-7 0-4,0 0 0 0,0 0-1052 16,0 0-216-16</inkml:trace>
    </iact:actionData>
  </iact:action>
  <iact:action type="add" startTime="52685">
    <iact:property name="dataType"/>
    <iact:actionData xml:id="d2">
      <inkml:trace xmlns:inkml="http://www.w3.org/2003/InkML" xml:id="stk2" contextRef="#ctx0" brushRef="#br0">16177 15484 1728 0,'0'0'38'4,"0"0"8"-4,0 0 2 0,0 0 0 0,0 0-39 0,0 0-9 6,0 0 0-5,0 0 0 8,0 0 97-9,0 0 18 5,4 10 3-5,-4 0 1 11,0-3-37-11,4 3-7 4,-4 7-2-4,4-7 0 16,-1 0-7-16,-3 4-2 0,4 0 0 0,0-1 0 7,0 1 0-7,0 3 0 10,-1-4 0-10,1 1 0 7,0 3-51-7,-4-4-13 8,4 4 0-8,0-7 0 5,-1 1 0-5,-3 2 0 11,4-3 0-10,-4 0 0 4,0 4 0-5,4-7 0 5,-4 0 0-3,0 3 0 20,0-10-171-22,0 0-37 0,0 0-7 0,0 0-1 0</inkml:trace>
    </iact:actionData>
  </iact:action>
  <iact:action type="add" startTime="52941">
    <iact:property name="dataType"/>
    <iact:actionData xml:id="d3">
      <inkml:trace xmlns:inkml="http://www.w3.org/2003/InkML" xml:id="stk3" contextRef="#ctx0" brushRef="#br0">16375 15623 2163 0,'0'0'48'1,"0"0"9"-1,0 0 3 0,0 7 0 5,0-1-48-1,0 5-12-4,0-5 0 0,4 5 0 9,0-1 60-9,0 0 8 5,0 0 3 0,-1 0 0-2,5 0-9-1,0 1-2 3,-1-5 0-5,1 1 0 10,3-4-44-10,-3 4-16 5,3-3 9-5,-3 2-9 10,3-2 0-10,5-1 0 5,-5-3 0-5,4 0 0 12,-3 0 38-12,3-3 2 3,0-1 1-3,-3 1 0 9,3-4-26-9,-4 0-6 7,-3-3-1-7,4 0 0 7,-5 3-8-6,5-10 12 7,-5 7-12-8,-3 0 12 6,0-3-3-1,0-1 0 4,-4 0 0-6,-4 1 0-3,4 3 3 0,-8-4 1 10,4 4 0-6,-7 0 0-4,3 0 3 0,-3-1 0 10,-4 5 0-6,-1 2 0-3,1-3-4-1,-4 4-1 9,4 3 0-6,-4 0 0 3,4 3-11-2,-1 4 0-4,1-7 0 0,0 4-11 20,0 2-135-20,3-2-27 5</inkml:trace>
    </iact:actionData>
  </iact:action>
  <iact:action type="add" startTime="55673">
    <iact:property name="dataType"/>
    <iact:actionData xml:id="d4">
      <inkml:trace xmlns:inkml="http://www.w3.org/2003/InkML" xml:id="stk4" contextRef="#ctx0" brushRef="#br0">19166 9097 1170 0,'0'0'25'4,"0"0"6"-4,0 0 1 0,0 0 1 0,0 0-33 0,0 0 0 7,0 0 0-7,0 0 0 7,0 0 109-7,0 0 15 8,0 0 4-8,4-7 0 7,-4 1-15-6,0 6-2 5,0 0-1-6,0 0 0 10,0 0-30-10,0 0-7 5,0 0-1-5,0 0 0 11,0 0-5-10,0 0-2 2,0 0 0-3,0 0 0 8,0 0-3-8,0 0-1 8,0 0 0-8,0 0 0 7,0 0-19-7,0 0-4 10,0 0-1-10,0 0 0 8,0 0-6-7,0 10-2 5,0 0 0-6,0 4 0 5,4-11-5-5,0 4 0 11,-1-4-1-11,1 4 0 5,0 3-7-5,-4-10 0 8,0 0-1-8,4 0 0 6,3 3-3-6,-3 4 0 7,4-7 0-7,-4 7 0 8,-1 3 1-8,1-3 0 7,4 0 0-7,-4-4 0 11,0 7-1-11,-1-3 0 5,5 0 0-5,0 3 0 9,-5-3-3-9,5 0-1 6,0-1 0-4,-5 5 0 8,5-5-8-7,-4 5 10-3,4-1-10 0,3 0 10 13,0 0-2-13,-3 0-8 5,-4 0 12-3,3 4-4 6,5-4-8-5,-1 0 12-3,5 4-12 0,-1-1 12 8,-4 4-12-5,5 0 8 5,-1 4-8-5,0-8 8-3,0 4-8 0,1 0 8 11,-1 0-8-11,4 0 8 6,-4 0-8-2,4 0 8-3,-7 3-8-1,3-3 8 9,0 0-8-6,0-3 8 5,1 3-8-5,-1-4 8-3,0 4-8 0,0 3 0 7,4-6 0-3,0 3 8 3,-3 3-8-3,3 1 8-4,0-4-8 0,0 0 8 11,0 3-8-11,4 0 10 6,0-6-10-3,-4 3 10 6,-4 3-10-6,0-3 0-3,4 0 0 0,-3 0 0 8,3 0 0-5,0 0 0 4,-4 3 10-2,0-3-10-5,4 0 0 0,-4-3 0 8,5 3 0-4,-1 0 0-4,-4 6 0 0,0-2 0 11,0-1 8-11,1-10-8 8,-1 4 0-5,0-1 0 6,-3 4 0-7,3 4 0-2,0-1 8 0,0 0-8 9,1-10 0-6,-1 7 0-3,4 0 10 0,-4 4-10 7,0-4 8-3,1 0-8 4,-1 3 0-5,4-3 0-3,0-4 0 1,-4 4 0 7,-3 0 0-5,-1-3 0 4,4 3 0-3,-3 0 0 4,3 0 0-5,0 0 0-3,-3 0 9 0,3 3-9 8,0-3 0-5,0 0 0-3,5 0 0 0,-5 3 0 14,0 4 0-14,0-4 0 4,1-6 0-2,-1 3 8 4,4-4-8-3,-4 4 0 6,4 0 0-6,-4 3 0-3,1 1 0 0,-1-1 8 9,0 1-8-5,4-1 0-4,-4-3 0 0,5 3 8 11,-1 0-8-10,0 4 0 6,4-3 0-4,-4-8 0-3,0 7 0 1,4 1 8 7,-1-1-8-6,-3 0 0 7,4 1 8-6,0-1-8-3,0 0 0 0,0 1 0 7,0-1 0-4,0 0 8 6,-4 1-8-6,4 3 0-3,0-4 0 0,-1 0-8 11,1-3 8-11,0 7 0 7,-4-4 0-3,4 1 0 5,0 2 0-6,-4-2 0-3,8 2 0 0,-4 1 0 9,3-4 0-6,-3 1 0-3,-4 6 0 0,0-7 0 8,4 1 0-5,-4 2 0 6,8 4 0-6,-8-3 0-3,4-3 0 0,-4-1 0 10,4 4 0-6,-4-1 0-4,0-2 30 0,0 2 2 12,0 1 0-12,0 0 0 7,4 3-32-3,-4-7-21-4,4 4 3 0,-4 3 1 9,4-3 17-5,0-4 0-3,0 1 0-1,3-1 0 16,-3 4 13-16,0-4 0 1,4 4 0-1,-4 3 0 7,3-7-13-7,-3-3 0 9,0 3 8-6,0 4-8 7,0-3 0-7,3 2-16-3,-3-2 3 0,-7-8 1 13,3 7 12-13,-4-3 0 0,0 0 0 0,4 0 0 9,-4 0 0-4,5 7 0-5,-5-10 0 0,8 13 0 9,-4-7 0-6,0 0 0 6,0 1 8-5,0-4-8-4,0 0 0 0,0 3 10 10,0-6-10-7,-4 6 8-3,1-7-8 0,-1 4 0 10,4 0 0-6,-4-3 0-4,-3 6 0 0,3-6 0 12,4 3 0-9,-4 0 0-3,0 0 0 0,1 3 0 9,-1-3 0-5,0 7 0 6,0-4 0-5,1 0 0-5,3-3 0 0,-8 4 0 11,4-4 0-7,-3 0 0-4,3-1 8 0,-3 1-8 10,3 4 0-7,-4-11 10-3,4 10-10 0,-3-10 10 11,3 4-10-8,-3 3 0-3,-1-7 0 0,0 4 0 12,1-4 0-9,-1 0 0-3,1 0 0 0,-1 0 0 9,-3 1 0-5,-1-8 0-3,5 7 0-1,-4-3 0 8,3-4 0-4,-3 1 0 6,-1-1 8-7,5 0-8-3,-5-3 0 0,1 4 0 11,3-4 9-8,-11 0-9-3,0 0 8 0,0 0-8 8,8 0 8-3,-4-4-8-5,3 1 0 0,-3 0 0 7,0-4 0-3,0 7-12 3,0-10 12-4,-1 3 0-3,-3 4 0 0,4-8 0 11,-4 1 0-7,0 3 0-4,-4-3 0 0,4 0 0 12,-3 0 0-12,-1 0 8 7,0 0-8-3,4-4 11 5,0 4-11-6,-4 0 0-3,4-4-10 0,-4 4 10 9,4 0-11-6,-3 3 11-3,3 4-12 0,-4-8 12 9,0 5 0-5,4-1 0-3,-4 3 0-1,4 4 0 8,0 0 0-5,0 0 0 2,0 0 0-4,0 0 0 4,0 0 0-5,0 0 0 12,0 0 0-12,0 0 0 3,0 0 0-3,0 0 0 8,-4 11 9-8,4-5-9 8,0 5 0-6,4-1 0 7,0 0 0-6,0 0 0-3,-4-10 0 0,4 10 0 8,-4-3 0-4,3 0 0 6,1 3 0-7,4-3 0-3,-1 3 0 1,1-3 0 8,0-1 0-6,-1 5 0-3,1-5 0 0,0 1 0 12,-1 0 0-9,1 3 0-3,-1-6 0 0,1 2 0 12,-4-2 0-9,-4-4 0-3,4 10-14 0,-4-10 5 11,0 0 9-7,0 7 0-4,0-7 0 0,-4 10 0 7,0 0 9-3,-4 0-9 4,1-3 12-5,-8 0-12-2,3 0 11-1,1-1-11 11,-5-2 10-11,1 2-2 11,0 1-8-7,-4 0 0-4,4 0 0 0,-4 0 0 11,0-4 0-7,3 4 0-4,5 3 0 0,-4-7 0 10,3 4 0-7,5-7 0-3,3 0 0 0,4 0 0 21,-4-7-145-20,8 4-29 0</inkml:trace>
    </iact:actionData>
  </iact:action>
  <iact:action type="add" startTime="59171">
    <iact:property name="dataType"/>
    <iact:actionData xml:id="d5">
      <inkml:trace xmlns:inkml="http://www.w3.org/2003/InkML" xml:id="stk5" contextRef="#ctx0" brushRef="#br0">21431 10636 1472 0,'0'0'32'4,"0"0"8"-4,0 0 0 0,0 0 1 0,0 0-33 0,0 7-8 7,3 0 0-7,-3 3 0 8,4 4 129-8,-4-4 24 6,4 7 5-6,0 0 1 11,-4 0-35-11,4 0-6 5,0-1-2-5,-4 5 0 13,0-4 0-13,3 3 0 1,-3-6 0-1,0 3 0 12,4-4-84-12,-4 1-18 4,4-1-3-4,-4 1-1 10,4-4-10-10,-4 0-14 7,4 0 3-7,-4-10 1 5,0 0 10-5,0 0 11 10,0 0-3-10,0 0 0 17,0 0-177-17,0 0-36 0,0 0-7 0</inkml:trace>
    </iact:actionData>
  </iact:action>
  <iact:action type="add" startTime="59412">
    <iact:property name="dataType"/>
    <iact:actionData xml:id="d6">
      <inkml:trace xmlns:inkml="http://www.w3.org/2003/InkML" xml:id="stk6" contextRef="#ctx0" brushRef="#br0">21637 10701 2023 0,'0'0'44'1,"0"0"10"-1,0 0 2 0,0 0 0 3,-4 6-44 0,0 1-12 5,4 3 0-8,0 1 0 2,-4 2 76-2,4-3 14 13,0 4 2-13,0 3 1 2,0 0-21-2,4-4-4 13,-4 4 0-12,0-3-1 0,4-1-8-1,0 1-2 8,-1-4 0-8,5 4 0 8,-4-4-18-8,3-3-4 6,1 6-1-5,0-9 0 7,3 2-12-8,1 5-2 6,-1-8-1-6,0 4 0 10,1-7-5-10,3 0-1 5,-3 0 0-5,-1 0 0 12,4 0 5-12,-3-10 1 3,-1 10 0-3,1-11 0 10,-1 5-19-10,-3-5 0 8,3 1 0-6,-3 0-9 5,-1-3 9-4,1-1 0 4,-4 0 0-5,0-3 8-2,-1 1-8 0,-3 2 0 10,0-3 0-8,-3 3 0 3,-5 1 0-3,4-1 0 7,-4 4 0-9,-3 3 11 6,0-3-3-4,-5 7 0 0,5-1 0-2,-4 1 0 8,-4 3-8-7,3 3 0 7,-3 4 9-5,0-3-9 15,0 6-17-18,4-3-8 1,-4 3-2 2,4 0-892 0,3 3-178-3</inkml:trace>
    </iact:actionData>
  </iact:action>
  <iact:action type="add" startTime="60978">
    <iact:property name="dataType"/>
    <iact:actionData xml:id="d7">
      <inkml:trace xmlns:inkml="http://www.w3.org/2003/InkML" xml:id="stk7" contextRef="#ctx0" brushRef="#br0">18853 9084 1213 0,'0'0'34'2,"0"0"8"-2,0 0-34 0,0 0-8 1,0 0 0 0,0 0 0 8,0 0 116-9,0 0 20 7,0 0 5-7,0 0 1 9,0 0-22-9,0 3-4 6,0-3 0-6,0 7-1 11,0-7-35-11,0 10-8 3,0-3 0-3,0 3-1 13,4 7-16-13,-4-7-3 2,0 4-1-2,0 3 0 9,4-4 0-9,-4 4 0 7,0 0 0-7,0 0 0 8,4 3-25-8,0 1-5 8,-8-1-1-8,4-6 0 8,8 3-6-8,-5 3-2 9,-3-3 0-9,4 10 0 7,0-7 23-6,0 1 4 8,-8-4 1-9,8 6 0 4,0-2-28-3,-1 6-12 5,-3 0 10-6,0-3-10 7,4 6 15-7,0-3-3 7,-4 7-1-7,0-10 0 9,8 3 8-9,-8 0 1 6,0 0 1-4,3-3 0 5,1 3-21-7,0-7 0 6,-8 4 0-6,8-4 0 10,0 4 0-9,-4 0 0 4,-4 0 0-5,4-4 0 12,4 0 18-12,-4 4-1 3,0 0 0-2,-4 3 0 6,8 3-17-7,-4-9 0 6,-4 6 0-6,4 0 0 9,0 0-12-9,0-3-4 7,-4 0 0-7,4-1 0 7,0 1 16-6,-4 0 0 8,1-4 0-9,-1 0 0 5,8 1 0-4,-8-1 0 10,4 0 0-10,-4 1 0 2,4-1 0-2,0 4 0 5,-4-4 0-4,4 1 0 4,0-1 23-6,0 4 7 6,-4-4 2-6,4 4 0 20,0 3-52-20,0-7-9 1,0 7-3-1,-3-3 0 4,6 0 57-3,-3-1 11 3,-3-2 3-3,3 6 0 8,3-7-29-9,-3 1-10 5,0-4 0-5,0 3 9 13,0 0-9-13,0-3 0 2,0 4 0-2,-3-1 8 9,6-3-8-6,-6 0 0 1,-1 3 0-3,0-3 8 5,8 0 8-6,0 3 2 8,-8 1 0-8,4-1 0 7,4 0-18-7,-1 1-14 10,-6 2 2-10,3 5 1 5,3-8 11-5,1 0 8 7,-8 4-8-7,8 0 11 8,-4-4-11-8,0 7 8 7,0-7-8-7,0 1 8 8,4-4-8-8,-4 3 0 7,-4 0 0-7,4 1 0 8,4-1 0-8,0 0 0 7,-8 1 0-7,4-1 0 10,4 4 0-10,0 0 8 5,-8-1-8-5,4 1 8 11,7 3-8-11,-3 4 0 4,-4-4 0-3,0 3 0 11,4 1 0-12,0-4 0 3,-8 0 0-1,8 0 0 3,0-3 0-5,0 3 8 9,3-7-8-9,-3 8 0 6,0-5 0-6,-4 4 8 9,0 0-8-9,0 4 0 6,4-7 0-6,-1 3 0 12,-3 3 8-12,0 4-8 5,8-3 0-4,-8-1 0 9,0 4 9-10,4-3-9 3,0-1 0-2,-1 1 8 5,-3-4-8-3,0 0 0 3,4-3 0-5,0 3 0 5,-4 0 0-4,0 0 8 3,8 4-8-3,-4-1 0 3,-4-6 0-3,3 6 0 5,5 1 0-6,-4 3 0 4,-4-4 0-4,4 7 8 8,-1-9-8-9,5 2 0 4,-8 1 0-3,0-4 0 13,8 3 0-14,-8-6 0 0,0 3 0 0,3 7 0 9,1-10 0-9,0 3 0 7,-4 3 0-7,0 1 8 8,4 3-8-8,-4-4 0 8,0 1 0-8,0 3 0 7,4 6 0-7,0-9 0 10,-4-1 0-10,0 4 0 5,3-7 0-4,1 7 0 5,-4-3 0-4,4-4 0 3,4 3 0-5,-5 1 0 7,-3-1 0-7,0 1 0 10,8 3 0-10,0 0 0 6,-8 0 0-6,3 0 0 9,5 3 0-8,0-7 0 4,-8 8 0-4,7-8 0 7,1 1 0-7,-4-1 0 4,-4 1 0-3,0-1 0 5,11 1 0-5,-7-1 0 3,-4 1 0-3,4 3 0 7,0 0 0-9,-1-4 0 3,1 4 0-2,-4 3 8 7,4-3-8-8,0 0 0 6,-8 0 0-6,4 0 0 8,8-4 0-8,-4 4 0 8,-4-3 0-8,3-1 0 7,1 1 0-7,0-1 0 9,-4 4 0-9,4-3 0 6,0 3 0-6,-4 3 0 11,0-7 0-11,0 8 0 5,3-1 0-3,1-3 0 2,-8 0 0-1,4 0 0 2,4 0 0-3,0-4 0 3,-8 1 0-3,4-1 0 4,4 4 0-5,0-4 0 5,-8 4 0-6,4 0 8 9,4 0-8-9,-4 0 0 6,-4 3 0-6,4-3 0 10,4 4 0-10,-4-1 0 4,0-3 0-3,4 0 0 11,-1-4 0-9,-3 7 0-3,0-9 0 0,0 2 0 8,4 4 0-8,-4 0 0 7,4 0 0-7,-4 0 0 8,0 0 0-8,0 3 0 8,-4 0 0-8,4-3 0 7,4 3 0-7,-4-3 0 10,0 0 0-10,0 0 0 5,4-3 0-4,-4-1 0 5,-4 1 0-6,4-1 0 8,4 1 0-8,-4-1 0 7,0 1 0-7,0 2 0 7,0-2-17-7,0 3-5 8,0 3-1-8,0-6 0 8,4-1 37-8,-4 1 7 6,0 3 2-6,0-11 0 9,4 4-23-7,-4 1 0 3,0-5 0-5,0 1 0 10,3 0 0-10,-3 3 0 4,0-7 0-4,0 4 0 12,0-4 0-12,4 1 0 4,-4-1 0-4,0 4 0 8,4-4 0-8,-4 0 0 7,0 1 0-6,0-1 0 6,4 0 0-7,-4 1 0 8,-4-1 0-8,0 0 0 7,8 1 0-6,-4-4 0 7,0 3 0-7,0-3 0 4,0-3 0-5,0 3 0 7,0-4 0-7,-4 4 0 8,8-10 0-8,-4 3 0 9,0 0 0-9,0 0 0 5,4-3 0-3,-4 0 0 3,0-7 0-5,0 7 0 8,4-4 0-8,-4-3 0 7,0 0 0-7,0 0 0 9,0 0 0-9,0 0 0 6,0 0 0-6,0 0 0 10,0 0 0-10,0 0 0 5,0 0 0-5,0 0-8 12,0 0 0-12,0 0 0 3,0 0 0-1,0 0 0 5,0 0 8-7,0 0-12 7,-12 0 12-7,5 0-12 7,3-3 12-7,-4-1-10 8,-3 1 10-8,3-4-10 7,4 4 10-7,-3-4-12 10,-5 0 12-10,5 0-12 5,-1 1 12-5,0-5-10 12,-3 1 10-12,-1 0-10 6,5 0 10-5,-1 0 0 6,-3 0-9-5,3-1 9 3,0 1 0-4,1 0 0 5,-5 0 0-4,5 3 0 4,3-3 0-5,-4 3 0 5,1 0 0-4,-1 1 0 4,8-1 0-4,-4 3 0 3,-3 4 0-4,-1 0 0 6,8 0 0-7,0 0 10 5,-4-6-10-4,4 6 10 10,0 0-2-9,0 0-8-1,-4 6 12-1,4 1-4 11,4 0 0-11,0 3-8 5,0 0 12-4,0 0-4 6,7 4-8-7,-3-4 12 7,-4 4-12-5,7-1 12 3,0 1-12-4,1 3 0 7,-5-7 9-6,1 0-9 3,7 0 8-4,1 1-8 8,-5-1 8-9,0 0-8 6,1-3 0-5,-1-1 9 7,1 1-9-7,-5 0 0 5,5-4 9-5,-1 1-9 6,-3-1 0-5,0-3 9 3,3-3-9-3,-3-1 0 1,-1 1 9-1,5 0-9 4,-5-8 10-4,1 5-2 3,-4-5-8-3,3-2 12 5,1-4-2-7,0 0-1 6,-1-3 0-5,1-1 0 9,3 1 8-10,-7 0 2 6,-4-1 0-5,4 1 0 7,7 0-19-6,-7 6 0 3,0-6 0-4,-4 3 0 3,8 0 0-2,-5 3 0 6,-3 1 0-7,0 3 0 13,8-1-72-14,-4 1-19 1,-8 0-3-1,4 0-907 14,4 0-182-14</inkml:trace>
    </iact:actionData>
  </iact:action>
  <iact:action type="add" startTime="63960">
    <iact:property name="dataType"/>
    <iact:actionData xml:id="d8">
      <inkml:trace xmlns:inkml="http://www.w3.org/2003/InkML" xml:id="stk8" contextRef="#ctx0" brushRef="#br0">19566 13430 1497 0,'4'0'32'3,"-4"0"8"-3,0 0 0 0,0 0 4 1,8 0-36-1,-8 0-8 6,0 0 0-6,0 0 0 8,7 6 140-8,-3 1 27 7,-4 3 5-7,0-6 0 8,8 6-56-8,-4-3-11 8,-4 3-2-8,0 0-1 9,7 4-46-9,-3-1-8 5,-4-3-3-5,0 4 0 9,8-1 15-9,-4 1 4 6,-8-4 0-6,4 7 0 11,4-3 0-11,-1-1 0 5,-6-3 0-5,3 4 0 14,3-4-64-14,1 0-16 0,-11 0-2 0,7-3 0 19,3 0-22-19,-3 0-5 0,0-7-1 0,0 0 0 15,8 0-151-15,-8 0-31 0,0 0-5 0</inkml:trace>
    </iact:actionData>
  </iact:action>
  <iact:action type="add" startTime="64246">
    <iact:property name="dataType"/>
    <iact:actionData xml:id="d9">
      <inkml:trace xmlns:inkml="http://www.w3.org/2003/InkML" xml:id="stk9" contextRef="#ctx0" brushRef="#br0">19822 13416 1728 0,'0'0'38'0,"0"0"8"0,0 0 2 0,0 0 0 3,0 0-39-1,0 0-9 6,0 0 0-8,0 0 0 5,0 0 97-5,0 0 18 8,0 0 3-8,0 0 1 6,4 3-38-6,-4 4-7 8,0 0-2-7,0 3 0 5,0 0-19-6,0 0-4 7,0 1-1-7,-4-1 0 9,8 0-24-8,-4 4-6 4,0-4-1-5,0 3 0 9,7-3 38-9,-3 4 7 6,-4 0 2-6,4-4 0 11,3 3-52-11,1-3-12 4,0 1 0-4,-1-5 0 13,5 5 0-13,-5-5 0 2,1 1 0-2,3-3 0 9,1-1 0-9,3 0 0 7,-3-6 0-7,3 0 0 10,-4-1 0-10,1 1 0 6,-1-4 0-4,1 0 0 3,-1 0 54-5,-3-3 8 10,-5 0 2-10,5-7 0 5,0 4-52-5,-8-1-12 10,0 0 0-9,0 1 0 3,4-1 0-4,-8 1 0 7,-4-1 0-7,0 4 0 8,1 0 0-8,-1 6 0 6,-7-6 0-6,4 4 0 9,-5 2 0-9,5 4 0 7,-8 0 0-7,4 0 0 9,3 4 0-9,1 2 0 5,-5-6 0-5,5 4-919 16,3 2-186-16</inkml:trace>
    </iact:actionData>
  </iact:action>
  <iact:action type="add" startTime="74124">
    <iact:property name="dataType"/>
    <iact:actionData xml:id="d10">
      <inkml:trace xmlns:inkml="http://www.w3.org/2003/InkML" xml:id="stk10" contextRef="#ctx0" brushRef="#br0">18609 9023 770 0,'0'0'16'2,"0"0"4"-2,0 0 1 0,0 0 2 2,0 0-23-1,0 0 0 4,0 0 0-5,0 0 0 8,0 0 48-8,0 0 6 9,0 0 1-9,0 0 0 8,0 0-28-8,0 0-6 7,0 0-1-7,0 0 0 10,0 0 4-10,0 0 0 3,0 0 0-3,0 0 0 9,0 0-4-9,0 0 0 8,0 0 0-8,0 0 0 6,0 0 0-6,0 0-1 8,0 0 0-8,0 0 0 7,0 0 36-6,0 0 7 7,0 0 2-8,0 0 0 6,0 0 12-6,0 0 2 13,0 0 1-13,0 0 0 3,0 0-24-3,0 0-5 11,0 0-1-10,0 0 0 3,0 0-1-4,0 0 0 7,0 0 0-7,0 0 0 7,0 0-16-7,0 0-4 7,0 0-1-6,0 0 0 7,0 0-5-8,0 0-1 7,0 0 0-7,0 0 0 8,0 0 3-8,0 0 0 4,0 0 0-4,0 0 0 13,0 0-13-13,0 0-3 3,0 0 0-3,0 0 0 9,0 0 45-9,0 0 9 8,-7 6 2-8,7-6 0 6,0 0-52-6,-8 4-12 9,4 3 0-9,4-7 0 7,-7 3 20-6,7-3 0 6,-4 7 1-7,-4-4 0 6,8-3 18-6,-7 7 3 11,7-7 1-11,-8 7 0 4,4-4-35-3,-3 4-8 11,7-7 0-12,-8 7 0 2,8-7 0-2,-8 3 0 9,5 4 0-9,-5-4 0 6,8-3 0-6,-8 7 0 7,5-4 0-7,-5 8 0 9,4-8 0-9,-4 4 0 7,5-4 0-6,-1 4 0 8,-4-4 0-9,4 4 0 4,1-4 0-3,-9 4 0 11,8-3 53-12,-3 2 9 4,3-2 2-4,-4 3 0 10,4-1-64-10,-3 1-8 4,-1 0-4-3,4 0-1 6,-3 0 13-5,-1-1 16 3,1 1-3-3,-5 3-1 4,4-3-3-6,1 3-1 9,-1-6 0-9,1 6 0 6,-5-3 4-6,5 3 0 10,-5 0 0-10,4 0 0 5,-3-7-12-5,3 4 0 8,1 3 9-8,-5 1-9 7,5-5 12-7,-5 1-3 6,5 3 0-6,-5-3 0 9,1 3-9-9,3 0 12 8,-3 4-12-8,3-4 12 8,-3 0-4-8,3-6-8 7,0 6 12-5,-3 0-4 6,3 0-8-6,-3 0 8 3,-1 1-8-4,1-1 8 7,0-4-8-8,-1 5 0 5,-3-1 9-5,3 0-9 7,1 4 0-7,-4-4 9 7,3 0-9-7,-3 3 0 7,4-2 9-7,-5 6-9 9,1-4 0-9,0 4 9 7,-4-3-9-7,4 3 0 9,-1 0 0-9,-3-1 8 6,4 5-8-4,0-8 0 6,0 4 9-7,-1 0-9 3,1 0 0-3,0-3 0 3,0-1 0-1,-1 1 0 4,1-1 0-6,0 4 0 3,3-6 0-2,-3 2 8 5,4-3-8-5,-1 4 0 3,-3-1 8-5,4 1-8 9,-5 0 9-9,5 3-9 7,-1-7 12-7,-3 0-12 10,0 3 10-9,0-2-10 4,-1-1 8-4,1 3-8 8,0 1 8-9,-4-4-8 5,4 4 8-5,-1-1-8 8,-3 1 8-8,4-1-8 7,0 8 0-6,0-11 8 4,-5 7-8-5,1 0 0 9,4 3 9-9,-4-3-9 7,4 0-13-7,0 0-7 9,-1 3-2-9,-3-6 0 5,8 3 22-3,-4 0 0 6,-1-4 0-7,1 4 0 4,0 0 47-5,0-3 13 12,3 3 4-12,1-4 0 3,-5 4-52-2,5-3-12 6,-4-1 0-7,0 4 0 21,-1-3-22-21,1-1-7 3,0 1-2-2,-4-1 0-1,3 4 31 0,1-3 0 4,-4 3 0-2,4-7 0 6,-4 7 0-8,0 0 0 4,0 0 0-2,3 0 0 8,-3 0 0-10,0 3 0 3,4 1 0-3,-4-5 0 9,0 5 8-9,0-1-8 6,4-3 0-5,-4 3 0 6,3 1 8-7,1-1-8 9,0-6 0-9,-4 3 0 6,7-4 0-4,-3 4 0 7,0 0 0-7,3 0 0 3,-3-3 0-3,0 3 0 4,3 3 0-4,-3-7 0 2,0 1 0-3,-4 3 0 12,4-3 0-13,-1-1 0 0,-3 1 0 0,4 6 0 6,0-10 0-6,0 10 0 9,-4-6 8-9,-1 3-8 6,5 3 0-6,-4 1 0 10,0-4 0-10,0 3 0 5,4 7 0-4,-4-7 0 9,0 1 21-10,3-1 1 5,-3 0 0-4,4 4 0 9,-4-4-35-10,4-6-7 3,0 3-2-2,-1 0 0 7,1 0 22-8,0 3 0 6,3-3 0-5,-3 0 0 9,0 0 0-10,3-3 0 7,-3 3 0-6,4 0 0 4,-5-4 0-3,1 1 0 6,-4-1 0-8,4 4 0 5,0-3 0-3,-1 3 0 6,1-4 0-8,-4 4 0 5,4 0 0-4,-4 0 0 5,0 0 0-4,0 3 0 4,0 4 0-5,3-4 0 4,-3-6 0-3,0 6 0 6,4 1 0-7,-4-4 0 4,0 0 0-3,4 0 0 5,-4-4 18-6,3 4 2 5,1-3 0-5,0 3 0 6,0-4-20-5,3 4 0 3,-3-3 0-3,0 3 0 6,3-4 0-8,1 1 0 6,-1 3 0-5,-3-7 0 5,4 10-12-3,-5-13-7 1,5 7-1-2,-4-1 0 3,-1 1 20-2,1-1 0 3,4 1 0-4,-4-1 0 3,-1 4 0-4,1-3 0 6,4 3 0-5,-5-4 0 3,1 4 0-4,0 0 0 7,0 0 0-8,-1 0 0 5,1 0 0-4,4 0 0 5,-5-3 0-3,5 3 0 2,-4-4 0-3,3 1 0 2,1-1 0-2,-4 1 0 5,3-4 0-6,-3 0 0 4,3 0 0-3,1 0 0 5,0 1 0-6,-1-1 0 4,1 0 0-3,-1 0 0 7,5 4 12-9,-5-4 7 5,1 0 1-4,3 0 0 9,-3-3-20-10,3 3 0 4,0 0 0-4,1 0 0 9,-1 4 0-6,-3-11 0 1,3 8 0-3,1-5 0 5,-1 5 0-4,-4-1 0 5,5-7 0-6,-1 4 0 4,1 0 0-3,-1-1 0 6,0 1 0-7,1 0 0 4,-1 0-12-3,0 3-5 6,1-3-2-8,-1 0 0 6,1 3 19-4,-1-4 0 6,0 1 0-5,1 0 0-3,-1 3 0 0,0-3 0 7,1 3 0-7,-1-6 0 8,4 2 0-7,-3 4 0 4,-1-6 0-3,4 3 0 6,-3-1 0-7,3-2 0 5,-4-1 0-5,1 1 0 8,7-4 9-9,-8 3 9 5,8-3 2-4,-8 0 0 8,8 0-20-9,-3 0 0 4,-5-3 0-3,0-4 0 17,5 3-21-18,-5-2-8 0,4-5-2 0,0 1 0 6,4 0 19-6,-4 0 12 6,1 0-13-4,3-4 5 3,0 1 0-5,0 3 0 9,0-4 0-9,0 0 0 6,0 1 0-6,0-1 0 11,3 4 0-11,-3-3 0 4,0 2 8-4,4 1-13 8,-4-7 5-8,4 4 8 7,-4 3-12-7,4-1 12 7,-4 1-10-7,0 0 10 9,4 3 0-8,-4 0 0 6,4 1-8-7,-4 6 8 7,3-7 0-7,-3 7 0 6,0 0 0-6,0 0-9 9,0 0 9-9,0 0 0 6,0 0 0-6,0 0 0 11,0 0 0-11,0 0 0 3,0 0 0-3,0 0 0 14,4 7 0-14,-4 3 0 2,4 0 0 0,0 0 0 4,-4 0 0-6,4 4 0 9,-1-1 0-9,-3 1 0 6,4-4 0-6,-4 4 8 10,4 3-8-10,-4-4 0 4,0 8 0-2,4-4 0 7,-4 0 0-9,0 3 0 5,0-3 0-5,0-4 0 7,0 4 0-7,4 0 0 8,-4-3 0-8,0 3 0 6,3-7 0-6,1 0 8 9,-4 0-8-9,4-3 12 6,0 0-4-6,0 0 0 10,3-1 2-10,-3-6 1 5,4 0 0-5,-1 0 0 10,5 0 28-10,-5 0 5 5,5 0 2-5,-4 0 0 12,3-6-37-12,0 2-9 5,1-3 0-4,3 4 0 10,0-4 0-11,-3 4 0 1,-1-4 0 1,1 4 0 5,-1-4 0-7,-3 4 0 7,-1-4 0-7,1 3 0 19,0 1-100-19,-1 0-23 0,1-1-4 0,-1 1-1332 7</inkml:trace>
    </iact:actionData>
  </iact:action>
  <iact:action type="add" startTime="76513">
    <iact:property name="dataType"/>
    <iact:actionData xml:id="d11">
      <inkml:trace xmlns:inkml="http://www.w3.org/2003/InkML" xml:id="stk11" contextRef="#ctx0" brushRef="#br0">15910 10287 989 0,'0'0'28'2,"0"0"6"-2,0 0-34 0,0 0 0 5,0 0 0-5,0 0 0 9,0 0 179-9,0 0 29 8,0 0 5-8,0 0 2 7,0 0-70-6,0 0-13 7,0 0-4-8,0 0 0 7,0 0 0-7,0 0 0 8,0 0 0-8,4-3 0 10,0-1-51-10,3 1-10 5,1 3-3-5,0-3 0 10,3 3-26-10,1 0-6 5,-5 0 0-5,5 0-1 7,-1 3 0-7,1-3 0 8,-1 3 0-8,0 1 0 7,-3 3-13-7,0-4-2 7,-1 4-1-7,-3-1 0 8,4 1-7-8,-4-3-8 9,-4 6 11-9,3-3-11 5,-3 3 10-5,-3 0-10 12,-1 3 8-12,0-2-8 4,0-1 0-2,-4 0 0 2,1 4 8-2,-5-4-8 6,1 3 0-8,3-3 0 6,-3 1 0-6,3-1 0 8,-3-3 0-8,3-1 0 6,1 1 0-6,-1 3 0 10,0-3 0-10,5-4 0 6,3-3 0-6,0 0 0 10,-4 7 0-10,4-7 0 5,0 0 0-5,0 0 0 11,0 0 18-10,0 10-2 1,0-10 0-2,0 0 0 12,4 11 4-11,-1-8 0 3,5 4 0-2,-4-7 0 3,3 0-8-5,-3 3-2 8,4-3 0-8,-8 0 0 8,0 0-10-8,0 0 0 8,4 7 0-7,-1-7 0 15,5 0-45-15,0 0-15-1,-1 0-2 0,1 0-1 15,0 0-171-15,3 0-34 0</inkml:trace>
    </iact:actionData>
  </iact:action>
  <iact:action type="add" startTime="76916">
    <iact:property name="dataType"/>
    <iact:actionData xml:id="d12">
      <inkml:trace xmlns:inkml="http://www.w3.org/2003/InkML" xml:id="stk12" contextRef="#ctx0" brushRef="#br0">16227 10328 2098 0,'0'0'60'1,"0"0"12"2,0 0-58-3,0 0-14 8,0 0 0-8,-4 10 0 7,4-3 112-7,-4 0 20 9,4-1 4-9,0 4 1 6,0 1-49-5,0-8-9 9,0 7-3-10,4-3 0 5,0 3-26-5,-1 0-6 5,5-3 0-5,-4 0-1 9,4 0-16-9,-1-1-3 7,1-2-1-7,-1 3 0 9,1-4-11-9,3 0-1 5,1 1-1-5,-1-4 0 10,1 0 18-10,-1 0 3 7,1 0 1-7,-1 0 0 9,1-4-21-9,-1 1-11 4,-3-4 12-4,3 4-12 13,0-4 13-13,-3 0-4 4,4-3-1-4,-5 3 0 8,1-3-8-8,-4 0 10 5,-4 0-10-4,3 0 10 7,-3-1-10-8,-3 1 8 8,-1 0-8-8,0 0 8 7,-4 3-8-6,-3 0 0 8,-1 1 0-9,1 2 0 6,-4 4 0-5,-4-3 0 8,0 3 0-9,0 3 0 4,3-3-12-4,-3 4-2 9,0-1 0-9,4 0 0 19,0 4-184-18,3-3-37-1</inkml:trace>
    </iact:actionData>
  </iact:action>
  <iact:action type="add" startTime="79604">
    <iact:property name="dataType"/>
    <iact:actionData xml:id="d13">
      <inkml:trace xmlns:inkml="http://www.w3.org/2003/InkML" xml:id="stk13" contextRef="#ctx0" brushRef="#br0">23078 13589 1335 0,'0'0'29'2,"0"0"7"-2,0 0 0 0,0 0 2 0,0 0-30 0,0 0-8 7,0 0 0-7,0 0 0 9,0 0 109-9,0 0 21 6,0 0 4-6,0 0 1 9,0 0-39-9,0 0-7 7,0 0-1-7,0 0-1 7,0 0 9-6,0 0 1 9,0 0 1-10,0 0 0 6,0 0-54-6,0 0-10 10,0 0-2-10,0 0-1 4,0 0 17-4,0 0 4 10,0 0 1-10,0 0 0 5,0 0-33-5,-4 3-6 6,4-3-2-6,-4 7 0 8,4-7 22-8,-4 10 4 7,4-10 1-6,-7 4 0 7,3 2-17-8,-4 1-3 6,4 0-1-6,-3 0 0 11,-1 0 2-10,0 3 1 2,-3 0 0-3,3 0 0 12,-3 0-1-11,0 4-1 2,-1-1 0-3,-3 8 0 9,0-8-5-9,3 4-1 6,-3 4 0-6,0-1 0 9,3 0-3-9,1 1-1 7,-1 2 0-5,-3-2 0 4,4-1-1-6,-5 0-8 9,5 1 12-9,-4-1-4 6,-1-3-8-6,1 10 10 11,0-7-10-11,-4-3 10 4,0 4-10-3,0-4 12 5,0 3-12-6,0-3 12 8,-4 7-12-8,4-11 12 6,-4 4-12-6,0 3 12 9,0-3-12-9,0 7 10 6,4-4-10-6,-4 8 10 9,4-1-2-9,-4-7-8 6,4 7 12-6,0 0-4 10,0-3-8-10,0 3 0 5,4-7 0-5,-4 4 0 12,4-3 0-12,-1 2 0 3,-3-2 0-2,0 6 0 7,0-7 0-8,-4 0 10 6,4-3-10-6,-4 4 10 9,0-4-2-9,1 3-8 7,-1 0 12-7,0 1-4 8,0-1-8-8,-4 4 10 9,4-1-10-9,0 5 10 6,-3 2-10-6,3-6 8 10,0 3-8-10,4 0 8 5,-4-3-8-5,4 3 8 8,0 0-8-8,0-7 8 8,4 4-8-8,-4 0 0 5,0-4 9-5,-1 7-9 9,1-6 0-9,-3-4 0 6,2 0 0-6,1 3 0 9,-3-3 0-9,2 3 12 7,-6-3-4-7,3 10 0 10,0-10-8-10,-4 10 0 5,4-3 8-4,1 3-8 10,-1 4 0-11,-4-8 0 4,8 5 0-3,-4-1 0 5,4-7 0-6,-4 7 0 6,4-7 0-4,0 4 0 4,4-3 0-5,-4-1 0 6,0 0 0-5,0 1 0 3,0-1 0-5,-4 0 0 10,4 1 0-10,-4-5 0 5,0 1 8-5,0 7 1 11,0-3 0-11,-4 6 0 5,1-7-9-5,3 7-11 7,0 0 3-7,0-3 0 8,0 3 8-8,0 4 0 6,0-11 0-6,1 4-8 8,3-1 8-8,-1-2 0 7,1-1 0-7,4 0 0 9,0 1 8-9,-4-1 3 7,0 0 1-7,0 1 0 9,0-4-12-9,0 0 0 5,0 0 0-5,-4 3 0 12,4-10 0-11,-4 7 0 2,4 0 0-2,-4 3 0 6,0 1 0-7,-4-1 0 7,4 0 0-7,0 4 0 8,1 0 0-8,3 0 0 8,-4-4 9-8,4 4-9 6,0-1 0-6,-1-2 0 10,1-4 0-10,0 3 0 5,4-3 0-5,0 0 0 11,-4 3 0-11,4-6 0 5,-5 6 0-5,5-3 0 7,-4 0 0-7,4-3 0 8,-4 3 0-8,4-4 0 6,-4 1 0-6,-1-1 0 10,1 4 0-10,0-7 0 5,0 4 0-5,-4 3 0 10,4-4 0-10,0 4 0 7,0 4 0-7,-4-4 0 9,4 3-8-9,0 0-4 4,0-3 0-4,0 4 0 12,4-1 20-12,-4-3 3 3,4 3 1-3,-1-3 0 10,1 4-12-10,4-11 0 6,-1 3 0-5,-3 1 0 5,3 3 0-6,1-7 0 9,-4 3 0-8,3 1 0 5,-3 0 0-6,4-4 0 10,-5 3 0-10,5 4 0 4,-4-7 0-3,0 1 0 10,3-1 0-11,-3 0 0 4,0 0 0-2,-1 0 0 4,1 0 0-6,0 1 0 7,3-5 0-7,-3 5 0 6,0-1 0-6,0 7 0 10,-1-7 0-10,1 0 0 6,4 0 0-6,-5 0 0 9,1 4 0-9,4 0 0 6,-1-1 0-6,1 1 0 10,-1-4 9-10,1 0-9 5,0 4 10-5,-1-4-10 12,5 0 0-12,-5 0 0 3,4 0 0-3,1 0 0 9,-1-3 0-9,1 0 0 6,7-7 0-5,-4 7 0 10,-4-4 0-11,8-3 0 4,0 0 0-2,0 0 0 3,0 0 0-5,0 0 0 9,0 0 0-9,0 0 0 6,0 0 0-6,-4-7 0 11,1 1 0-11,-1-1 0 4,4 0 0-4,0-10 0 9,0 3 0-9,4 4-10 6,-4-7-4-4,3 4-1 3,1-1 0-2,4 1 0 3,-4-1 15-4,-1 1 10 3,5-4-2-1,-4 6 0 3,3-2-8-4,-3 3 0-3,0 0 0 0,4-7 0 10,-4 6-11-4,-1 1 11-4,5-3-8-2,-4 3 8 9,0-1 0-9,-1 1 0 4,1 0 0-3,-4 0-8 6,4 0 8-4,0 6-12 3,-4-2 12-4,0 6-12 2,4-4 12-1,-4 4 0 0,0 0 0-3,0 0-8 8,0 0 8-8,0 0 0 10,0 0 0-10,0 0 0 5,0 0 0-5,0 0 0 11,0 0 0-11,0 0 0 4,0 0 0-4,0 0 0 8,0 0 0-8,-8 4 0 7,8-4 0-7,-4 6 0 7,4-6 0-7,-7 10-8 8,7-10 8-8,0 0 0 7,0 0 0-7,-4 4 0 9,4-4 0-9,0 0 0 6,0 0 0-5,0 0 0 8,0 0 0-9,0 0 0 4,0 0 0-4,0 0 0 12,0 0 0-11,0 0 0 2,0 0 0-3,0 0 0 8,0 0 0-8,4 0 0 7,-1-4 0-7,1-2 0 8,0 2 0-8,-4 4 0 8,4-6 0-8,-4 6 0 7,4-4 0-7,-1-3 0 10,-3 7 0-10,4-3 0 5,-4 3 0-3,0 0 0 8,0 0 0-10,0 0 0 3,0 0 0-2,0 0 0 9,0 0 0-10,0 0 0 4,0 0 0-4,0 0 0 7,0 0 0-7,0 0 0 8,-4 10 0-8,4 0 0 7,-3 0 0-7,-1 1 0 9,0-1 0-9,0 3 0 6,0-2 0-6,1-1 0 10,-1 3 0-10,0-3 0 5,0 1 0-5,0-1 0 12,1 0 0-12,-1 0 0 6,4 7 0-5,-4-7 0 9,4 0 0-8,0-3 0-2,0 3 0 0,0 1 0 8,4-1 0-8,-4-4 0 7,4 5 0-7,-4-5 0 9,3 1 11-9,1-3-3 8,4 2 0-8,-4-2 0 6,3-1-8-5,-3 1 0 8,4-4 0-9,-1 6 8 5,1-6 7-5,0 0 1 7,3 0 0-7,0-6 0 8,1 2-16-8,-1 4 0 8,5-7 0-8,-1 4 0 7,-4 0 8-5,4-1-8 3,1 1 0-2,-1-1 0 4,0-2 0-6,0 2 0 4,-3 1 0-2,3-1 0 12,-3 1-18-15,-1 0-10 0,0 3-1 0,1 0-1018 11,-1 0-203-11</inkml:trace>
    </iact:actionData>
  </iact:action>
  <iact:action type="add" startTime="82682">
    <iact:property name="dataType"/>
    <iact:actionData xml:id="d14">
      <inkml:trace xmlns:inkml="http://www.w3.org/2003/InkML" xml:id="stk14" contextRef="#ctx0" brushRef="#br0">22079 15758 806 0,'0'0'17'3,"0"0"4"-3,0 0 1 0,0 0 2 0,0 0-24 0,0 0 0 11,0 0 0-11,-8 7 0 4,8-7 74-4,0 0 10 9,0 0 3-9,0 0 0 5,0 0 1-5,0 0 0 7,0 0 0-7,0 0 0 8,0 0 45-8,0 0 10 8,0 0 1-8,0 0 1 8,0 0-65-8,0 0-12 6,0 0-4-6,0 0 0 11,0 0 32-11,0 0 5 4,0 0 2-4,4-7 0 12,0 4-31-12,3-4-5 4,-3 4-2-4,4-4 0 8,-1 4-14-8,1-1-3 6,4 1-1-5,-5 3 0 6,5 0-7-7,-5 0-2 8,5 0 0-8,-1 3 0 7,-3 1-17-6,3-1-3 8,-3 0-1-9,-1 4 0 7,1-3-6-7,0 2-2 10,-1 1 0-9,-3 3 0 3,-4-3-9-3,4 0 8 4,-4 0-8-5,-4 6 8 7,0-3-8-6,0 1 0 6,1-1 0-7,-5 3 0 8,0 1-11-8,1-4 3 6,3 4 0-5,-4-1 0 8,1-3 8-9,-1 4-10 7,4-4 10-7,-3 0-10 9,3-3 10-9,0 3 0 5,4 0 0-5,0-10 0 11,-4 11 12-11,4-11 0 4,0 0 1-4,0 3 0 8,4 4 7-8,-4-7 2 7,0 0 0-7,4 3 0 8,3 1 3-8,-3-1 1 9,4 0 0-9,-4-3 0 6,3-3-8-6,5 3-2 9,-5-3 0-9,5-1 0 6,-5 4-16-6,5-3 10 11,-4-4-10-11,-1 7 8 4,5-3-8-4,-9 3 0 8,5-7 0-8,-4 3-11 20,3 4-86-19,-3 0-18-1,4-6-3 0,-4 6-828 9,0-4-166-9</inkml:trace>
    </iact:actionData>
  </iact:action>
  <iact:action type="add" startTime="83163">
    <iact:property name="dataType"/>
    <iact:actionData xml:id="d15">
      <inkml:trace xmlns:inkml="http://www.w3.org/2003/InkML" xml:id="stk15" contextRef="#ctx0" brushRef="#br0">22449 15809 2188 0,'0'0'48'1,"0"0"11"0,0 0 1-1,-4 4 1 0,4-4-49 0,-4 6-12 6,0 5 0-6,0-1 0 9,4-7 91-9,0 14 15 6,-3-10 3-6,3 3 1 11,0 4-44-11,3-1-9 4,-3-3-1-4,4 1-1 10,0 2-11-9,0-3-1 3,0-3-1-4,3 3 0 14,1 0-14-14,-1 1-2 1,5-8-1-1,-4 4 0 10,3-4-6-10,4-3-2 7,0 4 0-7,-3-4 0 7,3 0-5-7,0-4 0 8,1 1-1-7,-1-4 0 5,0 4-11-6,0-8 0 10,-3 1 0-10,-1 0-11 6,1 0 21-6,-5-7 4 10,1 3 1-10,0 1 0 4,-5-1-15-3,1 1 8 6,-4-1-8-7,-4-3 0 7,1 7 8-7,-1-4-8 7,-4 4 0-7,-3-3 9 9,-5 6-24-9,5 0-5 6,-8 4 0-6,0-1-1 9,0 1 21-9,0 3 0 6,0 0-9-6,-4 3 9 19,4 4-156-19,-4 0-27 1,4 0-5-1</inkml:trace>
    </iact:actionData>
  </iact:action>
  <iact:action type="add" startTime="86409">
    <iact:property name="dataType"/>
    <iact:actionData xml:id="d16">
      <inkml:trace xmlns:inkml="http://www.w3.org/2003/InkML" xml:id="stk16" contextRef="#ctx0" brushRef="#br0">18834 17060 576 0,'0'0'12'2,"0"0"4"-2,0 0 0 0,0 0 0 0,0 0-16 0,0 0 0 4,0 0 0-4,0 0 0 8,0 0 54-8,0 0 8 8,0 0 2-8,0 0 0 7,0 0 0-7,0 0 0 7,0 0 0-7,0 0 0 9,0 0-52-9,0 0-12 9,0 0 0-8,0 0 0 3,0 0 0-4,0 0 0 7,0 0 0-7,0 0 0 8,0 0 0-8,0 0 0 6,8 4 0-6,-8-4 0 9,0 0 0-9,0 0 0 7,0 0 0-7,0 0 0 9,0 0 0-9,0 0 0 6,0 0 0-6,0 0 0 9,0 0 0-8,0 0 0 3,0 0 0-4,4 6 0 11,-4-6 54-11,0 0 8 4,0 0 2-4,0 0 0 13,7 0 0-13,-7 0 0 4,0 0 0-4,0 0 0 7,0 0 30-6,0 0 6 5,0 0 2-6,0 0 0 8,0 0-61-8,0 0-12 8,0 0-2-8,0 0-1 9,0 0 30-9,0 0 7 8,0 0 1-8,0 0 0 6,0 0-24-6,0 0-4 6,0 0 0-6,0 0-1 8,0 0-5-8,0 0-1 9,0-6 0-9,0-1 0 6,0 0-29-6,0-3 0 6,-3 3 0-5,-1 0 0 7,0-3 0-8,0 0 0 6,0 0 0-5,-3 0 0 8,3-1 57-9,0 1 6 5,-3 0 1-5,3 0 0 11,-4-7-52-10,4 7-12 3,-3-4 0-4,3 4 0 12,-4-3 12-12,1 2 0 3,3 1 0-2,-4-3 0 7,4-1-12-8,1 0-16 6,-5 4 3-6,0-7 1 10,4 4 32-10,-3-1 8 9,3 1 0-6,0-1 1 1,-3 1-14-2,3-1-3 4,0 0-1-5,-4 1 0 3,5 3 0-4,-1-11 0 7,0 11 0-7,-4-10 0 8,4 3 0-8,1 0 0 6,3 0 0-6,-4-3 0 9,0 6-3-9,0-6 0 7,0 3 0-7,1 0 0 8,-1-3 0-8,0 3-8 7,0-4 12-7,0 8-4 8,1-4 0-8,-1 3 0 6,0-3 0-6,0 0 0 11,0 4 1-11,0-1 0 4,-3-3 0-4,3 4 0 12,0-1-9-12,0 4 12 3,1-10-12-3,-1 9 12 9,0 1-12-9,0-7 8 7,0 4-8-7,1-1 8 8,-1 4-8-8,0-4 8 9,0 1-8-9,-4-1 8 6,5-3-8-6,-5 4 8 9,4-4-8-9,-3 0 8 5,3 0-8-5,-4-3 0 11,4-1 0-11,1 1 8 4,-5-4-8-4,0 4 0 8,4-4 9-8,-3 0-9 8,-1 4 8-8,4 3-8 7,-3-3 10-6,-5-7-10 6,9 10 11-7,-5-4-11 7,0 1 12-7,1 3-12 9,-1 0 12-9,0 0-12 5,1-3 12-5,-1 3-12 11,1 0 0-10,-1-3 0 3,0-1 0-3,-3-2-12 10,3-1 23-11,1-7 5 2,-1 1 0-1,0-1 1 9,1-3-9-10,-1 4-8 6,4-1 12-4,-3-3-12 3,-1 7-12-5,4 0-8 8,-3 0-3-8,3 3 0 7,0 1 45-7,-4-1 9 9,5 4 1-8,-5 3 1 4,4-10-23-5,0 3-10 11,-3 0 8-11,3 0-8 4,0-3 9-3,-4-3-9 4,5-1 10-5,-1-3-10 9,-4 4 9-9,4-1-9 6,1 1 8-6,-1-1-8 9,0 1 8-8,4 3-8 4,-4 0 0-5,0-1 8 10,0 1-8-10,1 4 0 5,-1-1 0-5,0 0 0 11,0 4 16-11,0-11-1 4,1 1-1-4,-1 3 0 13,4-1-14-13,-4-2-10 3,0-7 2-3,0 6 0 9,4 1 8-9,-3-4 11 5,-1 3-3-5,4 1 0 11,-4 3-8-11,4 0 0 8,-4 3 0-5,0-7-11 2,4 8 11-3,-4-1 0 2,4-3 0-3,-3 0 0 4,-1 3 0-5,0-10 0 11,0 3 0-11,4 1 8 4,-4-1-8-4,1-2 0 8,3-1 8-8,-4 3-8 7,0 4 8-7,0-4-8 7,4-2 10-7,-4 2-10 9,1 4 8-9,3 3-8 5,-4 4 0-5,4-7 0 10,-4 0 10-10,0 3-10 6,4-3 10-6,-4-4-10 10,0 1 9-10,1-1-9 5,3-3 8-4,-4 4-8 9,0-1 8-10,4-3-8 4,-4 4 0-4,0 3 8 8,4 3-8-8,-3-6 0 7,-1 6 0-7,4 0 8 8,0 0-8-8,-4 1 0 8,4 2 0-7,0-6 8 6,0 0-8-7,0 0 0 8,0-4 0-8,4-2 8 6,-4-1-8-6,0 0 0 12,4 0 9-12,-4 0-9 5,0 3 0-3,3 1 9 6,-3 3-9-5,4 0 0-3,-4 0 11 1,4-1-11 5,-4 5 10-6,0-1-10 8,0-3 8-8,0 0-8 7,0 0 0-6,0-4 9 7,0 1-9-8,0-4 0 7,-4 0 0-7,4-3 0 9,0-1 0-9,0 8 0 5,0-1 8-5,0-3-8 12,0 0 0-12,0 4 0 3,0 3 0-2,0 0 0 7,0 3 0-8,0-3 0 6,0 0 8-6,4-4-8 8,-4 1 0-8,0-4 0 8,0 0 0-8,4 0 0 8,0 0 0-7,-4 0 0 6,3 0 8-7,-3 7-8 6,4-3 0-6,0-1 0 11,-4 4 0-11,4 0 0 4,0 0 0-4,0 3 0 7,-1-3 0-7,1 0 0 9,0 0 0-9,0 0 0 6,0-1 0-6,-1-2 0 9,1-1 0-9,0-2 8 6,4 2-8-5,-5 1 0 7,1 2 0-8,0-2 0 6,4 3 8-6,-4 0-8 10,-1 3 0-10,5-7 0 5,-4 8 0-5,0-1 0 12,-1 4 8-12,-3-4-8 3,4 0 0-3,0 0 8 10,0 1-8-10,-4-4 0 5,4 0 9-5,-1 3-9 8,5-7 0-8,-4 4-10 8,4-3 1-8,-5 3 0 7,1-1 9-7,4 1 0 10,-4 4 0-10,3-1 0 5,1 3 0-4,-1-2 0 8,1 2 0-8,-4 1 0 4,4 3 16-4,-1 0-2 4,1-3 0-5,-1 3 0 8,1 3-14-8,0-6 0 7,-1 0 8-7,1-1-8 9,3-2 0-9,-3 2 0 6,3-2 8-6,-3-1-8 9,0 0 0-9,-1-3 0 6,5 3 8-6,-5 0-8 10,5 1 0-10,-5 6 8 5,1 0-8-5,0 3 0 12,-1-6 8-12,1 3-8 3,0-3 0-2,-5 3 0 10,5 3 0-11,3-3 8 3,-3-3-8-2,0 0 0 7,-1 6 0-8,1-3 0 7,-4 3 8-7,3-3-8 8,1 7 0-8,-4-7 0 8,3 4 0-8,1-1 0 7,0 4 0-6,-5 0 0 8,5-4 0-8,-4 11 0 3,0 0 0-4,0-1 8 8,3-3-8-8,-3 1 0 7,0-1 0-7,0 0 0 6,-1-3 0-6,1-4 0 9,4 4 0-9,-4 0 0 6,-1 0 8-6,1 0-8 9,-4-1 0-9,4 5 0 7,0-4 0-7,0 6 0 9,0-3 8-9,-4 1-8 6,0 2 0-6,0 4 0 10,0 0 8-9,0 0-8 2,3-7 0-3,-3 7 0 9,0 0 0-9,0 0 0 7,0 0 0-7,0 0 0 8,0-3 10-8,0 3-10 6,0 0 10-5,0 0-10 7,0 0 0-7,0 0 0 6,0 0 0-7,0 0 0 7,0 0 0-7,0 0 0 10,0 0 0-10,0 0 0 4,0 0 0-4,0 0 0 8,0 0 0-8,0 0 0 8,0 0 0-8,0 0 0 6,0 0 0-6,0 0 0 10,-7 3 0-10,7-3 0 5,-8 4 0-4,0-1 0 7,8-3 0-8,-7 4 0 6,-1-1 0-6,1 0 9 10,-1 4-9-10,8-7 0 5,0 0 0-5,-8 0 0 12,-3 0 0-12,3 0 0 3,1 4 0-2,-1-4 0 8,0 0 0-9,1 0 0 5,-1 0 0-5,-3 0 0 9,3 0-8-9,0 0 8 7,1 0 0-7,-5 0 0 8,-3 0 0-8,4 0 0 8,-1 0-9-8,1 6 9 7,-1-6 0-7,1 4-12 10,0 2 12-10,3-2-10 5,0 3 10-5,1-7 0 7,3-7-9-7,-4 3 9 8,8 4 0-8,0 0-9 9,-4 0 9-9,4 0 0 6,0 0 0-6,0 0 0 6,0 0 0-6,0 0 0 9,0 0 0-9,0 0-10 6,0 0 10-6,4-6-12 10,4 2 12-10,-4-2 0 6,3 2-9-6,1-3 9 10,7 1 0-9,-3-1 0 3,3 0 0-4,4 0 0 14,-4-3-8-14,4 0 8 12,-4 3 0-12,5-3 0 1,-1-4 0 0,-4 4 0 2,4 0 0-2,-4 3 0 5,0 4 0-6,1-7 0 8,-1 3 0-8,-4 4 0 7,1-4 0-7,-1 3 0 10,-3 1 0-10,-8 3 8 5,11 0-8-5,-11 0 0 10,8 3 9-10,0 8-9 5,-1-8 8-5,-3 4-8 7,4 3 8-7,-5 0-8 9,1 0 8-9,-4 4-8 6,4 3 8-6,0-4-8 8,0-6 8-8,-4 3-8 7,0 4 8-7,0-1-8 9,0 8 0-8,0-4 0 4,0 3 0-5,0-10 0 11,0 0 0-10,0 4 0 2,0-4 0-2,-4 0 0 12,0-3 0-12,4 0-8 0,0-7 0-1,0 0 0 19,0 0-127-19,0 0-25 1,0 0-4-1</inkml:trace>
    </iact:actionData>
  </iact:action>
  <iact:action type="add" startTime="88917">
    <iact:property name="dataType"/>
    <iact:actionData xml:id="d17">
      <inkml:trace xmlns:inkml="http://www.w3.org/2003/InkML" xml:id="stk17" contextRef="#ctx0" brushRef="#br0">17115 12880 1623 0,'0'0'36'1,"0"0"7"-1,0 0 1 0,0 0 2 1,0 0-37-1,4 0-9 2,0-10 0-2,-1 0 0 9,5 3 112-8,-4 1 21 5,3-1 4-6,1 0 1 9,0-3-44-9,-1 3-9 7,1 0-1-7,3 0-1 10,-3 1-15-10,3-1-4 4,-3 3 0-4,0-2 0 9,-1 2-8-9,1 4-3 6,3 0 0-6,-7 0 0 8,4 0-33-8,-8 0-8 7,4 4 0-7,-1 2-1 8,1 1 5-8,0 3 2 9,-4 1 0-9,-4 2 0 6,4 1-18-6,-4-1 10 10,1 1-10-9,-1 3 8 3,0 0-8-3,0-7 0 6,-3 3 0-7,3 1 0 7,0-4-10-7,0 4 10 9,0-4 0-9,1 0-9 7,3 0 9-7,-4 0 0 6,4-3 0-6,0-7 0 8,0 7 12-8,0-7-3 7,4 10 0-7,-1-6 0 10,-3-4 19-10,4 6 4 5,4-2 1-5,-1 3 0 11,1-7 1-11,0 0 0 4,-1 0 0-4,1-7 0 13,3 7-16-13,-3 0-3 2,0-4-1-1,-1 4 0 7,1-6-14-8,-4 6 8 7,-4 0-8-7,7-4 0 19,1-3-83-18,0 4-22-1,-5 3-5 0,1-7-795 12,0 0-159-11</inkml:trace>
    </iact:actionData>
  </iact:action>
  <iact:action type="add" startTime="89288">
    <iact:property name="dataType"/>
    <iact:actionData xml:id="d18">
      <inkml:trace xmlns:inkml="http://www.w3.org/2003/InkML" xml:id="stk18" contextRef="#ctx0" brushRef="#br0">17462 12721 2304 0,'0'0'51'0,"0"0"10"0,0 0 3 0,-4 10 0 4,4-3-52-4,0 3-12 6,0 7 0-6,0-7 0 7,0 0 90-7,4 1 15 8,0-1 3-8,0 0 1 8,-1 4-46-8,1-8-10 9,4 1-1-9,-1 3-1 5,1-6-24-5,0 2-5 8,-1-2-1-8,5-1 0 7,-5-3-8-7,5 0-1 7,-5 0-1-7,1-3 0 8,3-1-2-8,-3 1 0 7,4-4 0-7,-5 1 0 8,1-1 1-8,-1-3 0 7,1 3 0-7,-4-3 0 10,3-4-1-10,-3 0 0 5,-4 4 0-5,4 0 0 11,-4-7-1-11,-4 4-8 4,0-1 12-3,1 4-4 11,-5-4-8-12,0 8 8 3,1-5-8-2,-1 5 8 6,-3 2-8-4,3 1 10 1,-3 3-10-3,-5 0 10 6,5 0-10-7,0 3 0 8,-1 1-12-8,4-1 12 20,1 0-94-19,7-3-11 0,-8 7-3 0</inkml:trace>
    </iact:actionData>
  </iact:action>
  <iact:action type="add" startTime="101422">
    <iact:property name="dataType"/>
    <iact:actionData xml:id="d19">
      <inkml:trace xmlns:inkml="http://www.w3.org/2003/InkML" xml:id="stk19" contextRef="#ctx0" brushRef="#br1">15087 13182 470 0,'0'0'13'2,"0"0"3"-2,0 0-16 0,0 0 0 5,0 0 0-5,0 0 0 8,0 0 82-8,0 0 13 6,0 0 2-6,0 0 1 9,0 0 14-9,0 0 2 6,0 0 1-6,0 0 0 10,0 0-31-10,0 0-5 5,0 0-2-4,0 0 0 8,0 0 59-9,0 0 12 6,0 0 3-6,0 0 0 10,0 0-37-10,0 0-7 4,0 0-2-4,0 0 0 14,0 0-33-14,0 0-6 2,0 0-2-2,0 0 0 9,0 0-26-8,0 0-6 6,0 0 0-7,0 0-1 13,0 0 6-13,0 10 2 2,0-10 0-2,0 10 0 6,4-3-39-6,-1 0 0 10,-3 0 0-10,0-7-12 5,4 7 61-5,0-1 12 7,0 1 3-7,0 0 0 8,-1 0-52-8,1-4-12 7,0 4 0-7,0 0 0 9,0-1 0-9,0 1 0 7,3 3 0-7,-3 1 0 7,0-8 0-7,0 7 0 7,3-3 0-7,1 3 0 10,-1 0 0-10,1 0 0 4,-4 1 0-4,4-1 0 12,-1 0 54-12,5 0 8 5,-5 0 2-4,1 0 0 16,-1 1-76-16,-3-5-14-1,4 5-3 0,0-1-1 3,-1 0 30-3,1-3 0 7,-1 3 0-7,1 0 0 8,0-3 8-8,-1 0-8 8,-3-1 0-8,4 4 0 7,-1-3 26-7,-3-3-2 11,4 2 0-11,-1 1 0 4,1 0-24-4,-4-4 0 7,3 4 0-7,-3 0 0 8,4 0 0-8,-4-4 0 7,3 4 0-7,-3 3 0 8,4-7 0-8,-4 4 0 7,3 3 0-7,-3-10 0 8,4 7 0-8,-5 3-9 7,5-6 0-6,-4 3 0 7,4 3 9-8,-5-4 12 5,5 5-2-5,0-5-1 12,-1 1-9-12,-3 0 0 3,4 3 0-3,-5 0 0 13,5-6-10-13,-4 2 10 3,0 5 0-2,3-1-9 7,-3 0 9-8,0-7 0 6,4 8 0-6,-5-5 0 8,1 5 0-8,0-1 9 8,4 0-9-8,-5 3 10 8,1-2-10-8,0-1 0 9,4 3 0-9,-4-3 0 5,-1 1 0-5,5 6 0 9,-4-7 0-9,3 0 0 6,-3 0 0-6,4 4 0 7,-1-1 0-7,-3-3 0 9,4 4 0-9,0-4 0 6,-1 4 0-5,1-4 0 6,-1 0 0-7,5 0 0 8,-5 0 0-8,1 4 0 9,4-4 0-8,-5-3 0 2,1 3 0-3,3-3 0 11,-3 3 14-10,3-3 1 2,1 0 0-3,-5 3 0 13,5-7-7-13,-1 7 0 2,1 0-8-1,-1-6 12 8,1 6-12-9,-1-3 0 6,0 3 0-6,1 0 0 8,-1-3 32-8,1 3 9 9,-1-3 3-9,1 3 0 17,-1 0-68-16,-3 0-14-1,7 1-2 1,-8-1-1 1,5 0 33-2,-1 3 8 8,-3-2 0-8,3-1 0 7,1 7 0-7,-1-10 0 8,-3 6 0-8,0-3 0 8,3 4 0-8,0-4 0 6,-3 4 0-4,0-1 0 5,-1 1 0-7,1-4 0 6,0 3 0-6,-1 4 8 9,1-3-8-9,-1-4 0 6,1 4 0-6,0-1 8 12,-1 1-8-12,5-1 0 2,-5-3 0-1,1 7 0 11,3-6 0-12,1-1 0 3,-5 0 0-3,1 0 8 9,4-7-8-9,-5 8 0 6,5-5 0-6,-5 5 0 9,5-5 11-9,-5 5-3 7,5-5 0-6,-1 1 0 6,-3 0-8-7,3 0 0 10,1-1 0-10,-1 1 0 4,-3 3 22-4,3-3 2 11,1 3 1-10,-1 1 0 2,0-8-25-3,1 4 0 8,-4 3 0-8,3-3 0 21,0 3-19-20,1 0-9-1,-1 0-1 1,-3 0-1-1,3-3 30 0,1 3 0 6,-5 4 0-6,1 3 0 10,3-7 0-9,-3 0 0 3,0 0 0-4,3 4 0 11,-3-4 0-11,3 4 0 5,-3-1 0-5,-1-3 0 11,1 0 0-11,0 4 0 3,-1-4 0-2,1 0 0 7,0 4 0-8,-1-4 0 6,1 0 0-6,-1 4 0 9,1-4 0-9,0 0 0 8,-1 0 0-8,1 1 0 7,0-1 28-7,3-4-2 9,-3 5 0-9,-1-1 0 6,5 0-41-6,-5-7-8 7,5 8-1-7,-1-5-1 8,-3 4 25-8,3 1 0 7,1-11 0-7,-1 10 0 8,1-7 20-8,-1 4 2 6,0 0 1-4,1 0 0 5,-1-1-23-7,1 1 0 7,-1 0 0-7,1 3 0 9,-1-3 0-9,1 0 0 6,-1-1 0-6,0 5 0 10,1-1 0-9,-1 0 0 2,1-7 0-2,-5 7 0 11,5 1-15-12,-1-1-7 3,-3 0-2-3,-1 0 0 8,5 0 24-8,-1 0 0 6,-3 1 0-6,0 2 0 9,-1-3 0-9,1 7 0 8,-1-6 0-8,1-1 0 7,0 0 0-7,-1 3 0 9,1 1 0-9,0 0 0 6,-1-4 0-6,1 3 0 11,-1 1 0-11,1-1 0 4,0 1 0-4,-1-1 0 7,1 4 0-7,0-6 0 8,-1-1 20-8,1 0 1 6,-1 0 1-6,1 0 0 9,0 0-22-9,-1 1 0 6,5-1 0-6,-5 0 0 10,1 0 0-10,0 4 0 5,-1-11 0-5,5 7 0 11,-5 0 0-11,1-3 0 4,3 3 0-4,-3 1 0 12,3-1 0-12,-3 0 0 3,4 0 0-3,-5 0 0 10,5 0 0-10,-1 1 0 6,-3-1 0-6,3 3 0 8,1-3 0-8,-5 1 0 8,5-1 0-8,-5 0 0 7,5 0 0-6,-1 4 0 7,1-1 0-8,-1-3 0 6,-3 4 0-6,3 0 0 11,-3-1 0-11,3 4 0 4,-3-7-12-3,-1 0-8 6,1 4 0-7,3 0-1 7,-3-4 21-7,0 0 0 7,3 3 0-7,-3-2 0 8,-1-1 0-8,5 0 0 7,-5 0 0-7,1 4 0 9,3-4 0-9,-3 0 0 6,4-7 0-6,-5 8 0 10,1-5 0-8,-1 5 0 1,1-5 0-2,0 4 0 10,-1-3 0-11,1 0 0 2,3 0 0-1,-3 3 0 8,0-3 0-9,3 0 0 5,-3-1 0-4,-1 1 0 7,5-4 12-8,-5 4 8 7,1 3 0-7,3-6 1 8,-3 3-21-8,0 3 0 9,3-7 0-7,-3 4 0 2,3 3 0-4,1-3 0 11,-5-4 0-11,5 7 0 4,-5-3 0-3,1 0 0 5,3 0 0-6,-3 0 0 8,3 3 0-7,-3-3 0 5,0 3 0-6,3 0 0 8,-3 0 0-7,3 0 0 5,-3 0 0-6,3 1 0 9,-3-1 0-9,3 0 0 6,-3 3 0-6,0-2 0 10,-1 2 0-10,1-3 0 5,-1 4 0-5,1-4 0 11,0 4 0-11,-1-4 0 4,1 0 0-4,0 0 0 9,-5-6-12-9,5 6-6 6,0-4-2-6,-5 5 0 8,5-5 20-8,0 5 0 8,-5-5 0-8,5 1 0 7,0 0 0-7,-4 0 0 9,3-1 0-9,1 1 0 6,-4 0 0-6,3 3 0 11,-3-10 0-11,0 10 0 4,0-6 10-4,3 3 9 7,-3-4 1-4,0 4 1 2,0-7-33-5,3 10-8 6,-3-10 0-6,0 10-1 9,0-7 21-9,0 1 0 7,-1-1 0-7,1 4 0 8,4 0 12-7,-8-7 8 5,4 3 0-6,-1 1 1 10,5 2-21-10,0-2 0 5,-1-1 0-5,1 1 0 11,0 2-12-11,-1-2-8 4,1-1 0-3,-1 4-1 7,-3-4 21-8,8 4 0 6,-5-4 0-6,1 4 0 10,0 0 10-10,-5 3 10 7,5-6 1-5,-4 2 1 3,3-2-22-4,-3 2 0 7,4-6 0-7,-4 4 0 4,3 3 0-4,-3-7 0 7,-4 0 0-8,4 6 0 6,4-2 0-6,-1-1 0 6,-7-3 0-6,0 0 0 9,4 4 0-9,-4-4 0 5,4 3 0-4,3 0 0 7,1 4 0-8,-4-3 0 7,0-1 0-7,-4-3 0 9,7 3 0-9,1 1 0 6,-4-1 0-6,3 4 0 10,1-4 0-10,-4 4 0 4,-4-7 0-4,4 7 0 14,-4-7 0-13,7 7 0 1,1-4 0-1,-4 4 0 7,-4-7 0-8,7 7 0 5,-3-4 0-5,4 4 0 8,-8-7 0-8,0 0 0 8,7 0 0-8,-3 3 0 7,-4-3 0-7,0 0 0 9,8 7 0-9,-8-7 0 6,7 0 0-6,-3 0 0 10,4 3 0-9,-4 4 0 3,-4-7 0-4,0 0 0 7,4 0 0-7,3 3 0 9,-7-3 0-9,4 7 0 6,4-3 0-6,-8-4 0 9,0 0 0-9,3 0 0 6,-3 0 0-5,8 6 0 6,-8-6-15-7,0 0-7 7,0 0-2-7,4 0 0 10,3 4 24-10,-7-4 0 5,4 0 0-5,-4 0 0 12,0 0 0-12,0 0 0 3,8 3 0-3,-8-3 0 9,0 0 15-9,0 0 7 6,0 0 2-6,4 0 0 8,-4 0-39-8,0 0-7 8,0 0-2-8,0 0 0 8,0 0 24-8,4 4 0 8,3-1 0-8,-7-3 0 6,0 0-8-6,4 0 8 11,0 0 0-11,-4 0 0 6,0 0 0-6,0 0 0 10,0 0 0-10,0 0 0 3,7 3 0-3,-7-3 0 7,0 0 0-7,4 0 0 9,4 0-9-9,-8 0 9 6,0 0 0-6,0 0 0 9,0 0-8-9,0 0 8 6,0 0 0-5,0 0 0 8,0 0-8-8,0 0 8 3,4 0 0-4,-4 0 0 11,0 0 0-11,0 0-8 4,0 0 8-4,0 0 0 9,0 0 0-6,0 0 0 1,0 0-8-4,0 0 8 8,0 0 0-8,0 0 0 7,0 0 0-7,0 0 0 7,0 0 0-6,0 0-8 7,0 0 8-8,0 0 0 6,0 0 0-6,0 0 0 10,3-3 0-9,-3 3 0 4,0 0 0-5,0 0 0 10,8-3 0-10,-8 3 0 4,0 0 0-4,0 0 0 7,0 0 0-7,0 0 0 9,0 0 0-8,0 0 0 6,4 0 0-7,-4 0 0 7,0 0 0-7,0 0 0 6,8 0 0-6,-8 0 0 10,0 0 0-10,0 0 0 5,3 0 0-5,5 3 0 11,-8-3 0-10,0 0 0 3,0 0 0-4,0 0 0 12,0 0 0-12,4 3 0 2,3 1 0-2,-3-4 0 9,-4 0 0-9,0 0 0 7,8 3 0-7,-8-3 0 9,0 0 0-9,4 4 0 7,-4-4 0-7,7 3 0 7,-7-3 0-7,4 0 0 11,4 0 0-11,-4 0 0 4,3 0 0-4,-7 0 0 7,4 3 0-7,-4-3 0 8,0 0 0-8,4-3 0 6,0 3 0-6,-4 0 0 9,0 0 0-9,7 0-8 7,-3-3 8-7,4-1 0 8,-8 4 0-8,7-3 0 8,-3-1 0-8,-4 4 0 8,0 0 0-8,4-3 0 6,4 0 0-6,-8 3 0 11,3-4 0-11,-3 4 0 3,4-7 0-3,0 7 0 13,0-10 0-13,3 3 0 3,-3 4 0-2,0-7 0 6,-4 3 0-7,4 4 0 7,-4-7 0-7,0 3 0 8,4 0 0-8,-1 4-8 9,-3-8 8-9,4 1 0 7,-4-3 0-7,0 3 0 9,0-1 0-9,0 1 0 5,0-3 0-5,0 2 0 8,0 1 0-8,0-7 0 7,0 7 0-7,0-3-8 6,0 2 8-6,0-2 0 9,4-1 0-9,-4 1 0 6,-4-1 0-6,4 4 0 9,0 0 0-9,-4 0 0 6,4-7 0-6,-3 3 0 10,3 1-20-10,-4-1 0 5,4 1 0-5,-4 2 0 12,4 1 33-12,0-3 7 3,-4-1 0-3,4 1 1 13,-4-1-21-13,4 4 0 3,-3 0 0-2,-1-4 0 6,4 0 0-7,-4 1 0 7,4-1 0-7,-4 1 0 9,-3-1 0-9,3 1 0 7,0-8 0-7,0 4 0 7,4 0 0-7,-4 1 0 10,0-1 0-10,-3 3 0 5,3-3 0-5,0 0 0 7,4 7 0-7,-4-10 0 8,1 3 0-8,-5 3 0 7,4-3 0-7,0 0 0 8,4 4 0-7,-3-1 0 5,-1-3 0-6,-4 4 8 9,4-1-8-9,-3-6 0 6,3 6 0-6,0 4 0 9,0 3 0-9,0 0 0 6,1-3 0-5,-1-3 0 9,0-1-16-10,-4 1-5 4,5-4-1-3,-5-4 0 10,4 1 35-11,0 0 7 2,0-1 2-1,1 4 0 8,-1 0-35-9,0 0-7 6,0 4-2-6,0-8 0 8,1 11 35-8,3-10 7 8,-4 6 2-8,4-3 0 7,-4 4-22-7,0 3 0 10,4-4 0-10,-4 7 0 5,1-10 0-4,-1 7 0 9,4 0 0-10,-4-3 0 4,0 2 0-4,0 1 0 6,4 0 0-6,-4 0 0 9,1-4 0-9,-1 1 0 7,4-1 0-7,-4 1 0 9,0 2 0-9,0-9 0 6,1 3 0-6,-1 0 0 9,4-3 0-9,-4 0 0 6,0 3 0-6,-3-4 0 10,7 1 0-9,-4 6 0 3,0-9 0-4,4 2 0 12,-4 4 0-12,0 4 0 3,4-4 0-2,-4 3 0 7,4-3 0-6,-3 4 0 2,-1-4 0-3,0 3 0 7,0 1 0-8,0 2 0 8,4-2 0-8,-7 3 8 7,3-4-25-7,0 4-5 9,0-4-1-9,1 4 0 5,-1 0 23-5,4 0 0 11,-4-7 0-11,-4 0 0 4,4 4 0-4,1-1 0 7,3-3 0-7,-8 0 0 8,4-3 0-8,0 3 0 7,4-4 0-7,-3 1 0 9,-1 3 47-9,4-3 13 6,-4-1 4-6,0 5 0 19,4 2-84-19,-4-6-17 4,1 3-3-1,3 0-1-3,-4 3 33 0,4 1 8 4,0-4 0-3,-4 10 0 11,4-10-20-12,-4 3-3 10,4 4 0-4,-4 0 0-6,4-7 23 0,-4 7 0 7,4 0 0-5,0 0 0-2,-3-1 0 0,3-2 0 9,3 3 0-8,-3-1 0 4,-3 1 0-5,3-3 0 10,0 3 0-10,-4-7 0 5,0 3 14-5,0-3 7 11,4 0 2-10,-4 0 0 2,4-3-37-2,-3 0-7 5,-1 6-2-6,0-6 0 8,0-7 23-8,0 6 0 7,4 1 0-7,0 0 0 8,0 3 0-7,-3-4 0 5,-1 4 0-6,4 0 0 10,-4 0 0-10,0 4 0 6,4-4 0-6,-4 3 0 10,4 4 14-10,0-7 7 4,0 4 2-4,-4 2 0 12,4-5-23-12,0 2 0 3,-3 4 0-2,3-4 0 6,-4 1 0-7,4-1 0 7,0 1 0-7,0-8 0 8,-4 1 0-5,0 0 0 2,8-4 0-5,-8 0 0 7,4-3 0-7,-4 7 0 10,1-11 0-10,3 4 0 5,-4 3 0-5,0 1 0 11,4 2 0-11,0-6 8 5,-4 7-8-5,0-1 0 6,4 1 0-6,-3 3 0 9,3-3 0-9,-4 3 0 7,4 3 0-7,-4-3 8 8,4 4-8-8,-4-8 0 6,0 4 0-6,4-3 0 10,-4-4 0-10,4 4 0 5,0-4 0-5,-3-3 0 11,3 0 0-11,0 0 0 4,0 3 0-4,0-6 0 13,-4 9 0-13,4-9 0 3,0 10 0-2,0-4 0 6,-4 3 0-5,4 1 0 2,0 0 0-3,0-4 8 6,0 7-8-6,0 0 0 7,4 0 0-8,-4 0 0 7,0 4 0-7,0-4 0 9,4 3 0-9,-4-6 8 5,0-1-8-5,3 1 0 11,-3 0 8-11,4-4-8 4,-4 4 0-4,0-7 0 7,4 0 0-7,-4 3 8 8,0-3-8-7,4 6 0 5,-4-6 0-6,0 7 0 9,4-4 0-9,-4 4 0 6,0 3 0-6,0 0 8 10,0-3-8-10,0 3 0 5,4 3 0-5,-4-6 0 11,0 6 0-11,0-3 0 4,0 4 0-3,0-4 0 12,0 3 0-13,0-6 0 6,0-1 0-4,0 1 0 0,3 0 0-2,-6-4 0 7,3 0 0-7,0 1 8 8,0-1-8-8,0 0 0 7,0 0 0-7,0 1 0 7,0 2 0-7,3-2 0 10,-3 2 0-10,4 1 0 5,-4 0 0-5,0-1 0 11,4 4 0-10,-4-3 0 2,0 3 0-3,0 0 0 7,4 3 0-7,0-6 0 8,-4 3 0-8,3-3 0 7,-3 0 0-6,4-4 0 6,-4 0 0-7,0 4 0 7,0-14 0-7,4 3 0 9,-4 1 0-9,0-1 0 6,4 1 0-6,-4-1 0 11,-4 4 0-10,8 3 0 2,-4 1 0-2,4-1 0 11,-1 4 0-12,-3-1 0 2,4-2 0-1,-4 6 0 7,4-4 0-8,-4 4 0 6,4-3 0-6,-4 0 0 8,4-1 0-8,0 1 9 9,3-4-9-9,-3 0 0 7,-4-6 11-7,4 3-11 9,0 0 10-9,-4-4-10 6,3 4 0-6,1 0 0 11,0 3 0-11,-4-3 0 4,4 3 20-4,-4 1-3 6,0 2 0-3,0 1 0 3,4-4-27-6,-4 4-6 6,0 3 0-6,0-3-1 9,3 3 17-9,-3-4 0 6,4-2 0-6,-4-1 0 10,4 4 10-10,0-8 6 5,0 8 0-5,0-10 1 11,-1 2-17-11,5 1 0 4,-4 0 0-4,0 4 0 13,-1-8 0-13,5 7 0 3,-4 4 0-2,0-4 0 6,-1 4 0-7,1 3 0 6,-4-3 0-6,4-1 0 9,0 1 0-9,4 3 0 7,-5-3 0-7,1 3 0 9,0-4-11-9,4 1-5 8,-1 0-2-8,-3-4 0 7,4-3 18-7,-5 0 0 10,1 0 0-10,4-4 0 4,-4-3 0-4,3 4 0 7,1 3 0-7,0-4 9 8,-5 7 4-8,1-3 1 7,4 0 0-7,-1 3 0 8,1 1-14-8,-4 2-18 6,4 1 4-6,-5 0 1 10,1 3 21-10,0-4 4 5,4 1 0-5,-5 0 1 13,5-1-21-13,0 1-5 5,-5-7-1-4,1 6 0 8,4-6 14-9,-4 7 0 5,0-11 0-4,3 4 0 6,1 4 0-4,-4-1 0-2,3-3 0-1,1 6 0 9,-4 1 0-9,-1 0 0 7,1-1 10-7,0 4-10 8,0-3 0-8,0 3 0 9,0 4 0-9,-1-4 0 6,5 3 0-6,-4 4 0 11,0-10 0-11,3 6 0 4,-3 0 0-4,0 1 0 7,3-4 0-7,1 0 0 8,0 0 0-7,-1-3 0 6,1-1 0-7,0 1 0 7,-1 0 0-7,1-1 0 8,-4 4 0-7,3-3 0 9,1 0 0-9,0 3 0 5,-5 0 0-4,5 3 0 7,0-3 0-8,-5 4 0-1,1-1 0 0,0 1 0 11,4 3 0-11,-1-1 0 3,1 1 0-3,0 0 0 8,-1 0 0-8,1-4 0 8,-1 4 0-8,5 0 0 7,-5 0 0-7,1 0 0 8,0-1 0-8,-1 1 8 7,1 0-8-7,3 3 0 10,-7-3 0-10,4 0 0 5,-1 7 8-4,1-8-8 9,0 5 8-10,-1 2-8 6,5-9 8-5,-5 9-8 7,1-3 8-6,-4 1-8 3,3-1 8-4,-3 0-8 5,4 0 8-4,0-3-8 4,-1 3 0-5,1 1 0 6,-1-5 0-4,1 5 0 3,0 2 0-4,-1-6 0-2,-3 3 8 0,4 4-8 10,-1-4 0-10,1 4 0 5,-4-4 0-5,0 4 0 12,-1 3 0-12,5 0 0 4,-8 0 0-3,0 0 0 4,8 0 0-4,-8 0 0 6,0 0 0-6,0 0 0 6,7 0 15-7,5 10-3 8,-8-7 0-8,3 7 0 7,1-3-12-7,-4 3 0 9,-1-6 0-9,5 2 0 6,0 5 0-6,-1-5 0 11,-3 1 0-11,4 3 0 6,-4 1 0-5,3-5 0 6,1 4 0-5,-1 1 0 3,1-5 0-4,0 5 0 6,-5-5 0-4,5 5 0 2,4-1 0-4,-5-7 0 4,1 7 0-3,3-3 0 6,-3 3 0-7,-1 0 0 4,1-3 0-3,0 3 0 6,3-3 0-6,-3 0-8-1,-1 0 8-1,5-1-13 11,-5 5 13-11,5-1 0 3,-1 0 0-3,1-7 0 10,-5 8 0-10,5-5 0 5,-1 5 0-5,1-1 0 8,-5 0 0-8,1 0 0 8,3 4 0-8,-3-4 0 8,0 0 0-8,-1 3 0 8,1 1 0-8,0 0 0 7,3-4 0-7,-3 3 0 10,-5-3 0-10,5 4 0 6,0 0 0-5,-1-4 0 6,1 0 0-5,-4 4 0 3,3-4 0-4,1 0 0 4,-4 0 10-2,3 4-10 3,-3-4 0-5,4 0 0 25,-4 0 0-24,3 0 0-2,-3 0 0 0,4 1 0 0,-4-1 8 0,-1 0-8 0,5 0 0 0,-4 0 0 10,3 0 0-6,-3-3 0 9,4 0 0-9,-4 3 0-4,3-3 0 1,-3 3 0-1,4 0 0 0,-5 0 0 12,1 1 0-9,4-5 0-3,-4 1 0 0,0 0 0 13,-1 0 0-11,5 0 0-2,-4-1 0 1,0 1 0 13,-1 0 0-12,5 3 0-2,-4-3 10 0,4 0-10 11,-5-1 12-10,1 5-12-1,0-8 0 0,0 7 0 8,3-3 0-6,-3 3-12 5,4-7 12-6,-4 8 0 6,-1-5 0-5,5 5 0 4,-4-5 0-5,0 5 0 6,3-1 0-5,1-4 0 4,-4 5 0-5,3-1 0-1,-3 0 0 0,4 0 0 10,-1 0-18-10,-3 0-1 5,0 1 0-5,4-1 0 12,-5 0 31-12,5 0 5 3,-4 0 2-2,0 1 0 8,0-5-11-9,-1 4-8 5,5-3 12-5,-4 3-12 8,3 1 8-8,-3-5-8 8,4 1 0-8,-4 0 0 7,3 3 0-7,-3-7 0 9,4 4 0-9,-4 3 0 7,3-6 0-6,-3 3 0 8,4-1 0-9,-1-2 0 5,-3-1 0-4,4 1 0 5,-1 2 0-3,1-2 0 6,-4 2 0-8,3 1 0 0,-3-3 0-1,4 2 0 9,-4-2 0-9,3 3 0 6,1-4 0-6,-1 4 0 9,1-4 0-9,-4 4 0 6,4 0 0-6,-5 0 0 10,5 3 0-9,-4-7 0 4,3 4 0-4,1 3 0 9,-4-7 0-10,0 4 0 3,3 3 0-3,1-3 0 15,0 0 0-14,-1 0 0 0,-3 3 0-1,4-3 0 9,-5 3 0-9,5-3 0 18,0-1 0-15,-1 5 0-3,5-1 0 0,-8-4 0 0,3 1 0 0,1 3 0 18,-4 1 0-15,3-1 0-2,1 0 0 0,-1 0 0 0,1 0 0 0,4 0 0 12,-5 1 0-10,1-1 0-3,-1 0 0 0,5 4 0 17,-5-4 0-14,1 0 0-3,0 0-20 0,3 4-4 0,1-4 0 0,-5 0-1 18,5 0 25-13,-1 0 0-5,-3 0 0 0,-1 1 0 0,5-1 0 0,-1 0 0 22,-3-3 0-19,3 3 0-3,1-3 12 0,-5 3 7 0,5-3 1 0,-1 3 1 21,-3 0-13-16,3-7-8-5,1 4 8 0,-1-3-8 0,-3 2 0 0,3 1 0 0,-3 0 0 0,3 0 0 17,-3-1 0-14,3 1 8-3,-3 0-8 0,0 0 0 19,3 3 0-17,-3-3 0-2,3 0 0 0,-3 3 0 1,-1-4 0-1,1 1 0 19,3 3 0-14,-3 1 0-5,0-8 0 0,-1 4 0 0,1 3 0 0,0-7 0 20,-1 4 0-15,1 0 0-5,3 0 0 0,-3-1 0 0,-1 1 0 0,5 0 0 0,-4 3 0 0,-1-3 0 18,5 3 0-12,-5-3 0-6,1 3 0 0,-1 0 0 0,5 0 0 0,-4 1 0 20,-1-1 0-17,1 0 0-3,-1 0 0 1,5 4 0-1,-5-4 0 0,1 0 0 21,4 0-24-17,-5 4 0-4,5-4 0 0,-5 3 0 0,1-2 24 0,-1-1 0 19,1 0 0-12,4 0 0-7,-5 0 0 1,1 0 0-1,3 1 0 0,-3-1 0 0,3 0 0 0,-3-3 0 36,3 3 0-33,-3-3 0-3,3 3 15 0,1-3 8 0,-1-1 1 0,-3 1 1 0,3 3-25 0,1-6 0 0,-5 3 0 1,5 3 0 10,-1 0 0-10,1-7 0 0,-5 4 0-1,1 0 0 8,3 3 0-6,1 0 8-2,-5 0-8 0,5 1 0 11,-4-1 0-11,3 0 0 4,0 0 0-4,1 0 0 10,-5 7 0-10,5-7 0 5,-1 0 0-5,-3 4 0 11,3 0 0-11,1 3 0 5,-1-1 0-4,1 1 0 6,-1 4 0-7,1-4 0 8,-1 3 0-7,0 0 0 5,1 1-21-5,3-1-3 7,0 0-1-8,1 4 0 5,-5-10 25-4,1 3 0 6,3 0 0-4,-4 0 0 2,4-4 0-4,-3 1 0 4,3-1 0-2,0 1 0 3,1 3 16-5,-1-7 9 4,0 0 2-4,0 4 0 6,1-4-27-6,-1 3 0 5,-4 1 0-6,5 0 0 9,-5-1 0-9,4 1 0 6,-3-1 0-5,-1 1 0 9,4 3 0-10,1-7 0 4,-5 10 0-4,1-10 0 9,3 7 0-9,-4-3 0 7,4 3 0-6,-3 0 0 5,-1 3 0-6,1-10 0 7,3 11 0-6,0-8 0 6,1 4-24-7,-5-3 0 9,4 3 0-9,-3-4 0 6,-1 4 24-6,4-3 0 10,1-1 0-9,-5 4 0 3,8-7 0-4,-7 1 0 7,3-5 0-6,0 5 0 6,-4-5 17-6,5 4 8 5,-1-3 2-6,-4 3 0 9,5-3-27-8,-5 3 0 4,4-3 0-4,1 3 0 6,-1 0 0-6,-4 1 0 5,1-1 0-6,-1 0 0 9,1-7 0-9,-1 8 0 6,4-5 0-5,-3 5 0 9,-1-1 0-10,1-4 0 4,-5 5 0-4,5-1 0 13,3 0 0-13,-7 0 0 2,3 0 0-1,-3 0 0 6,3 1 0-6,0 6 0 6,-3-7 0-7,4 0 0 7,-1 0 0-7,0 0 0 9,1 4 0-9,-1-1 0 19,1-2-16-18,-1 2-9-1,-3 1-2 4,3-1 0-3,1-3 27-1,-1 1 0 8,-3 6 0-7,3-7 0 4,1 0 0-4,-5 0 0 7,1 0 0-7,3 0 0 4,-3-3 0-4,0 3 0 6,3-3 0-5,0 3 0 4,-3-6 16-5,0 2 9 4,3 5 2-3,-3-1 0 5,3-10-27-6,-3 10 0 4,-1-10 8-4,5 10-8 7,-5-10 0-7,5 7 0 4,-4-4 0-4,-1 4 0 8,5-4 0-9,-5 4 0 5,1-3 0-5,-1 2 0 5,1-2 0-3,0 3 0 5,-1-1 0-6,1 1 0 5,0 0 0-6,-5 0 0 8,5-1 8-7,0-2-8 4,-1 6 0-4,-3-7 0 8,4 4 0-9,3 3 0 6,-3-6 0-6,-4 3 0 11,3-4 0-11,1 4 8 5,-1 3-5-4,-3-10-3 5,4 7 0-4,0-1 0 4,-5-2 0-5,5 3 0 4,0-4 0-4,-1 4 0 7,1-4 0-7,-4 1 0 4,3 2 0-4,1-2 0 7,0 3 0-8,-5-4 0 6,5 4 0-6,-8-7 0 10,4 3 0-10,3 0 0 4,1 1 0-4,0 3 0 13,-8-7 0-13,0 0 0 2,3 3 0-1,-3-3 0 6,8 7 0-7,-8-7 0 7,8 0 0-7,-4 3 0 8,-4-3 0-8,7 7 0 9,-7-7 0-8,0 0 0 4,4 3 0-4,-4-3 0 8,0 0 0-9,0 0 0 5,0 0 0-5,0 0 0 11,0 0 0-11,0 0 0 4,0 0 0-4,0 0 0 7,0 0 0-4,0 0 0 3,0 0 0-6,0 0 0 6,0 0-10-5,0 0 10 18,0 0-59-18,0 0-6-1,0 0-2 0,0 0 0 15,0 0-73-15,0 0-14 0,0 0-3 0,0 0-1210 5</inkml:trace>
    </iact:actionData>
  </iact:action>
  <iact:action type="add" startTime="111226">
    <iact:property name="dataType"/>
    <iact:actionData xml:id="d20">
      <inkml:trace xmlns:inkml="http://www.w3.org/2003/InkML" xml:id="stk20" contextRef="#ctx0" brushRef="#br1">15296 6355 1364 0,'0'0'30'2,"0"0"6"-2,0 0 2 0,0 0 0 0,-3-7-30 0,-1 4-8 4,4-4 0-4,-4 3 0 8,0-2 96-8,-3 2 19 12,3 4 3-12,-8-6 1 3,5 2-59-3,-5 4-12 6,1-3-3-5,-4 3 0 8,-1 3-1-9,1-3 0 6,4 10 0-6,-5-10 0 8,1 10-3-8,0-10-1 8,3 11 0-8,-3-8 0 10,4 4-12-10,-1 3-4 4,1-7 0-4,3 4 0 11,1 0-5-11,-1-4-2 4,0 4 0-4,5 0 0 12,3 0-1-11,0-7-1 1,0 10 0-2,0-3 0 9,3-1-3-9,1 1-1 7,4 0 0-7,-1 3 0 8,1-6-1-7,7 2 0 6,-3 1 0-6,-1 3 0 5,4 0-10-6,1-6 12 10,3 3-12-10,0 3 12 5,0-3-4-4,0-1-8 8,0 4 12-9,4 1-4 5,-4-5-8-5,0 5 12 7,0-1-12-7,-4-3 12 9,1 3 0-9,-1 0 1 7,-4-3 0-7,1 3 0 7,-5 0-13-7,1 0 0 7,-4 0 0-7,0-3 0 9,-1 0 52-9,-3 0 7 5,-3-1 1-5,-1 5 1 12,-4-5-33-12,1-2-6 3,-5 3-2-3,1-1 0 13,-8 1-29-13,3-3-7 4,-3-1 0-4,0 0-1 7,-4 1 35-7,4-4 7 7,-4 0 2-7,1 0 0 19,2 0-43-19,1 0-9 1,0-4-2 0,0 1 0 12,4 0-81-13,0-1-16 0,0 1-3 1,-1-7-1 1</inkml:trace>
    </iact:actionData>
  </iact:action>
  <iact:action type="add" startTime="112038">
    <iact:property name="dataType"/>
    <iact:actionData xml:id="d21">
      <inkml:trace xmlns:inkml="http://www.w3.org/2003/InkML" xml:id="stk21" contextRef="#ctx0" brushRef="#br1">15754 6399 1929 0,'0'0'42'2,"0"0"9"-2,0 0 1 0,0 0 4 0,0 0-45 0,0 0-11 6,8 0 0-6,-1-4 0 6,5 4 111-6,-5 0 20 7,5 0 4-7,3 0 1 9,0 0-58-9,0 0-11 6,4 0-3-6,1 0 0 11,2 0 0-11,5 4 0 4,0-4 0-4,-1 0 0 9,1 0 5-9,0 0 1 6,0 0 0-6,-5 0 0 7,5-4-61-7,0 4-9 9,-1 0 0-8,-3 0-12 4,4 0 36-4,0 0 7 9,-1 0 1-10,-3 0 1 5,0 0-25-5,0 0-8 7,-4 0 0-7,0 0 0 7,-4 0 0-7,1 0 0 8,-1 0 0-8,0-3 0 8,-7 3 0-8,3 0 0 6,-3-3 0-6,-4 3-9 19,-4 0-15-18,0 0-4-1,0 0 0 1,0 0 0 12,0 0-17-13,3-7-4 0,-6 0-1 3,3 7 0 9,-4-7-10-12,0 4-3 0,0-4 0 1,-3 4 0 14,-1-4 14-15,0 4 2 0,1 3 1 0,-1-7 0 3,0 3 23-3,1-2 5 7,-1 2 1-7,-3 4 0 10,3-6 17-10,1 2 0 6,-5-3 0-6,4 4 0 8,1 0 0-8,-1-1 8 9,1 4-8-9,7 0 12 6,-4-3 2-6,4 3 0 10,0 0 0-10,0 0 0 4,-8-4 22-4,8 4 4 11,0 0 0-11,0 0 1 4,0 0-5-4,0 0 0 7,0 0-1-7,0 0 0 9,0 0-3-9,0 0 0 6,4 4 0-6,4 3 0 10,-1-4-20-10,5 4-4 5,-1 0 0-5,4-1-8 11,-3 4 13-11,7-6-4 4,-4 3-1-4,4 3 0 12,-4-7 4-12,1 4 1 3,3 3 0-2,0-3 0 8,-4 0-2-9,4 3-1 5,-4-3 0-5,1 3 0 9,-5-3-2-9,0-1 0 8,1 1 0-8,-4 0 0 7,3-4 1-7,-3 4 0 9,-1 0 0-9,-3 3 0 6,-4-10 4-6,0 3 1 11,0-3 0-11,0 11 0 4,-4-1 6-4,0-3 2 6,-3 3 0-6,-1-3 0 10,1-1 1-10,-5 4 0 6,1-3 0-6,-1 0 0 8,1 0-11-8,-1 0-3 6,1-1 0-6,-1-2 0 20,1-1-34-20,3 1-7 1,-3-1-2-1,3-3-950 10,8 0-191-10</inkml:trace>
    </iact:actionData>
  </iact:action>
  <iact:action type="add" startTime="113300">
    <iact:property name="dataType"/>
    <iact:actionData xml:id="d22">
      <inkml:trace xmlns:inkml="http://www.w3.org/2003/InkML" xml:id="stk22" contextRef="#ctx0" brushRef="#br1">17039 6270 1065 0,'0'0'23'2,"0"0"5"-2,0 0 0 0,0 0 4 0,0 0-32 0,0 0 0 2,0 0 0-2,0 0 0 9,0 0 104-9,0 0 14 6,0 0 3-6,0 0 1 9,0 0-19-9,0 0-4 8,0 0-1-8,0 0 0 6,0 0-14-6,-4-3-4 10,4 3 0-10,-4-7 0 6,4 0-12-6,0 0-2 6,4 1-1-6,-4-5 0 8,4 5-9-8,3-5-1 6,-3 1-1-5,0 0 0 7,4 0-10-8,-1 0-3 7,1 0 0-7,-1 3 0 9,1-3-5-9,0 3 0 6,-1 0-1-6,1 0 0 10,0 4-21-10,-1 3-4 7,-3 0-1-7,4 3 0 9,3 1 31-9,-3 6 5 5,3 3 2-5,-3-2 0 9,-1 6-24-9,5 3-5 5,-5 0-1-5,1-3 0 8,0 3-5-8,-4 4 0 8,-1 0-1-8,-3-4 0 8,0 4-11-8,0 3 12 8,-3-10-12-7,-1 7 12 4,-4 0-3-4,4-1 0 9,-3 4 0-10,-1-6 0 5,0-4-9-5,1 3 8 6,-1-6-8-6,1 3 8 9,-1-7-8-9,0 0 0 6,-3-3 0-6,3-4 0 9,1 4 0-9,-1-7 0 6,0 0 0-6,1-7-11 9,-1 4 11-9,0-4-12 6,5 0 12-6,-1-3-12 10,0 0 12-10,4 0 0 6,0-1-9-6,4-2 9 11,0-1 0-11,-1 1 0 3,5 3-9-3,0-1 9 10,-1 1 0-10,5 0 0 6,-5 0 0-6,5 7 0 8,-1-4 8-8,1 3 0 7,-1 4-8-7,4 0 12 8,-3 0 0-7,-1 4-1 6,5-1 0-7,-5 4 0 7,4 3 0-7,0 0 0 10,-3-6 0-10,-1 6 0 5,5 0-11-5,-5 4 10 8,-3-4-10-8,3 0 10 7,-3 0-10-7,-1 0 0 7,-3-3 0-7,4 0 0 21,-4 0-39-19,-4-7-9-2,0 0-3 0,0 0 0 13,0 0-164-12,0 0-33 0,0 0-6-1</inkml:trace>
    </iact:actionData>
  </iact:action>
  <iact:action type="add" startTime="113990">
    <iact:property name="dataType"/>
    <iact:actionData xml:id="d23">
      <inkml:trace xmlns:inkml="http://www.w3.org/2003/InkML" xml:id="stk23" contextRef="#ctx0" brushRef="#br1">17851 6318 2098 0,'0'0'46'1,"0"0"10"-1,0 0 1 0,0 0 3 0,4 0-48 13,3 0-12-13,1 0 0 0,-1 0 0 0,5 0 108 1,-1 0 19 4,5 0 4-5,3 0 1 9,-4 0-23-9,4 0-4 7,4 0-1-7,0-4 0 9,3 4-42-9,1 0-9 4,-4-3-1-4,4 3-1 13,-4-4-15-13,-1 4-2 2,5-3-1-1,0 3 0 6,-1 0-16-7,1 0-3 7,0-3-1-7,3 3 0 9,-3 0-13-9,0 0 0 8,-1 0 0-8,1 0 0 7,0 0 0-7,-4 0 0 11,0 0 0-10,-4-4 0 2,-4 4 0-2,4 0 0 6,-4-3 0-7,-3 3 0 7,3 0 0-7,-4-4 0 6,1 1 0-6,-5 0 0 10,1 3-8-10,0-4-5 5,-5 1-1-5,1-1 0 20,0 1-20-20,0 0-4 0,-4 3-1 2,0 0 0 11,0-7-21-13,-4 0-5 2,4 0-1 1,0 7 0 7,-8-6-2-10,1 2-1 1,-1-3 0-1,1 7 0 15,-5-6 25-15,4 2 4 0,1-3 2 0,-5 7 0 3,5-3 29-3,-5 3 9 8,5-7 0-8,-1 7 0 8,0-3 0-8,1 3 17 7,-1-7-1-7,1 7-1 7,7 0 13-7,0 0 2 10,0 0 1-10,-4-3 0 6,0-11 17-6,0 7 4 11,4 1 1-11,-4 2 0 3,4 1-9-3,0 3-3 6,0 0 0-6,0 0 0 10,4-4 9-9,0 4 2 4,4 0 0-5,-1 0 0 8,1 0-33-8,-1 4-7 7,5 3 0-7,-1-1-1 9,1-2-11-8,-1 3 0 4,4-4 0-5,1 4 0 11,-1 3 8-11,0 0-8 4,-3-7 8-4,3 4-8 9,0 3 0-9,0-6 8 6,1 6-8-6,-1-3 0 8,-4-1 0-8,1 1 8 7,-1 0-8-7,1 0 0 8,-5-4 8-8,1 4-8 8,0-4 0-8,-5 4 8 7,1-3-8-7,-4-4 12 10,4 6-12-10,-4-6 12 5,-4 11-1-5,-3-5 0 12,-1 4 0-12,-4-6 0 3,5 6 4-3,-5-3 1 7,-3 3 0-7,4 0 0 8,-1-6-8-8,-3-1-8 7,7 4 11-7,-3-4-11 20,0 0-28-19,3 1-12-1,0-4-2 0,8 0-937 10,0 0-187-10</inkml:trace>
    </iact:actionData>
  </iact:action>
  <iact:action type="add" startTime="115147">
    <iact:property name="dataType"/>
    <iact:actionData xml:id="d24">
      <inkml:trace xmlns:inkml="http://www.w3.org/2003/InkML" xml:id="stk24" contextRef="#ctx0" brushRef="#br1">19185 6209 1664 0,'0'0'47'2,"0"0"11"-2,0 0-46 0,0 0-12 1,0 0 0-1,4 3 0 9,4 4 101-9,-1-3 19 11,-3 2 3-11,4-6 1 4,3 0-48-4,-3 0-8 6,-1 0-3-6,5-6 0 9,-1 2-7-9,1 4-2 7,-1-7 0-6,-3 4 0 6,3-4-20-7,1 4-4 6,-1-7 0-6,-3 0-1 10,3-1 1-10,-7 1 1 5,-4 0 0-5,4-4 0 10,0 4-17-9,3 4-3 5,-3-1-1-6,4 0 0 10,-5-3-3-10,1 3-1 4,0 4 0-4,0-8 0 8,-4 11-8-7,0 0 8 5,0 0-8-6,0 0 8 8,0 0 0-8,0 0 0 7,0 0 0-7,-4 11 0 9,4-1 19-8,0-3 3 6,0 6 1-7,-4 4 0 6,4-3-18-6,0 3-3 10,4 0-1-10,-4 3 0 5,4-7-9-5,0 4 0 7,-1 0 0-7,1 0 0 9,0 0 0-9,0 0 0 6,0 0 9-6,0 3-9 9,-1-9 0-9,1 9 0 7,0-10 0-7,0 4 0 8,0-1 0-8,-4 1 0 8,0-4 0-7,0 0 8 6,0 0-8-7,0 1 0 6,0 2-8-6,-4-3 8 11,0-6-12-11,-4 6 4 5,1-3 0-5,-1-4 0 17,-3 4-24-17,-1 0-5 0,1-4-1 1,-1 0 0 2,-3-3 12-3,4 4 2 9,-1-1 1-9,1-3 0 8,-1 3 15-8,5-3 8 8,-1 0-10-8,8 0 10 5,0 0 0-5,0 0 16 11,0 0-1-11,0 0-1 5,0 0 30-5,0 0 7 6,0 0 1-6,0 0 0 9,0 0-12-8,4 7-1 4,7-3-1-5,1-1 0 9,3 0 8-9,0 1 2 6,4-1 0-6,0-3 0 9,4 0-21-8,0 0-4 4,0 0-1-5,0 0 0 11,-4 0-22-11,4 0 0 4,-4-3 0-3,-8-1-983 14,1 4-203-15</inkml:trace>
    </iact:actionData>
  </iact:action>
  <iact:action type="add" startTime="115982">
    <iact:property name="dataType"/>
    <iact:actionData xml:id="d25">
      <inkml:trace xmlns:inkml="http://www.w3.org/2003/InkML" xml:id="stk25" contextRef="#ctx0" brushRef="#br1">19963 6348 1558 0,'0'0'34'2,"0"0"7"-2,0 0 2 0,0 0 1 3,0 0-35-2,0 0-9 3,0 0 0-4,0 0 0 10,0 0 116-10,0 0 22 4,0 0 4-4,0 0 1 11,7 0-13-10,5 0-2 3,-1 0-1-4,1 0 0 7,3 0-31-7,0 0-5 8,1 0-2-8,3 0 0 7,3 0-29-6,1 0-7 8,0 0-1-9,4 0 0 6,3-3-14-5,1 3-3 8,3 0-1-9,4 0 0 4,0 0-10-3,4-11-3 6,0 11 0-7,0 0 0 8,4-10-4-8,-8 10-1 6,0 0 0-6,0-6 0 9,-3 2-6-9,-5 1-2 6,-3-4 0-6,0 4 0 10,-1-1-8-10,-3 4 8 6,0-3-8-6,-8 3 8 10,-3-4 9-9,3 1 2 2,-4 3 0-3,-3 0 0 12,3-3-19-12,-3 3 0 3,-4-4 0-3,7 4 0 10,-3-3-12-9,-8 3-7 3,4 0-1-4,-4 0 0 9,0 0 8-9,0 0 0 7,0 0 1-7,0 0 0 8,0 0-9-8,0 0-1 8,-8-7-1-8,4 0 0 7,-3 4 7-7,-1-1 2 10,0-2 0-10,1 2 0 5,-1 1-8-5,1 0-2 8,-5-1 0-8,5-3 0 7,-1 7 23-7,-4-6 0 7,5 2 0-7,-1 4 0 8,1-7-13-8,-1 7 5 6,8 0 8-6,-4-3-13 10,4 3 13-10,0 0 15 6,-7 0-3-6,7 0-1 11,0 0 2-11,0 0 1 3,0 0 0-3,-4-7 0 12,-4 7 2-12,8 0 0 4,0 0 0-4,0 0 0 12,0 0-5-12,0 0-1 2,0 0 0-2,0 0 0 9,8 0-2-9,-4 7 0 8,-1-7 0-8,5 3 0 7,0 4-8-7,3-7 12 9,-3 4-12-9,3 2 12 7,4-2-12-7,1-1 0 10,-1 4 0-10,4 0 8 4,-4-4-8-3,4 4 0 5,-4-4 0-6,5 4 8 8,-5 0-8-8,0 0 0 6,-4-4 0-5,5 4-11 7,-5 0 11-8,1-1 0 7,-5-2 0-6,1 3 0 6,-1-1 9-7,-7-6 7 6,4 4 2-6,-4-4 0 10,0 0-3-10,0 0-1 6,0 6 0-6,-4 5 0 12,-3-8 3-12,-1 4 1 5,1-4 0-3,-9 4 0 7,5 3-2-6,-4-10 0-3,-1 4 0 0,5 2 0 9,-4-2-16-5,3 2 0-1,1-2 0-3,-4-1 0 7,3 1 0-7,5-1 10 7,-1-3-10-7,8 0 8 19,0 0-134-18,0 0-27 0,0 0-6 0</inkml:trace>
    </iact:actionData>
  </iact:action>
  <iact:action type="add" startTime="117981">
    <iact:property name="dataType"/>
    <iact:actionData xml:id="d26">
      <inkml:trace xmlns:inkml="http://www.w3.org/2003/InkML" xml:id="stk26" contextRef="#ctx0" brushRef="#br1">21507 6345 2080 0,'0'0'46'5,"0"0"10"-4,0 0 1-1,0 0 1 1,0 0-46-1,8 0-12 3,-1 0 0 0,1 0 0 0,-1 0 77-2,1 0 14 6,3 0 2-7,1 0 1 7,-1 0 27-6,1 0 6 7,-1 0 1-8,4 0 0 6,5 0-103-5,-5-7-25 9,0 7 0-10,4-4 0 6,0 4 56-6,-4 0 7 10,1 0 1-10,-1-6 0 4,0 2-52-4,0 4-12 7,-3-6 0-7,3 2 0 7,-3 1-14-7,-5-1-6 6,5 1 0-6,-5-4-1 19,1 4-89-18,-4 3-18-1,3-7-3 0,-7 7-689 10,0 0-137-10</inkml:trace>
    </iact:actionData>
  </iact:action>
  <iact:action type="add" startTime="118239">
    <iact:property name="dataType"/>
    <iact:actionData xml:id="d27">
      <inkml:trace xmlns:inkml="http://www.w3.org/2003/InkML" xml:id="stk27" contextRef="#ctx0" brushRef="#br1">21797 6056 2030 0,'0'0'57'2,"0"0"14"-2,0 0-57 0,-4 7-14 2,0 3 0-1,0 1 0 9,4-1 105-10,-4 3 19 4,1 1 3-3,-1 3 1 10,0 0-21-11,4 0-4 3,-4 3-1-3,4 0 0 9,-4 1-36-9,4 2-7 6,-3-2-2-6,3 3 0 9,3-1-19-9,-3-2-4 8,4-1-1-8,4-6 0 7,-4 2-11-7,3 1-2 9,1 0-1-9,-1-3 0 6,1 0-19-6,4-1 0 10,-1-3-13-10,0 0 5 17,1 1-65-17,-1-8-13 1,5 4-2-1,-1-7-1225 4</inkml:trace>
    </iact:actionData>
  </iact:action>
  <iact:action type="add" startTime="136193">
    <iact:property name="dataType"/>
    <iact:actionData xml:id="d28">
      <inkml:trace xmlns:inkml="http://www.w3.org/2003/InkML" xml:id="stk28" contextRef="#ctx0" brushRef="#br2">3627 16830 1314 0,'0'0'37'1,"0"0"8"-1,0 0-36 0,0 0-9 6,0 0 0-6,0 0 0 9,0 0 177-9,0 0 34 6,0 0 6-6,0 0 2 9,0 0-72-9,0 0-15 6,7-11-2-6,1 5-1 11,-1-4-27-11,1-1-6 3,4-2 0-3,-1-1-1 9,0-3-25-9,5 0-5 6,-5 0-1-6,8-3 0 8,-4 3-18-8,4-3-4 8,4-1-1-8,0 1 0 8,4-4-17-8,0 1-4 9,-5 2-1-9,5-6 0 6,0 0-9-6,-4 7-2 11,0-1 0-11,-4 4 0 17,0 0-35-16,-4 4-7-1,0 3-2 0,-7 0-931 8,3 6-186-7</inkml:trace>
    </iact:actionData>
  </iact:action>
  <iact:action type="add" startTime="136869">
    <iact:property name="dataType"/>
    <iact:actionData xml:id="d29">
      <inkml:trace xmlns:inkml="http://www.w3.org/2003/InkML" xml:id="stk29" contextRef="#ctx0" brushRef="#br2">2689 16358 1280 0,'0'0'36'4,"0"0"8"-4,0 0-35 0,0 0-9 3,0 0 0-3,0 0 0 7,0 0 163-7,4 14 30 9,-4-4 7-9,3 4 0 7,-3 3-72-7,4-4-16 10,-4 4-2-10,0 0-1 4,0 3-29-4,4 1-5 7,-4-4-2-7,0 3 0 8,4-3-50-8,-4 0-11 6,4 0-1-6,-4 0-1 9,0-4-10-9,3 1 0 7,-3-4 0-7,0 0 0 9,4 1 0-9,0-1-14 6,-4-10 3-6,0 0 1 20,0 0-246-20,4 0-48 1</inkml:trace>
    </iact:actionData>
  </iact:action>
  <iact:action type="add" startTime="137079">
    <iact:property name="dataType"/>
    <iact:actionData xml:id="d30">
      <inkml:trace xmlns:inkml="http://www.w3.org/2003/InkML" xml:id="stk30" contextRef="#ctx0" brushRef="#br2">2898 16372 1958 0,'0'0'43'2,"0"0"9"-2,0 0 1 0,0 0 3 0,0 10-45 0,0 0-11 4,0 1 0-4,0-1 0 9,0-4 84-9,0 11 14 6,4-3 3-6,-4 3 1 8,4-4-10-8,0 4-1 7,3 4-1-7,1-11 0 10,-4 4-72-10,4-1-18 5,3 1 0-5,-3-4 0 11,-1 0 31-11,5-3 2 4,-1 0 1-4,4-4 0 8,1 0-15-8,-5-3-3 7,4 4-1-7,-3-8 0 9,3 4 0-9,0-3 0 6,0-4 0-6,-3-3 0 8,3 3-15-8,-7-3 0 9,3 3 0-9,-3-3 0 7,3 3 0-7,-7-10 0 9,4 4 0-9,-4 3 0 5,-4-7 28-5,3 0 2 8,-3 0 1-8,0 3 0 7,-3-3 1-7,-1 4 1 7,-4 3 0-7,0-1 0 10,1 1-33-10,-5 0 0 5,-3 0 0-4,4 3 0 7,-5 0 0-8,-3 4-11 7,4 0 0-7,0 3 0 10,0-4 3-10,-1 4 0 5,5 0 0-5,0 0 0 19,-1 4-168-19,4-4-34 0</inkml:trace>
    </iact:actionData>
  </iact:action>
  <iact:action type="add" startTime="139571">
    <iact:property name="dataType"/>
    <iact:actionData xml:id="d31">
      <inkml:trace xmlns:inkml="http://www.w3.org/2003/InkML" xml:id="stk31" contextRef="#ctx0" brushRef="#br2">7187 13484 1728 0,'0'0'38'1,"0"0"8"-1,0 0 2 0,0 0 0 0,0 0-39 0,0 0-9 7,0 0 0-7,0 0 0 7,4 0 104-7,8-7 20 7,-1-3 3-7,1 6 1 8,3-6 37-8,4-7 8 8,0 0 2-8,0-3 0 7,4 0-67-7,4-4-14 10,3-3-2-10,4-4-1 4,1 1-31-4,3-1-5 7,4 4-2-7,0 0 0 9,0-7-28-9,0 4-5 7,-4-4-2-7,0 7 0 22,-4-4-56-22,-3-3-11 2,-5 0-3-2,1 7-924 6,-4-3-186-6</inkml:trace>
    </iact:actionData>
  </iact:action>
  <iact:action type="add" startTime="140231">
    <iact:property name="dataType"/>
    <iact:actionData xml:id="d32">
      <inkml:trace xmlns:inkml="http://www.w3.org/2003/InkML" xml:id="stk32" contextRef="#ctx0" brushRef="#br2">7111 13745 1465 0,'0'0'32'1,"0"0"6"-1,0 0 2 0,0 0 2 0,0-10-34 0,0 10-8 7,0-7 0-4,0 7 0 1,0-4 125-4,0 4 23 6,0 0 5-6,0 0 1 9,0 0-36-9,0 0-7 7,0 0-2-7,0 0 0 10,0 0-19-10,4 4-4 5,0 6-1-5,-4 0 0 10,4 7-39-10,-4-7-8 5,0 7-2-5,0 0 0 11,0 0-16-11,0 0-3 4,0 0-1-4,0 3 0 12,0-6-16-12,0 3 0 4,3-4 0-4,-3 1 0 7,0 0-16-7,0-1-8 8,4-3 0-8,-4 1-1 19,0-11-139-19,4 3-27 1,-4-3-5-1</inkml:trace>
    </iact:actionData>
  </iact:action>
  <iact:action type="add" startTime="140469">
    <iact:property name="dataType"/>
    <iact:actionData xml:id="d33">
      <inkml:trace xmlns:inkml="http://www.w3.org/2003/InkML" xml:id="stk33" contextRef="#ctx0" brushRef="#br2">7340 13728 1821 0,'0'0'40'1,"0"0"8"-1,0 0 1 0,0 0 3 6,0 0-41-6,-4 7-11 1,4 3 0 0,0 0 0 7,0 0 99-8,0-3 17 7,0 3 4-7,4 4 1 8,-4-4-46-8,4 3-10 8,0 1-1-8,-1-4-1 7,1 7-14-7,0-7-2 9,4 0-1-9,-1 1 0 6,1-1-37-6,-1-3-9 8,1-1 0-8,4 1 0 8,-1 0 53-8,0-4 9 6,-3-3 2-6,3 4 0 8,1-4-52-8,-1 0-12 7,5-4 0-7,-5 1 0 8,0-1 0-8,-3 1 0 7,4-4 0-7,-5-3 0 10,1 7 0-9,-1-14 0 3,1 7 0-4,-4-4 0 11,0-3 0-11,-1 0 0 4,-3 0 0-4,0 0 0 13,-3 0 0-13,-1 0 0 2,-4 4 0-1,1 3 0 7,-1-1 0-8,-3 1 0 7,-1-3 0-7,1 3 0 8,-1 3 0-8,1 3 0 8,-4 1 0-8,3 3 0 7,1 0 0-7,-1 0 0 9,1 3 0-9,-1 1 0 17,5 3-160-17,-1 3-34 0</inkml:trace>
    </iact:actionData>
  </iact:action>
  <iact:action type="add" startTime="143774">
    <iact:property name="dataType"/>
    <iact:actionData xml:id="d34">
      <inkml:trace xmlns:inkml="http://www.w3.org/2003/InkML" xml:id="stk34" contextRef="#ctx0" brushRef="#br2">9212 10440 2156 0,'0'0'48'2,"0"0"9"-2,0 0 3 0,0 0 0 0,4-4-48 0,3 1-12 5,1-4 0-5,3 0 0 12,1-3 109-12,3 0 20 3,0-7 4-3,0 3 1 9,1-2-36-9,-1-1-7 6,0-4-2-6,4-2 0 9,0-5-28-9,0 1-5 7,0 0-2-7,4-7 0 9,0 4-23-9,-4 3-5 7,4 6-1-7,0-6 0 18,-4 7-49-18,0-1-11 0,-4 5-1 0,-3-1-1 3,-1 3 37-3,-3 4 0 13,0 0 0-13,-5 3-929 10,1 4-179-10</inkml:trace>
    </iact:actionData>
  </iact:action>
  <iact:action type="add" startTime="144211">
    <iact:property name="dataType"/>
    <iact:actionData xml:id="d35">
      <inkml:trace xmlns:inkml="http://www.w3.org/2003/InkML" xml:id="stk35" contextRef="#ctx0" brushRef="#br2">9948 10233 1728 0,'0'0'38'1,"0"0"8"-1,0 0 2 0,0 0 0 0,3 0-39 0,1 10-9 5,0-7 0-4,0 8 0 8,0-1 104-9,-1 0 20 5,1 4 3-5,0-1 1 11,0 1-37-11,0 3-7 6,0 0-2-6,-1-1 0 6,-3-5-46-6,4 2-10 7,-4 4-2-7,4-3 0 8,-4-4-16-8,4 3-8 8,-4-2 0-8,0-1 8 19,4 0-123-19,-4-3-25 0,0-7-4 1,3 7-2 1</inkml:trace>
    </iact:actionData>
  </iact:action>
  <iact:action type="add" startTime="144417">
    <iact:property name="dataType"/>
    <iact:actionData xml:id="d36">
      <inkml:trace xmlns:inkml="http://www.w3.org/2003/InkML" xml:id="stk36" contextRef="#ctx0" brushRef="#br2">10230 10274 1929 0,'0'0'42'1,"0"0"9"-1,0 6 1 0,0 8 4 3,-4-4-45-3,4 0-11 7,0 0 0-7,4 4 0 7,-4 0 66-7,4-4 11 9,-1 7 3-9,1-7 0 6,4 0-7-6,-4 0-1 11,3 0 0-11,5 0 0 4,-5 1-31-4,5-5-6 12,3 1-2-12,-4 0 0 3,5 0 6-3,-5-4 1 9,4-3 0-9,1 0 0 6,-5-3-16-5,4-1-2 6,-3 1-1-7,3-4 0 7,-4 0-13-7,5 1-8 7,-1-5 8-7,-4 1-8 9,1 0 31-9,-5 0 1 8,1-7 1-8,0 3 0 11,-1 1-33-11,-3-4 0 2,0 3 0-1,-4-3 0 11,-4 4 0-12,0-4 0 4,-3 7 0-4,-1-4 0 6,-3 4 10-6,-1 3-2 9,1 4 0-9,-5 3 0 7,1-7-8-7,0 7 8 8,0 7-8-6,-4-7 8 16,3 0-88-17,-3 3-17 0,8 4-4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4823">
    <iact:property name="dataType"/>
    <iact:actionData xml:id="d0">
      <inkml:trace xmlns:inkml="http://www.w3.org/2003/InkML" xml:id="stk0" contextRef="#ctx0" brushRef="#br0">7721 6792 1242 0,'0'0'27'1,"0"0"5"-1,-7 3 2 1,7-3 2-1,-4 7-36 0,0-3 0 5,4-4 0-5,-8 3 0 9,8-3 108-9,0 0 14 6,0 0 3-6,0 0 1 10,0 0-31-10,0 0-7 4,0 0 0-4,0 0-1 13,0 0-15-13,-4-3-4 3,1-4 0-3,3 0 0 8,0 0-25-8,0 4-6 6,3-7-1-5,-3 0 0 7,4 3 0-8,0 3-1 7,4-6 0-7,-4-3 0 8,3 6-6-8,1-3-1 9,-1 0 0-9,1-1 0 6,3 5 7-6,-3-5 1 7,0 5 0-7,-1 2 0 8,1 1-13-8,3 0-3 7,-3 3 0-6,3 3 0 6,-3 0 2-7,4 4 0 7,-1 0 0-7,-3 0 0 9,3 3-5-9,0-3-1 6,-3 3 0-6,7 0 0 10,-3 0 0-10,-1 0-1 5,1 0 0-5,-1 1 0 10,0-1-7-10,1-7-8 5,-1 4 11-5,5 3-11 12,-5-7 11-11,0 4-11 0,5 0 10 0,-5 0-10 7,4-7 0-8,1 3 8 7,-1 1-8-7,0-4 0 8,0-4 0-8,1 1 0 8,3-4 0-8,-4 4 0 8,4-4 0-8,-4 0 8 9,4 0-8-9,0-3 0 6,0 0 0-6,-3 0 0 10,-5 0 0-10,4 6 0 5,1-9 0-5,-1 3 8 6,-4 3-8-4,1-3 0 5,3 3 0-7,-4 3 0 6,5 1 0-6,-5 0 0 9,4-1 0-8,1 4 0 4,-1 0 8-5,0 4-8 10,0-4 8-10,4 6-8 5,-3-2 11-5,-1-1-11 10,4 1 12-10,-4-1-12 5,4 4 12-5,-3 0-12 12,3-4 11-12,-4 4-11 3,0-4 10-3,4 0-10 9,-4 4 12-9,5-7-4 6,-5 4-8-6,4 2 12 9,0-6-12-9,-4 0 9 8,0 0-9-8,1 0 8 7,3 0-8-7,-4-6 0 9,0 2 0-9,0 4 0 6,1-7 0-6,-1 1 0 7,0 2 8-7,4-2-8 9,-3-1 8-9,-1 0 0 7,4 4 0-7,-4-4 0 7,4 0-8-7,0 0 0 6,-4 0 0-6,5 1 0 9,-1 2 0-8,0-2 0 4,0 2-12-5,0-3 12 10,0 7 0-10,0-10 0 5,0 10 0-5,0 0 0 11,0-7 0-11,-4 7 0 4,4 0 0-4,-7 7 0 12,3-7 12-11,-3 0-2 1,3 10-1-1,-4-10 0 8,1 7 2-9,-5-3 0 5,9 2 0-5,-5-2 0 9,0 2-11-9,5 1 12 8,-5 0-12-8,1-4 12 7,3 1-12-6,0 3 10 6,4-7-10-6,0 3 10 5,0-3-10-6,0 0 0 10,0 0 0-10,0 0 0 5,0-3-9-5,1 3 9 7,2-7 0-7,-3 3 0 8,1 1-8-8,-1 0 8 6,0-1 0-5,4-3 0 7,-4 1 0-8,0 2 0 7,0-2 0-7,0 2 0 9,-4-3 0-9,4 7 0 6,-4-6 0-6,4 2 9 11,-3 4-9-11,3-7 0 5,-4 4 0-3,4-4 0 7,4 7 0-8,-4-3 0 2,0 3 0-2,4-7 0 6,0 7 0-7,0-3 0 5,0 3 0-5,-1-7 0 10,1 3 0-10,0 4 0 7,4-6 0-7,-4 2 0 7,0 1 0-7,-4-4 0 9,4 4 0-9,-1-4 0 6,1 4 0-6,-7-1 0 10,3-3 0-9,-4 4 0 3,4 3 0-4,-4-3 0 7,-3 3 0-5,3 0 8 4,0 3-8-6,0 0 0 7,1 4-10-7,-5-3 10 8,4 2 20-8,1 5 11 7,-5-5 1-7,0 1 1 9,5 0-33-9,-1 3 0 5,0 0 0-5,-3-3 0 11,3 3 0-11,0 0 0 4,4-10 0-3,-7 0 0 11,-1 0 0-12,0 0 0 2,5-6 0-2,-1 2 0 9,4 4 0-9,-4 0 0 6,1-7 0-6,6 4 0 9,-3-4 0-9,1 4 0 8,-1-4 0-8,0-3 0 7,0 3 0-7,0-3 0 9,-4 3 0-9,0 4 0 6,4-4 0-6,-3 7 0 11,-1 0 0-11,0 0 0 4,0-3 0-4,1 3 0 7,-1 0 8-7,0 3-8 8,-7-3 0-8,3 3 0 6,4 1 8-6,1-4-8 10,3 0 0-10,0 0 0 6,-4 0 0-6,0-4 0 8,4 4 10-7,0-3-10 5,0 0 8-6,1-1-8 10,-5-3 0-10,4 7 0 4,-4-3 0-4,4 3 0 13,-4 0 0-13,4 0 0 2,-3 0 0-2,-1 0 0 9,0-3 0-9,0 3 8 7,1 0-8-7,-1 0 8 7,0 0 0-7,0 0-8 8,1 0 12-7,3 0-4 6,-4 0-8-7,4 3 0 9,-4-3 0-8,4 3 8 4,-3-3-8-5,-1 0 8 11,0 0-8-11,4 0 8 4,-4 4-8-4,5-4 12 7,-1 0-12-7,0 0 12 8,0-4-12-8,-4 4 0 7,4 0 9-7,0 0-9 8,0 4 8-8,0-1-8 7,-4-3 10-7,4 0-10 9,-3 4 12-9,3-1-3 6,-4-3-1-6,0 3 0 10,4-3 1-10,0 0 0 5,-3 4 0-5,-1-4 0 11,0 0 0-11,4 0 0 3,0 0 0-3,-3-4 0 10,3 1-9-10,-4 0 0 6,0-4 0-6,-3 3 0 8,-1-2 8-8,4 6 0 7,-3 3 0-7,-1-3 0 19,1-7-35-18,-5-3-7-1,5 3-2 0,-1-3-1029 14,-3-3-207-14</inkml:trace>
    </iact:actionData>
  </iact:action>
  <iact:action type="add" startTime="100089">
    <iact:property name="dataType"/>
    <iact:actionData xml:id="d1">
      <inkml:trace xmlns:inkml="http://www.w3.org/2003/InkML" xml:id="stk1" contextRef="#ctx0" brushRef="#br0">1198 4968 1958 0,'0'0'43'1,"0"0"9"-1,0 4 1 0,-4 6 3 0,4-3-45 0,0 3-11 7,0 0 0-7,0 7 0 7,4-7 104-7,-4 7 18 6,4-3 4-6,0 3 1 9,3 3-50-9,-3-7-9 6,4 8-3-6,-1-1 0 9,5 1 15-9,-1-1 2 6,-3 0 1-6,3 1 0 9,1-1-49-9,-1-7-10 7,1 4-1-7,3-3-1 11,-8-4 10-11,5 4 1 3,-1-8 1-3,1 1 0 13,-1 0-3-13,4-7-1 2,-3 0 0-2,3-3 0 9,4-4-6-9,0-7-2 7,-3-3 0-5,3-3 0 4,3-4-3-6,1 1-1 8,-4-18 0-8,4 0 0 7,0-3-2-7,0-14-1 10,8 1 0-10,-1-4 0 4,1 0-4-4,3 7-1 12,0-7 0-12,4-4 0 4,0 1-10-4,-11 3 10 7,0 10-10-7,-1-7 10 8,-6 14-10-8,-1 10 0 7,0-6 0-7,-8 9 0 21,4 1-94-21,-7 6-24 1,0-3-5 1</inkml:trace>
    </iact:actionData>
  </iact:action>
  <iact:action type="add" startTime="101214">
    <iact:property name="dataType"/>
    <iact:actionData xml:id="d2">
      <inkml:trace xmlns:inkml="http://www.w3.org/2003/InkML" xml:id="stk2" contextRef="#ctx0" brushRef="#br0">1129 8087 1497 0,'0'0'32'2,"0"0"8"-2,0 0 0 0,0 0 4 0,0 0-36 0,0 0-8 5,0 0 0-5,0 0 0 12,0 0 104-12,4 10 20 3,0-3 3-3,-4 3 1 9,4 4 0-9,0-1 0 6,-1 4 0-6,5-3 0 9,-4 3-52-9,4 0-9 7,-1 0-3-7,5 3 0 8,-5-3 32-8,-3-3 5 10,4 6 2-10,-1-10 0 10,1 4-47-10,3-4-10 3,-3 0-2-3,0-3 0 9,-1 3-13-9,5-7-3 5,-5 1-1-4,5-1 0 7,-1-3-3-8,1 0-1 6,7-7 0-5,-8 0 0 6,8-3-1-6,-4-3 0 4,4-8 0-5,1-2 0 10,2-15-6-10,1 1-2 5,-4-4 0-5,8-13 0 12,-4 3-14-12,4 0 11 4,-5-3-11-4,5-3 10 12,0-1-10-12,0 0 0 3,3-6 0-3,1 0 8 10,-1 6-8-10,1 4-9 4,-1 3 9-4,1 7-13 20,-5-7-176-20,-3 7-35 0,27-44-8 3,-31 30 0-3</inkml:trace>
    </iact:actionData>
  </iact:action>
  <iact:action type="add" startTime="118465">
    <iact:property name="dataType"/>
    <iact:actionData xml:id="d3">
      <inkml:trace xmlns:inkml="http://www.w3.org/2003/InkML" xml:id="stk3" contextRef="#ctx0" brushRef="#br0">3329 7250 1267 0,'0'0'28'1,"0"0"5"0,0 0 2-1,0 0 1 0,0 0-36 0,0 0 0 4,0 0 0-4,0 0 0 9,0 0 58-9,0 0 5 8,0 0 1-8,0 0 0 7,0 0 0-7,0 0 0 9,0 0 0-9,0 0 0 6,0 0 0-6,0 0 0 11,0 0 0-11,0 0 0 4,0 0 0-4,0 0 0 7,0 0 0-7,0 0 0 8,0 0-52-8,0 0-12 7,-4 7 0-7,4-7 0 8,-3 10 34-8,3-10 4 7,-4 3 1-7,4-3 0 9,0 10-19-9,0-10-3 5,0 7-1-5,0-7 0 11,0 0-5-11,0 0-2 5,0 0 0-5,0 0 0 12,4 3-9-12,-4-3 0 3,3 4 0-3,-3-4 0 8,8 0 0-8,-8 0 0 6,4-4 0-6,3 1 0 9,1 0 53-9,-8-1 9 8,0-3 2-8,0 4 0 7,4-4-64-7,-4 1-24 10,0-1 0-10,0 0 1 6,-4 0 37-6,4 0 7 10,0 4 2-10,0-4 0 4,0 7-23-4,0 0 0 7,-8-7 0-7,5 4 0 8,3 3 0-8,0 0-10 7,0 0 1-7,-8 0 0 8,8 0 9-8,-8 0 11 8,1 0-3-8,-1 3 0 8,8-3-8-8,-7 7 0 6,3 0 0-6,-4 0 0 10,8 3 0-10,-4-3 0 5,4-7 0-5,-4 10 0 11,4-3 0-10,0-1 0 2,0 1 0-3,0 3 0 8,0-10 0-8,4 7 0 6,0 0 0-6,0 3 0 9,0-10 0-9,3 4 0 8,-3 2 0-8,4-6 0 7,-1 0 36-7,1 0 3 9,0 0 0-9,-5 0 0 6,5-6-27-6,0 2-4 11,-4 4-8-11,3-10 11 4,1 3 0-4,-4 0 0 7,3 4 0-7,-3-7 0 8,-4 3-2-8,4 0 0 8,-4-3 0-8,4 3 0 7,-8-3-9-7,4 3 10 8,0-3-10-8,-4 0 10 9,0 3-10-9,0 4 0 7,1-7 9-7,-1 3-9 9,0 4 0-9,4 3 9 5,-8 0-9-5,8 0 0 11,0 0 0-11,-7 0-12 3,-1 3 0-3,-3 4 0 9,3-4 21-8,4 4 5 4,-3-4 1-5,3 7 0 9,0-3-24-9,0 0-5 7,4 0-1-7,-4 3 0 8,4-10 15-8,0 7 0 9,4 3 0-9,-4-3 0 6,4-1 0-6,0 1 0 10,3 0 0-10,-3-4 0 5,0-3 0-5,4 4 0 6,-5-1 0-6,5-3 0 9,0 0 8-9,-4 0 4 6,3 0 0-6,1-3 1 9,-1-1-5-9,-3 1 0 8,4 0-8-8,-4-1 12 8,-1 1-4-8,1-4-8 6,-4 7 11-5,4-7-11 8,-8 1 12-9,4-1-12 4,0 7 12-4,-4-7-12 12,4 4 9-12,-3-4-9 5,-1 3 0-5,4 4 9 6,-8-3-9-6,1 0 0 7,7 3 0-7,-8 0-11 21,-3-4-67-20,3 4-14-1,4 4-2 2,-7-4-1141 6</inkml:trace>
    </iact:actionData>
  </iact:action>
  <iact:action type="add" startTime="119636">
    <iact:property name="dataType"/>
    <iact:actionData xml:id="d4">
      <inkml:trace xmlns:inkml="http://www.w3.org/2003/InkML" xml:id="stk4" contextRef="#ctx0" brushRef="#br0">3844 7043 1821 0,'0'0'40'4,"0"0"8"-4,0 0 1 0,0 0 3 0,0 0-41 0,8-7-11 4,-1 4 0-3,5 3 0 9,-5 0 116-10,5 0 22 3,3 0 4-3,0 0 1 9,4-7-30-9,-4 7-5 6,8 0-2-6,0-3 0 8,-4 3-57-8,4-7-11 7,0 3-2-7,4 4-1 9,-4-6-11-9,-1 2-1 8,1-3-1-8,-4 1 0 6,0 2-14-6,0-2-8 11,-3 2 8-11,-1-3-8 4,-4 1-12-4,1 2-8 6,-1 1 0-6,-3-1-1 22,0 4-191-22,-8 0-39 1,0 0-7 1,0 0-2-2</inkml:trace>
    </iact:actionData>
  </iact:action>
  <iact:action type="add" startTime="119858">
    <iact:property name="dataType"/>
    <iact:actionData xml:id="d5">
      <inkml:trace xmlns:inkml="http://www.w3.org/2003/InkML" xml:id="stk5" contextRef="#ctx0" brushRef="#br0">4168 7043 2120 0,'0'0'47'0,"0"10"9"0,-4 0 3 0,4 0 0 3,0 4-47-3,0 0-12 10,0 3 0-10,4 3 0 5,-4 0 120-5,4 1 21 6,0-1 5-6,-1 0 1 9,1 1-118-9,-4 2-29 7,4-2 0-7,-4 2 0 9,0 4 16-9,0-10-2 6,0 4-1-6,0-4 0 8,0 3-13-7,0-6-10 5,0 3 2-6,0-4 0 19,0 4-164-18,0-7-33-1,0 0-7 1</inkml:trace>
    </iact:actionData>
  </iact:action>
  <iact:action type="add" startTime="120074">
    <iact:property name="dataType"/>
    <iact:actionData xml:id="d6">
      <inkml:trace xmlns:inkml="http://www.w3.org/2003/InkML" xml:id="stk6" contextRef="#ctx0" brushRef="#br0">4339 7318 1552 0,'0'0'44'1,"4"10"10"-1,0 7-43 0,4-7-11 4,-4 0 0-4,3 4 0 9,-3-1 139-9,4 1 25 5,-1-4 6-5,-3 3 1 12,4-2-76-12,-1-1-15 3,-3 0-4-3,4 0 0 9,-1 0-53-9,-3-10-11 6,-4 0-3-6,4 10 0 8,-4-10 44-8,0 0 9 8,0 0 2-8,4-6 0 7,0 2-52-7,-1-6-12 9,-3 3 0-9,4-3 0 6,-4-3 0-6,0 2 0 10,0-2 0-10,0-1 0 6,0 1 0-6,4-1 0 6,-4 4 0-6,0-4 0 9,4 1 0-9,-4 3 0 6,4 0 0-6,-1-1 0 9,-3 8 0-9,4-11 0 6,4 8 0-6,-4 2 0 10,3-3 0-10,-3 4 0 6,4 0 0-6,-1-1 0 23,-7 4-62-22,8 0-15 2,0-3-3-3,-1 3-1 11,1 0-175-7,0 0-36-4</inkml:trace>
    </iact:actionData>
  </iact:action>
  <iact:action type="add" startTime="120340">
    <iact:property name="dataType"/>
    <iact:actionData xml:id="d7">
      <inkml:trace xmlns:inkml="http://www.w3.org/2003/InkML" xml:id="stk7" contextRef="#ctx0" brushRef="#br0">4709 7334 1904 0,'0'0'42'1,"0"0"9"-1,4 11 1 0,0-8 1 0,0 7-42 14,0-3-11-14,-1 3 0 0,1 0 0 2,0-3 88-2,4 0 15 6,-5 0 3-6,1-1 1 10,4-2-44-10,-1 3-9 5,1-4-2-5,0 0 0 11,3-3-21-11,-3 0-5 4,3 0-1-4,-3-3 0 12,-1 0-3-12,5-1-1 3,-4 1 0-3,3-4 0 9,-3 0-21-9,-1-3 8 6,-3 0-8-6,4 0 0 9,-5 0 10-9,5-4-2 6,-4 4-8-6,-4 0 12 8,4 0-12-8,-4-1-8 9,0 1 8-9,0 0-13 18,0 0-152-18,0 3-31 0,0-3-5 0,0 3-462 12,0 4-92-10</inkml:trace>
    </iact:actionData>
  </iact:action>
  <iact:action type="add" startTime="120611">
    <iact:property name="dataType"/>
    <iact:actionData xml:id="d8">
      <inkml:trace xmlns:inkml="http://www.w3.org/2003/InkML" xml:id="stk8" contextRef="#ctx0" brushRef="#br0">5094 7375 1074 0,'0'0'30'1,"0"0"8"-1,12 0-30 0,-5 0-8 9,5 0 0-8,-1 0 0 4,1-3 104-5,-1-1 19 6,1 1 4-6,-1-4 1 9,0 0-56-9,1 1-10 6,-1-5-2-6,-3 5-1 9,3 2-5-9,-3-6-1 7,0 0 0-7,-1 0 0 8,-3 3-14-8,0-3-3 6,0 0-1-6,0 0 0 10,-4 3 1-10,0-3 0 6,0 3 0-6,-4 0 0 11,0 0 4-11,0 0 2 5,-4 4 0-5,1 3 0 9,-1 0-2-9,-3 0 0 5,-1 0 0-5,1 3 0 8,-1 4 3-8,-3 3 0 7,4-3 0-6,-4 7 0 7,3-4-25-8,4 3-5 7,-3 1-1-6,7 3 0 6,0-3 42-7,1 2 8 9,6-2 2-9,-3 3 0 6,8-3-52-6,0-1-12 7,3-3 0-7,4 0 0 8,1 1 0-8,3-5 0 5,4-6 0-5,-1 4 0 25,1-8-123-25,4 1-27 1,34-11-6-1,-15-2 0 0</inkml:trace>
    </iact:actionData>
  </iact:action>
  <iact:action type="add" startTime="121317">
    <iact:property name="dataType"/>
    <iact:actionData xml:id="d9">
      <inkml:trace xmlns:inkml="http://www.w3.org/2003/InkML" xml:id="stk9" contextRef="#ctx0" brushRef="#br0">6032 7338 1272 0,'0'0'36'1,"0"10"8"3,4-3-35-4,-4 0-9 2,4-1 0-2,0 1 0 8,-4 3 135-8,3-3 25 7,-3 3 4-7,4-3 2 8,-4 0-65-8,0 0-13 8,0-7-2-8,4 6-1 7,-4-6-38-7,0 11-8 10,0-11-2-10,0 0 0 6,0 0-21-6,0 0-4 7,0 0 0-7,0 0-1 7,0 0 3-7,0 0 1 9,0 0 0-9,0-11 0 6,4 5-4-6,-4-5-1 7,4 1 0-7,0 0 0 9,-1-3 7-9,1-1 2 6,0 0 0-5,0 1 0 8,3 3 21-8,1-4 4 6,0 4 0-7,-1 0 1 11,1 0-1-11,3 3-1 2,-3 0 0-1,0 0 0 10,3 4-4-10,0 3-1 1,-3 0 0-1,4 0 0 7,-1 7-6-8,-3-4 0 7,-1 4-1-7,1 3 0 7,-4 0-8-7,-1 0-2 9,1 1 0-9,0 5 0 6,0-5-21-6,-4 2 0 10,0 1 0-10,4-1 0 17,-4-2-95-17,4-1-17 0,-4 0-3 2,3-3-733 6,1-1-146-7</inkml:trace>
    </iact:actionData>
  </iact:action>
  <iact:action type="add" startTime="121646">
    <iact:property name="dataType"/>
    <iact:actionData xml:id="d10">
      <inkml:trace xmlns:inkml="http://www.w3.org/2003/InkML" xml:id="stk10" contextRef="#ctx0" brushRef="#br0">6444 7372 2070 0,'0'0'45'2,"0"0"10"-2,4 7 1 0,0-1 3 1,-1 1-47-1,5 0-12 8,-4 0 0-8,3-1 0 6,5-2 80-6,-4-1 13 9,3 1 3-9,-3 2 1 7,3-6-77-7,4 4-20 6,-3-4 0-6,-5 0 0 8,9 0 55-8,-5-4 7 6,0 4 2-6,1-3 0 9,-1 0-64-9,1-1-15 6,-5-3-1-6,1-3-1 10,0 4 28-10,-1-5 5 5,-3 1 2-4,4 0 0 9,-8 0-18-10,0 0 0 4,0-1 0-4,-8 1 0 11,4 0 0-11,-3 3 0 4,-1-3 0-4,-3 7 0 13,-5-1 0-13,1 1 0 2,0 3 0-2,-4 0 0 8,4 0 0-8,-5 3 0 8,1 1 0-7,0-1 0 5,4 4 0-6,4 3 0 10,-5-6 0-10,9 2-1177 9</inkml:trace>
    </iact:actionData>
  </iact:action>
  <iact:action type="add" startTime="122262">
    <iact:property name="dataType"/>
    <iact:actionData xml:id="d11">
      <inkml:trace xmlns:inkml="http://www.w3.org/2003/InkML" xml:id="stk11" contextRef="#ctx0" brushRef="#br0">7443 7345 1263 0,'0'0'28'3,"0"0"5"-3,0 0 2 0,0 0 1 0,0 0-36 0,0 6 0 9,0-6 0-8,0 11 0 2,0-1 109-3,4-3 15 11,-4-1 4-11,0 5 0 4,0-5-51-4,0 1-9 6,0-7-3-6,0 10 0 11,0-3 51-11,0-7 9 4,0 7 3-4,0-7 0 9,-4 7-103-9,4-7-25 7,0 0 0-7,0 0 0 11,0 0 0-11,0 0 0 3,0 0 0-3,0 0 0 12,0 0 0-12,0 0 0 3,0 0 0-3,-4-7 0 13,4 0 0-13,-4 0 0 3,4-3 0-3,0 3 0 8,0-3 0-8,0-3 0 8,4 2 0-8,0 1 0 7,0 0 0-7,-1 0 0 9,1 6 0-8,0-6 0 4,0 4 0-5,0 2 0 12,3 4 0-12,-3-7 0 5,8 7 0-5,-5 0 8 10,1 0 2-10,-1 7 0 4,1-7 10-4,0 4 1 6,-1 2 1-6,1-2 0 8,0 2 10-7,-5-2 3 6,1 3 0-7,0-1 0 8,0 1-27-8,-4-7-8 6,0 0 0-6,0 10 0 10,0-10 0-10,0 7 0 5,0-7 0-5,0 0 0 11,0 0 0-11,0 0 0 4,0 0 0-3,0 0 0 12,0 0 0-13,0 0 0 2,0 0 0-2,0-7 0 9,4 1 55-9,-1-1 7 8,1-3 2-8,0-1 0 6,4 5-52-6,-1-4-12 9,-3-1 0-9,4 8 0 7,-1-11 0-7,5 8 0 8,-5-1 0-8,1 3-10 6,4 1 35-6,-5 0 7 11,5 3 2-11,-5 0 0 4,5 0-10-4,-5 3-1 7,5 0-1-7,-5 1 0 8,1 3-2-8,0-1-1 9,3 1 0-9,-7 3 0 6,3-3-10-6,-3 3-1 6,0 0-8-5,0 4 12 8,-4-7-20-9,4 3-5 6,0 0-1-6,-4-3 0 20,3 3-142-19,1-3-29-1,-4 0-6 1,4-1-999 5</inkml:trace>
    </iact:actionData>
  </iact:action>
  <iact:action type="add" startTime="122790">
    <iact:property name="dataType"/>
    <iact:actionData xml:id="d12">
      <inkml:trace xmlns:inkml="http://www.w3.org/2003/InkML" xml:id="stk12" contextRef="#ctx0" brushRef="#br0">8079 7270 2120 0,'0'0'47'1,"0"0"9"-1,0 0 3 0,0 0 0 0,0 0-47 0,-3-3-12 5,3 3 0-5,0 0 0 9,-8-4 120-8,8 4 21 3,-8-3 5-4,1 3 1 14,-1 3-67-14,1 1-12 1,-1-1-4-1,0 0 0 8,1 4-51-8,-1 0-13 8,0-4 0-8,5 11 0 8,-5-11 27-8,4 4 2 8,0 3 1-8,1 0 0 7,-1-6-30-7,4 6 8 9,4-3-8-9,-4 0 0 17,7-4-22-17,-3 4-7 0,4-4-2 1,3-3 0 2,-3 4 31-3,3-4 0 6,1-4 0-6,-1 4 0 9,4-7 0-9,-3 1 0 7,-1-1 0-7,1 0 0 8,-1-3 0-8,0 0 0 7,1 0 0-7,-5-1 0 19,1 1-57-18,-4-3-6-1,0 2-1 1,3 5 0 4,-7-4 52-5,0 3 12 3,0 7 0-2,0 0 0 12,0 0 48-13,0 0 13 3,0 0 3-2,0 0 0 6,0 0-52-7,-3 10-12 9,-5-3 0-9,4 3 0 7,0 0 0-7,0 0 0 8,4 0 0-7,-3 1 0 3,3 5 0-3,0-5 0 9,0-5 0-10,0 5 0 15,0-1-152-15,0-3-32 1,0-7-8-1</inkml:trace>
    </iact:actionData>
  </iact:action>
  <iact:action type="add" startTime="123146">
    <iact:property name="dataType"/>
    <iact:actionData xml:id="d13">
      <inkml:trace xmlns:inkml="http://www.w3.org/2003/InkML" xml:id="stk13" contextRef="#ctx0" brushRef="#br0">8327 7297 1638 0,'0'0'36'1,"4"-3"7"-1,8-1 1 0,-1 1 3 1,0 0-38 11,5-1-9-12,-1 1 0 0,4-1 0 3,0 1 9-3,-4-4 0 10,1 4 0-10,-1-4-746 8</inkml:trace>
    </iact:actionData>
  </iact:action>
  <iact:action type="add" startTime="123299">
    <iact:property name="dataType"/>
    <iact:actionData xml:id="d14">
      <inkml:trace xmlns:inkml="http://www.w3.org/2003/InkML" xml:id="stk14" contextRef="#ctx0" brushRef="#br0">8476 7168 2278 0,'0'0'50'1,"-4"4"10"-1,0 6 3 0,1 0 1 0,3 0-51 0,0 4-13 9,0-1 0-9,0 1 0 4,3 3 74-4,-3 0 12 10,4-4 2-10,-4 1 1 6,4 6-50-6,-4-10-11 11,4 4-1-11,-4 0-1 16,4-4-67-16,-4 0-14 1,3 0-2-1,-3-3-1 15,4 0-160-15,-4-7-32 0,0 0-6 2,12 10-2-1</inkml:trace>
    </iact:actionData>
  </iact:action>
  <iact:action type="add" startTime="123447">
    <iact:property name="dataType"/>
    <iact:actionData xml:id="d15">
      <inkml:trace xmlns:inkml="http://www.w3.org/2003/InkML" xml:id="stk15" contextRef="#ctx0" brushRef="#br0">8628 7290 1265 0,'0'0'36'0,"4"0"8"3,4-3-36-3,0 3-8 7,3-7 0-7,-3 7 0 8,3-3 83-8,0-4 14 8,5 4 3-8,-5-1 1 6,1 1-76-6,-1 0-15 11,-3-1-10-11,3 1-704 7</inkml:trace>
    </iact:actionData>
  </iact:action>
  <iact:action type="add" startTime="123597">
    <iact:property name="dataType"/>
    <iact:actionData xml:id="d16">
      <inkml:trace xmlns:inkml="http://www.w3.org/2003/InkML" xml:id="stk16" contextRef="#ctx0" brushRef="#br0">8739 7107 2278 0,'0'0'50'1,"0"0"10"-1,0 0 3 0,0 11 1 2,0-1-51-1,0 0-13 6,0 0 0-7,0 10 0 6,0-9 77-6,0 2 13 10,0 4 2-10,0-3 1 6,4 3-50-6,-4-4-11 10,4 4-1-10,-4-3-1 5,3-1-30-5,1 4 0 8,-4-3 0-7,4-4 0 18,4 3-92-19,-4-2-24 1,3-1-4 0,1-3-613 6,-1-1-123-7</inkml:trace>
    </iact:actionData>
  </iact:action>
  <iact:action type="add" startTime="123762">
    <iact:property name="dataType"/>
    <iact:actionData xml:id="d17">
      <inkml:trace xmlns:inkml="http://www.w3.org/2003/InkML" xml:id="stk17" contextRef="#ctx0" brushRef="#br0">8937 7419 1410 0,'0'0'40'0,"0"0"9"3,8-3-39-3,-4-1-10 9,3 1 0-9,1-4 0 5,3 4 97-5,1-4 18 11,-5 4 3-11,5-4 1 4,-1 4-37-4,-3-4-7 12,3 0-2-12,-3-3 0 3,3 3-35-3,-3 4-7 8,-4-8-2-8,4 1 0 7,-5 4 4-6,1 2 1 6,0-3 0-7,-4 7 0 8,0-3-14-8,0 3-4 7,-4-10 0-7,4 10 0 9,-4-4-5-9,4 4-2 6,-7-3 0-6,-1 3 0 10,0 0 3-10,1 3 1 4,-1-3 0-4,1 4 0 9,-1 6 4-9,0-7 1 7,1 4 0-7,3 3 0 8,0 0-18-8,0 1 0 7,4-5 0-7,0 5 0 8,0-1 8-8,4 0-8 9,-4 0 0-9,8 0 0 6,-4 0 0-5,7 1 0 9,-3-5 0-9,3 5 0 2,4-8 0-3,-3 4 0 12,7-7 0-12,-4 3 0 3,4 4 0-3,0-7 0 7,0-7 0-7,0 4 0 8,0-4 0-8,0 4 0 7,-3-11 0-7,3 4 0 9,0 0 0-9,-4 0 0 6,-4-4 0-6,1 0 0 10,-4 1 8-9,-1 3 2 3,-3-1 0-4,0 1 0 11,0 0 35-11,-4 3 7 4,0-3 2-4,0 3 0 9,0 1-14-9,0-1-2 6,0 7-1-6,0-4 0 9,0 4-1-9,0 0-1 7,0-6 0-7,0 6 0 7,3-4-35-6,1-2 0 7,0 2 0-8,4 1 0 18,-5-1-129-18,1 1-33 0</inkml:trace>
    </iact:actionData>
  </iact:action>
  <iact:action type="add" startTime="128973">
    <iact:property name="dataType"/>
    <iact:actionData xml:id="d18">
      <inkml:trace xmlns:inkml="http://www.w3.org/2003/InkML" xml:id="stk18" contextRef="#ctx0" brushRef="#br0">9948 7104 735 0,'0'0'20'1,"0"-7"6"-1,0 0-26 0,0-3 0 7,0 3 0-6,3-3 0 7,-3 0 120-8,4 0 20 6,0 0 3-6,-4 0 1 11,4-1-32-11,0 1-5 4,-4 0-2-4,3 3 0 12,1-3-6-11,-4 7-2 1,0 3 0-2,0 0 0 8,0 0-15-8,0 0-3 7,0 0-1-7,4 7 0 9,0 3-20-9,-4 3-4 7,4 8-1-7,-4-1 0 7,0 0-7-6,0 7-2 8,4-3 0-9,-4 3 0 6,0 0-20-6,3-6-5 8,-3-1-1-8,0 4 0 7,4-7-18-7,-4 3 0 6,0-3 0-6,4 0 0 9,-4-7 0-9,4 4 0 7,-4-4 0-7,0 0 0 8,0 0 0-8,0-10 0 6,0 0 0-5,0 0 0 8,0 0 0-9,0 0 0 5,0 0 0-4,0 0 0 9,0 0 0-10,4-10 0 5,-1 7 0-5,1-8 0 12,0 1 0-12,4 0 0 3,-5 0 0-3,5-4 0 8,0 4 35-8,-1 0 3 7,1 0 1-7,0 3 0 8,-1-3-15-8,5 3-2 8,-1 0-1-8,-3 1 0 7,3 2-1-7,1 1-1 10,3 3 0-10,-4 3 0 5,1 1 1-5,-1 2 0 7,1 1 0-7,-5 0 0 8,5 3 0-8,-5 4 0 6,-3-1 0-6,4 4 0 9,-4 0-11-9,-1-3-1 6,-3 3-8-6,4 0 12 9,-4-4-12-9,4 4 0 6,-4-7 8-6,0 4-8 20,4-4-101-19,-4-3-23-1,4 0-5 0,-4-7-1 14,7 3-93-14,1 4-18 0,-1-14-4 0,1 4-1 8</inkml:trace>
    </iact:actionData>
  </iact:action>
  <iact:action type="add" startTime="129396">
    <iact:property name="dataType"/>
    <iact:actionData xml:id="d19">
      <inkml:trace xmlns:inkml="http://www.w3.org/2003/InkML" xml:id="stk19" contextRef="#ctx0" brushRef="#br0">10443 7257 1782 0,'0'0'39'1,"0"0"8"-1,0 0 1 0,-4 10 3 0,1-4-41 0,-1 1-10 4,4 3 0-4,0 4 0 8,-4-4 109-8,4 0 20 7,0 0 4-7,0 1 1 8,4-1-60-8,-4 3-12 8,0 1-2-8,4-4-1 8,-1-3-23-7,1 3-4 5,0-3 0-6,0 0-1 10,3-1-15-10,1-2-4 4,0 3 0-4,-1-7 0 13,5 0-12-13,-1 0 11 2,1-7-11-2,-1 3 10 9,1 1-10-9,-1-4 0 6,4 0 0-6,-3-3 0 9,-1 0 0-9,1 0 0 7,-1-4 0-7,-3 1 0 8,-1 3-9-8,1-1-4 10,-4 1-1-10,-1-7 0 5,-3 7-1-5,0 0 0 11,-3 3 0-10,-1-3 0 2,-4 3 35-2,1 4 8 5,-5-4 0-6,-3 4 1 22,3 3-75-22,1 0-15 1,-4 0-3-1,0 0-1 13,3 3 1-13,1 1 1 0,-1-1 0 3,1 4 0 7,3-4-161-9,1 4-33-1,7-7-7 6,-8 10 0-6</inkml:trace>
    </iact:actionData>
  </iact:action>
  <iact:action type="add" startTime="129768">
    <iact:property name="dataType"/>
    <iact:actionData xml:id="d20">
      <inkml:trace xmlns:inkml="http://www.w3.org/2003/InkML" xml:id="stk20" contextRef="#ctx0" brushRef="#br0">10817 7216 1659 0,'0'0'36'1,"0"0"8"-1,0 0 2 0,0 0 1 6,0 0-38-6,0 0-9 2,0 0 0-2,0 0 0 7,0 0 84-7,4 7 14 8,-4 3 3-8,0-3 1 7,0-7-28-7,3 10-6 8,-3 0 0-7,0-3-1 6,4 3-20-6,-4-3-4 7,4-1-1-8,-4-6 0 6,0 7-32-6,4 0-10 11,0-7 0-11,3 3 0 5,-3 4 0-5,4-7 0 7,-1 0 0-5,1 0 0 3,-4 4 0-5,3-4-9 6,1 6 9-5,0-6-8 6,-1 4 8-7,-3 2 0 8,4 5 0-8,-4-5 0 8,3 5 0-8,1-1 16 7,-1-3-4-7,-3-1-1 10,4 1 19-10,0 0 4 4,3 0 1-4,-3-4 0 12,3-3-8-11,-3 0-2 2,7 0 0-3,-4-7 0 9,1 4-9-9,3-4-1 7,-4-3-1-7,1 0 0 7,-1-4-4-7,-3 1-1 10,0 2 0-10,-1 1 0 5,-3 0-9-5,0 0-11 10,-4-4 3-10,4 4 0 17,-4 0-18-16,-4 3-3-1,4 1-1 0,-4-1-755 10,4 0-151-9</inkml:trace>
    </iact:actionData>
  </iact:action>
  <iact:action type="add" startTime="130354">
    <iact:property name="dataType"/>
    <iact:actionData xml:id="d21">
      <inkml:trace xmlns:inkml="http://www.w3.org/2003/InkML" xml:id="stk21" contextRef="#ctx0" brushRef="#br0">11560 7192 1792 0,'0'0'51'1,"0"7"10"1,0 3-49-2,0 0-12 5,0 0 0-5,0 4 0 11,0-4 118-11,0 0 21 4,4 0 4-4,-4-3 1 8,4 3-63-8,-4-3-12 6,4 0-2-6,0 3-1 9,-1-6-36-9,5 2-7 7,-4-2-2-7,3 2 0 8,-3-6-21-8,4 0 0 9,-1 0 0-8,1 0 0 4,4-6 0-5,-5 6 0 11,1 0 0-11,-1 0 0 4,1 0 0-4,0 0 8 7,-5 6-8-6,9-6 0 7,-4 4 9-8,-1 3-9 6,1-4 12-5,-1 4-12 6,1 0 16-7,3-4-4 7,-3-3-1-7,0 3 0 9,-1 1-3-9,5-4-8 6,-5-4 12-4,1 1-4 7,3-4-8-9,-3-3 0 4,-4 0 9-4,4 0-9 12,-5 0 0-12,1-4 0 3,0 4 0-3,-4-4 0 9,0 4-18-9,0-3-2 6,-4-1 0-5,0 4 0 18,4-4-27-19,-3 4-5 0,-1 0-2 1,0 3 0 13,0 4-128-14,4-7-26 0,-4 3-4 1</inkml:trace>
    </iact:actionData>
  </iact:action>
  <iact:action type="add" startTime="130684">
    <iact:property name="dataType"/>
    <iact:actionData xml:id="d22">
      <inkml:trace xmlns:inkml="http://www.w3.org/2003/InkML" xml:id="stk22" contextRef="#ctx0" brushRef="#br0">12037 7229 1280 0,'0'0'36'3,"0"0"8"-3,7 0-35 0,1 0-9 5,0 0 0-5,-1 0 0 9,1 0 136-9,0 0 24 7,3-3 6-7,-3 0 1 7,-1 3-72-7,1-7-15 10,-1 3-2-10,1 1-1 6,-4 3-22-6,-4 0-5 10,4-7-1-10,-4 7 0 5,0 0 11-4,0 0 1 7,0 0 1-8,-4-3 0 6,-4-4 4-6,1 7 1 8,-1 0 0-8,0 7 0 6,1-7-14-6,-5 10-2 8,5-7-1-8,-1 4 0 8,0 3-10-8,5-3-1 8,-5 3-1-8,8 1 0 9,-4-1-18-9,4 3-3 5,4-3-1-5,0 4 0 11,3-4-16-11,5 0 0 4,-1-6 8-4,5 6-8 8,3-3 0-8,4-7-16 7,-1 0 4-7,1 0-1370 14</inkml:trace>
    </iact:actionData>
  </iact:action>
  <iact:action type="add" startTime="131165">
    <iact:property name="dataType"/>
    <iact:actionData xml:id="d23">
      <inkml:trace xmlns:inkml="http://www.w3.org/2003/InkML" xml:id="stk23" contextRef="#ctx0" brushRef="#br0">13150 7409 2026 0,'0'0'44'1,"0"0"10"-1,0 0 2 1,0 0 1-1,0 0-45 0,0 0-12 8,0 0 0-8,0 0 0 6,0 0 53-6,0 0 9 10,0 0 2-10,0-7 0 5,0 1-24-5,0-5-4 11,-4-2 0-11,4-1-1 3,-4 1-5-3,1-4-1 8,3 3 0-8,-4-6 0 9,0-1-29-9,0-2 0 6,0-4 0-6,-3-4 0 9,-1-3 0-9,4-3-13 5,-3 0 1-5,3-1 0 11,0 4 12-11,0 1 0 6,4 2 0-6,0 1 10 10,0 2-10-10,4 5 8 4,0 2-8-4,3 4 8 13,1 0-18-13,0 7-4 2,3 3-1-1,1 4 0 7,3-4 63-8,0 7 13 7,0 0 3-7,4 7 0 19,-3 0-75-18,-1 3-14-1,0 4-3 0,-3-1-1 14,-1 1-103-14,-3 3-20 0,-1-4-4 0</inkml:trace>
    </iact:actionData>
  </iact:action>
  <iact:action type="add" startTime="131450">
    <iact:property name="dataType"/>
    <iact:actionData xml:id="d24">
      <inkml:trace xmlns:inkml="http://www.w3.org/2003/InkML" xml:id="stk24" contextRef="#ctx0" brushRef="#br0">13047 7216 2012 0,'0'0'57'2,"0"0"12"-2,0 0-55 0,0 0-14 6,8 0 0-6,-1-4 0 9,5 4 49-9,-1 0 7 7,4 0 2-7,1-3 0 8,-1 3-50-8,0 0-8 9,0 0 0-9,5 0-638 17,-5 0-123-17</inkml:trace>
    </iact:actionData>
  </iact:action>
  <iact:action type="add" startTime="131585">
    <iact:property name="dataType"/>
    <iact:actionData xml:id="d25">
      <inkml:trace xmlns:inkml="http://www.w3.org/2003/InkML" xml:id="stk25" contextRef="#ctx0" brushRef="#br0">13394 7297 1937 0,'0'0'55'0,"-4"7"12"7,4-7-54-6,0 10-13-1,-4 0 0 1,4 0 0 8,0-6 84-9,0-4 15 6,4 10 2-6,0-3 1 8,0 0-42-8,0-4-8 8,3 0-1-7,1 1-1 5,0-1-22-6,3-3-5 10,0 0-1-10,1 0 0 5,-5-3-6-5,5-1-2 11,-1-2 0-11,-3-1 0 4,0 0-2-4,-1-3-1 7,1 0 0-7,-1 0 0 9,1-1-3-9,-4 1 0 6,0 0 0-6,-4 0 0 9,4 0-8-9,-4 0 0 6,0 3 9-6,-4-3-9 9,4 3 12-9,-8 3-3 6,4 1 0-6,-3 0 0 12,-1 3 6-12,-3 0 1 6,3 3 0-5,-3 0 0 7,-5 1-16-5,5 3 0-3,-1-4 0 0,1 4 0 19,0 0-35-19,3 3-3 1,0-7-1-1,4 7 0 14,4-10-95-13,0 0-19-1,0 7-4 0</inkml:trace>
    </iact:actionData>
  </iact:action>
  <iact:action type="add" startTime="131869">
    <iact:property name="dataType"/>
    <iact:actionData xml:id="d26">
      <inkml:trace xmlns:inkml="http://www.w3.org/2003/InkML" xml:id="stk26" contextRef="#ctx0" brushRef="#br0">13710 7297 1967 0,'0'0'56'1,"0"7"12"3,0 3-55 5,0-6-13-9,0 6 0 0,0-4 0 8,4 5 92-8,0-5 15 3,0 5 3-3,0-5 1 7,3 1-48-7,1 0-10 8,0-4-1-8,-1 4-1 7,5-3-39-6,-5-1-12 7,5 0 0-8,-1-3 0 7,1 0 0-7,-1 0 0 10,0-3 0-10,-3 0 0 5,4-4 0-5,-5 0-17 10,5 0 3-9,-5-3 1 15,-3 0-23-15,4 0-4-1,-5-1 0 0,1 1-1 16,0 0-68-16,-4 3-14 0,4 4-2 0,-4-7-478 8,0 10-95-8</inkml:trace>
    </iact:actionData>
  </iact:action>
  <iact:action type="add" startTime="132110">
    <iact:property name="dataType"/>
    <iact:actionData xml:id="d27">
      <inkml:trace xmlns:inkml="http://www.w3.org/2003/InkML" xml:id="stk27" contextRef="#ctx0" brushRef="#br0">14031 7423 1242 0,'0'0'27'1,"0"0"5"-1,0 0 2 0,4-4 2 1,-1-3-36 0,1 1 0 6,0-1 0-7,0 0 0 7,0-3 20-7,-1-4-2 7,1 1-1-7,0 3 0 8,0-1-2-7,0-5-1 5,3 5 0-6,-3 8 0 9,0-11 49-9,4 11 9 6,-5-4 3-6,5 0 0 12,0 4 35-12,-1 0 7 5,1 3 2-3,-1 0 0 6,5 0-33-4,-4 0-6-3,-1 3-2 0,5 0 0 7,-5 4-29-8,1 0-5 6,-4-4-2-5,-1 11 0 5,5-11-23-6,-4 8-5 7,0-1-1-7,0 0 0 18,-4 0-39-17,3-3-8-1,1 3-2 1,-4 0 0 12,4-3-179-12,0 0-36-1,-4-7-7 2,19 3-2-2</inkml:trace>
    </iact:actionData>
  </iact:action>
  <iact:action type="add" startTime="132352">
    <iact:property name="dataType"/>
    <iact:actionData xml:id="d28">
      <inkml:trace xmlns:inkml="http://www.w3.org/2003/InkML" xml:id="stk28" contextRef="#ctx0" brushRef="#br0">14526 7209 1885 0,'0'0'53'3,"0"0"12"-3,0 0-52 0,-7 0-13 4,-1 0 0-4,0 3 0 8,1-3 111-8,-5 4 19 9,5-1 4-8,-5 4 1 5,5-4-62-6,-5 4-12 9,5 0-2-9,-1 0-1 6,0 3-18-6,5 0-4 10,-1-3-1-10,0 3 0 3,4-3-15-3,0 3-4 8,4-7 0-8,0 8 0 8,3-5-16-8,5-2 0 7,-5 2 0-6,5-2 0 6,3-4 0-7,-4 0-11 7,5 0 11-7,-1-4-13 9,-4-2-3-9,5 2 0 6,-5-6 0-6,0 0 0 19,-3 0-20-18,4 0-4-1,-5-1 0 0,5-2-1 15,-5-4 1-15,-3 3 0 0,4-6 0 0,-5 0 0 15,-3-1-28-15,4-2-4 0,-4-4-2 0,0-1 0 15,0 1 1-15,-4 7 0 0,4-11 0 0,-3 11 0 15,-1 3 37-15,0 0 7 0,0 4 1 1,0 6 1 1,1 0 94-2,3 7 18 12,0 0 4-12,0 0 1 4,0 0 7-4,-4 10 2 7,0 7 0-7,4 7 0 8,0 0-30-8,0 6-5 7,0 7-2-7,4-9 0 8,0 5-34-7,-1 1-6 5,5-10-2-6,0 3 0 19,-1-3-72-19,1 0-14 1,3-7-3 2,-3 3-1-2</inkml:trace>
    </iact:actionData>
  </iact:action>
  <iact:action type="add" startTime="133044">
    <iact:property name="dataType"/>
    <iact:actionData xml:id="d29">
      <inkml:trace xmlns:inkml="http://www.w3.org/2003/InkML" xml:id="stk29" contextRef="#ctx0" brushRef="#br0">15731 7155 1220 0,'0'0'34'0,"0"0"9"0,0 0-35 0,0 0-8 5,-8-7 0-5,5 4 0 9,-1-4 145-9,-4 3 27 6,8 4 6-6,-7 0 1 10,-1-3-47-10,0 3-10 6,-3 0-2-6,3 3 0 11,1 1-44-11,-5-1-8 3,5 4-3-3,-5 3 0 9,5 0-21-9,-5 1-4 6,4-1 0-6,1 3-1 9,-1-3 5-9,1 4 0 7,-1 0 1-7,4-4 0 8,4 0-10-8,-4 3-3 8,4-2 0-8,4-5 0 7,-4 8-10-7,4-11-2 10,0 4-1-10,0-3 0 5,3 2-19-4,1-6 0 4,-1 0 0-5,1 0 0 9,4-6 0-8,-1 2-11 4,0-3 0-5,1 4 0 9,-1-7 11-9,5 3 0 8,-5-3 0-8,0-4 8 8,1 4-26-8,-1-3-5 6,-3-1-1-6,3 4 0 10,-3-4 13-10,0 4 3 5,-5 0 0-4,1 7 0 9,0-8 0-9,0 11 0 1,-4 0 0-2,0 0 0 9,0 0 8-9,0 0 11 6,0 0-3-6,0 4 0 10,-4 6-8-10,4-3 0 7,0 3 0-7,-4 0-11 8,4 0 3-8,0 0 0 8,0-3 0-8,4 3 0 20,-4-10-84-19,0 0-17-1,0 7-3 1,0-7-647 8,8 4-129-8</inkml:trace>
    </iact:actionData>
  </iact:action>
  <iact:action type="add" startTime="133416">
    <iact:property name="dataType"/>
    <iact:actionData xml:id="d30">
      <inkml:trace xmlns:inkml="http://www.w3.org/2003/InkML" xml:id="stk30" contextRef="#ctx0" brushRef="#br0">15952 7162 2404 0,'0'0'53'1,"0"6"11"-1,0 5 3 0,0-1 0 3,0 0-54-1,0-7-13 2,0 7 0-4,4 1 0 8,0-1 88-8,0-3 16 8,3-1 2-8,-3 1 1 6,4 0-60-6,-5 0-12 10,5-4-3-10,0 4 0 6,-1-4-16-6,1-3-4 7,0 4-1-7,-1-4 0 7,1 0-11-7,-1 0-11 7,-3-4 3-7,4 1 0 23,0-4-20-21,-1 4-4-2,-3-4-1 0,4 0 0 10,-5-3-91-10,5 3-19 0,-4 0-3 0,0 1-594 11,-1-1-120-10</inkml:trace>
    </iact:actionData>
  </iact:action>
  <iact:action type="add" startTime="133612">
    <iact:property name="dataType"/>
    <iact:actionData xml:id="d31">
      <inkml:trace xmlns:inkml="http://www.w3.org/2003/InkML" xml:id="stk31" contextRef="#ctx0" brushRef="#br0">16307 7114 1743 0,'0'0'49'0,"0"0"11"2,0 0-48-1,0 0-12 6,0 0 0-6,0 0 0 4,0 0 156-5,0 0 29 7,-8 0 6-7,0 4 1 9,-3-1-71-9,3 4-13 5,1-1-4-5,-5 5 0 9,5 2-64-8,-1-3-12 5,0 4-4-6,1 3 0 10,3-7-24-10,4-3 0 5,0 3 0-5,0 0 0 11,4 0 0-11,0-3 0 4,3 0 0-4,1 0 0 8,0-4 0-7,3-3-11 5,-3 3 11-6,3-3-12 19,4-3-11-19,-3 3-2 0,-1-3-1 1,1-4 0 15,-1 4-31-16,0-4-7 1,1 0 0-1,-4-3-1 4,3 0 38-4,-3 3 8 9,-5 0 2-9,5-3 0 4,-4 0 17-4,3 3-10 7,-3 4 10-7,-4 3-8 8,0 0 8-8,0 0 0 6,0 0 10-6,4 10-10 9,0-7 17-9,0 7-2 6,0 4-1-6,-1-1 0 9,1 1-14-9,0 6 0 7,0 1 8-7,3 2-8 9,-3 4 0-9,0-3 8 6,0 3-8-6,0 0 0 10,-1 1 0-10,1 2 0 4,0 1 0-4,0-1 0 9,-4 1 19-9,-4-4-3 7,0 3 0-6,0-3 0 5,-3 0 28-6,-1-3 6 8,-3 0 1-8,-1-4 0 7,-3 1-1-7,0-4 0 9,-4-4 0-9,0 1 0 7,0-4-25-6,0 0-5 8,0-7 0-9,-8 1-1 5,8-4-19-5,-8 0-9 11,4-4 1-11,0 1 0 18,4-4-148-15,-4 0-28-1,1-3-7 1</inkml:trace>
    </iact:actionData>
  </iact:action>
  <iact:action type="add" startTime="134274">
    <iact:property name="dataType"/>
    <iact:actionData xml:id="d32">
      <inkml:trace xmlns:inkml="http://www.w3.org/2003/InkML" xml:id="stk32" contextRef="#ctx0" brushRef="#br0">17191 7392 1562 0,'0'10'34'3,"-4"0"7"-3,4 4 2 0,0 3 1 1,0 0-35-1,0 3-9 3,0-3 0-2,0 4 0 9,0 2 68-9,0-2 12 2,0-4 3-2,0 3 0 10,0-3-30-10,4-4-5 1,-8 1-2-2,8 0 0 10,-4-8-10-10,0-6-1 5,0 0-1-5,0 0 0 8,0 0-13-8,0 0-2 8,0 0-1-8,-4-6 0 8,4-1-7-8,0-7-2 10,-3 4 0-10,3-7 0 5,0 4-9-3,0-8 0 3,0 1 0-5,-4-1 0 7,4 1 0-7,4 0 0 8,-4-4 0-8,3 4 8 7,1-7-8-7,0 6 12 7,-4-2-12-6,8-1 12 6,-5 7-12-7,5 3 8 7,0-6-8-7,3 6 8 10,1 4 0-10,-1 0-8 6,0 3 12-6,1 1-4 10,3-1 16-10,-3 7 4 4,-1-4 0-4,0 4 0 12,1 0 8-12,-1 4 3 4,-3-1 0-4,-4 4 0 7,3 0 5-7,-7-1 0 7,0 5 1-7,0-1 0 8,-3 0-26-8,-1 0-6 8,0 0-1-7,-4 0 0 5,1 1-12-6,-1-1 0 9,0 0 0-8,1 0-10 15,3-3-45-15,-4 3-9-1,1-6-1 0,7-4-709 9,-4 6-142-7</inkml:trace>
    </iact:actionData>
  </iact:action>
  <iact:action type="add" startTime="134649">
    <iact:property name="dataType"/>
    <iact:actionData xml:id="d33">
      <inkml:trace xmlns:inkml="http://www.w3.org/2003/InkML" xml:id="stk33" contextRef="#ctx0" brushRef="#br0">17653 7209 1875 0,'0'0'41'1,"0"0"9"-1,0 0 2 0,0-7 0 0,0 4-41 0,0 3-11 9,0 0 0-9,0 0 0 6,0 0 108-6,0 0 19 10,0 0 4-10,-8-7 1 4,0 7-48-3,1 0-8 6,-1 7-3-7,-3-4 0 8,3 4-27-8,-3 3-6 6,-1 0 0-6,1 1-1 8,3-1-11-8,0 0-1 7,5-3-1-7,-1 3 0 9,0-3-9-9,4-1-1 6,0 1-1-6,4 0 0 10,0 3-15-10,3-6 0 6,1 2 0-6,3-6 0 11,1 0 0-11,-1 0 0 3,1 0 0-3,-1-6 0 9,0 2 0-9,-3-3 0 6,7 4 0-6,-7-7 0 9,3 3 0-9,-3-3 0 8,3 3 0-8,-3-3 0 7,-4 0 0-7,4 3 0 9,-5 0 0-9,1 0 0 5,0 1 0-5,-4 6 0 12,0 0 11-12,0 0-11 3,0 0 10-3,0 0-10 7,0 0 8-7,0 0-8 9,0 0 0-9,0 0 0 7,-4 6 8-7,0 1-8 7,4 0 0-7,-3 3 0 7,-1-3 0-7,0 3 0 10,0 0-19-10,0 0 1 6,0-3 0-6,1 0 0 19,3-7-113-19,0 0-22 0,0 0-5 0</inkml:trace>
    </iact:actionData>
  </iact:action>
  <iact:action type="add" startTime="134993">
    <iact:property name="dataType"/>
    <iact:actionData xml:id="d34">
      <inkml:trace xmlns:inkml="http://www.w3.org/2003/InkML" xml:id="stk34" contextRef="#ctx0" brushRef="#br0">17851 7226 1839 0,'0'0'40'1,"7"0"9"-1,5-3 2 0,-1 3 1 0,1-7-42 0,3 3-10 8,4 1 0-8,-4 3 0 7,4-7 42-7,0 4 6 8,-3-4 2-8,3 4 0 8,0-4-50-8,-4 4 0 6,0-4-14-6</inkml:trace>
    </iact:actionData>
  </iact:action>
  <iact:action type="add" startTime="135163">
    <iact:property name="dataType"/>
    <iact:actionData xml:id="d35">
      <inkml:trace xmlns:inkml="http://www.w3.org/2003/InkML" xml:id="stk35" contextRef="#ctx0" brushRef="#br0">18038 6968 2131 0,'0'0'47'0,"0"11"9"0,-4 2 3 0,0 4 1 0,4 0-48 0,0 10-12 4,-4-7 0-4,4 1 0 9,0 3 48-9,0-1 7 6,0 4 1-6,0-6 1 9,-4-1-41-9,4-6-8 6,0 3-8-6,0 0 12 19,0-4-74-19,0 1-14 0,0-4-4 0,0 0-888 9</inkml:trace>
    </iact:actionData>
  </iact:action>
  <iact:action type="add" startTime="135339">
    <iact:property name="dataType"/>
    <iact:actionData xml:id="d36">
      <inkml:trace xmlns:inkml="http://www.w3.org/2003/InkML" xml:id="stk36" contextRef="#ctx0" brushRef="#br0">18205 7023 1965 0,'0'0'43'1,"0"0"9"-1,0 10 1 0,0 0 3 2,4 0-44-2,-4 0-12 5,0 7 0-5,0 0 0 11,0 0 87-11,0 3 15 4,4 1 3-4,-4-4 1 8,0 3-46-8,0-3-10 7,4-3-2-7,0-1 0 7,-4 1-27-7,3-4-5 8,1 0-2-8,0 0 0 8,0-3-14-8,0 0 0 8,-4-7 0-7,0 0 0 5,3 3 0-6,-3-3 0 11,8-3-12-11,0-1 12 4,-4 4 0-4,-1-6-8 9,5-1 8-9,0 0 0 6,-5 0 0-5,5 1 12 5,0-1-1-6,-1 0-1 8,1 0-10-8,0 4 12 6,3-1-12-6,-3 1 12 9,3 0 32-9,-3 3 6 7,-1 3 2-6,1 0 0 8,0-3-7-9,-1 7-1 5,-3-3 0-4,4 2 0 10,-5 1-28-11,1 3-7 3,0-3-1-2,0 0 0 17,-4 3-38-18,0-3-8 1,0-7-2-1,4 10 0 14,-4-10-140-13,0 0-29-1,0 0-6 0</inkml:trace>
    </iact:actionData>
  </iact:action>
  <iact:action type="add" startTime="135654">
    <iact:property name="dataType"/>
    <iact:actionData xml:id="d37">
      <inkml:trace xmlns:inkml="http://www.w3.org/2003/InkML" xml:id="stk37" contextRef="#ctx0" brushRef="#br0">18743 7128 1843 0,'0'0'40'1,"0"0"9"-1,0 0 2 0,0 0 1 4,-4 0-42-3,4 0-10 1,-11-4 0-2,3 4 0 8,8 0 109-8,-8 4 20 7,5-1 4-7,3-3 1 8,-8 7-67-8,8-7-14 8,-4 7-2-8,0-1-1 8,4 1-28-8,0 3-6 8,0 1 0-8,4-8-1 6,0 4-15-6,0 3 8 10,0 0-8-10,-1-7 0 5,5 4 8-5,0 3-8 8,-1-3 0-8,-3 3 9 9,4-3 2-9,-1 3 0 6,-3-3 0-6,4 0 0 7,-4 0 33-7,-4-1 6 7,3 8 2-7,-3-14 0 9,0 3-2-9,0-3 0 8,-3 7 0-8,3-7 0 8,-4 4-17-8,4-4-3 5,-8 6-1-4,1-2 0 11,7-4-29-12,-8 0 8 2,0 0-8-2,1 0 0 19,-1 0-106-18,0-4-24-1,1 4-5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act:action type="add" startTime="66526">
    <iact:property name="dataType"/>
    <iact:actionData xml:id="d0">
      <inkml:trace xmlns:inkml="http://www.w3.org/2003/InkML" xml:id="stk0" contextRef="#ctx0" brushRef="#br0">981 7131 1792 0,'0'0'40'1,"0"0"8"0,0 0 1-1,0 0 1 0,0 0-40 0,0 0-10 4,0 0 0-4,0 0 0 9,7 3 90-9,5 1 16 6,-5-1 3-6,5 1 1 8,-1-4 1-8,1 0 0 8,7 3 0-8,-8-3 0 9,4 3-31-9,1 1-5 5,-1-4-2-5,4 0 0 11,0 0-25-11,8 0-4 6,-8 0-2-6,8 0 0 13,-1-4-10-10,-3 1-1-3,4 0-1 0,-1-4 0 7,-3 3-30-7,0-2 0 9,0 2 0-9,-8 1 0 6,4 0 0-6,-7 3 0 7,3-4 0-7,-7 4 0 19,-4 0-175-19,-4 0-41 1,0 0-8 0</inkml:trace>
    </iact:actionData>
  </iact:action>
  <iact:action type="add" startTime="66782">
    <iact:property name="dataType"/>
    <iact:actionData xml:id="d1">
      <inkml:trace xmlns:inkml="http://www.w3.org/2003/InkML" xml:id="stk1" contextRef="#ctx0" brushRef="#br0">1324 7209 2322 0,'0'0'51'1,"4"7"10"-1,-4 6 3 0,0 1 1 0,3 0-52 0,-3 2-13 5,0 1 0-5,4 7 0 7,0-4 76-7,-4 1 12 10,4 3 2-10,-4 3 1 5,0-4-35-5,0 8-8 11,0-7 0-10,0 3-1 2,0 3-24-3,-4-3-5 7,4 1-1-7,-4 2 0 10,4-10-17-10,-4 4 0 6,4-4 0-6,0 1 0 23,-3-1-99-23,3-6-23 0,-4 3-5 1,0-7-1 9,4-3-122-10,-8-1-25 0,8-6-5 6,0 0 0-6</inkml:trace>
    </iact:actionData>
  </iact:action>
  <iact:action type="add" startTime="67006">
    <iact:property name="dataType"/>
    <iact:actionData xml:id="d2">
      <inkml:trace xmlns:inkml="http://www.w3.org/2003/InkML" xml:id="stk2" contextRef="#ctx0" brushRef="#br0">1556 7101 1590 0,'12'17'45'1,"-8"-7"10"-1,-1 3-44 0,1 4-11 6,8 4 0-6,-8-1 0 8,3 0 96-8,-3 7 18 7,0 4 3-7,0-1 1 9,-1 1-43-9,1-1-9 6,0 4-2-6,-4-3 0 11,4-1 0-11,-4 1 0 3,4-4 0-3,-4 0 0 9,0 0-20-9,3-6-5 6,-3-1-1-6,0-3 0 8,0 0-10-8,0-7-1 8,0 3-1-7,0-6 0 6,0-7-38-7,0 0-8 8,0 0-2-8,0 0 0 6,0 0 35-5,0-7 7 9,0-3 2-10,4 0 0 17,-4-3-41-17,4-1-8 0,0-6-1 0,0-1-1 3,0 1 29-3,3 0 12 6,-3 3-1-2,4-4 0 2,-1 4 16-6,5 0 3 6,-5 4 1-6,5 3 0 9,3-7 8-9,-7 10 1 6,3 0 1-6,4 0 0 10,-3 4-25-10,-1 3-4 6,4 0-2-6,-3 3 0 10,-1 4 30-10,-3 0 7 4,3 0 1-4,-3 10 0 9,3-7-26-8,-7 10-5 4,0-6-1-5,0 3 0 8,-4 0-8-8,0 3-8 8,0-3 9-8,0 3-9 19,0 1-100-19,0-11-27 1,0 3-5-1,0-2-715 12,0-1-143-11</inkml:trace>
    </iact:actionData>
  </iact:action>
  <iact:action type="add" startTime="67368">
    <iact:property name="dataType"/>
    <iact:actionData xml:id="d3">
      <inkml:trace xmlns:inkml="http://www.w3.org/2003/InkML" xml:id="stk3" contextRef="#ctx0" brushRef="#br0">2071 7606 2288 0,'-4'13'65'1,"4"-6"14"-1,0 3-63 0,0-3-16 5,0 3 0-4,0-3 0 5,0 3 73-6,0 0 12 8,0-3 3-8,0 0 0 18,0-7-109-17,0 0-22-1,0 0-4 0</inkml:trace>
    </iact:actionData>
  </iact:action>
  <iact:action type="add" startTime="67516">
    <iact:property name="dataType"/>
    <iact:actionData xml:id="d4">
      <inkml:trace xmlns:inkml="http://www.w3.org/2003/InkML" xml:id="stk4" contextRef="#ctx0" brushRef="#br0">2121 7345 1263 0,'0'0'28'2,"0"0"5"-2,0 3 2 0,0 11 1 0,0-4-36 0,0 0 0 5,3 4 0-5,5-4-555 14</inkml:trace>
    </iact:actionData>
  </iact:action>
  <iact:action type="add" startTime="67655">
    <iact:property name="dataType"/>
    <iact:actionData xml:id="d5">
      <inkml:trace xmlns:inkml="http://www.w3.org/2003/InkML" xml:id="stk5" contextRef="#ctx0" brushRef="#br0">2304 7721 1684 0,'0'0'37'2,"0"0"8"-2,0 0 2 1,0 0 0-1,0 0-38 0,-4-10-9 1,0 3 0-1,4-3 0 10,0 0 63-10,0-1 10 6,0-2 3-6,4-1 0 7,0-3-10-7,-1 4-2 7,1-4 0-7,0 3 0 7,4-9 0-7,-1 6 0 9,1 3 0-9,0 1 0 6,-1-1 0-6,5 0 0 11,-1 4 0-11,1 0 0 6,3 0-51-6,-8 3-13 6,5 4 0-6,-1-4 0 7,5 4 54-7,-5 3 8 7,4 0 2-7,-3 3 0 8,-1 4-64-8,1-7 0 8,-5 10-9-8,5 0 0 8,-1 0 9-8,-7 0 9 7,0 4-1-7,-1 0-8 9,1-1 0-8,0 4-11 4,-4-3 0-4,0 3 0 17,0 0-94-18,-4-4-19 1,4 4-4 0,-4-7-1003 6</inkml:trace>
    </iact:actionData>
  </iact:action>
  <iact:action type="add" startTime="67980">
    <iact:property name="dataType"/>
    <iact:actionData xml:id="d6">
      <inkml:trace xmlns:inkml="http://www.w3.org/2003/InkML" xml:id="stk6" contextRef="#ctx0" brushRef="#br0">2647 7111 2599 0,'0'0'57'0,"4"7"12"0,-4 3 3 0,3 7 0 2,1-4-57 0,4 8-15 4,-1 2 0-6,-3 1 0 7,0 0 68-7,0 6 10 8,0 4 2-8,0-3 1 7,-1-4-67-7,1 3-14 9,0-3 0-9,0 4 0 6,0-1 15-6,-1-2 7 10,1-5 2-9,0 1 0 15,0-4-141-16,3 1-28 1,1-8-6-1,-4-3-1015 5</inkml:trace>
    </iact:actionData>
  </iact:action>
  <iact:action type="add" startTime="68160">
    <iact:property name="dataType"/>
    <iact:actionData xml:id="d7">
      <inkml:trace xmlns:inkml="http://www.w3.org/2003/InkML" xml:id="stk7" contextRef="#ctx0" brushRef="#br0">2925 7348 2134 0,'-15'0'47'1,"7"0"9"-1,1 0 3 0,-5 3 1 1,-3 1-48 0,3 3-12 7,1-4 0-7,-4 7 0 4,0 0 99-5,3 1 17 10,1-1 3-10,-1 3 1 5,1 1-47-5,3 3-9 10,1 3-1-10,3-6-1 5,0 6-14-5,0-3-4 6,4 3 0-6,4 1 0 9,0-4-12-9,3 0-4 7,1-7 0-7,3 3 0 10,5-3-28-10,3-3 0 5,-4-3 0-5,4-4-904 16,0 0-176-16</inkml:trace>
    </iact:actionData>
  </iact:action>
  <iact:action type="add" startTime="68610">
    <iact:property name="dataType"/>
    <iact:actionData xml:id="d8">
      <inkml:trace xmlns:inkml="http://www.w3.org/2003/InkML" xml:id="stk8" contextRef="#ctx0" brushRef="#br0">3421 7450 1904 0,'0'0'42'1,"-4"0"9"-1,-4 10 1 0,4 0 1 2,4 0-42-1,-3 0-11 7,3-3 0-8,-4 10 0 6,4-3 91-6,4-1 16 10,-4 1 3-10,3-1 1 4,5 4-12-4,0-6-3 7,-1 2 0-7,1-3 0 8,0 0-76-8,3-3-20 7,-3-3 0-6,3 2 0 6,1-6 0-7,-1 0 0 7,0-3 0-7,1 0 0 9,-1-4 55-9,1 0 7 7,-1-3 2-7,1 0 0 9,-5 0-52-8,1-11-12 2,-4 8 0-2,-1-4 0 11,1 3 0-12,-4-3 0 3,-4 4 0-2,1 2 0 6,-1-6 0-7,0 4 0 7,-4 3 0-7,-3 0 0 8,0-1 0-8,-1 5 0 8,1-1 0-8,-1 0 0 19,-3 4-100-19,4 3-24 1,3-4-4-1,-4 8-648 13,5-4-129-12</inkml:trace>
    </iact:actionData>
  </iact:action>
  <iact:action type="add" startTime="68898">
    <iact:property name="dataType"/>
    <iact:actionData xml:id="d9">
      <inkml:trace xmlns:inkml="http://www.w3.org/2003/InkML" xml:id="stk9" contextRef="#ctx0" brushRef="#br0">3806 7585 1792 0,'0'0'51'0,"0"0"10"0,0 0-49 0,0 0-12 7,-4-6 0-7,4-5 0 8,-4 1 90-8,0 0 15 9,4 0 3-9,-3-4 1 6,-1-3-72-6,0 4-14 6,0-1-3-6,0-3-1 10,-3-3 11-10,3 0 2 4,-4-7 1-4,1-1 0 9,-1-2-1-9,-3-1-1 7,3 1 0-7,-4-7 0 9,1 6 3-9,3-10 1 6,1 7 0-6,-1-3 0 10,4 3 10-10,1 4 3 5,3 3 0-3,0 3 0 7,3 4-48-9,1-1-8 4,4 8-3-4,-1-4 0 12,5 3 11-12,-1 7 0 3,1-3 0-3,-1 7 0 10,4-1 0-10,1 4 0 5,-1 0 0-5,-4 4 0 20,5 6-113-20,-5-7-18 0,0 8-3 0</inkml:trace>
    </iact:actionData>
  </iact:action>
  <iact:action type="add" startTime="69183">
    <iact:property name="dataType"/>
    <iact:actionData xml:id="d10">
      <inkml:trace xmlns:inkml="http://www.w3.org/2003/InkML" xml:id="stk10" contextRef="#ctx0" brushRef="#br0">3638 7372 2188 0,'0'0'48'1,"8"0"11"-1,3-4 1 0,1 1 1 0,3-4-49 0,0 0-12 5,4 1 0-5,4-1 0 8,0 3-11-8,0-6-5 7,26-7 0 2,-14 7-1-9</inkml:trace>
    </iact:actionData>
  </iact:action>
  <iact:action type="add" startTime="69558">
    <iact:property name="dataType"/>
    <iact:actionData xml:id="d11">
      <inkml:trace xmlns:inkml="http://www.w3.org/2003/InkML" xml:id="stk11" contextRef="#ctx0" brushRef="#br0">4995 7189 1552 0,'0'0'44'1,"0"0"10"-1,0-7-43 0,4-3-11 8,-4 0 0-8,0-1 0 7,4-2 148-7,-4 3 28 6,4-4 6-6,-4 1 1 8,3-1-37-8,-3 0-7 7,-3-6-2-6,3 0 0 7,-4 3-58-8,0-4-12 6,-4 5-3-6,1 2 0 11,-1-3 0-11,-3 0 0 4,-1 4 0-4,1 2 0 9,-1 1-24-9,-3 0-6 5,0-4-1-4,-4 11 0 7,4-4 1-8,-4 7 0 7,-1 4 0-7,5 2 0 8,-4 8-10-8,0-4-1 9,0 4-1-9,4 6 0 7,-4 4-10-7,3 3-1 10,5 3-1-10,0 11 0 5,3-7-2-5,0 3-8 8,5 1 12-7,3-1-4 5,3 0 4-6,5-3 0 6,0 0 0-6,-1 0 0 9,5-4-12-9,-1-2 12 6,1-5-12-5,3 1 12 7,0-4-12-8,4-3 0 7,0 0 0-7,0-7 0 9,4 1 0-9,0-5 0 6,-4-2 11-6,4-1-11 20,0-3-199-19,-4-3-45-1</inkml:trace>
    </iact:actionData>
  </iact:action>
  <iact:action type="add" startTime="70144">
    <iact:property name="dataType"/>
    <iact:actionData xml:id="d12">
      <inkml:trace xmlns:inkml="http://www.w3.org/2003/InkML" xml:id="stk12" contextRef="#ctx0" brushRef="#br0">5773 7273 1728 0,'0'0'38'1,"0"0"8"-1,0 0 2 0,0 0 0 0,0 0-39 0,-8-3-9 5,8 3 0-5,-7 0 0 8,-1-3 104-8,0 3 20 7,1 3 3-7,-5 0 1 8,5 1-48-8,-5-1-8 9,5 4-3-9,-5 3 0 7,1 0-13-7,-1 7-4 6,5-7 0-6,-1 4 0 9,1 0-12-9,3-1-4 7,-4 1 0-7,4-1 0 10,4-3-9-10,0 1-3 4,0-1 0-4,4-3 0 9,-4 3-12-9,4 0-2 7,-4-10-1-7,8 0 0 7,-1 3-9-7,1-3 0 7,3 0 9-7,-3-3-9 9,-1 3 0-9,1-10 0 8,0 10 0-8,-1-10 0 8,1-4 0-8,0 4 0 10,-1 0-8-10,1-4 8 4,-4 4-12-4,-1 0 2 8,5 0 1-8,-4-1 0 7,0 5 9-7,0-1-13 6,-1 3 5-6,-3 4 8 9,0 0-16-9,0 0 5 7,0 0 1-7,0 0 0 19,4 4-19-19,0 6-4 0,0 0-1 2,-4 0 0 1,0 4 24-2,0-4 10 3,4 0-8-4,-4 0 8 22,3-3-164-21,-3 0-28 1</inkml:trace>
    </iact:actionData>
  </iact:action>
  <iact:action type="add" startTime="70491">
    <iact:property name="dataType"/>
    <iact:actionData xml:id="d13">
      <inkml:trace xmlns:inkml="http://www.w3.org/2003/InkML" xml:id="stk13" contextRef="#ctx0" brushRef="#br0">5983 7226 2188 0,'0'0'48'1,"0"0"11"-1,0 0 1 0,-12 3 1 0,12-3-49 0,-7 4-12 3,7-4 0-3,0 0 0 10,-4 3 105-10,4-3 19 6,0 0 3-6,-4 7 1 10,0 0-103-10,4 3-25 5,4-3 0-5,-4-1 0 12,8 1 0-12,-5 3 0 3,5-3 0-2,0 0 0 6,-1 3 0-6,5 0 0 7,-5-6 0-8,5 2 0 8,-5 5 0-8,5-5 0 6,-5 1 0-6,1 0 0 6,0 0 56-6,-1 0 7 12,1-1 1-12,-4 5 0 3,-4-11-52-3,0 6-12 13,0-6 0-13,0 0 0 3,-4 7 0-3,0 0 0 7,-3-4 0-7,-1 4 0 25,0-4-100-25,-3 1-22 1,-1 3-5-1</inkml:trace>
    </iact:actionData>
  </iact:action>
  <iact:action type="add" startTime="71059">
    <iact:property name="dataType"/>
    <iact:actionData xml:id="d14">
      <inkml:trace xmlns:inkml="http://www.w3.org/2003/InkML" xml:id="stk14" contextRef="#ctx0" brushRef="#br0">6642 7240 1936 0,'0'0'43'1,"0"0"9"-1,0 0 1 0,4 6 1 0,-4 1-43 12,0 3-11-12,4-3 0 0,0 3 0 2,-1 0 106-2,1 4 19 7,4 0 4-7,0 2 1 8,-5-5-32-8,5 2-6 8,-4 1-2-8,3-4 0 8,1 4-36-8,-4-4-7 7,3-4-2-7,1 5 0 9,-4-5-22-9,4-2-5 5,-8-4-1-5,0 0 0 13,3 7-9-13,-3-7-8 2,8-7 12-1,-4 3-12 7,3 1 0-7,-3-4 0 6,-4-3 0-7,4 0 0 10,0-4-25-10,-4 1 1 5,4 3 0-5,-4-4 0 18,0 0-36-17,0 4-8-1,0 0 0 0,0 0-1 15,0 0-195-15,0 0-40 0</inkml:trace>
    </iact:actionData>
  </iact:action>
  <iact:action type="add" startTime="71296">
    <iact:property name="dataType"/>
    <iact:actionData xml:id="d15">
      <inkml:trace xmlns:inkml="http://www.w3.org/2003/InkML" xml:id="stk15" contextRef="#ctx0" brushRef="#br0">6879 7314 1497 0,'0'0'32'0,"7"10"8"0,-3-6 0 0,4 2 4 3,-1-2-36-3,5 3-8 8,-5-7 0-8,5 3 0 7,-1 0 104-7,-3-3 20 8,3 0 3-8,1 0 1 8,-5-3-52-8,1 3-9 9,3-3-3-9,-3-4 0 5,0 3-51-5,-1-2-13 7,1 2 0-7,-4-2 0 8,3 2 41-8,-7-6 6 7,4 0 1-4,-4 3 0 2,0 0-26-5,-4-3-5 8,4 3-1-8,-3 1 0 7,-5-1 39-7,4 3 7 8,-4 1 2-8,1 0 0 8,-1-1-52-8,1 4-12 6,-1 4 0-6,-3-1 0 11,3 0 0-11,0 1 0 4,1 3 0-4,-1 3 0 12,4-4 0-12,-3 1 0 3,3 3 0-2,0 4 0 7,0-4 47-8,0 0 6 7,4 4 2-7,0-1 0 8,0 1-44-8,4 0-11 7,0-4 0-7,0 3 0 9,3-3 0-9,1 1 0 9,3-5 0-9,-3 5 0 16,4-1-42-15,-1-10-10-1,0 3-3 1,1 4 0 13,3-7-118-13,0 0-24-1,-3 3-5 0</inkml:trace>
    </iact:actionData>
  </iact:action>
  <iact:action type="add" startTime="71720">
    <iact:property name="dataType"/>
    <iact:actionData xml:id="d16">
      <inkml:trace xmlns:inkml="http://www.w3.org/2003/InkML" xml:id="stk16" contextRef="#ctx0" brushRef="#br0">7344 7416 1612 0,'0'0'36'1,"0"0"7"-1,0 0 1 0,0 0 1 4,0 7-36-2,4-1-9-2,-1 5 0 0,-3-11 0 12,4 10 107-12,0-10 19 2,0 10 4-1,-4-10 1 6,0 0-82-7,0 0-16 7,0 0-3-7,0 0-1 9,4 0 28-9,-4 0 6 7,0 0 1-7,0 0 0 9,0 0-52-9,3 0-12 8,1-10 0-7,-4 0 0 4,0 3 54-5,0-3 8 11,0-4 2-11,0 4 0 3,0-4-52-3,0 1-12 8,-4-4 0-8,4 7 0 8,0-7 0-8,-3 7 0 7,3-4 0-7,0 4 0 9,0 0 0-9,0-1 0 6,3 5 0-6,-3-1 0 20,4 0-100-19,-4 0-24-1,4 1-4 0,4 2-579 10,-5 1-116-10</inkml:trace>
    </iact:actionData>
  </iact:action>
  <iact:action type="add" startTime="71943">
    <iact:property name="dataType"/>
    <iact:actionData xml:id="d17">
      <inkml:trace xmlns:inkml="http://www.w3.org/2003/InkML" xml:id="stk17" contextRef="#ctx0" brushRef="#br0">7538 7263 1958 0,'0'0'43'0,"4"7"9"0,-4 3 1 0,4-3 3 2,0 3-45-1,-1-3-11 9,1 3 0-9,4 0 0 2,-4 0 104-3,3-6 20 6,-3 6 3-6,4-3 1 9,-1 0-52-9,1-1-9 8,3-2-3-8,-3-1 0 7,3-3 0-7,-3 4 0 6,0-4 0-5,3-4 0 7,-3 4-64-7,3-3-14 5,-3-4-2-6,3 0-1 10,1 0 27-10,-5 1 6 5,1-5 0-5,0 1 1 19,-1 0-65-19,1 0-12 0,-4 0-4 1,-1 0 0 3,1-1 52-4,0 1 12 5,0 0 0-5,-4 3 0 11,0 1 0-11,0 6 0 6,0 0 0-6,0 0 0 7,0 0 0-7,0 0 0 9,0 0 0-9,0 0 0 6,0 0 0-5,0 10 0 9,0 3 0-9,4 4 0 3,0 0 0-4,-1 4 0 6,5 6 0-6,0-4 0 10,-1 5 0-10,5-1 0 5,-5 3 0-4,5 1 0 7,-1-1 0-8,-3 4 0 7,3-3 0-6,1-1 0 6,-5 1 12-7,1-1 6 8,-1-3 1-8,-3-3 0 9,0 0-6-9,-4-1-1 5,0-6 0-5,-4 4 0 10,0-4 32-9,1-4 7 3,-5 1 1-4,-3-4 0 9,3-3-40-9,-7 3-12 6,3-10 0-6,-3 0 0 8,-4 0 26-8,-4-7-2 8,4 4 0-8,-8-7 0 7,5-1-14-7,-5 1-10 9,4 0 12-9,0 0-12 6,4-4 8-6,0 4-8 10,4-3 0-10,3 2 0 4,1-2-10-4,3 3-6 9,4-4 0-9,4 4-1 23,4-4-182-22,4 1-36 0</inkml:trace>
    </iact:actionData>
  </iact:action>
  <iact:action type="add" startTime="72666">
    <iact:property name="dataType"/>
    <iact:actionData xml:id="d18">
      <inkml:trace xmlns:inkml="http://www.w3.org/2003/InkML" xml:id="stk18" contextRef="#ctx0" brushRef="#br0">8384 6941 1552 0,'0'0'44'0,"0"10"10"0,0 4-43 0,0 0-11 7,0 2 0-6,4 12 0 6,-4-8 156-7,4 10 28 8,0-6 7-7,-4 7 1 4,4-4-103-5,0 7-20 11,-4-11-4-11,3 5-1 5,1-1 0-4,0 0 0 5,0-3 0-6,-4 3 0 7,4-7-51-7,-1 0-13 7,-3 1 0-7,4-4 0 25,0 0-100-24,0 3-22-1,0-10-5 0,-1 0-922 0</inkml:trace>
    </iact:actionData>
  </iact:action>
  <iact:action type="add" startTime="72874">
    <iact:property name="dataType"/>
    <iact:actionData xml:id="d19">
      <inkml:trace xmlns:inkml="http://www.w3.org/2003/InkML" xml:id="stk19" contextRef="#ctx0" brushRef="#br0">8670 7287 1785 0,'0'0'39'0,"0"0"8"0,0 0 1 0,0 0 4 2,0-3-42-1,0 3-10 4,0 0 0-5,0 0 0 9,0 0 113-9,0 0 21 6,0 0 4-6,0 0 1 10,0 0-44-10,0 0-9 5,-7 3-2-5,-1 4 0 10,-3 3-28-10,3 0-7 5,0 0-1-4,-3 0 0 10,3 4-15-11,-3 0-3 3,7-1-1-3,-3 1 0 13,3-1-9-13,4 1-1 4,-4-4-1-4,8 4 0 6,-4-4-18-6,7 0-19 8,-3 0 4-8,4-10 1 8,3 10 14-8,1-10 0 8,-1 0 0-8,1 0 0 7,-1-7 0-7,4 4 0 11,-3-4 0-11,3 4 0 17,0-7-54-14,-3-7-8-3,-1 3-2 0,0-3 0 15,-3-3 28-15,4 3 6 0,-5 0 1 0,-3 3 0 14,4-6-5-14,-5 10-1 0,1-7 0 1,-4 7 0 12,0 3-9-12,0 0-1-1,0 1-1 6,0 6 0-4,0 0 26-2,0 0 6 0,0 0 1 0,0 0 0 10,-7 6 13-10,3 4 0 4,4-3 0-4,-4 7 0 9,8-4-9-9,-4 4 9 6,4 2-8-6,3-2 8 8,-3 0-14-8,4-1 2 8,3 1 1-8,-3-1 0 7,3 1-1-7,-3-1-1 8,3-2 0-7,-3 2 0 5,-1-3 13-6,5 0 0 10,-4 1 0-9,-1-5-9 4,1 1 17-5,-1-3 4 11,1-1 1-11,-4-3 0 4,3 0 0-4,1-3 0 6,0-1 0-6,-4-3 0 9,-1-3 30-8,1 3 5 4,0 4 2-5,0-7 0 9,3 0-29-9,-7-7-5 7,4 7-2-7,0-4 0 10,0 1 40-10,0-1 8 4,-1 4 2-2,-3 0 0 8,4-4-52-10,4 4-12 3,-4 0 0-3,0 6 0 10,-1-6 0-10,1 3 0 7,4 4 0-6,-4-4 0 15,-1 4-161-16,5-1-35 1,-4 1-8-1,3 3 0 3</inkml:trace>
    </iact:actionData>
  </iact:action>
  <iact:action type="add" startTime="73371">
    <iact:property name="dataType"/>
    <iact:actionData xml:id="d20">
      <inkml:trace xmlns:inkml="http://www.w3.org/2003/InkML" xml:id="stk20" contextRef="#ctx0" brushRef="#br0">9311 7257 2383 0,'0'0'52'1,"0"0"12"0,0 0 1-1,-8 3 2 0,1 0-54 1,-1 1-13 5,0-4 0-6,1 3 0 9,-1 4 93-9,-3 0 16 4,3-1 3-4,0 8 1 12,1-4-56-11,-1 0-11 2,4 0-2-3,-3 1-1 7,3 2-28-7,0 1-6 7,4-4-1-7,0 4 0 9,4-4-8-9,0 0 0 7,0-3 0-7,-1 3 0 8,5-3 0-8,0-4-12 9,3 4 4-9,4-7 8 17,-3 0-28-17,3-7 1 0,-4 4 1 0,5-8 0 16,-5 1-27-16,1 0-6 0,-5-3-1 1,1-4 0 15,-1 3 0-16,-3-3 0 1,0 7 0 0,0-4 0 0,-4 4 40-1,0 0 7 5,0 3 1-5,0 7 1 9,0 0 31-8,0 0 5 4,0 0 2-5,0 0 0 10,0 0-1-10,0 10 0 5,4 7 0-5,3 4 0 12,-3-1-17-12,4 4-9 2,-4-1 10-1,3 8-10 8,1-1 0-9,-1 4 0 6,5 0 0-6,-4 4 0 8,3-1 0-8,-3-3 0 8,-1 0 8-8,1 3-8 8,-1-7 32-8,1-2 0 9,-4 2 0-9,-4 1 0 5,0-4 1-5,-4 3 1 11,0-13 0-11,0 7 0 4,-3-4 2-4,-5 1 1 9,5-8 0-8,-5 1 0 4,-3-4-19-5,4-3-4 7,-5-4-1-7,1-3 0 9,0-3-1-9,-4 3 0 6,4-11 0-5,-4 1 0 7,3-3-12-8,1 3 0 6,0-7 0-6,3 3 0 11,1-3 0-11,3 0-12 4,1 0 3-4,7 0 0 12,0 4 9-12,0-8-8 3,7 4 8-3,5 0-8 8,-1 1 8-8,4-1-12 7,1 0 12-7,3 0-12 8,0 3-2-8,0-6-1 8,0 3 0-8,4-4 0 7,0 5 15-7,3-5 0 10,1 1 0-10,0 0 0 16,-1-1-20-16,1 1-8 1,0-1-2 0,-1 5 0 1,1-5 30-2,-4 4 0 8,0-3 0-8,-4 10 0 8,0-11-12-8,-4 4 3 6,1 1 1-6,-5-1 0 9,-3 3 8-9,-1 0-8 6,1 1 8-6,-4 3-8 9,-1 0 8-9,1-1 0 6,-4 8 0-6,-4-4 0 11,1 0 8-11,3 7 3 4,-4-3 1-4,-4 0 0 12,4-1 22-12,-3 4 5 3,-5 0 1-3,5 4 0 9,-1-1-21-9,-3 0-4 6,3 1-1-6,0 6 0 8,1-7 21-8,-1 8 4 8,1-1 1-8,-1 0 0 8,8 3-13-8,-4-2-3 8,4 2 0-8,0 1 0 7,4-1 20-7,4-3 3 10,-1 1 1-10,1 6 0 4,3-7-18-4,4 0-3 7,1-7-1-6,7 4 0 7,-1-4-26-8,1-3 0 5,4-3 0-4,-4-4 0 20,4-3-48-21,-1-3-14 0,1-4-3 4</inkml:trace>
    </iact:actionData>
  </iact:action>
  <iact:action type="add" startTime="80472">
    <iact:property name="dataType"/>
    <iact:actionData xml:id="d21">
      <inkml:trace xmlns:inkml="http://www.w3.org/2003/InkML" xml:id="stk21" contextRef="#ctx0" brushRef="#br0">504 8782 1476 0,'0'0'32'3,"0"10"8"-3,4-3 0 0,0 6 1 0,0-2-33 0,-1 6-8 6,5 0 0-6,-8-4 0 9,8 4 151-9,-1 0 28 6,-3 0 5-6,4 0 2 11,-4 0-68-11,-1 0-14 4,5-7-2-4,-4 4-1 7,0 3-36-7,-1-7-7 9,1-7-2-8,0 7 0 4,0-6-16-5,-4-4-3 8,0 0-1-8,0 0 0 8,7 0-20-8,-3-4-4 8,0-3 0-8,0 1-1 7,0-4 42-7,0-1 9 12,-4 1 2-12,3-7 0 3,-3 0-52-3,4 4-12 7,-4-4 0-7,0 3 0 10,4-3 10-10,-4 0 2 7,4 4 1-7,-4-4 0 8,0 3-13-7,0-3 8 3,0 0-8-2,7 4 0 5,-7-1 0-7,0 4 0 6,0 0 0-6,4 3 0 10,-4 0 0-10,0 7-18 5,0 0 2-5,0 0 1 18,0 0-141-17,0 0-29-1,4 0-6 0,4 4-999 9</inkml:trace>
    </iact:actionData>
  </iact:action>
  <iact:action type="add" startTime="80785">
    <iact:property name="dataType"/>
    <iact:actionData xml:id="d22">
      <inkml:trace xmlns:inkml="http://www.w3.org/2003/InkML" xml:id="stk22" contextRef="#ctx0" brushRef="#br0">981 8840 1825 0,'0'0'40'1,"0"0"8"-1,7-4 1 0,-3 4 3 7,0-10-41-7,4 3-11 4,-5 0 0-4,5 1 0 10,-4-1 70-10,3 0 12 5,-3 0 2-5,0 1 1 6,-4-1-14-6,4 0-3 7,-4 7-1-6,-4-7 0 7,4 0-7-8,0 7-2 7,-8-3 0-7,1 3 0 9,-1 0-14-9,-3 0-2 9,-1 7-1-9,1 0 0 5,-1-1-15-5,1 5-3 6,-4 2-1-6,3 1 0 9,-3-1-10-9,0 4-1 7,3-3-1-6,1 3 0 6,3 3-2-7,1-6 0 9,3 3 0-9,0-4 0 6,4 1-8-6,0-4 10 6,4 0-10-6,0 0 10 10,0-3-10-10,3 3 0 5,1 0 0-5,-1-10 0 11,5 0 0-11,7 0 0 6,-8 0 0-6,1 0 0 11,-1-10 0-11,4 3 0 4,1-3 0-4,-5-3 0 7,4-1 0-7,-7-3-16 7,3 4 3-7,-3-4 0 20,0-4-13-20,3 8-2 0,-3-8-1 0,-4 11 0 2,-4-10 4-2,3 6 1 10,1 4 0-10,-4 0 0 6,4 3 12-5,-4 0 4 7,0 7 0-8,0 0 0 6,0 0 8-6,0 0 0 6,0 7 0-6,0 3 0 8,0 4 0-7,0-1 0 6,0 1 0-7,0 0 0 8,0 3 0-8,4 3 0 8,-4-3 0-8,4-4 0 8,-1 4 0-8,-3-3 0 5,4-1 12-5,0-2-4 20,0-1-164-20,4-7-32 0,-1 4-6 1</inkml:trace>
    </iact:actionData>
  </iact:action>
  <iact:action type="add" startTime="81236">
    <iact:property name="dataType"/>
    <iact:actionData xml:id="d23">
      <inkml:trace xmlns:inkml="http://www.w3.org/2003/InkML" xml:id="stk23" contextRef="#ctx0" brushRef="#br0">1301 8484 2307 0,'0'0'51'1,"0"0"10"-1,0 10 3 0,4 0 0 4,0 4-51-3,-4 6-13 2,3 0 0-3,5 7 0 12,-8 0 84-12,4 1 13 3,0 2 3-2,-4 1 1 7,3-1-34-8,-3-6-7 6,0 3-2-6,4-3 0 8,-4-4-46-8,4 0-12 8,0 1 0-7,0-1 0 16,0-6-49-16,-1-1-12 0,1 1-3-1,0-1-751 14,0-3-150-14</inkml:trace>
    </iact:actionData>
  </iact:action>
  <iact:action type="add" startTime="81461">
    <iact:property name="dataType"/>
    <iact:actionData xml:id="d24">
      <inkml:trace xmlns:inkml="http://www.w3.org/2003/InkML" xml:id="stk24" contextRef="#ctx0" brushRef="#br0">1697 8396 2188 0,'0'0'48'0,"0"0"11"0,0 0 1 0,0 0 1 3,0 0-49-3,0 0-12 7,0 0 0-7,0 0 0 9,-7 3 105-9,-1 7 19 6,4 0 3-6,-3 4 1 9,3 3-48-9,-4 0-10 6,5 6-2-6,-5 1 0 8,4 3-23-8,4 0-5 7,-4 11 0-7,4-8-1 9,0 4-14-9,0-3-2 5,4-1-1-5,0 1 0 10,0-8-22-10,3 4 8 5,1-3-8-5,0-3 0 12,-1 2-13-12,1-6-7 4,3 4-2-4,1-4 0 22,3-1-196-21,-7-2-39 0,18 13-8 3,-3-17-2 1</inkml:trace>
    </iact:actionData>
  </iact:action>
  <iact:action type="add" startTime="81686">
    <iact:property name="dataType"/>
    <iact:actionData xml:id="d25">
      <inkml:trace xmlns:inkml="http://www.w3.org/2003/InkML" xml:id="stk25" contextRef="#ctx0" brushRef="#br0">2044 9013 1874 0,'0'0'53'1,"0"0"11"5,0 0-51-6,0 0-13 3,0 0 0-3,0 0 0 11,4 0 87-10,0-11 14 3,0 11 3-4,-4-10 1 7,4 0-25-7,-1 0-4 7,-3-7-2-7,0 0 0 8,0 0-22-8,-3 0-4 8,-1 0 0-8,0-10-1 8,-4 3-15-8,1-3-2 8,-1 0-1-8,1-7 0 7,-1 7-11-6,4-7-2 9,0 4-1-10,4 2 0 3,0 5-15-3,0-4 9 6,0 3-9-6,0 7 8 10,4 0-8-10,0 3 8 6,4 4-8-5,-1 0 8 6,5 0-8-7,-5 3 0 7,8 0 0-6,-3 4 0 7,-1 3 0-8,1 0 0 6,3 0 0-6,-4 3 0 21,1 1-43-20,-4 3-1 0,-1-1 0 4,1 1-758 0,-1 3-152-5</inkml:trace>
    </iact:actionData>
  </iact:action>
  <iact:action type="add" startTime="82002">
    <iact:property name="dataType"/>
    <iact:actionData xml:id="d26">
      <inkml:trace xmlns:inkml="http://www.w3.org/2003/InkML" xml:id="stk26" contextRef="#ctx0" brushRef="#br0">1930 8735 2304 0,'0'0'51'2,"0"0"10"-2,8-4 3 0,-1 4 0 5,5 0-52-5,-1-7-12 2,1 4 0-2,-1 3 0 9,4 0 22-9,1-7 2 5,-1 4 0-5,0 3-721 18,0 0-144-18</inkml:trace>
    </iact:actionData>
  </iact:action>
  <iact:action type="add" startTime="82264">
    <iact:property name="dataType"/>
    <iact:actionData xml:id="d27">
      <inkml:trace xmlns:inkml="http://www.w3.org/2003/InkML" xml:id="stk27" contextRef="#ctx0" brushRef="#br0">2368 8501 2101 0,'0'0'60'1,"0"0"12"-1,8 0-57 0,4-4-15 2,-5 4 0-1,8 0 0 7,-3-3 68-8,-1 3 10 5,5-4 2-5,-1 1 1 10,4 0-53-10,-8-1-10 5,5 1-2-5,-5 0-1 12,8-1-15-12,-11 1 0 3,3-1 8-3,-3 4-712 17,-1-3-141-17</inkml:trace>
    </iact:actionData>
  </iact:action>
  <iact:action type="add" startTime="82442">
    <iact:property name="dataType"/>
    <iact:actionData xml:id="d28">
      <inkml:trace xmlns:inkml="http://www.w3.org/2003/InkML" xml:id="stk28" contextRef="#ctx0" brushRef="#br0">2582 8368 2412 0,'-4'7'53'2,"0"0"11"-2,1 3 3 0,-5 4 0 0,4-1-54 0,0-3-13 3,0 1 0-2,1 2 0 9,-1 1 80-10,4-1 14 3,-4 4 2-3,-4-7 1 10,5 1-61-10,-1 2-13 6,0-3-3-6,-4 4 0 8,5-4-20-8,-1 0-8 8,-4 0 0-8,4-10 0 18,4 0-189-17,-7 11-38-1,7-11-7 0</inkml:trace>
    </iact:actionData>
  </iact:action>
  <iact:action type="add" startTime="82602">
    <iact:property name="dataType"/>
    <iact:actionData xml:id="d29">
      <inkml:trace xmlns:inkml="http://www.w3.org/2003/InkML" xml:id="stk29" contextRef="#ctx0" brushRef="#br0">2452 8389 2487 0,'0'0'55'0,"0"0"11"0,0 0 2 0,0 0 2 6,4 7-56-6,4-1-14 4,-1 1 0-4,1 3 0 8,0 0 80-8,-1-6 12 6,1 6 4-6,3 0 0 9,-3-3-43-9,0 3-8 7,3-3-1-7,-7 3-1 8,3-3-31-8,1 0-12 8,0-1 11-8,-1 1-899 17,-3-3-179-17</inkml:trace>
    </iact:actionData>
  </iact:action>
  <iact:action type="add" startTime="83072">
    <iact:property name="dataType"/>
    <iact:actionData xml:id="d30">
      <inkml:trace xmlns:inkml="http://www.w3.org/2003/InkML" xml:id="stk30" contextRef="#ctx0" brushRef="#br0">2658 8314 1690 0,'15'10'48'1,"-11"-3"11"2,4 3-47-1,3 0-12-2,5 4 0 0,3 3 0 11,0 3 172-11,0-3 32 4,4 4 6-4,3 2 2 7,-3 1-62-7,4 3-12 9,0 4-2-9,-5-1-1 7,-2 1-71-7,-1-4-13 9,-4 3-3-9,0-3-1 5,-7 4-24-5,-1-11-5 7,1 4-1-7,-4-4 0 8,-4 1 29-8,-8-4 6 8,4 6 0-8,-7-9 1 8,3 3-41-8,-3-7-12 6,-1 4 0-6,1-1 0 19,-4-6-90-18,-1 0-22-1,1 0-5 0,0-1-1 14,-4-2-110-13,4-1-23-1</inkml:trace>
    </iact:actionData>
  </iact:action>
  <iact:action type="add" startTime="83428">
    <iact:property name="dataType"/>
    <iact:actionData xml:id="d31">
      <inkml:trace xmlns:inkml="http://www.w3.org/2003/InkML" xml:id="stk31" contextRef="#ctx0" brushRef="#br0">3264 8619 2168 0,'0'0'61'0,"0"0"15"3,8 0-61-3,0-3-15 8,-1 3 0-8,5 0 0 8,-1 0 84-8,1 0 15 6,-1-4 2-6,0 4 1 8,5 0-63-8,-5 0-13 8,1 0-2-8,-1 0-1 7,0 0-23-7,1 0 0 6,-4 0 0-6,-1 0 0 19,1 0-149-18,-8 0-25-1,0 0-5 6,15 4-1-6</inkml:trace>
    </iact:actionData>
  </iact:action>
  <iact:action type="add" startTime="83644">
    <iact:property name="dataType"/>
    <iact:actionData xml:id="d32">
      <inkml:trace xmlns:inkml="http://www.w3.org/2003/InkML" xml:id="stk32" contextRef="#ctx0" brushRef="#br0">3352 8789 1728 0,'0'0'38'1,"4"0"8"-1,7 0 2 0,1-4 0 0,3 4-39 0,0-3-9 3,4 3 0-2,0-3-766 8</inkml:trace>
    </iact:actionData>
  </iact:action>
  <iact:action type="add" startTime="84077">
    <iact:property name="dataType"/>
    <iact:actionData xml:id="d33">
      <inkml:trace xmlns:inkml="http://www.w3.org/2003/InkML" xml:id="stk33" contextRef="#ctx0" brushRef="#br0">3878 8555 1728 0,'0'0'38'0,"0"0"8"0,0 0 2 0,0 0 0 0,0-10-39 0,0 0-9 6,0 3 0-6,0-3 0 9,0 3 104-9,4-3 20 6,0-1 3-6,0 1 1 11,-1 0 0-11,1 0 0 4,4 0 0-4,-4 0 0 12,3-1-52-12,-3 1-9 3,4-3-3-3,-1 6 0 8,1-3 0-8,0 3 0 7,-1 0 0-7,1 4 0 9,3-1-37-9,-3 1-8 7,3 3-2-7,1 3 0 7,-1 1-1-7,1 3-1 10,-1 3 0-10,4 3 0 5,-3 4-5-5,-1-7-1 10,1 11 0-10,-1-4 0 5,-3 3-9-5,-1 4 12 8,-3 0-12-8,0-1 12 7,-4 4-12-7,0-3 12 7,0 0-12-7,-4 3 12 9,4 0-12-9,-7-3 12 6,3-4-12-6,-4 4 12 9,-3-4-12-9,-1-3 0 7,5-3 0-7,-1-1 0 9,-3-3 8-8,3 1-8 4,0-5 8-5,-3 5-8 11,3-11 0-11,-3 3 0 3,3-3 0-3,1-3 0 10,-1 3-13-10,0-7-8 6,4 3-2-6,-3-6 0 8,7 0 37-7,-4 0 7 6,8 0 2-7,-4 0 0 7,4-1-23-7,3-2 0 9,-3-1 0-9,4 1 0 6,3 3 0-6,-3-4 0 11,7 4 0-11,-4 0 0 4,5-1 0-4,-5 1 0 9,4 7 0-9,1-4 0 6,-1 4 0-6,0 3 0 6,0-4 0-6,-3 8 0 9,3-4 0-9,-3 7 0 6,-1-1 0-6,0 1-8 10,-3 7 8-10,0-4 9 5,-1 0-1-5,-3 0-8 10,0 0 11-10,0 0-11 5,0 1 10-4,-4-1-10 10,0 0 0-11,0 0 0 3,0 0 0-3,0-3 0 21,3 0-31-16,-3-7 1-5,0 0 0 0,0 0 0 9,0 0-109-9,0 0-21 1,0 0-5-1,0 0-698 12,0 0-139-12</inkml:trace>
    </iact:actionData>
  </iact:action>
  <iact:action type="add" startTime="84811">
    <iact:property name="dataType"/>
    <iact:actionData xml:id="d34">
      <inkml:trace xmlns:inkml="http://www.w3.org/2003/InkML" xml:id="stk34" contextRef="#ctx0" brushRef="#br0">4789 8494 1598 0,'0'0'35'1,"0"0"7"-1,0 0 2 0,0-7 1 0,4 0-36 0,-4 4-9 6,4-4 0-6,0 0 0 9,-4 4 126-9,4-4 23 7,-4-3 5-7,3 7 1 9,-3-8-44-9,0 5-9 5,0 2-2-5,0-9 0 11,-3 3-10-11,-1 3-2 5,0-3-1-5,0 3 0 11,-3 0-15-11,-1 0-2 4,0 4-1-4,1-4 0 8,-5 4-18-6,1-1-4 3,-1 4-1-5,-3 4 0 8,4-1-12-8,-5 0-2 7,-3 4-1-6,0 3 0 7,0 1-5-8,0-1-1 9,4 3 0-9,-4 4 0 5,7-7-2-5,-3 11-1 11,4-4 0-11,3 6 0 4,0 1 8-4,5 7 2 8,-1-1 0-8,8 1 0 7,-1 3-41-7,5-4-8 8,4 1-2-8,-1-1 0 8,0-13 39-8,8 3 7 6,-3-3 1-6,7 0 1 9,-1-7-21-9,-2 1-8 6,2-5 0-6,1 1 9 11,0-7-9-11,4 0 0 4,0 0 0-4,-1-13-1096 16,1 2-212-15</inkml:trace>
    </iact:actionData>
  </iact:action>
  <iact:action type="add" startTime="104823">
    <iact:property name="dataType"/>
    <iact:actionData xml:id="d35">
      <inkml:trace xmlns:inkml="http://www.w3.org/2003/InkML" xml:id="stk35" contextRef="#ctx0" brushRef="#br1">13577 12857 892 0,'0'0'20'2,"0"0"4"-2,0 0 0 0,0 0 1 0,-4 6-25 0,4-6 0 7,0 0 0-7,0 0 0 8,-7 4 104-8,7-4 15 7,0 0 3-7,0 0 1 8,0 0-30-8,0 0-5 9,0 0-2-9,0 0 0 6,0 0-2-6,0 0 0 10,0 0 0-10,0 0 0 5,0 0 2-5,0 0 0 9,0 0 0-9,7-4 0 6,-3 1-34-6,4 0-8 7,-1-1 0-7,-3-2-1 8,4-1-2-8,-1-3 0 7,5-4 0-7,-1 0 0 8,1 1-9-8,-1-1-1 7,4-3-1-7,1 4 0 10,-1-4-6-9,4 0-2 4,0-3 0-5,0 3 0 11,0 3-1-11,0-3 0 3,4 4 0-2,-4 2 0 6,8-9-3-7,-8 3-1 7,0 0 0-7,0 0 0 8,0 0-5-8,-4 0 0 8,4 0-1-7,-3 4 0 6,3-8 3-7,-4 4 1 9,4-3 0-9,0 0 0 6,0-4-15-6,4 0 0 10,0 4-9-10,0-7 9 3,3 0 0-2,1 3 0 6,0 0 0-7,3 1 10 8,-3 2-10-8,0 1 10 8,3 0-10-8,1-1 10 7,-5 4-10-7,-3-3 10 8,0 3-10-8,0-3 10 8,0 3-10-8,-4-4 12 6,0 4-12-5,4-3 12 8,-4 0-12-9,4 3 0 5,0-7 0-5,3 4 8 11,1-7-8-11,0-1 0 4,3-2 9-4,1 3-9 9,-5 3 8-9,5-6-8 6,-1 2 8-6,-3 5-8 9,0-1 9-9,3 4-9 7,-3-7 12-7,-4 6-12 8,4 1 11-8,-5 0-11 8,1 3 10-7,4-4-10 4,0 1 20-5,-1-4-1 11,5 4-1-11,-4-4 0 5,7 0-18-5,-4 1 0 7,5-8 0-4,-5 4 0 2,4-3 8-5,-3 2 0 6,-1-2 1-4,1 3 0 5,-4 0-9-7,3 3 0 6,-3-3 0-6,0 6 8 9,-1-6-8-9,1 4 0 7,3-1 0-7,1 0 8 9,-1 4 2-9,5-4 0 5,-1 4 0-5,-3-4 0 12,3 0-10-12,-8 4 0 2,-3-4-10-1,0 1 10 8,4-1 0-9,-4-3 0 6,3 3 0-6,1 4 0 8,4-4 0-8,3-7 0 8,0 1 0-8,1 3 0 7,-5 3 0-6,-3-3 0 8,3 0 0-9,-3 6 0 5,7-2 0-5,-3-1 0 11,-1 4 0-11,-3-1 0 5,0-2 0-5,3 2 0 7,-7 1 8-7,4 0-8 8,-1-1 0-8,1 1 0 7,4-4 0-7,-5 4 0 8,5 6 0-8,-1-6 0 6,1-7 0-6,-1 3 0 9,1 4 0-9,-1-4 0 7,1 4 0-7,3-8 0 14,-3 8 0-13,-1 0 0-1,1-1 0 0,-1 1 0 11,-3-4 0-11,-1 4 0 3,1 0 0-2,0 3 0 7,-4-4 0-8,3 4 0 6,1-3 0-6,0 0 0 8,-1-1 9-8,1 1-9 8,-4 0 0-8,4-1 9 8,-1 1-9-8,1 3 0 9,0 0 0-9,-1 4 0 5,5-8 8-5,-4 1-8 11,-1 3 8-11,1-3-8 5,4-4 0-5,-5 7 8 9,1 0-8-9,0-3 0 6,-1 3 9-6,1-4-9 6,3 4 10-6,-3 1-10 9,-4-5 10-9,4 8-10 6,-1-8 10-6,-3 4-10 10,4 4 11-10,-4-4-11 6,4 3 12-6,-5-3-12 9,1 4 12-9,-4-1-4 5,4 4 0-4,-4 0-8 11,4-7 12-12,-4 3-4 5,0-3 0-3,0 7-8 9,0-3 12-9,0 3-12-2,-3-1 12 0,3 5-12 9,-4-5 11-9,0 1-11 5,1 0 10-4,3 3-10 5,-4-3 11-6,0-7-11 8,0 7 12-8,1-4-12 6,-1 8 10-5,0-5-10 9,-3 5 8-10,3-4-8 4,-4-1 0-4,4 5 0 8,1-1 8-8,-1-3-8 9,-4 3 0-9,-3-3 0 16,3 10 0-15,-3-10 8 0,4 3-8-1,-5 3 0 4,1-2 0-1,-1 2 0 5,1 4 0-5,-4-7 0-3,-4 7 0 0,0 0 8 9,0 0-8-8,-4-3 10 3,0-7-10-4,-7 3 10 11,-4 4-10-11,3-4 0 4,-3 7 0-4,0 0 0 10,-1-4-12-8,-3 4 1 1,0 0 1-2,0 0 0 7,-4-3 1-8,0 3 0 7,4-3 0-7,4 3 0 9,-4 0 1-9,0-4 0 7,4 4 0-7,-1 0 0 7,1 0 8-7,0 0-8 10,4 4 8-9,-1-4-8 3,4 0 8-3,1 0 0 5,7 0 0-6,0 0-8 8,0 0 8-8,0 0-8 6,0 0 8-6,0 0-8 9,0 0 8-9,0 0-12 6,7 0 12-6,5 0-12 9,-1 0 12-8,5-4 0 4,-1-2 0-5,8 2-8 10,0 4 8-9,-1-3 0 4,1 3 0-5,0-4 0 11,0 1 0-11,0 0 0 3,4-1 0-3,-4 1 0 9,-1-1 0-9,-3 4 0 6,-3 4 0-6,-1-1 0 9,0 1 9-9,-7 2-9 7,-1 1 12-7,-3 3-12 8,0-3 15-7,-8 3-4 6,0-3-1-7,1 3 0 7,-1 7-10-7,-4-7 12 10,4 1-12-10,-3-1 12 5,3 3-12-5,0-3 0 9,4 1 0-9,0-1 0 22,4 0-168-21,4 0-28 0</inkml:trace>
    </iact:actionData>
  </iact:action>
  <iact:action type="add" startTime="106915">
    <iact:property name="dataType"/>
    <iact:actionData xml:id="d36">
      <inkml:trace xmlns:inkml="http://www.w3.org/2003/InkML" xml:id="stk36" contextRef="#ctx0" brushRef="#br1">19227 9036 1587 0,'0'0'35'1,"0"0"7"-1,0 0 2 0,0 0 0 0,0 0-35 0,0 0-9 4,0 0 0-4,0 0 0 6,0 0 106-6,0 0 19 6,0 0 4-5,0 0 1 7,8 4-32-8,-4-1-6 7,-4-3-2-7,7 3 0 9,-3 4-25-9,4 0-5 8,-1 0 0-8,1-4-1 6,3 1-2-6,-3-1 0 11,0-3 0-11,3 7 0 4,0-1-21-4,1 1-5 13,-5 0-1-13,1 7 0 2,4-4-14-2,3 0-4 7,0 0 0-7,0-7 0 10,1 4-3-10,3-7-1 6,0 10 0-5,0-3 0 6,0 0-8-7,4 3 0 7,-4 4 0-6,0-4 0 7,0 3 0-8,0 1 0 6,0 0 0-6,0-4 8 11,0 0-8-11,0 7 0 4,4-7 0-4,0 0 0 12,-4 4 8-12,0-1-8 3,0-3 8-3,0 4-8 8,0 0 0-8,0-4 8 7,-4 3-8-7,1 4 0 8,-1-7 8-7,0 4-8 6,0-4 0-7,1 4 8 7,-1-1-8-7,0 1 0 9,0-1 0-8,1 1 0 4,-1 0 12-5,0-1-4 11,0 4 0-11,1-7 0 4,3 0-8-4,0 4 0 7,-4 0 0-7,0-1 8 8,4-3-8-8,-3 4 0 7,-1-7 9-7,0 6-9 8,4 1 11-8,-4 3-3 7,5-7 0-6,-5 7 0 8,4 0 8-9,0 3 0 5,0-3 1-5,0 3 0 11,4-3-1-11,0 4-1 4,-4-1 0-4,0 0 0 12,4 1-3-12,3-1 0 3,-3 0 0-3,4 1 0 9,0-1-3-9,-1 0-1 6,1 1 0-6,0-1 0 8,3 0-8-8,1 4 0 8,-1-4 0-8,1 1 8 7,3-8-8-7,0 4 0 10,-3 4 9-10,-1-1-9 5,5 4 8-5,-1-4-8 10,0 11 10-9,1-14-10 3,-1 3 8-4,-4 0-8 7,5 4 0-7,-5 0 0 8,1-4 8-8,-1 0-8 7,-3 1 0-7,3-1 0 9,1 0 8-8,-4 4-8 4,3 0 0-5,-3 3 0 9,0-7 0-9,-5 4 8 6,9 0-8-6,-4 3 0 10,3-14 16-10,-7 8 0 5,4 2 0-5,-1 1 0 12,1 0-24-12,-4 0-5 3,-4 3-1-3,4-7 0 8,-4 4 14-8,0 0 0 7,4 3 0-7,0-4 0 8,-4-2 9-8,4-1-9 8,-4 0 0-8,4 1 9 7,-1 3-1-7,1-4-8 10,-4 7 12-10,4-3-4 5,0-1-8-5,0 1 0 10,0 3 0-10,0-6 0 6,0-1 0-6,0 7 0 6,3-7 0-3,-7 4 0 2,8-4 0-5,-4 4 0 7,0 3 0-7,3-6 0 9,-3-4 12-9,0 6-4 6,4-2 0-6,-4-1 0 9,3 4-8-8,-3-4 0 4,8 0 0-5,-5-3 0 10,-3 4 0-10,4-1 0 5,0 0-12-5,-1 1 12 12,5-1 0-12,-4 7 0 3,-1-10 0-3,5 3 0 9,-8 1 0-9,7-1 0 6,-3 7 0-6,-4-6 0 8,3-1 8-8,-3 0-8 8,4 1 0-8,0-1 8 7,-1-3-8-6,-3 3 0 8,4 1 9-9,0-4-9 5,-5 3 0-5,5 0 0 11,0-3 0-11,0 4 0 4,-5-5 0-4,5 5 0 7,0-1 0-4,-1-6 0 9,1 6 0-11,-4-3 0-1,0 3 0 2,0 4 8 4,0-10-8-6,0 6 0 6,-1 0 0-6,1-3 8 9,0-3-8-9,0 3 0 6,0 0 8-6,-4 0-8 11,4 3 8-11,-4-6-8 4,4 6 10-4,-4-3-10 12,0 0 0-12,0 0 0 3,0 3 0-3,4 0 0 8,-8-6 12-8,8 3-4 7,-4-3-8-7,0 2 12 9,0-2-12-9,-4 3 0 8,4-3 8-8,-3-1-8 7,-1 4 0-7,4-7 9 9,-4 11-9-9,1-11 8 5,-1 7-8-5,0-4 0 11,0 1 0-10,4 3 0 2,-3 0-9-2,3 0 9 8,-4-4 0-9,-4 4 0 6,5-7 0-6,-1 4 0 6,-4-1 0-6,5 1 0 9,3 3 0-9,-4-7 0 6,0 4 0-6,4 3 0 9,0 0 0-8,-4-7 0 4,1 0 0-4,-1-7 0 9,-4 4 11-9,1-4 2 2,-1 4 1-2,1-7 0 10,-5 4-14-11,1-4 8 3,-8 0-8-3,0 0 0 8,4-4 8-8,-4 4-8 7,0 0 0-7,4-7 9 9,-1-3 2-9,-3 0 0 7,4 0 0-7,-4 0 0 7,-4-4-11-7,4-3 0 10,-3 4 0-10,-5-4 0 5,4 0 0-4,0 3 0 9,1-3 0-10,-5 0 0 5,0 4 0-5,1-4 0 7,-1 3 0-7,0 4 0 7,1 0 0-7,-1 0 0 7,1 3 0-7,3 0 0 9,-4 0 0-9,0 4-14 6,5 3 2-6,3 0 0 10,-8-3 12-10,8 3 0 5,-8 3 0-5,8-3 0 10,0 0 0-10,0 0 16 5,0 3-3-5,0 8-1 12,0-5-21-12,4 5-5 3,4-1-1-3,-4 0 0 9,3 0 15-9,5 4 0 7,-5-1 0-7,5 4-9 8,-1-3 9-8,-3-1 0 7,3 4 0-7,1-3 0 8,-5 3 0-8,5-4 0 9,-5 4 0-9,-3-3 0 5,4 3 13-5,-4-7 2 11,-4 3 0-11,0 1 0 4,-4-4-15-4,0 0 11 8,0 1-11-8,-3-1 10 8,-1-4-10-7,-3 5 10 4,-5-5-10-5,1 1 10 9,4 0-10-9,-5-4 0 7,1 4 0-7,0-3 0 20,0-4-90-20,-1 0-17 0,5 0-3 1</inkml:trace>
    </iact:actionData>
  </iact:action>
  <iact:action type="add" startTime="109659">
    <iact:property name="dataType"/>
    <iact:actionData xml:id="d37">
      <inkml:trace xmlns:inkml="http://www.w3.org/2003/InkML" xml:id="stk37" contextRef="#ctx0" brushRef="#br1">13554 13433 1728 0,'0'0'38'2,"0"0"8"-2,0 0 2 0,0 0 0 0,0 0-39 0,0 0-9 5,0 0 0-5,8 10 0 8,-4-6 104-8,-1 2 20 8,5-2 3-8,0 6 1 7,-5-3-52-7,5 3-9 9,0 0-3-9,3 0 0 6,-3 0 0-6,3 0 0 7,1 1 0-7,3 2 0 8,-4 1-12-8,5-4-2 7,3 7-1-7,0-4 0 9,0 4-25-9,0-6-4 7,0 6-2-7,4-1 0 7,-4 5-5-7,4-4-1 8,3 6 0-8,-3-2 0 9,4 3 2-9,-4-1 0 5,0 1 0-5,3 3 0 11,-3 0 3-11,0-3 1 4,0 0 0-4,4 3 0 12,-4 0-2-11,7-3-1 2,-3-1 0-3,3-2 0 9,-3-1-15-9,7 4 0 6,-3-4 8-6,-1 4-8 8,1 0 15-8,3-1 0 8,0-2 0-8,-3 6 0 7,-4-3-7-7,-1 6-8 8,5-6 11-8,-1 6-11 6,1 1 12-6,-1-1-4 11,8 1 0-11,1-1-8 5,-5-3 13-5,8 1-4 7,-4-5-1-7,4 4 0 8,-4-3 16-8,0 3 4 6,0 0 0-6,4-3 0 9,-4 3-28-8,4 0 0 5,4 4 0-5,0-1 0 7,3-3 0-7,-3 11-19 3,0-8 3-4,3 4 1 10,-3 0 15-10,-4-3 0 5,4 6 0-5,0-10 0 12,-5 4 0-12,5-1 8 3,-4-3-8-3,4 7 0 10,0-3 15-10,-4-1-4 5,3 4-1-5,1 7 0 9,-8-4-10-9,0 0 0 7,0 4-10-7,1 0 10 8,-1-4 0-8,0 0 0 10,4 0 0-10,0-3 0 4,0 0 0-4,3 0 0 11,-3 3 8-11,4 1-8 4,0-1 0-4,-4 0 10 7,-4 4-10-7,4 0 8 8,0-1-8-8,0 4 0 7,0-6 0-7,7-1-11 8,-3-3 11-8,0 3 0 7,-1-6 0-7,1 6 0 10,0 0 0-10,-8-6 0 5,0 6 0-4,4 4 0 9,-4-4 0-10,0 4 0 4,0-1 0-4,4 1 0 13,0-4 0-13,0-3 0 2,-4 0 0-1,8 0 0 7,-8-3 13-8,0-1 5 6,1 4 1-6,-1-4 0 9,-8 1-19-9,1-1 10 7,3 4-10-7,0 0 8 8,-3 4-8-8,3-8 0 9,0 4 9-9,1 0-9 17,-1-7-16-16,0 4-8 0,-3-8-2-1,-1 1 0 2,1-4 43-1,-4-3 9 7,-1 4 2-8,1-1 0 6,-4-6-28-6,-4 2 0 6,0-2 8-5,0 3-8 6,0-3 0-6,-4-1 0 5,4 1 0-6,-3-4 0 10,-5 0 0-10,4 4 0 6,1-11 8-6,-5 7-8 10,0-3 0-10,1-4 0 4,-1 4 0-4,-3-4 8 12,0 4-8-12,-1-7 0 3,-7 0 0-3,0 0 8 9,8 0 17-9,-8 0 3 6,4-7 1-6,-4 7 0 9,0-3-29-9,3-7 0 7,-3 0 0-7,-3 0 0 8,3-4 0-8,-4 0 0 9,0 4 0-9,0-3 0 17,0-1-20-16,-3 1-11-1,3-1-1 1,0 0-1 0,-4 4 33-1,5 0-8 7,-1-7 8-7,0 7 0 10,4-4 0-10,-4 4 0 5,0 3 0-5,4-3 0 9,-3 4 0-9,3-1 0 7,0 0 0-7,0 7 0 9,0 0 0-9,0 0 0 5,0 0 0-5,0 0 0 11,0 0 0-11,0 0 0 4,7 0 0-4,1 0 0 12,-1 7 0-11,1-4 0 1,0 4 0-2,3 3 0 9,1 0 0-9,-1 0 0 6,0-3 0-6,1 7 0 9,3-4 0-9,-3 4 0 8,-1 2 0-8,4-5 0 7,-3 2 0-6,3 1 0 7,0-1 0-8,-3 4 0 6,-1-7 0-6,1 4 0 11,-5 0 0-11,1-1 0 4,-1-3 0-4,-3 0 0 7,0 1 0-7,0-1 0 8,-4-3 0-7,-4-1 0 6,0 5 9-7,-3-1-9 7,-1 0 12-7,-7-3-4 7,-1 3 0-7,-6 0 0 9,-1 0 11-9,-4 0 1 6,0 4 1-6,1-4 0 11,-1 0-21-11,0 0 9 3,4 1-9-2,1-8 0 10,2 4 0-11,5-7-9 4,0 0-1-4,4-10-1046 17,7-1-208-16</inkml:trace>
    </iact:actionData>
  </iact:action>
  <iact:action type="add" startTime="111146">
    <iact:property name="dataType"/>
    <iact:actionData xml:id="d38">
      <inkml:trace xmlns:inkml="http://www.w3.org/2003/InkML" xml:id="stk38" contextRef="#ctx0" brushRef="#br1">18922 9138 1504 0,'0'0'43'1,"0"0"9"-1,0 0-42 0,0 0-10 6,0 0 0-6,0 0 0 7,0 10 116-7,0-10 22 7,0 0 4-7,0 10 1 8,0-3-48-8,0 7-10 8,0 3-1-8,-4 3-1 7,4-7-23-7,0 11-5 9,0 0-1-9,0 3 0 6,0-3-7-6,4 6-2 10,-4 4 0-10,4 3 0 6,-4 1-13-6,0 2-2 7,4 1-1-7,-4 3 0 8,7 0-11-7,-3 4-2 4,0-1-1-5,4-6 0 9,-5 3-15-9,5 3 8 6,-4-3-8-6,3 4 0 9,-3 3 9-9,0 0-9 6,4 3 8-6,-4 14-8 11,3-11 0-10,1 1 8 2,-1-7-8-2,-3 3 0 10,-4-7 8-11,4 1-8 3,0 3 8-3,-4 0-8 14,4 3 0-14,-1-7 8 1,-3 1-8 0,4 3 0 7,0-11 0-7,0 1 0 5,-4 3 0-5,4-3 0 7,0-1 0-8,-4 1 8 7,0 3-8-7,3 0 0 7,-3 0 0-7,4 4 8 11,-4-11-8-10,0 7 0 1,0-7 0-1,0 1 0 10,0-4 8-11,0 3-8 4,0 0 0-4,-4 0 0 7,4-6 0-7,0 6 0 8,4 1 0-8,-4 2 0 7,-4-6 9-6,4 7-9 6,-3-1 0-7,3-9 8 7,0 6-8-7,0-3 0 9,0 0 0-9,3-3 9 6,-3 2-9-6,0 1 0 11,0 4 8-11,0-8-8 4,0 7 0-4,0 1 0 9,4 2 0-9,-4 1 0 6,0 0 0-6,0 3 0 8,0-10 0-8,0 3 0 7,0 0 0-7,4 1 0 8,0 2 0-8,-4 1 0 9,4 3 0-8,-4-3 0 3,0-1 0-4,0 8 0 11,0-1 0-11,0 1 0 4,0-4 0-4,0 0 0 12,3-3 0-12,-3 6 0 4,4 1 8-4,-4-4-8 6,0 6 0-6,4 1 0 10,0 0 0-10,0 3 8 6,-4-3-8-6,0-3 0 9,3-1 13-9,1-3-4 6,0 4-1-6,0 6 0 10,4-7 0-10,-5 1 0 4,-3 6 0-4,4 0 0 12,4-3-8-12,-4-3 12 4,-4-1-12-4,7 4 12 13,-3-4-4-13,0-3-8 1,0 4 12 0,-4 6-4 7,3-6-8-4,1 2 8 0,-4 1-8-4,4 0 8 7,-4 0 14-6,4-7 2 6,0 0 1-7,-4 4 0 8,4-4-25-8,-4 3-17 9,0 1 2-9,0 2 1 6,0-2 14-6,3-1 0 10,-6 4 9-10,3-3-9 4,0-4 0-4,3-4 8 9,-3 1-8-9,0 3 0 6,0-3 0-5,0-4 0 5,0 4 0-6,4 6 0 8,-4-6 0-8,4 0 0 7,-4 3 0-7,0 0 0 9,4-7 0-9,-4-3 8 7,4 7-8-7,-1-11 0 10,-3 4 0-10,4 7 0 4,-4-7 0-4,0 3 0 9,4-3 0-9,-4 0 0 6,4 6 8-6,-4-2-8 8,4-1 0-8,-4 0 0 7,0-3 0-6,0 3 0 5,3-6 0-6,-3-4 0 9,0 0 0-9,0 4 0 8,0-4 0-8,0 0 0 11,0 3 0-11,0 1 0 3,4-4 0-2,-4 4 0 10,0-1 0-11,-4 1 0 3,4-1 0-3,0 1 8 7,-3 2-8-7,-1-2 0 9,0-4 0-9,0 0 0 6,4 0 0-6,0-3 0 8,0-4 0-8,0 8 0 7,0-8 8-7,0 0-8 9,-4 4 0-9,4 0 0 6,-3-1 0-6,3 1 0 11,-4 7 8-11,4-11-8 4,0 7 0-4,-4 0 0 9,4-3 8-9,-4 3-8 6,4-3 0-6,-4 3 0 8,4-3 9-8,0-4-9 7,0 0 8-6,0 1-8 7,-3-1 8-8,-1-6-8 8,4-1 8-8,-4 1-8 6,4-1 8-6,0-3-8 10,-4 1 8-10,4-5-8 5,0-6 0-5,0 0 0 12,-8 4 8-12,8-4-8 3,0 0 0-2,-7 3 0 5,-1-6 0-6,1 3 0 8,-1-7 0-8,0 0-11 8,1-3 11-8,-1 0-8 7,0-4 8-6,-3-3-10 5,3 0 10-6,-3-3-10 9,3 0 10-9,-3-1-13 6,3 1 5-5,-3-4 8 9,3 4 0-9,1 0 0 2,3 6 0-2,0-3 0 9,0 4 0-10,0 2 0 4,1 1 0-3,-1 3 0 6,4 7 0-7,0 0 0 7,0 0 0-7,0 0 8 8,7 4 5-8,1 3 1 8,3-1 0-7,-3 8 0 6,0-4 1-7,-1 7 0 9,5-3 0-8,-5 3 0 3,9 0-4-4,-5-1-1 11,4-2 0-11,-3 3 0 4,-1-3-10-4,1 3 12 7,-1-7-12-6,0 0 12 7,5 0-12-8,-5-7 10 6,-3 8-10-6,3-8 10 8,1 0-10-8,-5 1 12 7,1-4-12-7,0-4 12 9,-1 1-4-8,1 0 0 4,-1-4 0-5,1 0 0 11,3-3-8-11,1-7 10 4,-8 3-10-3,3-3 10 11,1 0-10-12,0-3 0 2,-5 0 0-1,1 3 8 6,0-4-8-7,0 1-9 7,0 7 9-7,-1-11-13 23,1 4-147-22,-4-1-30 2,8-16-6-3,0 13 0 0</inkml:trace>
    </iact:actionData>
  </iact:action>
  <iact:action type="add" startTime="112753">
    <iact:property name="dataType"/>
    <iact:actionData xml:id="d39">
      <inkml:trace xmlns:inkml="http://www.w3.org/2003/InkML" xml:id="stk39" contextRef="#ctx0" brushRef="#br1">19414 17345 1497 0,'0'0'32'1,"0"0"8"-1,0 0 0 0,4 0 4 0,3-3-36 0,-3 3-8 5,4-7 0-4,-1 0 0 6,5 4 104-7,-5-8 20 6,5 5 3-6,3-5 1 9,0-2-23-9,4-1-4 6,-3 1-1-6,7 3 0 11,-4-7-20-11,4 3-5 4,-1-6-1-4,5-1 0 12,0 1-14-12,-1 0-2 3,5-4-1-3,-1-6 0 9,1 2-11-9,3-6-2 6,1 1-1-6,3-5 0 10,0 8-25-9,0-4-5 5,0 3-1-6,0-3 0 7,4 4 3-6,-4-1 0 8,4 1 0-9,4-4 0 5,-4 4-7-5,0-11-8 10,0 4 11-9,0-7-11 3,3 3 30-4,1 0-1 7,-4 0 0-7,4 4 0 8,0-3-21-8,-4 2-8 6,-1 4 0-6,5 0 9 9,0 1-1-8,-4-5-8 5,0 4 12-6,4-6-4 9,-4-1 0-9,-1 4-8 6,5-1 12-6,-4-6-4 10,0 7-8-10,-4 3 8 5,0 4-8-5,4-8 8 12,0 8-8-12,-4-1 12 3,-3 4-12-2,3 0 12 7,0-3-4-8,4-1 0 6,-4 1 0-6,4-4 0 8,0 0-8-8,-4 0 0 8,0 0 0-8,0 0 0 7,4-3 28-6,-4 6 3 7,0 4 1-8,1-3 0 6,-1 6-32-6,0-3 0 10,4 3 0-10,-4 0 0 5,0 1 0-5,-4 6 0 7,1-10 0-7,-1 6 0 8,-4 1 0-8,5-4 0 6,-5 0 0-6,5 4 0 9,-5-7 0-9,1 0 0 7,-1 3 0-7,-3-3 0 9,-1 0 0-9,1 3 0 6,0 4 0-6,3-4 0 10,-3 0 0-10,0 7 12 5,-1-3-3-5,1 10-1 12,0-10-8-12,-1-1 0 4,1 4 9-4,-4 0-9 7,0-3 9-7,0 6-9 7,3-3 12-7,-10 0-12 10,3-3 9-10,4 0-9 8,-4-4 0-5,0 4 9 6,0 3-9-5,0-4 0-4,0 4 0 0,4-3 8 8,3 0-8-5,-3-1 8 6,0 5-8-8,0-1 8-1,0-4-8 0,0 4 0 7,-4 4 0-4,4-4 0 3,-4 3 0-5,4-6 8 7,-4 6-8-6,0-3 8 0,0 0 0-2,0 0-8 7,0 4 12-7,0-1-4 8,-4 4-8-8,4-3 8 7,0 2-8-7,-3-5 8 10,3 5-8-10,-4-2 10 4,4 3-10-4,-4-4 10 11,1-3-10-11,-1 4 0 3,4 2 0-3,0-6 0 9,-4 4 0-6,4 3-17 1,0-4 4-3,-3 1 1 6,3 2 12-7,0 1 0 8,-4 0 0-8,4-4 0 7,-8 1 0-6,5 3 13 8,-1-7-2-8,0 7-1 3,4-1-10-4,-3 1 0 11,-1 0 0-11,0 0 0 4,0-4 0-4,-3 1 0 6,3 3 8-3,0-4-8 3,0 1 0-6,1 2 0 7,-5 1 9-7,4-3-9 8,1-4 8-8,-1 3-8 7,-4 4 10-7,5 0-10 9,-1 0 16-8,-4-4-4 4,1 1 0-5,3-1 0 10,-7 4-12-10,3 0 0 5,0-1 0-5,1 1 0 12,-1 0 0-12,1 7-13 3,-5-7 2-3,5 3 1 8,-5 0 10-8,1 0 0 7,0 0 0-7,-5 4 0 8,5 0 0-6,0-1 9 4,-4-3-9-6,-4 7 0 7,0 0 8-7,0 0-8 9,0 0 0-9,0 0 0 6,0 0 8-6,0 0-8 11,0 0 0-10,0 0 0 2,0 0 9-3,-8 4-9 6,-4-4 0-6,-3 3 9 9,4 1-9-8,-4-1 12 5,-1 4-12-6,-3 0 12 8,0-1-12-7,-4 5 0 5,0-8 0-5,-3 7-11 7,-1-3 11-8,0 3-13 6,4 0 5-6,-3-6 8 10,-1 2-10-10,0 1 10 5,5 0 0-5,-1 0-9 12,-4-4 9-12,4 1 0 3,4-1-9-3,4 0 9 9,0-3-8-9,-1 4 8 8,1-4-10-5,4 0 10 4,-1 0-11-2,5 0 11-5,-1-7-12 0,0 4 12 7,8 3-13-4,0 0 4 5,0-7 1-4,4 3 0-3,0-2 0-1,4 2 0 11,-1-3 0-11,5 1 0 4,-1 2 8-2,4-6-10 5,1 10 10-5,-1-10-10 3,0 3 10-4,4 4 0 5,0-7 0-4,4 3-8 3,0 3 8-4,0-2 0 3,0 2 0-4,3 1 0 9,1-4 0-9,0 4 0 6,-1-1 0-6,-3 4 0 11,0-3 0-11,-4 3 0 4,0 0 0-4,0 3 0 11,-7 4 0-11,-1-4 0 4,-3 4 0-4,-4 0 8 9,-1 3 0-9,-6 4 0 6,-1-4 0-6,0 3 0 8,0 4 3-8,-3-6 1 8,3 6 0-8,-4-4 0 7,1 4-4-6,3-3 0 7,0 3 0-8,-4-1 0 6,4-5-8-6,1 2 0 11,-1-3 0-11,0 1-11 16,0-1-48-16,4 0-9 1,-4-3-3 0,4-7-948 7,0 10-189-8</inkml:trace>
    </iact:actionData>
  </iact:action>
  <iact:action type="add" startTime="115034">
    <iact:property name="dataType"/>
    <iact:actionData xml:id="d40">
      <inkml:trace xmlns:inkml="http://www.w3.org/2003/InkML" xml:id="stk40" contextRef="#ctx0" brushRef="#br1">15937 10067 1890 0,'0'0'41'2,"0"0"9"-2,0 0 2 0,4-7 1 0,-4 0-42 0,4 4-11 4,-4-4 0-4,0 0 0 9,0 0 92-9,0 1 17 6,0 6 3-6,-4-7 1 11,0-3-25-11,0 6-6 7,-4-6-1-7,1 3 0 9,-1 4-13-9,-3-4-2 3,-1 4-1-3,1 3 0 10,-4 0-5-10,-1 0 0 6,1 0-1-6,-4 3 0 9,4 4-31-9,-4-4-5 7,0 8-2-7,0-1 0 8,0 3 35-7,0 1 6 7,3 6 2-8,1-3 0 6,4 3-52-6,3 8-12 10,0-8 0-10,5 4 0 5,3-1 54-5,0 1 8 5,3 0 2-5,5-4 0 10,-4 1-52-10,7-8-12 5,1 4 0-5,7-7 0 10,0 0 0-10,0-3 0 8,8-3 0-8,-5-4 0 20,5 0-37-20,4-11-11 1,-5 1-1-1</inkml:trace>
    </iact:actionData>
  </iact:action>
  <iact:action type="add" startTime="115740">
    <iact:property name="dataType"/>
    <iact:actionData xml:id="d41">
      <inkml:trace xmlns:inkml="http://www.w3.org/2003/InkML" xml:id="stk41" contextRef="#ctx0" brushRef="#br1">22060 10223 1839 0,'0'0'40'0,"0"0"9"0,-4-7 2 0,4 0 1 0,-4-3-42 0,4 3-10 10,0 0 0-10,-4-3 0 5,0 3 146-5,1 1 27 7,-1-1 6-7,0 4 1 9,0-1-68-9,-3 1-12 5,-1-4-4-5,0 7 0 10,1 0-25-10,-5 0-6 5,1 3-1-5,3 1 0 9,-3 3-6-9,-1 3-2 6,5 0 0-6,-5 3 0 10,5 1-15-10,-1 0-3 5,0 6-1-5,5 0 0 12,-1 1 9-12,0-8 2 3,4 7 0-3,4 1 0 10,0-4-39-10,-1 0-9 7,5 0 0-7,3-4 0 7,5 4 0-7,-1-7 10 7,4-3-10-7,4 3 10 8,4-3-10-8,-1-4 0 8,1-3-10-7,7 0-1051 16,1-6-211-16</inkml:trace>
    </iact:actionData>
  </iact:action>
  <iact:action type="add" startTime="116474">
    <iact:property name="dataType"/>
    <iact:actionData xml:id="d42">
      <inkml:trace xmlns:inkml="http://www.w3.org/2003/InkML" xml:id="stk42" contextRef="#ctx0" brushRef="#br1">22491 15782 1958 0,'0'0'43'1,"0"0"9"-1,0 0 1 0,0 0 3 0,0 0-45 0,0 0-11 8,0-7 0-8,3 1 0 6,1-1 137-5,-4 3 26 9,0 4 5-10,0-10 0 5,0 3-58-5,0 1-12 11,-4-1-2-11,1-3-1 4,-1 6-31-4,-4-6-5 8,0 3-2-8,1 4 0 7,-5-4-20-7,5 4-4 8,-5-7-1-8,-3 10 0 7,0-7-11-7,0 4-2 8,-4 3-1-8,3 0 0 9,1 3-2-9,-4 4 0 4,4 3 0-3,-4 0 0 10,0 0-3-11,3 0-1 4,1 4 0-4,4 3 0 11,3-4 5-11,0 4 1 4,8 4 0-3,0 2 0 6,0-2 0-7,8-1 0 8,0 0 0-8,3 4 0 8,1-3-6-8,7-8-2 8,-4 4 0-8,8-3 0 6,-4-4-10-5,7-3 0 9,1-4 9-10,7-3-9 16,-3-3-60-15,3-8-17-1,1 1-3 1</inkml:trace>
    </iact:actionData>
  </iact:action>
  <iact:action type="add" startTime="117180">
    <iact:property name="dataType"/>
    <iact:actionData xml:id="d43">
      <inkml:trace xmlns:inkml="http://www.w3.org/2003/InkML" xml:id="stk43" contextRef="#ctx0" brushRef="#br1">15289 16091 2304 0,'0'0'51'2,"0"0"10"-2,-4-7 3 0,0 0 0 3,4 0-52-3,-4 1-12 3,-3-1 0-1,-1 0 0 10,1 0 80-10,-1 0 12-2,-4 4 4 0,1 0 0 7,0 3 25-7,-5 0 6 6,5 3 1-6,-4 0 0 9,3 4-103-9,1 3-25 8,-4 1 0-8,3 2 0 8,1 1 50-8,-1-1 5 9,5 4 1-9,-1 0 0 5,0 0-39-4,8 3-7 9,0 4-2-10,0-4 0 4,0-3 45-4,4 4 9 6,4-1 2-4,-1-3 0 6,5-3-46-8,-1-1-9 6,5 1-1-6,3-4-8 9,3-3 0-9,5-1 0 6,0-6 0-6,3 0 0 21,1-3-36-21,-1-4-13 0,1-3-3 1,-1-7-1494 3</inkml:trace>
    </iact:actionData>
  </iact:action>
  <iact:action type="add" startTime="118094">
    <iact:property name="dataType"/>
    <iact:actionData xml:id="d44">
      <inkml:trace xmlns:inkml="http://www.w3.org/2003/InkML" xml:id="stk44" contextRef="#ctx0" brushRef="#br1">18141 12613 1504 0,'0'0'33'1,"0"0"7"0,0 0 2-1,0 0 0 1,0 0-34 0,0 0-8 4,3 6 0-5,1 5 0 9,0-11 118-9,4 3 22 6,-5 4 4-6,5-7 0 8,0 0-48-7,-1 0-11 6,5 0-1-6,-5 0-1 6,5-7-18-7,-5 4-3 8,5-4-1-8,-1 3 0 7,-3-6-25-7,3 3-6 10,1-3-1-10,-5 0 0 4,1 0 28-4,0 0 6 9,-1 0 1-9,1-1 0 6,0-2-52-6,-1 3-12 8,-3-4 0-8,0 4 0 7,-4 0 0-7,4 3 0 8,-4-3 0-8,3 6 0 8,-3-6 0-8,0 3-12 6,0 7 3-6,0 0 0 11,0 0 9-11,0 0 0 4,0 0 8-4,0 0-8 12,0 0 8-12,-7 7-8 3,3 3 10-3,0 1-10 8,0-1 0-8,1 0 0 7,3 0 0-7,0 7 0 8,0-3 0-8,0 3 0 8,7 0 0-8,-7-1 0 8,4 1 0-8,0 4 0 9,0-4 0-8,-1 3 0 3,5 0 0-4,-4 1 0 12,0-1 0-12,-1-3 0 4,1 3 30-4,-4-3 0 7,4 4 0-6,0-4 0 6,-4-4-18-6,4 1-3 5,-4-4-1-6,0 3 0 8,0-6-8-8,-4 3 0 7,4 1 0-6,0-11 0 17,-4 3-31-17,-4 4-5-1,5 3 0 1,-5-10-1 3,0 0 37-3,8 0 0 3,-7 3 0-4,-1-3 0 11,-3 7 0-10,11-7 0 2,0 0 0-3,0 0 0 10,0 0 21-10,0 0 12 5,0 0 3-5,0 0 0 8,0 0 4-8,0 0 0 8,0 0 1-8,0 0 0 8,0 0 7-8,7 0 2 8,5 0 0-7,-5 0 0 4,9 0-21-5,-1 0-4 12,0-7-1-12,4 4 0 3,4 3-12-2,0-10-4 6,4 10 0-7,-1-10 0 21,-3 3-28-21,0 3-7 1,4-6-1-1,-4 3-1478 3</inkml:trace>
    </iact:actionData>
  </iact:action>
  <iact:action type="add" startTime="123787">
    <iact:property name="dataType"/>
    <iact:actionData xml:id="d45">
      <inkml:trace xmlns:inkml="http://www.w3.org/2003/InkML" xml:id="stk45" contextRef="#ctx0" brushRef="#br2">13688 12962 668 0,'0'0'19'1,"0"0"4"-1,0 0-23 0,0 0 0 5,0 0 0-5,0 0 0 9,0 0 81-9,0 0 12 6,0 0 3-6,0 0 0 11,0 0 16-11,0 0 3 5,0 0 1-4,0 0 0 9,0 0-29-10,0 0-6 3,0 0-1-3,0 0 0 13,0 0 0-13,0 0 0 4,0 0 0-4,0 0 0 6,0 0-15-6,0 0-3 8,0 0-1-8,7 0 0 8,-3 0-16-8,4 0-3 8,-8 0-1-7,3 0 0 5,5-4-5-6,0 1-2 10,-1 0 0-10,-3-1 0 5,4 1-6-5,3-1 0 11,-3 1-1-11,-1-4 0 4,1 0-3-4,4 4 0 7,-5-7 0-7,1 3 0 9,3-3 1-9,-3 7 0 6,3-8 0-6,1-2 0 9,-1 3-5-9,1 0-2 5,-1-1 0-5,0 1 0 11,1-3-3-11,-4 6-1 5,3-3 0-4,-3-1 0 9,-1 5-5-9,1-4-1 2,-1-1 0-3,1 1 0 8,0 0 3-8,3 0 0 7,-3 0 0-7,3 0 0 8,-3-4-11-8,-1 4 10 8,5-4-10-8,-1 4 10 7,1 0-10-7,-1 0 8 9,1 0-8-9,3-1 8 6,0 1-8-6,-3 3 0 10,3-3 9-9,0 3-9 3,0 1 0-4,1-1 9 12,-1 0-9-12,0 0 0 3,0-3 11-3,1 3-11 7,3 1 10-7,0-5-10 9,0 5 8-9,-4-1-8 6,0 0 0-5,4-3 9 13,-3 3-9-14,-1 4 0 1,0-7 0-1,4-1 8 14,-4-2-8-14,1-1 0 1,3 1 0-1,-4-1 8 11,0 4-8-11,0-4 10 3,1 4-10-2,-1-3 10 7,0-1-10-8,-3 4 10 15,3 0-10-14,0-4 10-1,0 1-10 1,1 3 0 12,-1-7 0-13,0 3 0 0,-3 0 23 1,3 1 5 6,0 3 2-7,0 0 0 6,1-1-30-6,-1 1-12 10,-4 0 1-10,5-3 0 6,3 2 11-6,0 1 0 15,-4-3 8-15,0 2-8 0,0 1 0 1,-3 0 8 4,3-3-8-5,0-1 0 15,1 4 0-14,-1 0 8-1,0-1-8 0,0-5 0 8,1 2 8-8,-1 4-8 19,-4-4 8-18,5 1-8 0,-1-4 11 0,0 7-3 1,0-7 0-1,-3 6 0 6,7-2-8-7,-4 3 0 14,0-7 0-14,1 0 0 0,-1 7 0 0,4-4 10 5,-8 1-10-5,5 2 10 8,3-2-10-8,-4 3 0 8,4-7 9-8,0 3-9 7,-4 4 0-7,4-4 0 16,0 1 0-16,0-1 0 1,0 4 0-1,-3-3 8 14,3-1-8-14,-4 7 0 0,0-10 0 0,4 4 0 11,-3 3 0-10,-5-4 8 9,8 0-8-10,-4 4 8 1,1 0-8-1,-5-3 8 6,4-4-8-6,1 3 0 7,3 4 0-7,-4 0 0 9,4-4 12-9,-4 4-3 6,4-7 0-6,-4 3 0 10,5 1-9-10,-5-4 0 5,4 3 9-4,0 1-9 9,0-4 8-10,-4 7-8 4,4-7 8-4,0 3-8 9,-3 1 0-9,-1-4 9 6,0 3-9-6,0 1 0 11,4-4 12-11,-3 0-12 5,-1 3 12-4,0-3-12 6,0 4 9-7,1-4-9 8,-1 3 0-8,0-3 9 7,-3 0-9-6,3 0 0 8,4 4 9-8,-4-4-9 3,4 3 0-4,-4-3 8 12,4 0-8-12,1 4 0 2,-1-4 0-2,0 0 9 7,0 0-9-7,0 3 0 9,0 1 8-9,0-4-8 7,-4 3 0-7,4-3 0 8,0 4 0-8,-3-4 10 7,-1 3-10-6,0 1 8 7,0-4-8-8,4 3 0 5,-3 4 0-5,-1-7 0 11,0 3 0-11,0 1 0 4,-3 3 8-4,3 0-8 13,0-4 0-13,-3 4 0 2,3-4 0-1,0 4 0 7,0-3 0-8,1-4 0 7,-1 3 8-7,0 4-8 8,0-7 0-8,1 3 0 8,3-3 0-8,-4 7 0 7,0-3 10-7,4-1-10 10,-3 4 12-10,3 0-12 4,0-7 0-4,-4 3 0 12,4 4 0-12,-4 0 0 4,4-4 0-4,-3 4 0 7,3-3 0-7,0 2 0 9,-4 1 0-9,4-3 0 6,-4-1 0-6,1 4 0 8,-1 0 0-8,4-7 0 6,-4 7 0-6,0-4 0 10,1 1 0-10,-1 2 0 6,0-6 8-6,0 7-8 11,1-3 0-11,-1 3 0 3,0-1 8-3,4 1-8 14,-4 0 0-14,1 0 0 2,3-10 0-1,-4 6 0 7,8 0 8-8,-8 1-8 6,4 3 0-6,0-4 0 8,0 4 8-8,-3-10-8 8,-1 9 0-8,0-6 0 7,0 7 8-7,1 0-8 10,-1-3 0-10,0-1 0 5,0 4 0-5,4 0 0 11,-3 0 8-11,-1 3-8 3,0-3 0-2,0 6 0 6,1-13 0-7,-1 7 0 8,0 0 8-8,0-4-8 6,4 1 0-6,-3-1 0 9,-1 1 8-9,0-1-8 6,0 1 0-6,1-4 0 11,3 0 0-11,0 3 0 5,0-3 0-5,-4 4 0 11,4-4 0-11,-4 3 10 4,4 1-10-3,-3-1 12 10,3 0-12-11,0 1 0 2,0 3 0-1,-4-1 8 9,0-5-8-10,1 5 0 7,-1 1 0-6,0-3 0 5,4 2 0-3,-4 1 8 2,1 0-8-4,-1 0 0 4,-4 3 8-5,5-3-8 10,-1 3 0-9,0-3 8 3,0 0-8-4,4 0 0 11,-7 0 0-11,3-7 8 4,0 10-8-4,1-3-14 7,-1-1 3-7,0 5 1 8,0-4 10-7,1-1 0 5,-1 1 0-6,-4 0 0 8,5 7 17-8,-5-8-1 7,4 1 0-7,-3 0 0 9,3 3-16-9,-4 4 0 6,1-14 0-6,-1 10 0 11,1 0 0-11,-1 1 0 4,-3 2 0-4,-1-3 0 12,5 1 0-12,-5 2 0 2,-3-2 0-2,-4 6 0 10,0 0 0-10,4-4 0 10,0 1 0-10,-4 3-9 17,4-4-156-17,-4 4-31 0,0-3-7 0</inkml:trace>
    </iact:actionData>
  </iact:action>
  <iact:action type="add" startTime="125934">
    <iact:property name="dataType"/>
    <iact:actionData xml:id="d46">
      <inkml:trace xmlns:inkml="http://www.w3.org/2003/InkML" xml:id="stk46" contextRef="#ctx0" brushRef="#br2">18297 9375 1332 0,'0'0'29'1,"0"0"7"-1,0 0 0 0,0 0 1 0,0 0-29 0,0 0-8 7,0 0 0-7,0 0 0 10,0 0 81-10,0 0 15 3,0 0 4-3,0 0 0 10,0 0-16-10,0 0-2 6,0 0-1-6,0-7 0 8,4 1-4-8,-4 2-1 7,3-3 0-7,1 4 0 8,4-4-8-8,-4 4-1 9,0-4-1-9,3 0 0 6,1 1-18-6,-1-1-3 10,1 0-1-10,0 7 0 5,-1-10 0-5,5 3 0 7,-5 4 0-7,5-7 0 8,-1 3-7-7,1 3-1 5,-1-6-1-6,1 3 0 8,3 1-7-8,-4-1 0 7,4 3-1-7,5-2 0 9,-5 2-16-9,0-2-3 6,0 2-8-6,1 1 12 10,-1-1 17-10,0 1 3 5,0 0 1-5,-3-1 0 12,3 4-33-12,0-3 0 3,-3-1 0-3,-1 4-12 9,4-3 24-8,1 3 4 4,-1 0 2-5,0 3 0 8,0 1-18-8,-3-4 0 8,3 3 8-8,-4 4-8 8,5-4 13-8,-5 4-1 8,1 0 0-8,-1-4 0 6,4 4-2-6,-3 3-1 11,3-6 0-11,-4 9 0 4,1-9-9-4,3 2 8 8,-3 5-8-8,-1-8 8 8,4 4-8-8,-3 3 12 6,3 0-12-6,-4-7 12 8,5 4-12-8,-5 0 8 7,0 0-8-7,1 0 8 10,-1-1 4-10,1 4 1 5,-5-3 0-4,1 3 0 8,3 1-13-9,-3-1 0 5,0 0 0-5,-1 0 0 11,1 4 0-11,0 3 8 4,-1-11-8-4,-3 8 9 9,4 0-9-9,-5-1 10 6,5 1-10-6,-4-1 10 8,0 1-10-8,0 3 8 8,-1-4-8-8,1 4 8 8,0 0-8-8,0 0 10 8,0 3-10-8,-1 4 10 7,1-3-10-6,0-1 12 8,0 0-12-9,0 4 12 4,-1-4-12-4,1 1 8 8,0-1-8-8,0-3 8 8,0 3-8-8,0 1 8 6,-1-8-8-6,1 4 8 9,0-3-8-9,0 3 0 6,0 0 0-6,-1 0 0 10,1 3 0-10,0-10 0 5,-4 10 0-4,4-6 8 9,0 3-8-10,-1 3 0 4,-3 1 0-4,4 2 0 11,-4-2 0-11,4 2 0 3,-4 1 0-3,0 3 0 14,0-3 0-14,4 3 0 2,-4-7 0-1,0 4 0 7,4 0 13-8,-4-4 1 7,0 1 0-7,0-1 0 8,0-3-14-8,0 3 0 8,0-6 0-8,0 6 0 7,0-3 0-7,0 3 0 9,0-3 0-9,-4 4 0 6,4-4 8-6,0 3-8 7,0 4 0-7,-4-4 9 8,4 4 3-8,0 3 0 6,0-3 0-6,0 3 0 9,0-4-12-9,-4 1-14 6,4 0 3-6,0 3 1 8,0-7 10-7,0 4 0 5,0-7 0-6,0 3 0 10,0-3 0-10,0 0 0 5,0 0 0-5,0 4 0 11,0-1 0-11,0-7 0 4,0 4 8-4,0 0-8 15,0-3 0-14,0 3 0 0,0 0 0 0,0-4 0 6,0 4 0-6,4 4 0 6,-4-4 0-7,0 3 0 6,0 0 0-6,4 1 0 9,-4-1 0-9,0 0 0 6,4 4 8-6,-4-4-8 10,0 1 8-10,0-1-8 5,4 0 0-5,-4-3 0 10,0 4 0-10,3-8 0 5,-3 4 0-5,0 0 0 7,0-3 0-7,0 3 0 8,0 0 0-8,0 3 0 6,0-7 0-6,0 4 0 9,-3-3 0-8,3 3 0 4,0 0 0-5,0 0 0 10,0 0 8-10,0 0-8 5,0 3 8-4,0 0-8 9,0 4 0-10,0-4 0 5,0 4 0-5,0 0-8 12,0-4 8-12,0 4 0 3,0 0 0-3,0-1 0 8,0-2 0-8,0-1 0 7,0-3 0-7,3 3 0 8,-3-3 0-8,4 0 0 8,-4-3 0-7,0 3 0 4,4 0 0-5,-4 0 0 11,0 0 0-11,4 0 0 5,-4 3 0-5,0-3 0 11,4 0 0-11,-4 3 0 3,0 1 0-3,3 2 0 8,-3 4 0-8,0-3 0 8,4 3 0-8,-4 0 0 7,0 4 0-6,4-4 0 6,0-3 0-7,-4-1 0 7,4 1 0-6,-1-3 0 7,-3-1 0-8,4 4 0 5,0-11 0-5,-4 4 0 12,4 3 0-12,-4-3 0 3,4 0 0-2,-4 4 0 8,0-1 0-9,4 0 0 6,-4 4 0-5,0 0 0 5,0 0 0-6,0 3 0 8,0 0 0-8,0 3 0 7,0 1 0-7,0-1 0 9,0-3 0-9,3 1 8 6,-6 2-8-6,3-10 0 12,0 4 0-12,3 0 0 3,-3-4 0-2,0 1 0 10,0-1 0-11,0 0 0 4,0 1 0-4,4-1 0 8,-4 4 0-8,0 3 0 7,0-4 0-7,0 5 0 6,0-1 0-6,4 3 0 9,-4 1 0-8,0 6 0 5,4-10 0-5,-4 4 0 7,0-1 0-8,4-3 0 6,-4-3 0-6,3 0 0 11,-3-4 0-11,4 0 0 3,-4 1 0-3,4 6 0 13,0-7 0-13,-4 1 0 2,4-1 0-1,-1 7 0 6,-3-3 0-2,4 3 0-2,-4 0 0-3,4 4 0 8,-4-1 0-7,4-3 0 6,-4 4 0-7,0-1 0 7,4 1 0-7,-4-8 0 9,4 5 0-9,-4-8 0 6,0 0 0-6,3 4 0 12,-3-4 0-12,0 1 0 6,0-4 0-4,0 3 0 7,0 4 0-7,0-4 0-2,0-6 0 0,0 6 0 7,0 4 0-7,0-1 8 7,-3 1-8-7,3 7 0 6,0-8 0-6,0 4 0 11,-4 1 0-10,4-1 0 3,0 3 0-4,-4-10 0 10,4 4 0-9,-4-3 0 2,4-1 0-2,-4 0 0 11,4 1 0-12,-4-1 0 3,4-7 0-3,-3 4 0 8,3 0 0-8,-4 4 0 7,4-8 0-7,-4 11 0 8,4-10 0-8,-4 3 0 8,4 3 0-8,-4 4 0 7,4-4 0-7,-3 4 0 9,3 3 0-8,-4-7 0 4,4 4 0-5,0 0 0 10,0-1 0-10,0 4 0 5,0-6 0-5,-4-1 0 8,4 0 0-8,0 1 0 7,0-4 0-7,-4 0 0 7,4 3 0-7,0-3 0 8,-4-3 0-8,4 2 0 6,-3-2 0-5,3 3 0 8,0 0 0-9,-4 0 0 5,4 0 0-4,0 0 0 10,0 0 0-11,-4 3 0 3,4 0 0-3,-4 1 0 13,4-1 0-13,-4 0 0 3,4 4 0-3,-4 0 0 8,4 3 0-8,-3-7 0 7,3 4 0-7,-4 0 0 8,0-4 0-8,4 0 0 8,-4-3 8-8,0 4-8 7,1-8 0-7,3 4 0 10,0-3 0-10,-4 3 0 4,4-4 0-4,-4 1 0 12,4 3 0-12,-4-4 0 4,4 4 0-4,0-6 0 7,-4 2 0-5,4 4 0 4,0 0 0-6,-3 0 0 6,3 3 0-6,0 1 0 9,-4-1 0-9,4-3 0 7,-4 7 0-7,4-1 0 10,-4-2 0-10,4 2 0 5,0-2 0-5,-4 3 0 10,4-4 0-10,0 4 0 5,-4-7 0-5,4 3 0 12,0-3 0-12,0 3 0 2,0-6 0-1,0-1-8 7,0 1 8-8,0 3 0 7,0-4 0-7,4 1 0 8,-4-1 0-8,4 4 0 8,-4-3 0-8,0 3 0 7,0-7 0-6,4 7 0 8,-4-3 0-8,0-1 0 3,4 4 0-4,-4 0 0 12,0 0 8-12,4 3-8 6,-4 1 0-4,0-8 0 6,3 8 0-5,-3-4 0-3,4 3 0 0,0-3 0 7,-4 3 0-5,4 1 0 4,0-5 0-5,-1-2 0 4,1 3 0-5,0 0 0 9,0-4 0-9,0 1 0 6,-1 0 0-5,1 3 0 9,0-7-14-10,0 3-7 4,0-3-2-4,0 4 0 12,-1-4 35-12,5 4 8 3,-4-1 0-3,3 1 1 8,1-1-21-8,-4 1 0 7,3 0 0-7,1 2 8 8,0-5-8-8,-1 2 0 8,1 4 0-8,0 4 0 7,-1-5-16-7,1 1-5 9,-1 4-1-9,1-1 0 6,0 0 36-5,3 1 7 9,-3-4 2-10,-1 3 0 4,1-3-15-4,3 3-8 7,-3-6 10-7,0 3-10 8,3-7 0-8,-3 4 0 7,-1-4 0-7,5 3 0 8,-5-3 0-8,1 1 0 6,4-1 0-6,-1-3 0 10,0-1 0-10,-3 1 0 6,3 0 0-6,-3 3 9 21,4-6-30-20,-5 2-7 0,5-2 0 0,-1 2-1 4,-3 5 45-4,3-11 10 4,0 6 2-3,-3-2 0 12,4 3-45-14,-1-4-9 0,0 0-2 0,1 1 0 4,3-1 47-2,-3-3 9 3,3 0 1-4,0 4 1 15,-4-4-48-15,5 0-10-1,-1 0-1 1,0-4-1 1,4 4 42-2,-3-7 9 11,3 4 2-11,0-4 0 4,0 4-23-4,-4-4 0 7,4-3 0-7,0 6 0 9,-4-6 0-8,1 0 0 4,3 0 0-5,0-4 0 9,-4 1 0-9,0 3 0 6,0-4 0-6,-3 4 0 10,3-7 0-10,-3 3 0 6,3 1 0-6,-4 3 0 11,5-11 0-11,-1 4 0 3,0 0 0-2,0-3 0 11,1 3-14-12,-1-3-7 2,0 6-2-1,4-6 0 6,0 0 23-7,0 3 0 8,0 0 0-8,0 0 0 8,4 3 14-8,-4 1 7 7,0-1 2-7,4 0 0 7,-4 4-23-7,0-7 0 11,0 4 0-11,-3-1 0 4,3 1 0-4,0-1 0 12,0 4 0-12,-4-4 8 3,0 1-8-3,1-1 0 10,-1 1 0-10,-4 3 0 6,5-1 0-6,-5-6 8 7,4 4-8-7,0-4 8 23,1 0-29-22,-5 0-6-1,4 0-1 1,1 0 0-1,3-3 48 0,-4-4 10 4,4 4 2-4,0-1 0 11,0-2-24-11,0 6-8 4,0-4 0-3,4 1 0 10,-8 0 0-11,4 3-12 4,4 0 12-4,-4 3-13 8,0-3 13-8,1 7 0 6,-5-10 0-6,4 3 0 9,0 3 0-9,-4 1 0 7,4-1 0-7,-4 4 0 8,-3-4 0-8,3 1 0 9,-3 3 0-9,3-4 0 6,-4 7 0-6,1-10 0 11,3 4 9-11,-4 3-9 3,5-7 0-2,-1 3 8 5,0-3-8-6,0 4 0 9,1-4 0-9,-1 0 0 6,4-4 0-6,0 4 0 9,0 4 0-9,0-7 0 6,0 3-9-6,0 0 9 9,0 0 0-9,0 3 0 6,0 4 8-6,-3-7 1 11,3 3-9-11,0 4 0 4,-4-3 0-3,0 3 0 11,4-1 0-12,-3 1 0 2,-1-3 0-1,-4 2 0 7,8-2 0-8,-7 3 0 6,3-4 0-6,-3 4 0 9,3 0 0-9,-4 0 0 8,4-4 0-8,1 4 0 7,-1 0 0-6,0 0 0 7,0-1 0-8,1-2 0 6,3 3 0-6,-4-4 0 10,4 1 0-10,0-8 0 4,4 4 0-4,-4 0 0 8,4 0 0-8,-4-3 0 8,0 3 0-8,0 0-8 6,0-3 8-6,0 3-10 9,4 3 10-9,-4-6 0 7,0 6 10-7,-3-3-2 8,3 1-8-7,-4 2 0 4,0 0 0-5,0 4 0 11,4-7 0-11,-3 4 0 4,3-1 0-4,-4 1 0 12,4-1 0-12,-4 0 0 4,4 1 0-4,4 3 0 8,-4 0 0-8,0-4 0 6,4 4 0-6,-4-4 0 9,4 4 0-9,0 0-8 7,4 0 8-6,-4-4-10 6,-4 1 10-7,4 3 0 9,-4-7 10-9,0 3-2 7,4 0-8-7,-4 1 0 10,0-7 0-10,0 3 0 4,-4 3 0-4,0-3 0 7,0 0 0-7,1 0 0 8,3 0 0-8,-4 0 0 6,4-3 0-6,-4 3 0 9,4 0 0-9,0 0 0 7,1 4 0-7,-1-4 0 9,3 3 0-9,-2 4 0 6,2-7 0-6,1 3 0 10,0 4 0-10,-4 0 0 5,4-4 0-5,-4 4 0 11,0-3 0-11,4 3 0 3,-4-1-10-3,-4 1 10 9,4 0 0-9,1 0 0 7,-5 3 0-7,0-3 0 8,0 0 0-8,1 0 0 7,-1-1 0-7,-4 1 0 8,4 0 0-8,1 0 0 10,-1 0 0-10,-4 0 0 5,5-1 0-5,-1-2 0 10,0 3 0-9,0-1 8 3,-3-5-6-4,3 2-2 6,0-3 0-6,1 3 0 9,-1 4 0-9,0-3 0 7,0 3-10-7,8-7 10 8,-4 0 0-7,-3 3 0 5,3 1 0-6,0 2 0 9,0-6 0-9,-4 7 0 6,4-3 0-6,-4 3 0 10,0-4 0-10,1 4 0 5,-1 0 0-5,4-4 0 11,-4 4 0-11,1-4 0 4,-5 4 0-3,4 0 0 7,0 0 0-7,1 0 0 3,-1-4 0-3,0 4 0 7,-3 0 0-8,3 0 0 8,0 3 0-8,-3-3 0 7,3 3 0-7,0 0 0 9,-3-3 0-9,-1 0 8 6,0 6-6-6,5-6-2 10,-5 0 0-10,1 0 0 5,-1 0 0-5,0 0 0 7,5 3 0-7,-5-3 0 8,4-1 0-8,-3 5 0 6,3-1 0-6,-4 0 0 9,5-7 0-9,-5 8 0 7,4-1 0-7,-3 0 0 8,-1-3 0-8,1 7 0 7,-1-8 0-7,1 1 0 10,-1 3 0-10,-3-3 0 5,3 4 0-5,-3 2 0 12,-1 4 0-12,5-3 0 3,-5-4 0-2,1 4 0 6,3-1 0-7,-3 1 0 7,0-4 0-7,-1 4 0 8,1-1 0-8,-4 1 0 7,3-1 0-7,1 1 0 8,-4 0 0-8,0-4 0 9,-1 4 0-9,1-1 0 6,0 1 0-6,-4 3 0 11,0 0 0-9,0 0 0-1,4-4 0 0,-4 4 0 6,4-6 0-7,0 2 0 24,-4 4-64-23,0 0-12-1,3-10-2 0,-3 3-1482 3</inkml:trace>
    </iact:actionData>
  </iact:action>
  <iact:action type="add" startTime="130858">
    <iact:property name="dataType"/>
    <iact:actionData xml:id="d47">
      <inkml:trace xmlns:inkml="http://www.w3.org/2003/InkML" xml:id="stk47" contextRef="#ctx0" brushRef="#br2">24118 13680 1184 0,'0'0'26'2,"0"0"6"-2,0 0 0 0,0 0 1 0,0 0-33 0,0 0 0 8,0 0 0-8,0 0 0 5,0 0 117-5,0 0 17 8,8 0 3-8,-4 0 1 7,-4 0-8-6,4 0-2 6,-4 0 0-7,7 4 0 8,-3-4-9-8,4 0-3 6,-1 3 0-6,-3-3 0 10,4 4-38-10,-1-4-8 5,5 0-2-5,-1 0 0 11,1 0-6-11,3 0-2 4,0 0 0-4,0-4 0 8,5 4-6-8,-1-3-2 7,-4 3 0-7,4-4 0 9,-4 1-22-8,4 3-5 5,-4-3-1-6,1-1 0 8,3 1 5-7,-4 3 1 7,4 0 0-8,-4 0 0 6,1 0-18-6,-5 0-3 10,0 0-1-9,-3 0 0 3,0 3-8-4,-1 1 12 7,-3-1-12-7,0 0 12 8,4 4-2-8,-8 0 0 6,0 3 0-4,0 4 0 5,-4 3 0-7,0-4 0 7,0 8 0-7,0-1 0 9,1 0 0-9,-1 4 0 6,-4-4 0-6,4 1 0 10,0-1-10-10,1 0 12 4,-1-3-12-3,4 0 12 10,-4 0 1-11,4-3 1 3,0-4 0-3,0-3 0 20,0 3-42-20,0-10-9 1,0 0-2-1,0 0 0 14,4 0-182-14,3-10-37 0,13-17-7 3,-9 3-2-3</inkml:trace>
    </iact:actionData>
  </iact:action>
  <iact:action type="add" startTime="133771">
    <iact:property name="dataType"/>
    <iact:actionData xml:id="d48">
      <inkml:trace xmlns:inkml="http://www.w3.org/2003/InkML" xml:id="stk48" contextRef="#ctx0" brushRef="#br2">13577 6636 1728 0,'0'0'38'1,"0"0"8"-1,0 0 2 0,0 0 0 0,0 0-39 0,0 0-9 7,0 0 0-7,0 0 0 9,0 0 143-9,8 4 26 6,-1-4 6-6,1 6 1 10,3-6-77-10,-3 0-15 3,7 0-4-2,-3 0 0 11,3 4-12-11,0-4-4 2,0 3 0-3,4-3 0 7,1 0-6-7,-1 0-2 7,0 0 0-7,4 0 0 9,-4 0-28-9,0 0-5 7,-4 0-2-7,4 0 0 7,-4 0-12-7,-3 0-9 10,3-3 12-9,-4 3-12 15,-3-4-32-16,0 4-12 0,-1 0-4 0,-3-6 0 16,-4 6-148-16,0-4-31 0</inkml:trace>
    </iact:actionData>
  </iact:action>
  <iact:action type="add" startTime="134024">
    <iact:property name="dataType"/>
    <iact:actionData xml:id="d49">
      <inkml:trace xmlns:inkml="http://www.w3.org/2003/InkML" xml:id="stk49" contextRef="#ctx0" brushRef="#br2">13783 6528 2188 0,'0'0'48'0,"-8"6"11"0,4 5 1 0,1-5 1 2,3 5-49-1,0-1-12 9,0 0 0-10,0 3 0 4,0 1 96-4,3 3 17 9,-3 3 3-9,4-6 1 6,-4 3-56-6,4 0-11 6,-4 0-2-6,0 0-1 9,4-4-15-9,-4 8-4 6,4-8 0-5,-4 4 0 18,0-3-124-19,4-1-26 0,-4 1-5 0,0-4-1025 7</inkml:trace>
    </iact:actionData>
  </iact:action>
  <iact:action type="add" startTime="134400">
    <iact:property name="dataType"/>
    <iact:actionData xml:id="d50">
      <inkml:trace xmlns:inkml="http://www.w3.org/2003/InkML" xml:id="stk50" contextRef="#ctx0" brushRef="#br2">14137 6534 2188 0,'0'0'48'1,"0"0"11"-1,0 0 1 0,0 0 1 4,0 0-49-3,8 7-12 1,-4-3 0-2,4-1 0 15,-1-3 88-14,1 0 16-1,3 0 2 0,-3-3 1 7,3-1-33-7,1-3-6 7,-1 1-2-7,1-1 0 8,-1-3-38-8,4 0-7 9,-3-1-1-8,-1 1-1 5,4 0-19-6,-3-3 0 10,-1 2 0-10,1 1 0 4,-5 0 24-4,5 0 2 8,-5 0 0-8,1 3 0 9,0-3-26-9,-5 3 0 6,5 0 0-6,0 0 0 7,-4 4 0-7,-4 3 0 8,0 0 8-8,0 0-8 7,0 0 0-7,0 0 0 8,0 0 0-8,0 0 0 8,0 0 0-8,0 10-11 7,0 4 3-7,3-1 0 10,-3 1 8-10,0 3 11 4,4 3-3-4,-4 0 0 12,4 1-8-12,-4 3 0 4,4-1 9-4,0 1-9 19,-4 0-20-19,3 3-8 0,1-7-1 1,0 1-1 1,0-1 75-1,0 0 15 7,-1-3 4-8,1 0 0 17,0-3-72-16,0 3-15 0,-4-4-2-1,0 4-1 2,0-10 26-1,-4 3 0 6,0 4 0-7,-3-4-8 8,-1 0-12-8,0 0-3 7,-3-3 0-7,0-4 0 23,-5 4-20-22,5-4-4-1,-4 1-1 0,-1-1 0 11,1 4 15-11,0-7 2 0,7 0 1 0,-3 3 0 4,3-3 30-3,8 0 0 3,0 0 0-4,0 0 0 11,0 0 45-11,0 0 15 4,0 0 4-4,0 0 0 13,4 7-12-13,7-7-1 3,1 0-1-3,3 4 0 8,4-4 11-8,0 0 3 7,0 0 0-7,4 0 0 8,0 0-22-8,-4 0-4 8,4-4-1-8,0 4 0 7,-4 0-24-6,0 0-5 9,-4 0 0-10,4 0-8 16,-3 0-79-16,-5 0-22 0,4 0-5 0</inkml:trace>
    </iact:actionData>
  </iact:action>
  <iact:action type="add" startTime="135275">
    <iact:property name="dataType"/>
    <iact:actionData xml:id="d51">
      <inkml:trace xmlns:inkml="http://www.w3.org/2003/InkML" xml:id="stk51" contextRef="#ctx0" brushRef="#br2">15746 6470 1850 0,'0'0'40'1,"0"0"9"-1,0 0 2 0,0 0 1 0,0 0-41 0,4-10-11 2,-4 10 0-2,0 0 0 11,0-3 144-11,0 3 26 6,0 0 6-6,-8-7 0 9,5 3-89-9,-5-2-19 5,-3 6-3-5,3-4-1 12,-3 4-35-12,-1 4-7 3,5-4-2-3,-5 3 0 8,1 0-20-8,3 4 9 6,-3-3-9-6,-1 9 0 9,5-10 11-9,-5 4-11 7,4 3 10-7,1 1-10 9,3-1 0-9,0-3 0 9,0 3 0-9,1 0 0 6,3 0 0-6,0 0 0 10,3-3 0-10,1 3 0 4,0-3 0-3,4 3 0 6,-1-3 0-7,5 3 0 8,-5-3 0-8,9 3 9 6,-5 0-9-5,4-6 12 7,4 2 0-8,-3 1 0 7,3 0 0-7,-4 0 0 9,4-1 3-9,0 1 1 5,-4 0 0-5,1 0 0 10,-1-4 5-8,-4 4 2 1,-3-4 0-3,-1 1 0 12,1-1 2-12,-8-3 1 3,0 0 0-3,0 10 0 10,-4-3-26-10,0 3 0 5,-3-10 0-5,-5 10 0 9,1-6 0-9,-4 3 0 7,-1-4 0-7,1 4 0 8,0-7 0-8,-4 0 0 9,4 0 0-9,-4 3 0 17,3-3-66-16,1-3-18-1,4 3-4 0,-1 0-780 10,1-7-156-10</inkml:trace>
    </iact:actionData>
  </iact:action>
  <iact:action type="add" startTime="135737">
    <iact:property name="dataType"/>
    <iact:actionData xml:id="d52">
      <inkml:trace xmlns:inkml="http://www.w3.org/2003/InkML" xml:id="stk52" contextRef="#ctx0" brushRef="#br2">16150 6521 2026 0,'0'0'57'0,"0"0"14"1,0 0-57-1,8 0-14 5,0 0 0-5,-1-3 0 11,5 3 156-11,-1-4 29 5,4 4 6-5,1 0 1 12,-1-3-68-12,4 3-12 3,0 0-4-3,4 0 0 9,0 0-35-9,-4 3-7 6,4-3-2-6,0 4 0 9,-1-1-28-9,1 0-7 6,-4 1-1-6,4-1 0 9,0 0-12-9,0-3-4 9,-4 0 0-9,4 4 0 6,-4-4-12-6,-4-4 9 10,4 4-9-10,-3-3 8 5,-1 3-8-5,0-7 0 6,-3 4 0-6,3 0 8 10,0-1-8-10,-4 1 0 6,1-7 0-6,-4 3 0 8,-5 3-19-8,5-2 1 7,-4 2 0-7,-4-3 0 19,0 4-10-19,-4-7-1 1,0 3-1-1,0 0 0 14,-3 1-6-14,-1 2-2 0,0-3 0 0,1 4 0 15,-5-4 4-15,5 4 1 1,-5-4 0-1,1 0 0 3,-1 4 18-2,1-1 4 5,0 1 1-6,-1 0 0 8,5 3 10-6,-5 0 9 4,4-4-1-5,1 4-8 5,-1 0 25-6,8 0-1 9,0 0-1-7,0 0 0 2,0 0 9-4,0 0 1 11,0 0 1-11,0 0 0 4,0 0-5-4,4 10-1 8,0-3 0-8,3 0 0 7,1 0-5-7,0 3-2 7,3-7 0-7,1 4 0 8,-1 3-10-8,4-3-3 6,1 0 0-6,-1 3 0 10,4 0-8-10,0-6 8 6,0 6-8-6,4 0 8 10,-4-3-8-10,0 0 0 5,0-1 9-4,0 4-9 10,-4-3 0-11,1 0 0 2,-5-4 0-1,-3 4 8 8,-1-3-8-9,1 2 8 6,-8-6-8-6,0 7 8 8,0-7 23-8,-4 10 5 8,0 0 0-8,-3 1 1 19,-1-1-56-19,-3-7-11 0,-1 7-2 1,-3-3-1 1,3 3 6-1,-3-3 2 9,0-3 0-10,4 2 0 16,-5-2-88-15,1-1-18-1,4 0-3 0,-1-3-1226 5</inkml:trace>
    </iact:actionData>
  </iact:action>
  <iact:action type="add" startTime="136592">
    <iact:property name="dataType"/>
    <iact:actionData xml:id="d53">
      <inkml:trace xmlns:inkml="http://www.w3.org/2003/InkML" xml:id="stk53" contextRef="#ctx0" brushRef="#br2">17241 6473 2019 0,'0'0'57'0,"0"0"13"1,0 0-56-1,0 0-14 9,7 7 0-9,1-7 0 7,0 0 122-6,-1 4 22 3,5-4 4-4,-1 0 0 10,4-4-60-10,-3 4-12 7,3-7-2-7,0 4-1 7,1-4-13-7,3 1-4 7,-8 2 0-6,4-6 0 8,1 3-37-9,-5-3-8 6,0 3-2-6,1-3 0 10,-4 0 0-10,-1 0 0 4,1 0 0-4,-4-1 0 13,-1 1-9-13,1 0 0 2,-4 0 9-2,0 0-9 8,0 6 0-7,0 4 0 5,0 0 0-6,0 0 0 8,-4-6 0-8,4 6 0 9,0 0 0-9,-7 0 8 8,-1 6-8-8,4-2 0 8,-3 2 0-7,3 5 8 4,0-1-8-5,0 0 0 7,0 4 0-7,4 2 0 7,-3 1 0-7,3 4 0 7,0-1 0-7,3 7 0 9,-3-3 0-9,0 0 11 7,4-1-3-7,-4 5 0 8,4-1 5-8,-4-7 1 7,0 0 0-7,0 4 0 9,0-4-14-9,-4-3 0 6,0 0 0-6,1 0 0 11,-5-3 0-11,0 3 0 3,1-7 0-3,-5 3 0 11,5-2 0-9,-5 2 0 1,1-6 0-2,3 3 0 8,1-3 0-9,-1 0 0 5,0 0 0-4,1-4 0 7,7-3 0-8,0 0 0 7,-4 7 0-7,4-7 0 7,0 0 0-7,0 0 0 10,0 0 0-10,4 6 0 5,3 1 54-5,1 0 8 7,3-7 2-7,5 3 0 9,-5-3-8-9,8 7 0 5,0-7-1-3,0 0 0 5,0 4-30-7,0-4-5 7,0 0-2-7,4 6 0 9,-4-6-10-9,-3 0-8 5,3 0 9-4,-4 0-9 8,0-6 0-9,0 6 0 5,-3 0 0-5,3-4 0 20,0 4-126-20,-3 0-18 0,-1 0-4 0,5 0-1307 8</inkml:trace>
    </iact:actionData>
  </iact:action>
  <iact:action type="add" startTime="137225">
    <iact:property name="dataType"/>
    <iact:actionData xml:id="d54">
      <inkml:trace xmlns:inkml="http://www.w3.org/2003/InkML" xml:id="stk54" contextRef="#ctx0" brushRef="#br2">18034 6663 2415 0,'0'0'53'1,"0"0"11"-1,0 0 3 0,0 0 1 1,7 0-55-1,1 0-13 4,3 0 0-4,1 0 0 8,3 0 106-8,0 0 18 7,1 0 4-7,-1 0 1 9,4 0-29-9,-4 0-5 5,4 0-2-5,8 0 0 11,-8 0-32-11,4 0-6 4,4 0-2-4,-5 0 0 13,5 0-22-13,0 0-5 3,0-3-1-3,-1 3 0 8,1-3-13-8,0 3-4 6,-5-4 0-6,1 1 0 9,0-1-8-9,-4 4 0 8,-3-10 0-8,3 10 0 8,-4-7 0-8,-4 4 0 10,1-4 0-10,-1 4 0 4,-3-4-16-4,-4 4 0 8,3-8 1-8,-3 5 0 19,0-1-9-18,-4 4-1 0,0-8-1-1,0 5 0 15,0-1-9-14,-4 0-1-1,0-3-1 1,0 3 0 0,-3-3 14 0,-1 3 3 3,1-3 1-4,-5 7 0 19,4-8-16-19,-3 5-3 1,0 2-1 2,-1-3 0 0,5 4 39-3,-5-4 0 4,4 4 0-3,-3 0 0 10,7 3 0-10,4 0 0 1,0 0 14-2,0 0-4 8,0 0 23-8,0 0 5 7,0 0 1-7,0 0 0 9,0 0-17-9,0 0-3 7,0 0-1-7,4 6 0 8,7 1 4-7,-3 3 1 7,4-6 0-8,-1 2 0 6,0 5-11-6,5-8-1 7,-5 7-1-7,4-3 0 7,-3 3-10-6,3-3 12 5,-4 3-12-4,1 0 12 5,3-3-12-7,-3 0 0 6,-1 3 0-6,-3-3 0 9,3 3 11-9,-3-3-3 6,-4 3-8-6,-1-7 12 10,1 4-12-10,-4 3 0 5,0-10 0-5,-4 10 0 11,1-3 0-11,-1 0 0 4,-4 0 11-4,0-1-11 12,1 5 0-12,-1-8 0 3,1 4 0-2,-1-4 0 18,0 1-50-19,1-1-7 0,-1 4-2 0,0-4 0 14,5 1-106-13,-5-1-22-1</inkml:trace>
    </iact:actionData>
  </iact:action>
  <iact:action type="add" startTime="138006">
    <iact:property name="dataType"/>
    <iact:actionData xml:id="d55">
      <inkml:trace xmlns:inkml="http://www.w3.org/2003/InkML" xml:id="stk55" contextRef="#ctx0" brushRef="#br2">19128 6480 2149 0,'0'0'47'0,"0"0"9"0,4-7 3 0,0 4 2 0,-1-10-49 0,1 6-12 5,0-3 0-5,4-1 0 10,-5 1 96-9,5 0 16 3,0 0 3-4,-1 0 1 12,-3 0-9-12,4 6-2 3,-1-6 0-3,1 0 0 9,3 3-37-9,-3 4-8 6,0 3-2-6,-1-7 0 8,1 7-14-8,3 7-4 8,-3-7 0-8,3 10 0 9,-3 0-16-9,0 0-4 8,3 4-1-7,-3 3 0 4,3 3-10-5,-3 0-1 10,-1 7-8-10,-3 1 12 5,0-1-12-5,-4 3 9 6,0-6-9-5,-4 3 8 7,4 0-8-8,-7-6 8 6,3 2-8-6,-4-2 8 9,1-1-8-9,-5 0 0 7,1-10 0-7,-1 11 0 9,1-8 0-9,-4 1-9 6,3-4 0-6,1 0 0 19,-1 0-19-19,1-3-3 0,-1 0-1 1,1-7 0 13,0 3-1-14,3-6-1 0,0 3 0 1,1-7 0 2,7 7 11-3,0-7 3 7,0 1 0-7,0-1 0 8,3-3 20-8,-3-1 0 8,8 8 8-8,-4-7-8 8,4 3 28-8,-1 4 1 8,5-4 0-7,-5 4 0 4,5-4 6-4,-1 3 1 9,4 4 0-10,-3 0 0 4,7 0-28-4,-4 4-8 7,4 3 0-7,-4-7 0 8,4 3 58-7,1 4 5 5,-5-4 1-6,4 4 0 8,-4-4-52-8,0 4-12 6,1-4 0-5,-5 1 0 8,0 3 0-8,-3-4 0 4,4 0 0-5,-5 1 0 19,-7-4-48-19,4 7-13 0,-4-7-3 1,0 0 0 13,0 0-153-14,0 0-31 0</inkml:trace>
    </iact:actionData>
  </iact:action>
  <iact:action type="add" startTime="138784">
    <iact:property name="dataType"/>
    <iact:actionData xml:id="d56">
      <inkml:trace xmlns:inkml="http://www.w3.org/2003/InkML" xml:id="stk56" contextRef="#ctx0" brushRef="#br2">19932 6616 1792 0,'0'0'51'1,"0"0"10"2,0 0-49-2,0 0-12 2,0 0 0-3,0 0 0 9,0 0 156-9,0 0 29 5,8 0 6-5,3 0 1 9,1 3-52-9,-1-3-9 8,5 7-3-8,-1-7 0 9,4 0-40-9,0 3-8 8,4-3-1-8,0 7-1 5,3-7-16-5,-3 0-3 10,4 0-1-10,0 0 0 6,-1 0-19-6,1 0-4 6,3 4-1-6,-3 2 0 9,0-6-10-9,3 0-1 6,1 4-1-6,-4-4 0 9,3 3-22-9,-3-3-16 7,-1 0 2-7,-3 0 1 8,0 0 13-7,-4 0 0 4,0-3 0-5,0 3 0 10,-3-4 0-10,-1 4 0 5,-4 0 0-5,1 0 0 12,-5 0 0-12,1-6 0 3,-4 2 0-3,0 4 0 9,-4 0 0-9,0 0 0 6,0-10 0-6,-4 10 0 10,4-10-20-10,-8 3 0 8,4 4-1-6,-3-8 0 2,-1 5 1-2,-3-1 0 5,3 0 0-6,-3 0 0 4,3-3-4-5,-3 3-1 10,-1 1 0-10,4-5 0 4,-3 5 25-4,3-1 0 8,1 0 0-6,-1 4 0 4,1-4 0-6,-1 4 0 6,4-4 0-6,-4 3 0 8,8 4 0-7,0 0 0 5,-3 0 0-5,3 0 0 6,0 0 20-7,0 0 2 7,0 0 1-6,0 0 0 8,0 0-6-9,0 0-1 5,0 0 0-5,7 0 0 12,1 0-2-12,3 4-1 4,-3 3 0-4,3 3 0 9,1-3-1-9,-1 3 0 5,1 0 0-5,3 0 0 9,-4 0 1-9,5 0 0 7,-1 1 0-7,0-1 0 8,0 0-13-8,-3 0 0 8,3-3 0-8,-7 3 0 8,3 0 0-8,-3 0 0 9,-1-6 0-9,1 3 0 6,-4-1 0-6,0-2 0 6,-1 2 0-6,-3-6 0 8,0 0 0-8,0 7 0 6,-3 0 0-6,3-7 0 9,-4 7 0-9,-4 0 0 6,1-4 0-6,-1 4 0 9,0-4 0-9,-3 4 0 6,3-4 0-6,-3 1 0 10,-1-1 0-10,1 7 0 6,0-10 0-6,3 0 0 19,8 0-100-19,0 0-22 0,0 0-5 0,0 0-1332 9</inkml:trace>
    </iact:actionData>
  </iact:action>
  <iact:action type="add" startTime="139657">
    <iact:property name="dataType"/>
    <iact:actionData xml:id="d57">
      <inkml:trace xmlns:inkml="http://www.w3.org/2003/InkML" xml:id="stk57" contextRef="#ctx0" brushRef="#br2">21225 6636 2235 0,'0'0'49'0,"0"0"11"0,0 0 1 0,0 0 2 0,0 0-51 0,0 0-12 6,0 0 0-6,7 0 0 9,1 0 128-9,0 0 22 6,-1 0 5-6,1 0 1 10,3 0-60-9,1 0-11 2,-1 0-2-3,4 0-1 13,1 0-27-13,-1 0-6 2,0 0-1-2,4 0 0 9,-3 0-23-9,-1 0-5 7,0 0 0-7,0 0-1 8,-3-7-19-8,-1 7 0 9,1-3 0-9,-1 3 0 17,-3 0-74-17,-1 0-22 0,1-7-4 1,-8 7 0 13,0 0-166-13,0 0-33-1</inkml:trace>
    </iact:actionData>
  </iact:action>
  <iact:action type="add" startTime="139893">
    <iact:property name="dataType"/>
    <iact:actionData xml:id="d58">
      <inkml:trace xmlns:inkml="http://www.w3.org/2003/InkML" xml:id="stk58" contextRef="#ctx0" brushRef="#br2">21469 6385 2559 0,'0'0'56'1,"0"0"12"-1,0 0 3 0,0 0 1 3,-8 4-58-3,4 2-14 10,-3 1 0-10,-1 7 0 4,0-4 105-4,5 4 19 7,-5 6 3-7,-3 0 1 8,3 4-50-8,4 3-10 6,-3 0-1-5,3 4-1 7,0-4-14-8,0 3-4 7,4-6 0-7,0 0 0 8,4 0-30-8,0-1-6 7,3-2-2-7,1-8 0 9,3 4-10-9,1 0 10 5,-1-3-10-4,8-4 10 10,-3 0-10-11,3-3 0 4,0 0 9-4,4-1-9 19,-4-2-53-18,4-4-15-1,-1 0-4 0,1-4-1409 9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</inkml:brush>
  </inkml:definitions>
  <iact:action type="add" startTime="2697">
    <iact:property name="dataType"/>
    <iact:actionData xml:id="d0">
      <inkml:trace xmlns:inkml="http://www.w3.org/2003/InkML" xml:id="stk0" contextRef="#ctx0" brushRef="#br0">2792 10080 701 0,'0'0'20'0,"0"0"4"0,0 0-24 0,0 0 0 5,0 0 0-5,0 0 0 10,0 0 158-10,0 0 26 7,3-6 6-7,-3 6 1 7,0 0-45-7,8-4-9 8,-8 4-1-8,0 0-1 7,8-3-13-7,-8 3-2 8,0 0-1-7,0 0 0 5,0 0-26-6,4 3-5 10,-1 4 0-10,1-4-1 5,-4 7 0-5,4 1 0 7,-4 6 0-7,0-7 0 7,0 3-37-6,0 4-7 6,0 0-2-7,0 4 0 9,0-4-11-9,0 3-2 6,0 0-1-5,0-6 0 7,0-1-27-8,0 4-12 7,0-7 0-7,0 4 1 9,0-7 22-9,0 3 4 5,0-3 1-5,0-7 0 19,0 0-77-18,0 0-15-1,0 0-4 0,0 0 0 14,0 0-192-14,0 0-38 0</inkml:trace>
    </iact:actionData>
  </iact:action>
  <iact:action type="add" startTime="3986">
    <iact:property name="dataType"/>
    <iact:actionData xml:id="d1">
      <inkml:trace xmlns:inkml="http://www.w3.org/2003/InkML" xml:id="stk1" contextRef="#ctx0" brushRef="#br0">3478 10138 1937 0,'0'0'55'2,"0"0"12"-2,0 0-54 0,-4 3-13 5,0 8 0-5,-3 2 0 9,3 4 153-9,-8 3 28 7,5 11 6-7,-8-1 1 8,3-2-76-8,-3 2-16 6,0 1-2-6,-1 6-1 10,1-7-23-10,0 8-5 5,0-8-1-5,-1 7 0 11,1-6-51-11,4 3-13 4,-1-4 0-4,1 1 0 20,-1-7-53-19,9 3-14-1,-5-7-2 1</inkml:trace>
    </iact:actionData>
  </iact:action>
  <iact:action type="add" startTime="5716">
    <iact:property name="dataType"/>
    <iact:actionData xml:id="d2">
      <inkml:trace xmlns:inkml="http://www.w3.org/2003/InkML" xml:id="stk2" contextRef="#ctx0" brushRef="#br0">5754 12921 1474 0,'0'0'41'1,"0"0"11"-1,0 0-42 0,0 0-10 5,0 0 0-5,0 0 0 5,0 0 159-4,0 3 29 5,4 8 7-6,-4-1 1 9,4 0-41-9,-4 0-8 9,3 4-2-9,-3-1 0 7,0-3-65-7,0 4-12 8,0 6-4-8,0-9 0 7,0 9-26-7,0-10-6 9,0 4 0-9,0-1-1 5,0 1-21-5,0-4-10 7,0-3 10-7,0 3-10 22,0-3-23-22,0-7-10 0,0 0-3 0,0 0-834 10,0 0-167-9</inkml:trace>
    </iact:actionData>
  </iact:action>
  <iact:action type="add" startTime="5952">
    <iact:property name="dataType"/>
    <iact:actionData xml:id="d3">
      <inkml:trace xmlns:inkml="http://www.w3.org/2003/InkML" xml:id="stk3" contextRef="#ctx0" brushRef="#br0">6185 12870 2188 0,'0'0'48'1,"0"0"11"-1,0 0 1 0,4 10 1 1,-1-10-49-1,1 11-12 6,-8-1 0-6,1 3 0 8,-1 8 156-8,-4-4 29 7,0 3 6-7,-3 0 1 8,-4 7-103-8,-4 1-20 7,3-5-4-6,-6 8-1 7,-1-1-23-7,0 1-5 4,-4 3 0-5,0 0-1 11,5 3-26-11,3-3-9 5,-4 3 0-5,4-10 9 19,3-3-140-19,1 0-28 0,7-1-5 1,-3-6-2 2</inkml:trace>
    </iact:actionData>
  </iact:action>
  <iact:action type="add" startTime="7035">
    <iact:property name="dataType"/>
    <iact:actionData xml:id="d4">
      <inkml:trace xmlns:inkml="http://www.w3.org/2003/InkML" xml:id="stk4" contextRef="#ctx0" brushRef="#br0">8770 14986 1958 0,'0'0'43'1,"0"0"9"-1,0 0 1 0,0 10 3 0,0-7-45 0,3 7-11 5,-3 0 0-5,0 1 0 10,4 2 104-10,-4-3 20 5,0 4 3-5,4-4 1 11,-4 4-32-11,0-1-7 5,0-3-1-5,0 7 0 11,0-7-56-11,0 1-12 4,0-1-3-4,0 0 0 8,0 0-17-8,0-3 0 8,0 0-13-8,0-7 5 18,0 0-180-18,0 0-35 1</inkml:trace>
    </iact:actionData>
  </iact:action>
  <iact:action type="add" startTime="7243">
    <iact:property name="dataType"/>
    <iact:actionData xml:id="d5">
      <inkml:trace xmlns:inkml="http://www.w3.org/2003/InkML" xml:id="stk5" contextRef="#ctx0" brushRef="#br0">9155 14914 2545 0,'0'0'56'2,"0"0"11"-2,0 0 2 0,0 7 3 1,-4 3-57 8,0 4-15-8,0 6 0-1,-3 1 0 4,-5-1 92-4,1 0 15 7,-5 4 3-7,1 0 1 8,0 3-63-8,-4-3-12 9,0 3-2-9,0 3-1 5,3-6-1-5,-3 3 0 11,4 0 0-10,0 0 0 15,0-3-64-16,3 3-14 1,5-7-2-1,-5 4-1316 4</inkml:trace>
    </iact:actionData>
  </iact:action>
  <iact:action type="add" startTime="8056">
    <iact:property name="dataType"/>
    <iact:actionData xml:id="d6">
      <inkml:trace xmlns:inkml="http://www.w3.org/2003/InkML" xml:id="stk6" contextRef="#ctx0" brushRef="#br0">2895 15558 918 0,'0'0'26'1,"0"0"6"-1,0 0-32 0,0 0 0 5,0 0 0-5,0 0 0 8,0 0 152-8,0 0 25 7,0 0 5-7,0 0 1 8,-4 0-54-7,4 0-10 5,0 0-3-6,-8-6 0 8,8 6-22-8,-7 0-5 7,7 0-1-7,-12 0 0 10,4 0-16-10,1 6-4 5,-1-6-1-5,1 11 0 12,-1-11-15-12,4 10-2 3,-3-3-1-3,3 3 0 9,-4 0-17-9,4 0-4 6,4 4-1-6,-4-1 0 9,4-3-3-9,0 4 0 7,4 3 0-6,0-7 0 5,4 0-24-6,-4 4 0 10,3-4 0-10,1 0 0 6,3-3 17-6,4 3-1 11,-3-7-1-11,7 4 0 4,-4-3-7-4,4-1 0 7,-3-3-8-7,3 0 12 8,0 0-27-8,-4-7-5 6,4 4-2-6,0-4 0 9,-4-3 22-9,4 0 0 7,0 0 0-7,-7-7 0 9,-1 3 47-9,1-3 13 6,-5 0 4-6,1 0 0 9,-4 0-52-9,0-3-12 5,-1 3 0-5,-3 0 0 13,-3 3 0-13,-1-3 0 3,0 4 0-3,-7 3 0 9,-1 0-9-8,-3 3-5 4,3 0-1-5,-10 4 0 8,2-1 1-8,-2 4 0 8,3 4 0-7,-4 2 0 16,0-2-17-17,4 6-3 1,0-3-1-1,3 3 0 14,1 0-131-14,4 0-26 0,3 0-6 1</inkml:trace>
    </iact:actionData>
  </iact:action>
  <iact:action type="add" startTime="8476">
    <iact:property name="dataType"/>
    <iact:actionData xml:id="d7">
      <inkml:trace xmlns:inkml="http://www.w3.org/2003/InkML" xml:id="stk7" contextRef="#ctx0" brushRef="#br0">3432 15358 2415 0,'0'0'53'0,"0"0"11"1,-7 7 3-1,-1 3 1 0,0 1-55 0,-3 6-13 7,3-4 0-7,-7 7 0 6,4 4 102-6,-1 0 18 11,-7 3 3-11,0 0 1 5,4 4-63-5,-4-1-12 6,0 1-2-6,0 3-1 8,3-1-30-8,1 1-7 8,0 0-1-8,0-3 0 23,3 3-99-23,4-11-20 0,-3 1-4 1,3 0-1-1</inkml:trace>
    </iact:actionData>
  </iact:action>
  <iact:action type="add" startTime="9918">
    <iact:property name="dataType"/>
    <iact:actionData xml:id="d8">
      <inkml:trace xmlns:inkml="http://www.w3.org/2003/InkML" xml:id="stk8" contextRef="#ctx0" brushRef="#br0">8636 10982 1074 0,'0'0'30'1,"0"0"8"-1,0 0-30 0,0 0-8 5,-4-3 0-5,4 3 0 10,0 0 104-10,-7-4 19 4,7 4 4-4,-8-3 1 13,8 3-24-13,-4 0-5 3,4 0-1-3,-11 0 0 9,11 0-12-9,-8 3-2 8,1 1-1-8,-5 2 0 7,4-2-10-7,1 3-1 7,-1-1-1-7,-3 5 0 8,3-1-3-8,1-3 0 9,3 3 0-9,-4 0 0 5,4 0-3-4,0 0-1 9,1 7 0-10,-1-7 0 5,0 0-51-5,4 4-13 6,4 0 0-6,-4-1 0 8,4 4 34-8,3-3 4 7,-3-4 1-5,4 3 0 5,3-2-11-7,1-1-3 7,-1 0 0-7,4 0 0 10,1-10-25-10,-1 10 0 4,0-10 0-4,4 0 0 11,-4-10 0-10,1 10 0 3,3-10 0-3,-4 3 0 10,0-3 0-11,0-4 0 3,1 1 0-2,-5-4 0 7,1 3 26-7,-5-3 0 4,5 0 0-5,-9 0 0 8,1 1-16-8,0 2-10 7,-4-6 12-7,-4 3-12 8,0 0 11-8,1 3-11 10,-5 1 10-10,-3-1-10 5,-1 4 11-5,-3 0-11 12,-4 0 12-12,4 10-12 5,-5-7 0-5,1 3 0 7,-3 4-10-4,2 4 10 17,1 3-38-19,0-4 0 1,0 4 0-2,4 3 0 9,0-3-224-7,3 3-45 1,-3 14-9-2,4-11-1 1</inkml:trace>
    </iact:actionData>
  </iact:action>
  <iact:action type="add" startTime="10395">
    <iact:property name="dataType"/>
    <iact:actionData xml:id="d9">
      <inkml:trace xmlns:inkml="http://www.w3.org/2003/InkML" xml:id="stk9" contextRef="#ctx0" brushRef="#br0">9113 10826 2434 0,'0'0'69'0,"0"0"15"3,-8 10-68-3,4-6-16 6,-3 6 0-6,-1 0 0 9,-3 4 122-9,-1-1 21 7,1 4 4-7,-5 3 1 7,1 1-36-6,0 6-8 7,0-3 0-8,-4 3-1 6,3 3-57-6,-3-3-11 9,4 11-3-9,0-11 0 6,3 3-32-6,1 1 0 11,-1-4 0-11,5-3 0 21,-1-1-153-20,4-2-35-1</inkml:trace>
    </iact:actionData>
  </iact:action>
  <iact:action type="add" startTime="15246">
    <iact:property name="dataType"/>
    <iact:actionData xml:id="d10">
      <inkml:trace xmlns:inkml="http://www.w3.org/2003/InkML" xml:id="stk10" contextRef="#ctx0" brushRef="#br1">13611 12979 1263 0,'0'0'28'2,"0"0"5"-2,0 0 2 0,0 0 1 0,0 0-36 0,0 0 0 6,0 0 0-6,0 0 0 8,0 0 96-7,0 0 13 5,0 0 3-6,0 0 0 8,0 0-11-8,0 0-1 9,0 0-1-9,0 0 0 6,0 0-34-6,0 0-6 10,0 0-2-10,8 0 0 5,-8 0 3-4,8 0 1 5,-5-4 0-6,5 4 0 8,0-3-6-8,-5 0-2 6,5-1 0-5,0 1 0 8,-1-4-3-9,1 4-1 6,0-4 0-6,-1 0 0 8,1 0-9-7,3 0-3 5,1-3 0-6,-5 0 0 10,5 7-13-10,-1-7-2 5,-3-1-1-5,3-6 0 12,5 7-5-12,-5 0 0 2,0-3-1-2,5-1 0 13,-5 4-5-13,4-4-1 8,-3 1 0-8,3-1 0 5,0 4-9-2,1 0 12 4,-5-4-12-6,0 1 12 4,5-1-12-4,-5 4 12 7,1-4-12-7,-1 4 12 4,4-3-12-4,-3-1 8 7,-1 4-8-8,1 0 8 4,3-4-8-4,-4 4 0 7,1-4 9-7,3 4-9 8,-4-3 9-8,5 3-9 6,-5-1 12-6,4 1-12 9,1 0 0-9,-5 0 0 6,4-4 0-6,0 4 0 9,5-3 0-9,-5 2 0 7,4-2 0-7,0-1 0 9,-4 1 0-9,4-1 0 5,0 1 0-5,0-4 0 13,-3 0 12-13,3-4-12 2,0 8 12-2,0-7-12 9,-4 3 0-8,4 0 0 4,-4-4 0-5,1 4 0 8,-5 4 0-8,4-8 0 8,-3 4 0-8,3 4 0 8,-4-4 0-8,5 3 0 9,-1-3 8-9,-4 7-8 5,5-3 0-4,-1-1 8 9,0 4-8-10,0-7 0 4,1 7 8-3,3-4-8 6,-4 1 0-7,4 3 0 7,-4-4 8-7,4 4-8 7,0-4 0-7,0 1 0 8,0 3 0-8,1-7 0 7,-1 3 0-7,0-3 0 11,0 0 8-11,0 0-8 8,0 0 0-8,0 0 0 9,0 0 0-4,-4-3 0-5,0 6 0 0,1-6 0 9,-1 3 8-9,0 0-8 3,0 0 0-3,1 0 0 11,-1 0 0-11,4 0 0 7,-4 4 0-7,4-4 0 7,0 0 0-7,0 3 10 8,-3 1-10-6,7-1 12 3,-4 4-12-4,0-7 0 7,4 7 0-8,-4-4 0 4,4 4 0-4,-4-7 0 12,3 4 8-12,-2-1-8 4,2-3 0-4,1 4 0 7,0-4 0-7,-4 0 0 8,0 3 0-8,0 1 0 7,0-8 0-7,0 1 0 8,1 0 0-8,-5 3 0 7,4-4 0-7,-4 1 0 8,8 3 0-8,-8-3 0 6,8-4 8-6,-4 4-8 11,4 3 0-11,-4 3 0 4,4 4 0-4,0 0 0 12,0-7 0-12,0 3 0 3,-1-3 0-2,1 4 0 7,4-8 0-8,3 1 0 7,-3 0 0-7,0 3 0 16,-4 0 0-16,3-3 0 0,-3 9 8 0,0-12-8 7,0 2 0-7,0 1 0 9,0 0 0-9,3 6 0 5,-3-3 0-5,0-3 8 11,0 3-8-11,-4 0 0 5,4 0 0-5,4 0 0 7,-4 0 8-7,3 0-8 8,-3 4 0-8,0-8 0 6,4 1 0-6,-1 3 0 9,-3 0 0-9,4 0 0 7,-4-3 0-7,0 3 0 9,3 0 0-9,1 0 0 6,0 3 0-6,-4-6 0 9,3 3 0-9,1 0 0 6,0 0 0-5,-4 0 0 9,3 0 0-9,-3 0 0 1,0 4 8-1,4-4-8 14,-4-4 0-15,-1 4 0 0,5 0 0 0,-4-3 0 8,4 7 0-8,-4-4 0 8,-1 3 0-8,5-3 0 7,-4 4 0-7,0-4 0 9,4 0 0-8,-5 3 0 4,5-6 0-5,0 3 0 11,-4 0 0-11,3 3 0 16,-3-3 0-16,0 0 8 0,-4 4-8 0,4-1 0 2,0-3 0-2,0 4 8 8,-4-1-8-8,0 4 0 8,4 0 0-8,-4-7 8 6,0 3-8-6,0 1 0 10,0-1 0-10,0 4 0 5,0 0 0-5,0-4 0 12,0 1 0-12,0 3 0 6,0-7 0-6,1 3 0 14,-1 4 9-13,3-7-9-1,-2 3 10 0,-1 4-10 7,0-7 0-7,0 4 0 6,0-1 0-6,-4 4 0 21,4 0 0-21,0-7 9 0,0 7-9 0,-4 0 8 4,5-1-8-2,-1 1 8 5,0 0-8-6,0 0 8 4,0-4-8-3,-4 1 0 6,4-1 9-7,0 1-9 3,0 2 8-3,-4-2-8 4,1 3 8-4,-1 0-8 5,0-4 8-6,0 0-8 6,1 1 8-6,-1 3-8 9,0 0 8-8,-3 3-8 5,3-7 8-6,-4 4-8 9,5 0 8-9,-1 6-8 6,-4-6 8-6,5 0-8 10,-5 0 11-10,4 0-3 5,-3 0 0-5,3-1 0 11,0 1-8-11,-3 0 0 13,3-3 0-12,-4 6 8-1,1 0-8 1,3-3 0 2,-4 3 0-2,1-3 8 9,3 0-8-10,-3 0 0 8,3-1 0-8,-4 1 8 9,1 3-8-8,-1 1 0 5,-3-5 9-4,3 1-9 3,1 4 0-3,-5-5 8 5,5 5-8-6,-5-1 0 9,1 3 0-9,-4 1 8 0,3 3-8-1,-3-3 0 6,4-1 0-6,-8 4 0 15,4-3 0-15,-1-1-8 0,-3 4 8 0,4 0 16 6,4-6-4-6,-4 2-1 9,-4-3-11-9,0 7 0 6,0 0 0-6,0 0 0 16,0 0 8-16,0 0-8 0,0 0 0 0,0 0 8 10,0 0-8-10,0 0 0 13,0 0 0-12,0 0 8 0,0 0-8-1,0 0 0 4,-12 7 0-4,5-7 8 16,-5 0-8-16,5 4 0 0,-5-4 0 1,-3 3 0 6,0 0 0-7,-1 1 0 8,1-1 0-7,0 1 0 4,0-4 0-5,-1 0 0 16,1 0 0-16,4 0 0 0,-1 0 0 0,-3 0-9 7,4 0 9-7,-5 0 0 7,9 0-17-7,-9 0 3 7,5 0 1-7,-4 0 0 9,3 0 13-9,-3-4 0 6,4 4 12-6,-5-3-12 9,5 3 0-9,-1 3 0 6,5-3 0-6,-1 0-12 10,-3 0 12-10,7 0 0 5,4 0 0-5,0 0-9 11,0 0 9-11,0 0 0 4,0 0-9-4,0 0 9 13,0 0 0-13,0 0-9 2,0 0 9-2,0 0 0 8,0 0-9-8,8 0 9 8,-1-3 0-8,5 3-9 7,3-4 9-7,0 4 0 9,0 0 0-8,-3 0-8 4,3-3 8-5,4 0 0 10,-4-1 0-10,4 4 0 6,1 0 0-6,-5-7 0 15,4 7 0-15,0 0-8 0,-4-3 8 0,4 6 0 15,-4-3 0-15,-3 7 0 0,3-7 0 0,-7 4 0 6,-1-1 0-6,-7-3 0 9,0 0 8-9,0 0-8 6,0 0 8-6,0 0-8 15,0 0 8-15,-7 10-8 1,3 4 8-1,-4-1-8 14,1 1 0-13,-1-1 9-1,0 1-9 0,1 0 0 7,-1-4 8-6,4 0-8 6,-3 7 0-7,3-7 0 7,-4 0 0-7,5 0 0 8,-5 4 0-8,0-4 0 19,4 0-37-19,1 0-8 0,-1 1-2 0,0-5-967 14,4-6-194-14</inkml:trace>
    </iact:actionData>
  </iact:action>
  <iact:action type="add" startTime="19692">
    <iact:property name="dataType"/>
    <iact:actionData xml:id="d11">
      <inkml:trace xmlns:inkml="http://www.w3.org/2003/InkML" xml:id="stk11" contextRef="#ctx0" brushRef="#br1">15476 10548 1030 0,'0'0'29'1,"0"0"7"-1,0 0-36 0,0 0 0 3,3-3 0-3,-3 3 0 10,4-7 156-10,0 4 24 7,0 3 4-7,-4 0 2 9,4-11-42-9,-4 11-9 7,0 0-2-6,0 0 0 7,0 0-17-8,0-10-4 3,0 3-1-3,-4 4 0 13,4-4-25-13,0 7-5 5,-8-6-1-4,1 2 0 9,3 1-25-10,-4 3-6 2,1 0-1-2,-5 0 0 10,5 0-15-10,-1 3-3 5,-4 1-1-4,1 2 0 8,0-2-9-8,-1 2-3 4,1 5 0-4,3-1 0 6,-3-3-1-6,3 3 0 7,-3 0 0-8,3 3 0 6,4-2-1-5,0 2-1 4,1 1 0-4,3-1 0 8,0 1-2-9,0-7 0 5,-4 3 0-5,4 0 0 10,4 0-3-10,-1 0-1 6,5-6 0-6,0 3 0 9,3-4-8-9,0 4 0 6,5-4 0-6,-1 0 0 9,0 1 0-9,0-4 0 8,1 0-10-8,-5-4 10 20,4 1-106-18,-3-4-15-2,-1 4-3 4,1 0-1232-4</inkml:trace>
    </iact:actionData>
  </iact:action>
  <iact:action type="add" startTime="20094">
    <iact:property name="dataType"/>
    <iact:actionData xml:id="d12">
      <inkml:trace xmlns:inkml="http://www.w3.org/2003/InkML" xml:id="stk12" contextRef="#ctx0" brushRef="#br1">15712 10535 2188 0,'0'0'48'1,"0"0"11"-1,8 0 1 0,3 0 1 1,-3 0-49 0,-1 0-12 7,1 0 0-8,0-7 0 6,3 3 54-6,0 4 8 9,1 0 2-8,-1 0 0 16,1-6-205-17,-5 2-41 0</inkml:trace>
    </iact:actionData>
  </iact:action>
  <iact:action type="add" startTime="20260">
    <iact:property name="dataType"/>
    <iact:actionData xml:id="d13">
      <inkml:trace xmlns:inkml="http://www.w3.org/2003/InkML" xml:id="stk13" contextRef="#ctx0" brushRef="#br1">16131 10294 2508 0,'0'0'71'0,"0"0"16"2,0 0-70-2,0 10-17 8,4 0 0-8,-4 0 0 7,4 1 106-7,0 2 18 10,0-3 3-10,-1 4 1 5,-3-4-103-5,4 0-25 12,0 0 0-12,0 1 0 18,0-1-97-18,-4 0-25 0,7 3-5 0,-7-13-1 0</inkml:trace>
    </iact:actionData>
  </iact:action>
  <iact:action type="add" startTime="20921">
    <iact:property name="dataType"/>
    <iact:actionData xml:id="d14">
      <inkml:trace xmlns:inkml="http://www.w3.org/2003/InkML" xml:id="stk14" contextRef="#ctx0" brushRef="#br1">18590 8721 1774 0,'0'0'39'1,"0"0"8"-1,0 0 1 0,0 0 3 0,0 0-41 0,0 0-10 7,0 0 0-7,0 0 0 8,0 0 75-8,0 0 13 7,0 0 2-7,0 0 1 9,0 0 2-9,0 0 1 6,0 0 0-6,0 0 0 11,0 0-6-11,0 0 0 4,0 0-1-3,0 0 0 6,0 0-18-7,0 0-3 8,-3-7-1-8,-1 4 0 7,-4-4-13-7,1 4-4 9,-1 3 0-9,0-11 0 6,1 8-13-6,-1-4-3 9,-3 1-1-9,-1-1 0 6,1 0-6-6,-1 0-1 11,-3 0 0-10,0 1 0 2,0-5-4-2,-5 5 0 10,5-1-1-11,-4 0 0 3,0 4 17-3,0-7 3 7,0 10 1-7,-4-7 0 10,0 3-32-10,0 4-8 9,4 0 0-9,-4 0 0 9,1 0 0-9,-1 0 0 6,-4 0 0-4,0 4 0 7,-3 3 0-8,-1-4 0-1,1 4-11 1,-5-1 11 9,1 5 0-10,0-1 0 3,0 0 0-3,-5 4 10 9,5-1-10-9,-4 4 0 7,4-3 0-7,-1 6 0 7,-3 0 0-7,0-6 0 9,0 6 0-9,-4-3 0 7,0 3 0-7,0-3 0 8,-4 4 0-7,1-1 8 5,-1-3-8-6,0 3 0 10,4 1 0-10,-4-1 8 4,5 4-8-4,-5-4 0 7,-4-6 0-7,-3 9 8 9,-1-2-8-9,5 6 0 6,-4-3 0-6,-5 3 0 10,13 3 0-10,-5-9 0 5,-3 6 0-5,-1 0 0 9,1-3 0-9,3 3 8 7,-3-7-8-7,-4 7 0 9,3-7 10-9,1 4-10 5,3 0 12-5,1 6-12 12,-4-13 0-12,3 4 0 3,4 2 0-3,-11-2 0 12,7 3 0-12,-3 6 0 5,4-6-12-5,-5 6 3 10,8-3 9-10,1 7 0 7,-1-3 0-6,0-4 0 5,0 3 0-4,-3-2 0 4,-1 2 0-5,1 4 0 3,-1-7 0-3,4 4 0 8,-3 3 0-9,-1-4 0 5,8 4 0-5,0 3 0 8,-3 0 0-8,-5 11 0 7,4-11 0-7,1 7 0 7,-1 0 0-7,0-6 0 8,0-4 0-8,1 3 0 6,3 0 0-6,0 0 0 9,7 1 0-9,-3 2-13 8,-4-6 5-8,0 10 8 11,4-3 0-7,0 0 0-4,-4 3 0 0,-3 0 0 14,6-7 8-13,1 0-8-1,0 1 0 0,0-1 8 8,4-3-8-8,-1 0 0 6,5 0 0-6,-1 3 0 9,-3 0 0-9,4 1 0 7,-1 2 0-7,1 1 0 7,-1 3 0-7,4-7 0 9,-3 1 0-9,-1-1 0 5,5-3 0-5,-1 0 0 11,0 0 0-11,-3-1 0 5,7 5 0-5,0-4 0 11,0 3 0-10,0 7 0 1,4-7 0-2,-4 4 0 8,8-4 0-8,-4 4 0 8,4-11 0-8,0 4 0 7,-4-3 0-7,3 10-11 9,-3-14 11-9,4 7 0 5,0-1 0-5,-4-2 0 10,3 3 0-10,1 0 0 5,4 3 0-5,-5 4-12 12,5-7 12-12,-4 3 0 4,3 0 0-4,-3 1 0 8,7-11 0-8,-3 0 0 7,0-4 8-7,3 5-8 8,0-8 0-8,5 0 8 10,-5 1-8-10,0-1 0 6,4-3 0-6,1 0 0 10,-5-4 0-10,4 4 8 4,0-6 0-4,-3 2 0 11,3-3 0-11,0-3 0 4,-3 3-8-4,3-6 0 11,-4 2 0-11,4 1 0 3,-3-3 0-3,-1-4 0 9,0 0 0-9,1 0 0 10,3-7 0-10,-4 3 0 6,1 1 0-4,3-4 0 4,-4 0 0-5,4-3-12 3,-3-3 4-3,3 3 0 9,-4-1 8-10,5-6-13 4,-1 4 5-3,-4-1 8 9,4 1 0-10,1-1 0 3,-5 4 0-3,4-4 0 11,-4 1 0-11,5 6 0 6,-5-3 0-6,4 0 0 11,0 0 0-11,1-1 0 5,-1 1 0-3,-4 0 0 4,4 3 0-4,1 4 0 4,3 3 0-6,0 0 0 6,0 0 0-6,0 0 0 9,0 0 0-9,0 0 0 5,0 0 0-5,0 0 0 7,0 0 0-7,0 0 0 8,0 10 0-8,-4 0 0 6,4 0 0-6,0 4 0 9,4 3 0-9,-4-7 0 7,3 4 0-7,-3-1 0 8,4 4 0-8,0 0 0 7,4 0 0-7,-5 0 0 9,5-7 0-9,0 4 0 6,-1 3 0-6,1-7 0 11,3 0-20-11,-3-3 3 3,3 0 1-2,5-1 0 11,-5 1 25-12,4-3 6 4,1-4 1-4,-1 3 0 7,0-3-16-7,0-3 0 8,1 3 0-8,-5-7 0 7,4 3 0-7,-3 1 0 9,-5-4 0-9,5 4 0 5,-5-4 0-5,1 0 0 11,-4 4 0-11,3-7 0 17,1 0-202-17,-4-1-43 0</inkml:trace>
    </iact:actionData>
  </iact:action>
  <iact:action type="add" startTime="22439">
    <iact:property name="dataType"/>
    <iact:actionData xml:id="d15">
      <inkml:trace xmlns:inkml="http://www.w3.org/2003/InkML" xml:id="stk15" contextRef="#ctx0" brushRef="#br1">15014 8914 2401 0,'0'0'52'1,"4"10"12"-1,-4-3 1 0,0 7 3 0,4-4-54 0,-4 7-14 4,4-4 0-4,-4 4 0 10,4 4 72-10,-1-4 11 6,1 0 2-6,0 3 1 11,0-3-86-11,0 0-10 4,-4 0-6-4</inkml:trace>
    </iact:actionData>
  </iact:action>
  <iact:action type="add" startTime="24361">
    <iact:property name="dataType"/>
    <iact:actionData xml:id="d16">
      <inkml:trace xmlns:inkml="http://www.w3.org/2003/InkML" xml:id="stk16" contextRef="#ctx0" brushRef="#br1">19242 9040 1616 0,'0'0'46'1,"0"0"10"-1,0 0-45 0,0 0-11 8,0 0 0-7,0 0 0 3,0 0 116-4,0 0 20 7,0 0 5-7,0 0 1 8,0 0-21-8,8 3-4 7,-8-3-1-7,8 3 0 8,-1 1-28-8,1-1-7 6,-1 4-1-6,1-4 0 10,0 1-12-10,-1-1-2 6,1 4-1-6,3 0 0 11,1-1-14-11,-5 1-3 5,5-3-1-5,-1 2 0 7,5 5-19-7,-1-8-3 7,0 4-1-7,0-4 0 8,4 7-4-8,0 0 0 8,1 1-1-8,-1 2 0 8,0 4-3-7,0 0-1 6,0-3 0-6,0 3 0 5,4-4-4-6,-4 1-1 10,4 6 0-10,-4-3 0 4,7 0-10-4,-3-3 8 8,0 2-8-8,0-2 8 7,4 0-8-7,-4 6 8 7,3-10-8-7,-3 10 8 9,0-9 20-9,0 6 4 6,4-4 1-6,-5 1 0 8,5 3-33-8,-4-4 0 7,4 8 0-7,-4-1 0 10,-1-7 0-10,1 4 0 4,0 4 0-4,0-8 0 12,4 1 0-12,-4-1 0 3,-1 1 0-3,5 0 0 10,0 6 0-10,3-3 0 6,-3 3 0-6,0-3 0 8,-1 3 0-8,1-3 0 8,0 7 0-8,3-4 0 9,-3 1 0-9,0-1 0 10,-1 0 0-9,1-3 0 4,0 4 0-4,-1 3 0 6,1-4 0-4,0 0 0 0,-1 1 0-3,5-1 0 6,-1 0 0-6,1 4 0 9,-1 0 0-9,-3-4 0 5,0 0 0-5,3 1 0 8,-3 2 0-8,0 1 0 7,-1 3 0-7,1 0 0 9,0-3 0-9,-1 3 0 6,-3-3 0-6,0 0 0 10,0 3 0-10,-4-7 0 5,8 0 0-5,-8 8 0 12,4-8 0-12,0 7 0 2,0-7 0-1,-1 11 0 8,5-7 0-9,-4-1 0 6,4 1 0-6,-4 0 0 8,-1 0 0-8,-3-1 0 8,8 4 0-8,-4-3 0 7,4 0 0-7,-1 3 0 9,-3 0 0-9,4-3 0 6,-4 3 0-6,0 0 0 10,0 0 0-10,-1-3 0 5,1 0 0-5,0-4 0 7,0 7 0-7,-4-7 0 8,8 4 0-8,-4 3 0 7,3-6 0-7,1 2 0 8,0 1 0-8,-1 0 0 7,1 0 0-7,0-1 0 9,3 1 0-9,-7 0 0 6,4-1 0-6,0-2 0 10,-5 3 0-10,5-4 0 5,-4 0 0-5,0 1 0 12,0-1 0-12,0 0 0 2,0 1 0-1,-1-1 0 8,-3 0 0-9,4-6 0 6,4 3 0-6,-4 0 0 9,0 0 0-9,3 0 0 7,-3 3 0-7,0-3 0 7,0 0 0-7,0-4 0 10,0 4 0-10,0 0 0 6,0 0 0-6,-1 0 0 9,1-3 0-9,0 6 0 5,0-6 0-5,0 3 0 7,-4 3 0-7,0-6 0 9,0-1 18-9,0 4-3 6,-4-3-1-6,5 3 0 9,-5 3-14-8,4-7 0 4,-4 4 8-5,4-3-8 9,0 3 0-9,0-4 0 6,-3 4 0-6,3-3 0 16,0 3 11-16,-4-4-11 0,4 8 12 1,0-11-12 9,0 4 0-10,0-1 0 4,0 1 0-4,4-1 0 13,-4 4 0-13,0-3 0 1,4 6 0-1,-4-6 0 8,0 3 0-8,0-4 0 8,0 4 0-8,0-3 0 8,0-4 0-8,1 0 0 8,-1 4 0-8,-4-1 0 7,4 4 8-7,0 0-8 10,0-3 0-10,0 3 0 4,0-1 0-3,0-2 8 10,0 0-8-11,0-1 0 3,0 4 0-3,0-3 0 10,-3 3 0-10,3-4 0 9,0 4 0-8,-4-3 0 5,0-4 0-6,1 3 0 7,3 1 8-5,-8-4-8 3,4 4 0-3,1-4 0 4,-1 3 0-5,-4 4 0 3,4-6 0-4,1-1 0 10,-5 0 8-10,4 0-8 4,-3 0 0-4,3 0 0 13,-3 1 0-13,3-1 0 2,0 0 0-2,-4 0 0 9,5 4 0-9,-1-4 0 7,-4 0 0-7,5-7 0 8,-1 4 0-8,-4 3 0 8,5 0 0-7,-5-10 0 7,4 0 8-8,-3-6-8 13,3 2 0-12,-7 4 5-1,3 4-5 0,-7-4 0 9,3 6 0-7,1-6 0 3,0 0 0-3,-4 0 0 3,3 0 0-3,1 0 0 3,-4 0 0-5,3 0 0 6,-3-10 0-6,0 4 0 8,0 2 0-8,-4-6 0 7,3 0 0-7,-3-4 0 9,-3 4 0-9,3-3 0 6,-4 2 0-6,0 1 0 12,-4 3 0-12,1-3 0 5,-1 0 0-4,1 3 0 7,-5-3 0-6,4 7 0 4,-3-7 0-5,0-1 0 3,3 5 0-3,-3 2 0 4,-1 4 0-5,4-7 0 8,8 7 0-8,0 0 0 8,-11 0 0-7,11 0 0 5,0 0 0-6,0 0 0 9,0 0 0-9,0 0 0 6,0 0 0-6,0 0 0 11,-4 7 0-11,4 3 0 4,4 1 0-4,0-1 0 7,3-7 0-7,1 7 0 8,0 0 0-8,3 1 0 7,1 2 0-7,-1-3 0 9,0 1 0-9,1 2 0 6,-4 1 0-6,3-4 0 9,-3 0 0-9,-1-7 0 6,-3 14 0-6,0-7 0 10,-4-3 0-9,0 3 0 3,-4 4 0-4,0-4 0 12,-3 4 0-12,-1-4 0 2,-3 0 0-2,-1-3 0 9,1 6 0-9,-5-2 0 7,1-8 0-7,0 4 0 8,0 3 0-8,-1-7 0 8,5 4 0-7,-4 3 0 19,3-10-44-20,1 4-9 1,-1-1-2-1,12-3-1004 12,0 0-201-12</inkml:trace>
    </iact:actionData>
  </iact:action>
  <iact:action type="add" startTime="26102">
    <iact:property name="dataType"/>
    <iact:actionData xml:id="d17">
      <inkml:trace xmlns:inkml="http://www.w3.org/2003/InkML" xml:id="stk17" contextRef="#ctx0" brushRef="#br1">22456 9945 1940 0,'0'0'43'1,"0"0"9"-1,0 0 1 0,0 0 1 1,0 0-43-1,0 0-11 3,-4-7 0-3,1 0 0 11,3 7 122-11,-8-3 22 7,0-4 5-7,1 4 1 7,-1 3-56-7,0-4-11 8,-3 4-3-8,0 4 0 7,-1-1-11-7,5 0-2 9,-5 4-1-8,1 0 0 5,3 7-7-6,0-4-2 10,1 0 0-10,-1 0 0 6,1 0-14-6,3 4-3 5,0-1-1-5,4 1 0 8,0-1-10-8,4 1-1 7,0 3-1-7,-1-4 0 9,5 4-14-9,0-6-2 6,3-1-1-6,4 0 0 9,4 0-10-9,-3-3 0 6,6 0 0-6,5-4 0 20,0-3-38-20,0 0-13 1,-1-3-2 0,1-4-1443 2</inkml:trace>
    </iact:actionData>
  </iact:action>
  <iact:action type="add" startTime="27904">
    <iact:property name="dataType"/>
    <iact:actionData xml:id="d18">
      <inkml:trace xmlns:inkml="http://www.w3.org/2003/InkML" xml:id="stk18" contextRef="#ctx0" brushRef="#br1">19265 17297 1335 0,'0'0'29'1,"0"0"7"-1,0 0 0 0,0 0 2 0,0 0-30 0,0 0-8 4,8-3 0-4,-4-4 0 13,3 4 109-13,-3-4 21 3,4 0 4-3,3 4 1 9,-3-4-43-9,3 4-9 7,-3-4-2-7,3 4 0 7,1-8-12-6,-1 1-2 6,4 4-1-7,-3 2 0 8,7-6 14-8,-4-4 2 8,4 4 1-8,0 0 0 7,0 0-67-7,0-4-16 10,0 1 0-10,4-4 0 5,0 0 55-5,0 0 7 6,0-3 2-6,-4 3 0 9,4-4-52-9,0 1-12 6,0-4 0-6,-1 7 0 9,1-10 12-9,4 7 4 6,-4-4 0-6,7 4 0 10,1-1-4-10,-1 1-1 7,1 6 0-6,3-6 0 14,1-4-2-14,-5 4 0 0,4 0 0 0,1-1 0 5,-5 1 16-6,1 0 3 3,-5-1 1-3,5-2 0 10,-1-1-40-10,1 0-8 6,-1-3-1-6,1 0-1 8,3 0 21-8,0 0 0 8,-3 0 0-8,3-1 8 7,1 5-8-7,-5-1 0 9,1 0 0-9,-1 4 0 6,1 0 8-6,-5-1-8 11,1 1 8-11,-4 0-8 6,0-1 10-6,0-2-10 6,-1 2 12-3,5 1-12 3,-4 0 10-5,4-1-10 2,-1-6 8-2,1 3-8 7,4-3 8-8,-5 0-8 8,5 0 0-8,-1 3 8 10,5-6-8-10,-5 6 10 5,1 0-10-4,-5-3 10 7,5 7-2-8,-5-1-8 4,1 1 12-4,0 0-4 13,-4-1 0-13,3 1 0 2,1 0 0-1,4-1 0 7,-5 1-8-8,5 3 10 7,-1-3-10-7,5-1 10 8,-1-2-10-8,-4 6 10 8,1-14-10-8,3 11 10 7,-3-7-10-7,-1 0 0 9,-3 3 9-9,-8 7-9 5,4-3 0-5,0-1 9 11,0-6-9-11,3 3 0 4,1 4 11-4,0 0-11 8,-1-4 10-8,12-6-10 8,1 2 0-8,-5 5 0 6,0-4 0-6,-3 3 0 9,3 0 0-9,0 4 9 5,-3-4-9-4,-4 4 12 9,3-4-12-10,-3 7 0 5,3-3 9-5,-3-7-9 11,0 3 0-11,-1 4 9 4,-3 6-9-4,4-3 0 13,0 3 0-13,-5-6 0 2,1 0 0-1,-4 3 0 7,8 0 14-8,-4 0-1 7,4-3 0-7,-1-1 0 8,-3 8-13-8,0-8 0 8,4 1 8-8,-4 3-8 7,-1 0 0-7,1 4 0 9,0-4 8-9,0 0-8 5,0 3 12-4,-4-6 0 9,0 3 0-10,4-4 0 4,0 5-12-4,0-1 0 6,0 0 8-6,-8 3-8 10,0 0 0-10,-3 4 0 6,7-10 0-6,0 10 0 9,0 0-9-9,0-4 9 6,0 1-13-6,8-4 5 10,-5 0 8-10,-3 3 11 6,4 1-3-6,-4-1 0 10,0 0-8-10,4-3 0 4,-7 4 0-4,3-1 8 13,-4-3 0-13,4 4 0 3,-4-1 0-3,0 1 0 9,5-1-8-9,-5 4 0 6,0 0 0-6,0 0 0 8,4-1 9-8,-3-5-9 8,-1 2 10-8,4 0-10 7,-4 1 11-7,4-1-11 9,-4 1 12-8,1 3-12 4,-1-1 9-4,4 1-9 9,-4 0 0-10,1 0 9 4,3 0-9-4,0-4 0 7,-4 4 0-7,0 0 0 8,0-4 0-8,1 4 0 6,-1 0 0-5,0-4 0 7,0 4 0-8,4 0 0 7,-3-4 0-7,-5 4 0 9,4-7 11-9,-3 7-3 6,-1 3-8-6,-3 4 12 10,3 0-12-10,1-4 0 5,-5-3 0-5,5-1 0 12,-1 1 0-12,-3 0 0 2,3-3 0-1,-3 2 0 7,3-2 0-7,1 3 0 5,-5-1 0-5,5 1 0 6,-1-3 0-7,-3 6 0 8,3 0 0-8,-3 0 0 7,0 1 32-7,3-1 0 9,-3 3 0-9,3-2 0 6,-3 2-32-6,-1-2 0 11,1 2 0-11,0-3 0 4,-5 4 0-4,5 0 0 7,-8-1 0-7,0 4 0 8,0 0 0-8,0 0 0 6,0 0 0-6,0 0 0 9,0 0 0-8,0 0 0 5,0 0 0-6,-8 4 0 9,1-1 0-9,-1 0 0 8,-3 1 0-8,-5-1 0 10,1 4 0-10,4 0 0 5,-4-4 0-4,-5 4 0 9,5 0 0-9,0-1 0-1,0-2-8 0,-4 3 8 12,3-4 0-12,1 4 0 6,4-7 0-6,-1 3 0 6,1 7-8-6,-4-6 8 8,3 2 0-8,-3-6 0 8,4 0 0-8,-1 0-8 8,4 0 8-7,-3 0 0 4,3 0 0-5,1 0 0 11,7 0 0-11,0 0 0 4,-8 0-8-4,0-6 8 7,8 6 0-7,0 0 0 8,0 0-9-8,0 0 9 6,0-4 0-5,4-6-9 8,0 3 9-9,4 4-8 6,-1-4 8-6,5 0-8 9,-1 1 8-9,5-1 0 6,-5 3-9-6,4-2 9 10,0-1 0-10,1 0 0 5,-1 4 0-5,0 3 0 12,4-4-15-12,0 4 5 3,0 0 1-3,-3 0 0 10,3 4 9-10,0-4 0 8,-4 3 0-8,4-3 0 7,-4 0 0-7,-3 4 0 9,-1-1 0-9,-3 4 0 6,-1-4 0-6,-3 4 0 8,-4 3 0-8,0 0 0 6,0 0 0-6,-4 7 0 10,-3-7 0-10,3 4 0 4,-4 3 0-4,5-7 0 8,-5 4 0-8,0-4 0 8,1 0 0-8,3-3 0 6,0 3 0-6,0 0 0 23,4-10-62-22,-4 7-10 0,4 3-3-1,0 0-1417 1</inkml:trace>
    </iact:actionData>
  </iact:action>
  <iact:action type="add" startTime="29604">
    <iact:property name="dataType"/>
    <iact:actionData xml:id="d19">
      <inkml:trace xmlns:inkml="http://www.w3.org/2003/InkML" xml:id="stk19" contextRef="#ctx0" brushRef="#br1">22052 15762 1456 0,'0'0'41'3,"0"0"9"-3,0 0-40 0,0 0-10 1,0 0 0-1,0 0 0 6,4-4 136-6,0 1 26 9,0-4 5-9,-4 7 1 7,3-3-47-7,1-4-9 9,-4 4-1-9,0 3-1 5,0 0-19-4,0-7-4 5,0 7-1-6,0 0 0 8,-4-3-17-8,4 3-3 7,-7-7-1-7,-1 3 0 8,0 4-26-7,1 0-6 5,-5 0-1-6,1 0 0 9,0 0 6-9,-1 4 1 6,1-1 0-6,-5 4 0 10,9 0-25-10,-5-1-5 5,1 5-1-4,3-1 0 10,1 0 0-11,-1 0 0 4,4 0 0-4,-3 7 0 8,7-7 0-8,-4 1 0 8,8-1 0-4,-4 3 0 1,3-2-8-3,5 2 0 2,0-3 0-3,-1 4 0 6,1-4 0-7,3 4 0 8,1-8 0-8,-1 8 0 6,1-11 0-6,-1 4 0 10,1 3 0-10,-1-10 0 17,0 0-72-17,-3 0-19 1,3 0-4-1,-3 0-1273 4</inkml:trace>
    </iact:actionData>
  </iact:action>
  <iact:action type="add" startTime="29942">
    <iact:property name="dataType"/>
    <iact:actionData xml:id="d20">
      <inkml:trace xmlns:inkml="http://www.w3.org/2003/InkML" xml:id="stk20" contextRef="#ctx0" brushRef="#br1">22338 15809 2235 0,'0'0'49'1,"0"0"11"-1,0 0 1 0,4-6 2 2,3 6-51-2,1-4-12 10,0 1 0-10,-1-1 0 5,1 4 31-5,3 0 3 6,1-3 1-6,-1 3 0 9,1-3-27-9,-5 3-8 6,5-4 0-6,-1 4-698 15,-3-3-142-14</inkml:trace>
    </iact:actionData>
  </iact:action>
  <iact:action type="add" startTime="30108">
    <iact:property name="dataType"/>
    <iact:actionData xml:id="d21">
      <inkml:trace xmlns:inkml="http://www.w3.org/2003/InkML" xml:id="stk21" contextRef="#ctx0" brushRef="#br1">22796 15735 2404 0,'0'0'53'1,"0"0"11"-1,0 0 3 0,0 0 0 1,0 10-54-1,-4 0-13 6,4-3 0-6,-4 3 0 9,4 0 34-9,0 0 4 6,-4 1 1-5,4-1 0 7,0 0-39-8,0 0-15 6,0 7 1-5,4-7 0 7</inkml:trace>
    </iact:actionData>
  </iact:action>
  <iact:action type="add" startTime="30741">
    <iact:property name="dataType"/>
    <iact:actionData xml:id="d22">
      <inkml:trace xmlns:inkml="http://www.w3.org/2003/InkML" xml:id="stk22" contextRef="#ctx0" brushRef="#br1">24481 13609 1796 0,'0'0'40'1,"0"0"8"-1,0 0 1 0,0 0 1 0,0 0-40 0,0 0-10 5,0 0 0-5,0 10 0 9,0-3 79-8,0 3 13 4,0 1 4-5,3 2 0 11,1 4-28-11,0 3-4 5,0-3-2-5,0 4 0 11,3-1-12-10,1 0-2 1,0 7-1-1,-5 7 0 7,5 0 3-8,-4-3 1 7,0-4 0-7,-4 10 0 8,3 4-20-8,5 0-4 7,-4-4-1-7,3 10 0 8,-3-3 6-8,0 21 0 10,0-4 1-10,0 0 0 9,0-7 0-9,-4 4 0 6,3-4 0-4,-6 0 0 5,3 4-13-4,-4-4-2-2,0-3-1-1,-4 0 0 9,4 3 3-8,-3 0 1 4,-1 0 0-3,-3-3 0 4,3 7-7-5,-3-4-2 4,-5 0 0-5,5-3 0 11,-4 0 1-11,0-3 0 5,-1 6 0-5,1 0 0 15,0 0-13-14,0 0 11-1,-5 1-11 0,5-1 10 10,-4 0 6-10,0-3 2 2,-4 3 0-2,0-3 0 10,4 3-7-10,-4-3-2 6,1 3 0-6,6-13 0 8,-3 0 0-8,0 3 0 8,-4 3 0-8,4 1 0 7,0-1-1-7,-4 1 0 10,4 3 0-10,-11 16 0 5,-1-9-8-5,5 0 12 11,-1-4-12-11,4-3 12 4,-4-4-12-4,1 4 8 7,3-4-8-7,-4 1 8 8,-3-4 4-8,3 0 1 6,-7 0 0-6,3-3 0 10,-3 0-13-10,-1-1 11 5,1-3-11-5,0 1 10 10,3 2-10-10,-3-6 12 5,-4 0-12-5,4 4 12 13,-1-8-12-13,9-3 8 4,-9-3-8-3,5 6 8 15,-5 4-8-16,-3-3 10 0,0-7-10 1,0 6 10 5,0-3-1-6,-15 7 0 5,7-3 0-4,0-8 0 7,0 1-9-8,1 0 0 7,-1-1-12-6,-8-2 12 5,5-1 0-6,-1-3 0 9,1 0 0-9,-5 3 0 7,1-3 0-7,-4 4 0 10,7 2 0-10,-7-9 0 4,0 6 9-4,0-3 0 6,0 0 0-6,-8 0 0 9,8 0-9-9,-4 0 0 7,3 0 0-7,-3-3 8 9,4 3-8-9,-4-4 0 6,0-3 0-6,-4 7-11 9,8-7 11-9,-4 1 12 6,4-5-2-6,-4 1-1 12,0 0-9-12,0 0 0 5,-4-1 0-5,0 5 0 15,1-11 0-14,3 3 0-1,0 4 0 0,0-7 3 10,0 0-3-10,3 0 0 5,1 0 0-3,-4 0 0 3,0 0 0-5,4 0 0 6,0 0 0-5,-4-7 0 6,7 4 0-7,1-4 0 9,0 3 0-9,-5 1 0 6,5 0 0-6,4-4 0 10,-9 4 0-10,5-4 0 17,3 0-26-17,5-3-5 0,-1 3-1 0,-4-7 0 2,12 4 51-2,0-3 9 7,0 3 3-7,0-7 0 9,7 3-31-9,-3-3 0 6,4 4 0-6,-5-4 0 9,9 0 0-8,3 0 0 4,0 3 0-5,0-3 0 10,4 4 0-10,4 2 0 6,-1 1 0-6,5-7 9 11,0 7-9-11,-1 0 0 3,4 3 0-2,1 0 0 10,-1 1 0-11,4 2 0 6,1-3 0-6,-5 4 0 8,4 0 0-8,4 3 0 8,0 0 0-7,-7-4 0 5,7 4 0-6,0 0 0 9,0 0 0-9,0 0 0 6,0 0-10-6,0 0 10 10,0 0-13-7,0 0 5-1,0 0 8-2,0 0 0 6,0 0 8-6,-4 7-8 8,4-7 0-8,0 14 0 5,4-4 0-5,-4 0-12 9,3 4 12-8,1 2 0 5,-4 1 10-6,4 4-10 9,0-8 0-9,0 8 0 5,-1-1 0-5,1 0 0 11,4-3-25-11,-4 7 1 4,3-4 1-4,-3-6 0 12,0 3 23-12,0 0 0 3,-4-4 0-3,4 1 0 10,-4 0 0-10,3-4 0 6,-3-4 0-6,4 5 0 8,-4-1 0-8,4-7 0 8,-4-3 0-8,0 0 0 6,0 0 0-6,0 0 0 9,0 0 0-9,0 0 0 7,0 0 0-7,0 0 0 10,0 0 0-10,0 0 0 5,0 0 0-5,-4-3 0 7,0-7 0-7,-3-1 0 8,-1 1 0-8,0-3 0 6,1-8 0-6,-1 4 0 9,-3-3 0-8,3-4 0 5,1 4 0-6,3-4 0 9,0 4 8-9,0 0 5 5,0-4 2-5,0 7 0 10,-3 7-15-7,3-11-10 1,0 11 2-4,4-3 0 16,-4 3 8-16,4-1 0 0,4 5 0 0,-4-1 0 8,4 0 0-6,-4 0 0 1,8 0 0-2,-5 4 0 6,1-4 0-7,0 4 0 8,4-4 0-8,-1 4 0 7,1-1 8-7,0 4 3 9,-1-6 1-9,5 2 0 6,-5-3-12-6,1 4 0 10,0 3 0-10,-1-7 0 5,1 4 0-5,3 3-17 7,1-7 4-7,-5 7 1 8,5-3 12-8,-1 3 0 7,1-7 0-7,-5 3 0 23,5 4-25-22,-1-6-3-1,1 2 0 0,-1 1 0 11,4-4-124-10,-3 0-26-1,-1 1-5 3</inkml:trace>
    </iact:actionData>
  </iact:action>
  <iact:action type="add" startTime="32196">
    <iact:property name="dataType"/>
    <iact:actionData xml:id="d23">
      <inkml:trace xmlns:inkml="http://www.w3.org/2003/InkML" xml:id="stk23" contextRef="#ctx0" brushRef="#br1">23802 17799 2176 0,'0'0'62'1,"0"0"13"0,4 10-60-1,-4-3-15 9,0 7 0-8,0-1 0 3,0 1 104-4,-4 3 17 7,4 3 4-7,-4 0 1 8,4 1-64-7,-4 3-13 4,1-4-2-5,-1 0-1 24,0 4-124-24,4-4-25 0,-8 18-5 1,5-15 0-1</inkml:trace>
    </iact:actionData>
  </iact:action>
  <iact:action type="add" startTime="33579">
    <iact:property name="dataType"/>
    <iact:actionData xml:id="d24">
      <inkml:trace xmlns:inkml="http://www.w3.org/2003/InkML" xml:id="stk24" contextRef="#ctx0" brushRef="#br1">13733 13518 961 0,'0'0'20'1,"0"0"5"-1,-7 0 1 0,-1-4 2 0,0 1-28 0,5 0 0 5,3 3 0-5,-8-4 0 8,4-3 89-8,-3 4 12 7,7 3 3-7,0 0 0 8,-4-3-8-8,4 3 0 7,0 0-1-7,0 0 0 9,-4-4 8-9,4 4 1 5,0 0 1-4,0 0 0 9,0-3-23-10,0 3-5 5,0 0-1-5,0 0 0 11,0 0-9-11,0 0-3 4,0 0 0-4,0 0 0 9,0 0-6-9,0 0-2 9,4 0 0-9,3 10 0 7,-3 4-4-7,0-1 0 8,4 1-1-8,-1 3 0 8,5 0-33-8,-1 3-6 10,1-7-2-10,-1 4 0 6,0 0 2-5,5 0 0 6,3 0 0-6,0 0 0 2,-4 0-4-3,4 3-8 7,0 1 12-7,-4-1-4 8,1-3 1-8,-1 3 0 6,4 1 0-6,0-1 0 9,0 7 3-9,0-6 0 8,0-4 0-8,8 10 0 10,0 0-1-10,-1-3 0 7,1-4 0-7,0 0 0 7,-4 1-2-7,-1-5 0 4,1 5 0-4,0-4 0 13,4 3-1-13,-4 0 0 2,3-6 0-2,-3 6 0 9,0-3-8-9,4 4 8 7,-4-1-8-7,3 4 8 8,-3-4-8-8,4 4 8 7,-4-4-8-6,4 4 8 6,-5 0-8-7,1-1 10 9,4 1-10-9,0 3 10 5,-4-7-10-5,3 4 10 11,-3-3-10-11,4-1 10 4,0 0-10-4,-1 1 0 6,1-1 9-6,0-3-9 10,-5 3 0-10,5 1 9 6,0-1-9-6,0 0 0 9,-1 1 12-9,1 6-4 6,0-10 0-6,-5 0-8 10,1 3 0-10,0-3 0 4,0 7 0-4,0-11 0 11,0 8 18-10,0-1 3 3,3 0 1-4,9 14 0 12,-5-7-30-12,5 4-7 2,-5-4-1-2,1 0 0 10,-1-3 16-10,-3 3 0 7,-1-3 0-7,5 3 10 8,-1-4-10-8,1 4 12 7,-4 1-12-6,3-1 12 5,1 3-12-6,-1-9 12 10,1 2-12-10,-1 1 12 6,1-4-12-6,-1 8-9 10,1-8 9-10,-1 4-13 4,1-1 13-4,-1 4 0 7,1 4 0-7,-1-11 0 9,1 11 0-9,-5-11 0 6,9 4 0-6,-5 3 0 9,1-3 9-9,3-1-9 6,-4 1 0-6,1 0 9 10,3 0-9-10,-3-1 0 5,3 4 0-5,0-3 8 11,1-7-8-11,-5 3 0 4,4 4 0-4,-3 3 8 12,-1 0-8-11,1 1 0 0,3-5 0-1,-3 1 8 10,-1 0-8-10,1-1 0 7,3 1 0-7,-3 3 8 8,-1-6-8-8,1-1 0 7,-1 4 9-7,1-1-9 8,-1 5 0-8,1-8 0 9,-1 4 0-8,1-1 8 4,-1 1-8-5,1 3 0 10,-5 0 0-10,5-6 0 4,-1-1 0-4,1 0 0 7,-5 4 0-7,5 0 0 9,-1 3 0-9,1-3 0 6,-1-4 0-6,-3 4 8 9,4-1-8-9,-1 1 0 6,-3 0 0-6,-1-4 0 10,-3 1 0-10,4-1 9 5,-4 0-9-5,0 1 0 13,-4-1 8-13,4 4-8 5,-4-4 0-3,4 0 0 12,-4 4 8-13,4-4-8 0,-4 1 0-1,-4-4 0 5,4-4 9-5,-4 4-9 5,4 0 0-5,0 4 9 8,0-5-9-8,0 1 0 8,1 0 0-8,2 11 0 7,1-8 0-7,0-7 10 9,0 1-10-8,0 3 10 4,-4-4-10-5,0-2 0 10,0 2 0-9,0-3 8 3,-4 4-8-4,4-4 0 6,-3 0 0-6,-1 0 0 9,0 1 0-9,0-8 0 6,1 7 8-6,-1-3-8 9,-4 0 0-9,5-4 0 6,-5 1 0-6,1 2 8 10,-1-2-8-10,0-4 0 5,-3 3-10-5,0 0 10 11,-1-3 0-11,-3 0 0 4,4 4 0-4,-1-4 0 13,-3 0 0-13,4 0 0 2,-4 0 0-2,-1-4 0 11,1 4 0-11,4-3 0 5,-4 0 0-5,-1-1 0 8,1-2 0-8,0 2 0 8,0-6 0-7,-4 3 0 5,0-3 0-6,0 0 0 9,0 0 0-8,4 0 0 4,-4-1 0-5,0-2 0 10,0-1 0-10,-4 1 0 6,4-1 0-6,0 1 0 8,-4-1 0-8,4-3 0 9,-4 7 0-9,0 0 0 6,4-7 0-4,-3 7 0 3,3 3 0-4,-4 0 0 4,4 0 0-5,0 4 0 9,0 3 0-9,0 0 0 4,0 0 0-4,0 0 0 12,0 0 0-12,0 0 0 5,0 10 0-5,4 0 0 12,-1 4 0-12,1 3 0 2,0-7 0-2,0 0 0 10,4 4 0-10,-1-1 0 6,-3 1 0-6,4-1 0 8,3 1 0-8,-3-1 13 8,7 1-4-7,-4-4-1 5,-3 4-8-6,3 3 0 9,1-7 0-8,-1 0 0 4,1 4 0-5,-1-4 0 10,-3 0 0-10,3 0 0 5,-3-3 0-4,-1 3 0 5,-3-3 0-6,-4 0 0 8,0-7 0-8,0 0 8 7,0 0-8-7,0 0 8 9,-4 10 0-9,1-7-8 6,-9 4 12-6,1 3-4 9,-1-7-8-9,1 4 10 6,-4 3-10-6,-1-6 10 10,1 3-10-10,4-1 0 5,-5 1 0-5,5 0 8 12,0 0-8-12,-1-1 0 3,1-2-12-3,-1-1 12 20,12-3-122-20,-7 0-17 0,7 0-3 0</inkml:trace>
    </iact:actionData>
  </iact:action>
  <iact:action type="add" startTime="35199">
    <iact:property name="dataType"/>
    <iact:actionData xml:id="d25">
      <inkml:trace xmlns:inkml="http://www.w3.org/2003/InkML" xml:id="stk25" contextRef="#ctx0" brushRef="#br1">15308 15860 1302 0,'0'0'36'1,"0"0"10"-1,0 0-37 0,0-10-9 7,0 3 0-6,0 4 0 5,0-7 136-6,0 3 26 11,0 3 5-11,0-6 1 4,0 10-56-4,-4-6-10 11,-4-1-2-10,1 3-1 3,-1 1-10-4,1 0-1 6,-5-1-1-6,5 4 0 8,-1 0-12-8,-4 0-3 7,1 4 0-7,0 2 0 9,-1 1-17-9,5 3-4 6,-5 0-1-6,4 1 0 9,1-1-21-9,3 10-4 6,0-10-1-6,0 11 0 11,4-1 14-11,8-3 2 4,-4 3 1-3,3 1 0 8,9-1-22-9,-1-3-5 6,4 0-1-6,0 0 0 8,0-4-5-8,8-2-8 7,0-1 11-7,3-4-11 8,4-2 0-8,4-4 0 8,-3-4 0-7,3 1-972 19,0-4-188-19</inkml:trace>
    </iact:actionData>
  </iact:action>
  <iact:action type="add" startTime="36762">
    <iact:property name="dataType"/>
    <iact:actionData xml:id="d26">
      <inkml:trace xmlns:inkml="http://www.w3.org/2003/InkML" xml:id="stk26" contextRef="#ctx0" brushRef="#br1">19040 9321 1566 0,'0'0'34'1,"0"0"7"-1,0 0 2 0,0 0 1 0,0 0-35 0,0 0-9 4,0 0 0-4,0 0 0 9,0 0 118-9,0 0 22 7,0 0 4-6,0 0 0 7,0 0-45-8,0 0-10 6,0 0-1-6,0 0-1 9,0 7-23-9,-4 0-5 6,4 3-1-6,0-4 0 11,0 5 2-10,0-1 0 2,-3 0 0-3,3 7 0 9,3-3-12-9,-3 2-3 6,0-2 0-6,0 3 0 9,4 3-7-9,-4 1-2 8,4-1 0-8,-4 7 0 8,0 0-6-8,4 4-2 8,-4 3 0-8,4 0 0 6,0 3-7-6,-4-7-1 10,3 4-1-10,-3-3 0 5,4-1-3-5,0 1-1 7,0-1 0-7,-4 1 0 8,4 3-3-8,-1-4 0 6,1-3 0-5,0 4 0 7,0 3-3-8,0 0-1 7,-1 3 0-7,1-3 0 8,0 0 0-8,0 0 0 6,0-4 0-6,0 4 0 10,-1-7-8-10,-3 4 12 5,4-1-12-5,0-3 12 15,0 4-12-13,-4-4 12 0,0 3-12-2,4-6 12 8,-4 7-12-8,0 3 0 6,0-4 9-4,0 7-9 4,0-6 8-6,3 3-8 6,-3-4 8-6,0 4-8 7,0-7 0-6,0 4 9 8,4-4-9-9,-4 0 0 5,0 4 9-5,4-8-9 10,-4 1 0-9,0 3 9 3,0 0-9-4,0 0 0 6,0 0 0-6,0 1 0 9,0 2 8-9,0 1-8 7,0-1 0-7,4 1 8 9,-4-1-8-9,0 1 0 6,4-1 0-6,-4 1 0 9,0-8 0-9,3 1 0 5,-3 3 0-5,0 4 8 9,0-8-8-8,0 5 0 5,0-5 0-6,0 4 0 10,0 4 0-9,0-4 0 3,0 7 8-4,0-4-8 10,0 1 0-10,0 6 0 8,0-6 0-8,-3-4 0 6,3 3 0-5,0-2 0 7,0 2 8-8,0-6-8 7,0 0 0-7,0 3 0 7,-4 0 0-6,4 0 0 4,0 0 0-5,-4 4 0 10,4-4 0-10,0 7 0 5,0-1 0-5,-4-2 0 11,4-1 0-11,0 8 0 4,0-8 0-4,0 8 0 7,0-11 8-7,0 3-8 8,4-3 0-8,-4 4 0 7,0-4 0-7,0 3 0 8,0 1 0-8,0-1 0 7,-4 1 0-7,4-1 0 9,0 4 0-9,-4 4 0 5,4-4 0-5,-3-1 0 12,3 5 0-12,0-4 0 3,0-4 0-2,0 1 0 7,0-1 0-8,0-3 0 7,0 7 0-7,0-10 0 8,0 6 0-8,0-2 0 8,-4 5 0-8,4-2 0 9,-4 6 0-9,4-3 0 9,-4 3 8-9,0 1-8 6,1-1 0-4,-1-3 0 6,0 3 0-8,0-6 0 4,0-1 0-4,-3 4 0 9,3-3 0-8,0 6 0 3,-4-7 0-3,5 4 0 5,-1 4 0-6,0-1 0 8,0 4 0-8,0-1 0 7,1 1 0-7,-1 0 0 8,0-4 0-8,0-3 0 7,0 0 0-7,0-4 0 10,1 4 0-10,3-3 0 5,-4-1 0-5,0 4 0 11,0-3 0-11,0 2 0 3,1 5 0-2,-5 2 0 12,4 1 0-13,0 3 0 1,1-3 0 0,-1-1 0 8,0-6 0-9,0-3 0 7,0 3 0-7,-3-4 0 7,3 1 0-7,0 3 0 9,0-4 0-8,0 8 0 4,4-1 0-5,-3 0 0 10,-1 4 0-10,0 3 0 5,4-3 0-5,-4-1 0 11,0 1 0-11,4-11 0 4,-3 4 0-4,3-3 0 7,-4-1 0-7,0 1 0 8,4 3 0-8,-4-4 0 7,0 11 8-7,4-7-8 8,-4 6 0-8,1 1 0 7,3 0 0-7,-4-4 0 9,4 0 0-9,-4-3 0 6,4 4 0-6,-4-11 0 11,4 0 0-11,-4 0 0 4,4 0 0-4,-3 4 0 9,3-4 0-9,0 0 0 6,-4 3 0-6,4 8 0 8,-4-8 0-8,4 7 0 8,0-3 8-8,0 4-8 7,0-4 0-7,0-4 0 8,0 1 0-7,-4-1 0 5,4-3 0-6,0-3 0 10,0 0 0-10,-4-1 0 4,4 4 0-3,0 1 0 12,4 2 0-13,-4-10 0 5,0 11 0-4,0-1 0 4,0 4 0-2,0-7 0 3,0 7 0-6,4-3 0 4,-4 3 0-4,0-10 0 8,4-1 0-8,-4 1 0 7,0 0 0-7,4-4 0 10,-4 0 0-10,0 1 0 5,3-1 8-5,-3-10-8 11,4 7 0-11,-4 0 0 4,0 0 0-4,0-3 0 10,0 6 0-10,0-10 0 5,0 4 0-4,0 3 0 6,0-11 0-7,0 8 0 8,0-4 0-8,0 4 0 7,4-4 0-7,-4-3 0 9,0 3 0-9,0-3 0 6,0-7-10-6,0 0 10 9,0 0-13-9,0 0 5 18,0 0-74-18,0 0-14 0,0 0-4 1,-4-7-898 8,4-3-180-7</inkml:trace>
    </iact:actionData>
  </iact:action>
  <iact:action type="add" startTime="38728">
    <iact:property name="dataType"/>
    <iact:actionData xml:id="d27">
      <inkml:trace xmlns:inkml="http://www.w3.org/2003/InkML" xml:id="stk27" contextRef="#ctx0" brushRef="#br1">18728 9565 1476 0,'0'0'32'1,"0"0"8"-1,0 0 0 0,0 0 1 0,0 0-33 0,0 0-8 5,-4 3 0-5,4-3 0 10,0 7 130-10,0-7 24 6,0 0 5-5,-4 10 1 6,4-10-58-6,0 0-11 5,0 0-3-6,0 0 0 10,0 0-8-10,0 0-1 9,0 0-1-8,4 4 0 8,-4-4-11-9,7 0-3 6,1-4 0-6,-4 1 0 8,4-4-51-8,-1 0-13 7,1 4 0-7,3-7 0 8,-3 0 52-8,3 0 7 4,5-7 1-3,-5 3 1 5,4 0-25-5,-3 1-4 6,3-4-2-7,0 3 0 7,0-3-13-7,-3 7-2 10,3-10-1-9,-3 6 0 3,-1-3 1-3,0 4 0 10,1-1 0-11,-1 1 0 2,1-1-1-1,-1 4 0 5,1-7 0-6,-5 7 0 9,1 0-1-9,-1 6 0 8,1-6 0-8,0 3 0 7,-4 7 1-6,3-3 0 6,1 6 0-7,-4 4 0 8,3-7 0-7,1 10 0 3,-4-6 0-4,3 6 0 12,1 0-2-12,0 7-1 4,-1-7 0-4,5 7 0 9,-5-3-11-9,5 3 12 5,-5 0-12-5,5 3 12 9,-5 0 4-9,1-6 0 8,3-1 1-8,-3 4 0 7,3 0-17-7,1-3 0 9,-4 3-11-9,3-4 11 6,0 1 0-6,-3 3 0 10,3-7 0-10,-3 0 0 4,4 0 0-4,-5-3 9 7,-3 0-9-7,4 3 12 10,-5-6-12-10,-3-4 0 5,0 0 0-5,0 0 0 9,0 0 0-9,0 0 8 8,0 0-8-8,0 0 8 11,0 0-8-11,0 0 0 4,0 0 0-3,0 0-11 16,0 0-49-17,-7 0-11 0,-1-4-1 0,1 1-963 11,7 3-192-11</inkml:trace>
    </iact:actionData>
  </iact:action>
  <iact:action type="add" startTime="40712">
    <iact:property name="dataType"/>
    <iact:actionData xml:id="d28">
      <inkml:trace xmlns:inkml="http://www.w3.org/2003/InkML" xml:id="stk28" contextRef="#ctx0" brushRef="#br1">18266 12436 2156 0,'0'0'48'1,"0"0"9"-1,0 0 3 0,0 0 0 0,0 0-48 0,-3 10-12 5,3-3 0-5,-4 7 0 7,8-4 133-7,-4 7 25 6,0-7 5-6,3 7 1 11,-3 0-54-10,0 3-10 3,0-3-3-4,4 7 0 12,-4-10-39-12,0 6-8 3,4-3-2-3,-4-4 0 8,0 4-28-8,4 0-5 7,-4-3-2-7,0-4 0 19,0 0-93-18,4-3-18-1,-4-7-4 0,0 0-1 2</inkml:trace>
    </iact:actionData>
  </iact:action>
  <iact:action type="add" startTime="50050">
    <iact:property name="dataType"/>
    <iact:actionData xml:id="d29">
      <inkml:trace xmlns:inkml="http://www.w3.org/2003/InkML" xml:id="stk29" contextRef="#ctx0" brushRef="#br0">13844 13338 903 0,'0'0'25'1,"0"0"7"-1,0 0-32 0,0 0 0 3,0 0 0-3,0 0 0 9,0 0 32-9,0 0 1 6,-4 3 0-6,4-3 0 9,0 0 25-8,0 0 5 4,0 0 1-4,0 0 0 11,0 0-5-11,0 0-1 5,0 0 0-5,0 0 0 4,0 0-10-5,0 0-1 8,0 0-1-8,0 0 0 7,0 0-13-7,0 0-2 5,0 0-1-5,0 0 0 8,0 0 3-8,0 0 1 9,0 0 0-9,0 0 0 6,0 0-5-6,0 0-1 9,0 0 0-8,0 0 0 4,0 0-2-4,0 0-1 8,4-3 0-8,-4 3 0 3,11 0-1-4,-11 0 0 6,4 0 0-6,-4 0 0 9,0 0-2-9,0 0-1 6,0 0 0-6,8 0 0 10,-8 0 0-10,7 0 0 6,-7 0 0-6,8 0 0 9,0-7-5-9,-8 7 0 5,0 0-1-5,0 0 0 10,7 7-3-9,-7-7-1 3,8 0 0-4,-8 0 0 11,0 0 1-11,8 3 0 4,-1 4 0-4,1-3 0 8,-8-4 5-7,7 6 2 5,-3 1 0-6,4 0 0 9,-1-4-7-7,-3 1-2 3,4 3 0-5,-4-1 0 8,3 1-2-8,1-4-8 8,0 4 12-7,-5 0-4 5,5 0-8-6,0 0 8 10,-5-1-8-10,5 1 8 5,0 3-8-5,-4 0 8 7,3-6-8-7,1 6 8 8,-4 0 0-8,3-3-8 6,-3 3 12-6,4-3-4 9,-1 0 8-9,-3-1 0 8,4 5 1-8,-1-1 0 10,-3 0 3-10,4 0 0 6,-1 4 0-6,1-11 0 14,-4 7-20-14,3-3 0 1,-3 3 8-1,4 0-8 11,0-6 0-11,-1 6 8 3,1 0-8-3,3 0 0 9,-3 0 14-8,-1 1-4 3,1-1-1-4,4 0 0 8,-5 0-9-8,1 0 0 8,3 4 0-8,-3-4 0 7,3 0 8-7,-3-3-8 9,0 3 8-8,-1 0-8 4,5 4 10-5,-5-4-10 10,1-3 12-10,-1 0-12 5,1 3 13-5,4-3-4 7,-5-1-1-7,1 5 0 8,-1-5-8-8,5 4 10 7,-5 7-10-7,1-6 10 8,4-8-10-8,-1 7 0 7,-3 0 0-7,3 0 8 9,0 1-8-9,-3-5 0 6,4 1 0-6,-5 3 0 10,5-3 0-10,-5 0 0 4,5 0 0-3,-5 3 8 10,5 0-8-10,-5-3 0 1,5 3 0-2,-1 0 0 10,-3-6 0-10,-1 2 0 6,5 5 8-6,-4-5-8 8,3 4 0-8,0-3 0 8,-3 0 9-8,3 0-9 8,1 3 20-8,-1-3 0 8,1 0 0-8,-1-1 0 6,1 1-20-6,-1-3 0 10,4 2 0-10,-3 4 0 5,-1-6 0-5,4 3 0 9,-3 3 0-9,3-7 0 8,-3 7 8-7,3 1 1 6,0-5 0-7,0 4 0 7,1-3-9-7,-5 3 0 6,4-3 0-6,1 3 0 8,-5 1 0-8,0-1 0 8,5-4 0-8,-5 8 0 11,4-4 0-11,-3 0 0 2,-1 1 0-2,4-1 0 12,-3 0 0-9,-1 0 0-3,5-3 0 0,-5 3 0 10,4 4 0-10,-3-4 0 6,3 0 0-6,0 3 0 8,-3-2 8-8,3 2-8 6,0 4 12-5,0-7-4 6,1 4-8-7,-5-4 10 9,4 4-10-9,4-1 10 6,-3-3-10-5,-1 4 0 8,0-4 0-9,-3 4 8 5,3 3 0-5,-4-7-8 8,1 3 12-8,3-3-4 8,0 1-8-8,0 2 0 6,-3-3 0-6,3 4 8 9,0-4-8-9,-3 4 10 6,3-1-10-6,0 4 10 9,1-7-10-9,-5 1 10 6,4-1-10-6,-3 3 10 10,3 1-10-10,0-1 10 5,0 1-10-5,-3-1 10 11,3 1-10-10,0 0 8 1,-3-4-8-1,3 3 8 8,0-2-8-9,1 5 0 6,-5-12 0-6,4 6 8 8,-3 0-8-8,3 0 0 8,-4 1 9-8,1 2-9 8,-1 1 0-8,1-4 9 7,3 3-9-6,-4-2 0 6,1 2 9-7,-1-3-9 9,5 4 0-9,-5-1 9 5,0 1-9-5,1 0 0 8,3-4 0-8,-4 3 8 7,1 1-8-6,3-1 0 6,-3 4 0-7,-1-7 8 10,0 1-8-10,1-1 0 6,-1 3 0-6,1 1 8 9,-1-4-8-8,1 4 8 3,-1-1-8-3,-3 1 8 8,3 3-8-9,1-7 0 4,-1 3 0-4,0 4 8 12,1-10-8-12,-1 10 0 3,1-7 0-3,-1 4 8 10,1-1-8-10,-1 1 0 5,4 0 0-5,-3-4 0 8,3 0 0-8,0-3 8 8,1 3-8-8,-1 3 0 8,0 1 0-8,-4-4 0 8,5 4 0-7,-1-4 0 5,-4 3 0-6,5 1 0 10,3-4 8-10,-4 7-8 5,0-7 0-4,0 0 0 5,1 4 0-6,3 0 0 8,-4-4 0-8,0 0 0 6,1 0 0-6,-1 4 0 9,0-4 0-9,0 0 0 6,1 0 8-6,-5 4-8 9,4-4 0-9,0 0 0 6,1 4 0-6,-1-4 0 10,0 0 0-10,0 3 0 5,1-2 0-5,-1 2 0 12,-4-3 0-12,5 1 0 3,3 2 0-3,-4-3 0 10,0 4 0-10,0-4 0 5,5 0 8-4,-5 7-8 7,0-10 0-8,4 6 0 7,-4-2 0-7,4-1 0 8,-3-3 0-8,3-1 0 8,-4 5 0-8,4-1 0 7,-4 0 0-7,4 3 0 9,-3-2 0-9,3 6 0 6,0-7 0-6,-4-3 0 7,0 3 8-7,4 3-8 8,-3-3 0-8,-1 4 0 7,0-4 0-3,0 4 0 2,1 3 0-6,3-7 0 6,-4 0 0-4,4 0 0 6,-4 0 0-7,0 4 0 3,4-4 0-3,-3 0 0 6,3 4 0-6,-4-4 0 3,0 0 0-4,1 0 0 11,-1 7 0-11,0-7 0 4,0 1 8-4,1-1-8 10,-1 3 0-10,0 1 0 5,0-1 0-4,4 1 0 7,-3-4 0-8,-1 4 0 7,0-1 8-7,0 1-8 8,1-4 0-8,-1 4 0 8,0 3 0-8,0-7 0 7,1 0 0-7,-1 3 0 10,0-2 8-10,-3-1-8 5,3 0 0-5,-4 0 0 8,4 0 0-8,1 0 0 7,-1 1 0-7,0-1 0 9,0 0 0-9,1 0 0 8,-1 0 0-8,-4 0 0 6,5 1 8-6,-1-1-8 9,0-3 0-8,0 3 0 3,1 0 0-2,-5 0 0 5,4-3 0-7,1 3 8 6,-1 0-8-6,-4-6 0 11,5 6 0-11,-1 0 0 3,0 0 8-2,-4 0-8 11,1-3 0-12,-1 3 0 2,5 0 0-2,-1 1 8 9,-4-5-8-9,5 5 0 7,-1-1 0-7,-4-4 0 8,8 5 0-8,-3-5 0 8,-1 8 0-8,4-11 0 7,-4 4 0-7,0 3 0 9,1-6 0-8,3 6 0 4,-4-3 0-5,4-1 0 10,0 1 0-10,0 3 0 7,0-3 0-6,-4 3 0 4,4 1 0-5,-3-5 0 9,3 4 0-7,-4 1 0 3,4-5 0-4,0 5 0 5,0-8 0-6,0 4 0 6,4-4 0-6,-4 4 0 9,4 3 0-9,0-7 0 5,-4 4 0-5,0-3 0 11,0-4 0-10,0 6 0 2,0-6 0-3,0 4 0 13,-3-1 0-13,3 1 0 2,-4-4 8-2,4-4-8 9,-4 1 0-9,4 3 0 7,-3-4 0-7,-1 4 0 8,0 0 0-8,0 0 0 8,4-6 8-8,-3 2-8 7,-5-3 0-7,4 4 0 9,1-4 0-9,-1 4 0 8,-4-4 0-8,4 4 10 8,-3-7-10-8,3 3 10 7,-3-3-10-7,3 3 0 7,-4-3 0-5,1 3 0 3,3-7 0-4,-4 4 0 4,1 0-10-5,-1 0 10 8,1 0 0-8,-5-1 0 7,1 1 0-7,0 0 0 9,-1 0 0-9,1-7 0 6,3 3-8-6,-7 4 8 10,4-7 0-10,-4 4 0 5,-1-4 0-5,5 3 0 13,-4 1 0-13,0-8 0 1,-1 4 0-1,1-3 0 9,0 0 0-8,-4-1 0 5,4-2 0-6,0 2 0 8,-4 1 0-8,0 0 0 8,0-4 0-8,0 4 0 8,3-1 0-8,-3-2 0 8,0 2 0-8,4-3 0 6,-4 4 0-6,0-4 0 11,0 4 0-11,0 3 0 4,0-10 0-4,4 7 0 9,-4-1 0-9,0 1 0 8,4 0 0-8,-4-4 0 6,4 4 0-6,-4-1 0 10,0 1 0-10,0 0 0 5,0-4 0-5,0 3 0 9,0 1 0-9,0 7 0 5,0-8 0-5,0-6 0 11,0 3 0-11,0 1 0 4,0 2 0-4,0 1 0 12,0 0 0-12,0-7 0 2,-4 6 0-2,4-3 0 10,0 4 0-10,0 0 0 7,-4-1 0-7,4 1 0 8,0-4 0-8,0 4 0 7,-4 0 0-7,0-4 0 8,4 4 0-8,-3-1 0 9,-1-6 0-9,4 3 0 6,0 4 0-6,-4-4 0 10,4 4 0-10,-4-7 0 4,4 3 0-4,0 0 0 8,-4-3 0-8,4 0 0 10,0 3 0-10,0 1 0 6,0-4 0-4,0 3 0 4,-3-3 0-4,-1 3 0 2,4 0 0-4,0-3 0 9,-4 0 0-8,4 3 0 3,-4-3 0-4,4 0 0 11,0 3 0-11,0-6 0 4,0 10 0-4,-4-8 0 13,4 5 0-13,0-1 0 1,0-7 0-1,0 4 0 10,4-3 0-10,-4 3 0 6,0 0-8-5,4-1 8 8,-4 1 0-9,0 0 0 9,0 0 0-9,4-3 0 7,-4-1 0-7,0 4 0 8,0 0 0-7,0 0 0 4,0 3 0-4,0-7 0 5,0 1 0-6,0-1 0 7,0 8 0-6,0-8 0 4,0 1 0-5,0 3 0 9,4-4 0-9,-4 4-9 6,0 0 9-6,0 0 0 9,0 0 0-9,0-1 0 6,3 1 0-6,1-3-8 10,-4-7 8-10,0 6 0 5,4 4 0-5,0 0 0 11,-4 3 0-11,4-6 0 4,-1 2 0-4,1 1 0 13,0-3 0-13,4-1 0 2,-4 8 0-2,-1-5 0 9,1 1 0-9,0 0 0 7,0 0 0-7,3 3 0 8,-3-3 0-8,0 0 0 8,4 0 0-8,-5 3-8 7,1-10 8-7,0 11 0 9,4-1 0-9,-4 0 0 6,-1 4 0-6,5-11 0 10,-4 4 0-10,3 0 0 5,-3 3 0-5,0 7 0 7,4-10 0-7,-1 7 0 8,-3-4 0-8,0 1 0 6,4 2 0-6,-5 1 0 9,5-7 0-9,0 3 0 6,-1 0 0-6,-3 1 0 10,0-1 0-10,0 0 0 5,3 4 0-5,1-1 0 11,-4-2 0-11,0 2 0 4,-1 1 0-4,5 0 0 12,-4 3 0-12,0-4 8 3,-1 1-8-3,1 0 11 9,4-1-11-9,-4-2 0 7,-1 6 0-7,1 0-11 8,-4-4 11-8,4 1 0 7,4 0 0-6,-8 3 8 8,4-4-8-9,-1 4 0 9,1 1 0-9,0 2 0 6,-4-6 0-5,4 3 0 6,0-4 0-5,-1 4 0 3,-3-3 0-4,4 3 0 3,0 4 0-2,-4-8 0 4,4 11 0-6,-4-10 0 6,4 3 0-6,-4 0 0 9,3 0 0-9,-3-4 0 6,4 8-8-6,0-7 8 10,0-1 0-10,0-2 0 5,0 2 0-5,-4-3 8 11,3 4-8-11,1 3 0 4,0-3-8-3,0-7 8 11,-4 0 0-12,0 3 0 2,4-3 0-2,-4 6 8 9,3-6-8-8,-3 0 0 5,0 0 0-6,0 3 0 8,0 4 0-8,4-7 0 7,-4 3 0-7,0-6-8 8,4 6 8-8,0 0 0 9,0 0 0-9,-1 1 0 6,1-4 0-6,0 3 0 10,0 0 0-10,0 4-8 5,0-1 8-5,-4-6 8 7,3 4-8-7,1-1 11 8,0 0-11-8,-4 0 0 6,0 1 0-6,4 2-11 9,-4-9 11-9,4 6 0 7,-4 0 0-7,0 1 0 9,0-1 0-9,0-7 0 5,0 8 8-4,-4-1-8 9,0 0 0-10,4 0 0 5,-4 4 0-5,0-7-8 12,1 3 8-12,3 4 0 2,-4 0 8-1,0-1-8 8,0-2 0-9,0 2 0 6,0 1 0-6,1 0-8 8,-1-4 8-8,-4 3 0 8,4 1 0-8,1 0 0 7,-1 3 0-7,0-4 0 9,-4 1 10-9,5-4-10 6,3 1 0-6,-4 2 0 10,0 1 0-10,0-7 0 5,4 7 12-5,-4-1-4 7,0 1-8-7,1 3 12 8,3-3-12-8,-4-1-16 6,0 1 3-6,4-4 1 9,0 4 12-9,-4-1 16 7,0 1-3-7,1 0-1 9,-1-1-12-9,0 1-16 6,0 0 3-6,0-1 1 10,1 1 12-10,-1 7 0 5,-4-8 0-5,4 1 0 12,0 3 0-12,4 0 0 2,-3-3 0-1,-1 3 0 8,4-4 0-9,-4 1 16 6,0 0-3-6,0-1-1 8,4 4-12-8,-3-3 0 8,-1 3 0-8,4 0 0 7,0 0 0-7,0 0-16 9,-4 4 3-9,4-8 1 6,0 1 12-6,-4 3 0 10,4 0 0-10,0-3 0 5,-4 10 0-5,4-11 16 6,-3 1-3-6,-1 6-1 10,4 1-12-10,-4-4 0 6,0 0 0-6,0 0 0 8,0 7 0-7,1-4-16 5,-5 1 3-6,4-4 1 9,0 3 12-9,1-3 10 6,-1 0-2-6,0 4 0 10,0-4-8-10,0 3 8 5,4 1-8-5,-3-1 8 11,3 4-8-10,-4-7 0 1,0 3-12-1,4 1 12 8,0-4-12-9,4 3 12 6,-4 4-12-6,0-3 12 8,0-1 0-8,4 0 0 8,-1-2 0-8,-3 2 0 7,4 0 0-7,-4 1 0 9,4-4 0-8,0 3 0 4,3-3 0-5,1 4 0 11,0-1 0-11,-1 1 0 4,1-4 0-3,0 3 0 5,-1-3 0-6,1 4 0 8,-1-1 0-8,5 4 0 7,-5 0 0-7,1 3 0 9,4-3 0-9,-1 0 0 6,0-1 0-6,1 1 0 9,-1 0 0-9,-3 7 0 6,3-7 0-6,1-4 0 10,-5 7 0-10,5-3 0 5,-1 7 0-5,-3-4 0 12,3 0 12-12,1 0-4 3,-1 1 0-3,-3-1 0 9,3 0-8-9,1 0-11 6,-1 4 3-6,1-4 0 10,-1 4 8-9,0 3 0 7,1-10 0-8,3 10 0 6,0-7 0-4,-3 3 0 7,-1 4 0-8,4-6 0 2,-3 6 0-3,-1 0 0 9,5-4 0-9,-5 4 0 5,1 0 0-5,-1 0 0 7,0 0 0-7,1 0 0 8,-1 0 0-8,1 0 11 6,3 0-3-6,-4 0 0 8,5 4-8-8,-5 2 0 7,0-2 0-7,5 3 0 9,-5-4 0-9,1 4 0 6,3-1 0-6,-4-2 0 10,5 3 0-10,-1-1 0 5,0 1 0-5,-4 0 0 12,5 0 0-12,-1 0 0 3,-4 3 0-3,5 0 0 9,-1-3 0-9,0-1 0 6,-3 5 0-6,3-1 0 9,0 0 0-9,0-7-9 6,-3 7 9-6,-1-3-13 9,4 3 13-9,1-3 0 8,-5 3 0-8,4 1 0 7,-3-1 8-7,3 0-8 10,0 3 9-10,1 1-9 5,-1-4 0-5,0 0 0 6,-3 1 0-6,3-1 0 9,0 3 0-9,0 1 0 6,-3-1 0-6,-1 1 0 9,4-1 0-9,-3 1 0 6,3 0 0-6,-3-1 0 9,3 4 0-9,0-7 0 6,-4 4 0-6,5-1 0 10,-5 4 0-10,4-3 0 5,-3-1 0-5,-1 1 0 12,1 3 0-12,-1-3 0 3,1-1 0-3,-1 4 0 11,0 0 0-11,1 0 0 6,-1 0 0-4,1 0 0 8,3 0 0-6,-4-4 0-4,-3 4 0 0,4-3 0 10,-1 3 0-6,0 0 0-2,5-4 0-2,-5 4 0 8,4 0 0-7,-3-3 0 6,-1-1 0-6,1 1 0 3,-1 6 0-3,4-6 0 4,1-1 0-4,-1 1 0 6,-4 3 0-6,5 0 0 4,-5 0 0-5,0 0 0 9,5 0 0-9,-1 3 0 6,-4-6 0-6,5 3 0 9,-1 3 0-9,0-3 0 7,-3 3 0-7,7-3 0 9,-4 3 0-9,0 1 0 6,0-8 0-6,1 8 0 10,-1-1 0-10,4 0 0 4,-4-3 0-4,4 7 0 10,-4-4 0-10,1-3 0 5,3 4 0-5,-4-1 0 9,4 0 0-9,-4 1 0 7,1-1 0-7,3 0 0 8,4 1 20-8,-4-4-3 8,0 0 0-8,0 0 0 7,0 3-25-7,0 0-6 10,4-6-1-9,-4 6 0 3,0 0 15-4,0-3 0 8,0 0 0-8,-4 4 0 7,4-4 0-7,0 3 0 6,0 0 0-6,-3-6 0 9,3-1 0-9,-4 4 0 6,4 0 0-6,-4 0 0 9,4-3 0-9,0 3 0 7,0 0 0-7,1 3 0 9,-5-6 0-8,4 3 0 3,0-4 0-4,4 1 0 12,-4 3 0-12,0-4 0 3,4 4 0-3,-4-7 0 10,4 4 8-10,-4 3-8 5,0-4 0-5,4 1 0 9,-4 0 13-9,0-1-1 7,0 4 0-7,4-3 0 8,-4-1-12-8,0 4-15 8,4 3 3-8,-4-6 1 7,0 0 11-7,4-1 0 10,-4 4 0-10,0-3 0 5,4 3 0-5,-4 0 0 8,0-4 0-8,0 4 0 7,4-3 0-7,-4 3 0 7,4 0 0-7,0-1 0 9,-4-2 12-9,0 0-3 6,4-1 0-6,-4 7 0 8,0-6-9-7,4 3 0 5,0 0 0-6,-4-3 0 9,0-1 0-9,0 4 0 6,0 0-9-6,-4 0 9 11,8-4 0-11,-4 4 0 3,0-3 0-3,-4 0 0 13,4 3 0-13,0-4 0 2,-3 4 0-2,3 0 0 9,0 0 0-9,-4 0 0 7,4-4 0-7,0 1 0 8,-4 6 0-8,4-3 0 8,-3 4 0-8,7-4 0 7,-4-4 0-7,-4 7 8 10,4 1-8-10,-4-8 0 5,0 1 0-5,5-1 0 8,-5 4 0-8,0-3 0 7,4 3 0-7,-4 0 0 8,1-4 0-8,-5 4 0 7,4-6 8-7,1 2-8 7,-1 1 0-7,0-1 9 8,-4-3-9-8,5 4 0 7,-1 0 0-7,0 2 0 9,0-5 0-8,-3 2 0 3,3 4 0-4,0-7 0 12,1 4 0-12,-1-4 0 3,4 4 8-3,-4-1-8 14,0 1 0-14,1-1 0 1,-1 4 0 0,0-7 0 7,0 4 0-8,1 3 0 7,-1-7 0-7,0 7 0 8,-3-7 0-8,3 0 0 8,0-6 8-7,0 6-8 5,1-3 0-6,-1 3 0 10,0 0 0-10,0 0 0 5,4 0 0-5,-3 1 0 11,-1-1 0-11,0 0 0 4,4 0 0-4,-4 4 0 7,1-4 0-7,-1 0 0 9,4 0 0-9,-4 4 0 6,-3-4 0-6,3 3 0 9,-4-2 0-9,5-1 0 7,-5 0 0-7,1 0 0 8,-1-3 0-7,0 0 0 4,5 3 8-5,-5 0-8 11,1-3 0-11,-1 0 0 4,0-1 0-4,1 1 0 13,-1 0 0-13,-3-4 0 1,3 4 0 0,-3-4 0 7,0 1 0-8,3-4 0 7,-7 0 0-6,3 0 0 6,1 0 0-7,0-4 0 7,-4 4 0-6,3-3 0 7,-3-4 0-8,0 1 0 9,-4-1 0-9,0 0 0 6,0-7 0-6,-4 4 0 10,4-3 0-10,-4-1 0 4,0-3 0-4,-3 4 0 7,-1 2 0-7,0-9 0 9,-3 3 0-9,0 4 0 6,-1-4 0-6,1 3 0 8,3 1 0-8,-3 2 0 7,-1 1 0-7,5 0 0 10,-5 0 0-10,1-4 0 5,3 4 0-5,0 0 0 11,-3 7 0-11,3-4 0 4,1 0 0-4,-1 0 0 13,4 0 0-13,-3 4 0 1,7 3 0-1,0 0 0 9,0 0 0-9,0 0 0 7,-4-7 0-6,4 7 0 6,0 0 0-6,0 0 0 6,4 10-8-7,0 1 8 8,3-5 0-8,1 5-9 9,-1-1 9-9,5 3 0 5,-5 1-8-5,5-1 8 11,-1 4 0-11,5-6 0 4,-5 5 0-4,4-2-8 7,-3 0 8-5,-1-1 0 5,1 4 0-7,-5-7 0 6,1 4 0-6,-1-4 0 9,-3 7 0-9,0-7 0 6,0-3 0-6,-4 3 0 10,-4-3 8-10,-4 3 0 5,1-3-8-5,-5 3 12 11,1-3-1-11,-8 0-1 4,0 3 0-4,0-4 0 13,-4 8-2-13,-4-4-8 1,4-6 12-1,-3 2-4 10,3 5-8-10,0-1 0 6,0-7 0-6,0 4 0 22,4-4-49-22,4 1-9 0,0-1-2 0,-1-3-1432 4</inkml:trace>
    </iact:actionData>
  </iact:action>
  <iact:action type="add" startTime="59713">
    <iact:property name="dataType"/>
    <iact:actionData xml:id="d30">
      <inkml:trace xmlns:inkml="http://www.w3.org/2003/InkML" xml:id="stk30" contextRef="#ctx0" brushRef="#br0">13127 6392 1692 0,'0'0'37'1,"0"0"8"2,0 0 2-3,0 0 0 0,4 0-38 0,4 0-9 15,-1 0 0-15,1-3 0 0,-1 3 112 0,5 0 21 16,-1 0 4-16,1 0 1 0,3 0-8 0,-4 0-2 16,9 0 0-16,-5 0 0 0,4 0-24 0,0 0-4 16,0 0-2-15,0 0 0-1,0 0-54 0,0 0-12 11,0 0-1-10,0-4-1-1,-3 1-30 0,3 3 0 14,-4-3 0-14,0-1 0 1,-7 4 0-1,3 0 0 14,-11 0 0-14,0 0 0 11,0 0-96-11,0 0-26 4,0 0-5-4,0 0-1127 3</inkml:trace>
    </iact:actionData>
  </iact:action>
  <iact:action type="add" startTime="59957">
    <iact:property name="dataType"/>
    <iact:actionData xml:id="d31">
      <inkml:trace xmlns:inkml="http://www.w3.org/2003/InkML" xml:id="stk31" contextRef="#ctx0" brushRef="#br0">13394 6229 1872 0,'0'0'38'1,"0"0"-30"13,0 0-8-14,0 0 0 0,4 7 104 0,0 3 19 15,-1-3 4-15,1 7 1 0,0-4 0 1,0 3 0 13,0 1 0-14,0 6 0 0,-1-6-52 1,1 3-9 13,0 3-3-14,-4-3 0 0,0 0-51 1,4 3-13 13,-4 1 0-14,0-1 0 15,0 0-58-14,0 1-14-1,0-8-4 1,0 4-732 3,0 0-146-3</inkml:trace>
    </iact:actionData>
  </iact:action>
  <iact:action type="add" startTime="60238">
    <iact:property name="dataType"/>
    <iact:actionData xml:id="d32">
      <inkml:trace xmlns:inkml="http://www.w3.org/2003/InkML" xml:id="stk32" contextRef="#ctx0" brushRef="#br0">13737 6355 2138 0,'8'0'190'9,"-1"0"-152"1,1 0-30-10,3 0-8 0,1 0 106 0,-1 0 20 15,1 0 4-15,-1-10 1 0,1 10-48 0,-1-7-10 15,4 3-1-15,-3-6-1 0,-1 4-26 1,-3-5-5 13,3 1 0-14,-3 3-1 1,3-3-14-1,-3 3-2 15,0-3-1-15,-1 0 0 0,-3 3-11 0,4 1-3 15,-5-5 0-15,1 11 0 1,0-10-8-1,-4 3 0 14,4 4 0-14,-4 3 8 0,4-7-8 0,-4 7 0 16,0 0 0-16,0 0 8 0,0 0-8 0,0 0 8 16,0 0-8-16,0 0 8 0,0 0-8 0,0 7 8 17,0 3-8-17,4 0 8 0,-4 1-8 0,0 2 0 10,3 1 0-10,1 3 8 1,0 0-8-1,0 0 0 15,3-1 0-15,-3 5 8 0,4-1-8 0,-1-6 0 15,-3 6 0-15,4-3 0 1,0 0 0-1,-5 3 8 14,5-3-8-14,-4-3 0 1,0 3 0 0,3 0 0 12,-7 0 0-13,4-4 0 1,-4 1 0 0,0-1 0 12,0 1 0-13,0-4 0 1,-4 0-8-1,0 0-4 4,1 1-1-3,-5-5 0 19,0 1-11-20,1-3-3 6,-1-1 0-6,-3 0 0 8,3 1 1-8,0-1 0 9,-3-3 0-9,3 3 0 1,1-3 26-1,7 0 0 14,0 0 0-13,0 0-8-1,0 0 26 0,0 0 6 10,0 0 0-10,0 0 1 1,0 0 14-1,0 0 2 14,4 4 1-14,3-1 0 0,5 1 5 1,-1-1 1 13,0 0 0-14,1-3 0 1,3 4-11-1,0-1-1 14,4-3-1-13,1 0 0-1,-1 0-7 1,3 0-2 12,-2 0 0-13,-1-3 0 12,0-1-87-12,0 4-18 3,0-3-3-3,-4 0-1422 2</inkml:trace>
    </iact:actionData>
  </iact:action>
  <iact:action type="add" startTime="61129">
    <iact:property name="dataType"/>
    <iact:actionData xml:id="d33">
      <inkml:trace xmlns:inkml="http://www.w3.org/2003/InkML" xml:id="stk33" contextRef="#ctx0" brushRef="#br0">15781 6273 1958 0,'0'0'43'1,"0"0"9"0,3-3 1-1,1 0 3 0,0-4-45 0,-4 7-11 16,4-4 0-15,-4 4 0-1,4-6 104 0,-4 6 20 12,0 0 3-12,0 0 1 1,-4-4-52-1,-4 1-9 13,4 0-3-12,-3 3 0-1,-5-4 0 0,5 4 0 16,-5 4 0-16,1-4 0 1,-1 3-51-1,1 0-13 16,0 1 0-16,-1 2 0 0,1-2 0 0,3-1 0 14,0 4 0-13,1-4 0-1,-1 1 0 0,8-4 0 13,-4 7 0-12,1-1 0-1,3-6 24 0,0 7 1 12,0 3 1-12,3-3 0 1,1 3-26-1,0-6 0 14,4 2 0-13,-1 5 0-1,1-8 10 0,0 4-10 16,3 3 12-16,0-10-12 0,1 10 14 2,3-10-4 13,-4 7-1-14,5 0 0-1,-1-4-1 0,-4 4 0 12,1 0 0-11,-1-1 0-1,1 1 19 0,-5 0 3 12,1 0 1-12,0 0 0 1,-5-1-16 0,-3 1-3 12,0 3-1-13,-3 0 0 0,-5-3-1 1,4 3 0 7,-3 1 0-8,-5-1 0 6,1-3-10-6,-1-1 8 15,-3 4-8-15,0-3 8 0,-1 0-8 1,1-4 0 13,0 1-12-14,0-1 12 18,3-3-87-18,-3 0-9 0,4 0-3 0,-1 0 0 13,5-7-81-12,-5 4-17 0,-7-14-3 0,4 0-1 1</inkml:trace>
    </iact:actionData>
  </iact:action>
  <iact:action type="add" startTime="61695">
    <iact:property name="dataType"/>
    <iact:actionData xml:id="d34">
      <inkml:trace xmlns:inkml="http://www.w3.org/2003/InkML" xml:id="stk34" contextRef="#ctx0" brushRef="#br0">16204 6267 1839 0,'0'0'164'4,"0"0"-132"11,0 0-32-14,0 0 0-1,0 0 120 0,0 0 16 15,7 0 4-15,1 0 1 1,0 0 6 0,-1 0 1 15,5 0 0-16,-1 0 0 0,1 0-68 0,3 0-12 12,4 0-4-12,4 0 0 0,-4 0 0 0,8 0 0 14,-5-4 0-13,9 4 0-1,-1-3-51 0,-3 3-13 14,4 0 0-13,-5 0 0-1,5 0 44 0,-5 0 5 14,1 0 2-14,0 0 0 0,0 0-41 0,-1 0-10 16,1 0 0-16,0 0 0 0,-1 0 28 0,1 0 3 15,-4 0 1-15,0 0 0 0,0 0-32 0,-4 0 0 15,0-4 0-15,-4 4 0 0,0 0 0 1,-3-3 0 13,3 3 0-14,-7-3 0 0,3 3 0 0,-3 0 0 16,-5-4 0-16,-3 4 0 10,8 0-22-10,-8 0-7 10,0 0-2-7,0 0 0-3,0-6 31 0,-4 2 0 7,0-3 0-6,1 7 0 9,-5-10-27-10,0 10 1 6,1-10 0-5,-5 10 0 2,1-10 16-1,-1 10 10 5,1-10-12-5,0 10 12-2,-1-10-8 0,1 6 8 12,3 1 0-11,-3-1 0-1,3 1 0 0,0 3 0 14,8 0 0-14,-7-3 0 0,7 3 0 1,0 0 0 13,0 0 0-14,0 0 0 0,0 0 0 0,0 0 12 14,0 0-3-13,0 0-1-1,7 0-8 1,1 0 8 13,3 3-8-14,1 0 8 0,-1 1 0 0,5-1 0 17,-1 1 0-17,0-1 0 0,4 4-8 0,-4-4 0 16,4 4 0-15,0 3 0-1,-3-10 12 0,3 10 0 12,-8-6 0-12,4 2 0 1,-3 1-12-1,-1 0-16 13,-3 0 4-12,0-1 1-1,-5-2 11 2,-3-4 0 10,0 10 0-12,-3 0 0 0,-1-3 8 1,0 0 1 13,-7 0 0-14,-1-1 0 0,1 5-9 1,-5-5 0 13,5 4 0-14,-4-10 0 0,-1 11-15 0,1-8-8 15,0 4-1-15,4-7-1 13,-1 0-165-13,1 0-33 1,3 0-6-1,0 0-2 0</inkml:trace>
    </iact:actionData>
  </iact:action>
  <iact:action type="add" startTime="62522">
    <iact:property name="dataType"/>
    <iact:actionData xml:id="d35">
      <inkml:trace xmlns:inkml="http://www.w3.org/2003/InkML" xml:id="stk35" contextRef="#ctx0" brushRef="#br0">17470 6165 1339 0,'0'0'29'1,"0"0"7"1,0 0 0-2,0 0 2 0,0 0-30 0,0 0-8 15,0 0 0-15,0 0 0 0,0 0 140 0,0 0 26 7,0 0 6-7,0 0 0 7,0 0-41-7,0 0-9 15,0 0-2-14,0 0 0-1,0 0-29 1,3-7-7 13,1 4 0-14,4-4-1 0,-4 0-14 1,3-3-2 13,1 0-1-14,-1 0 0 0,1 0-11 0,0-4-3 15,3 0 0-15,-3 4 0 0,3 0-10 0,1-7-2 16,-1 7-1-16,1-4 0 0,-1 4-6 0,0 0-1 17,5 3 0-17,-5 1 0 1,1-1-8-1,-5 7-1 16,5 0-1-15,-1 0 0-1,0 7-10 0,-3-1-3 10,4 4 0-9,-1 7 0-1,0 0-1 2,-3 7-8 9,0-4 12-10,-1 1-4 0,1 3-8-1,-4-1 0 14,0 1 0-14,-4 0 8 0,0-4-8 1,-4 0 0 13,4-3 0-14,-8 4 0 0,4-4 0 1,-3 3 8 12,-1 0-8-12,-3-10 0-1,3 11 0 0,0-11 0 15,-3 0 0-15,3 0 0 0,-3-3 0 0,3 0 0 14,-3-4 0-13,3 1 0-1,-3-4-16 0,3-4 5 20,0 4 1-19,1-3 0-1,3-4 1 0,-4 4 0 13,8-4 0-12,-3 0 0 0,3-3 9 0,0 3-8 11,3-3 8-12,5 7-8 0,-4-8 8 1,3 1 0 8,1 4 0-8,0-1 0-1,3 0 10 1,1 4 1 12,-1-1 0-12,4 1 0-1,1 3 1 0,-1 0 0 15,0 0 0-15,4 3 0 0,-4 1-12 1,4-1 0 13,0 0 0-14,-3 4 8 0,-1 3 7 1,-4-10 1 12,5 10 0-12,-5-6 0-1,-3 3-16 0,3-4 0 5,-7 4 0-5,4-4 0 23,-8-3-54-22,3 7-10-1,-3-7-3 1,0 0 0 11,0 0-125-12</inkml:trace>
    </iact:actionData>
  </iact:action>
  <iact:action type="add" startTime="63108">
    <iact:property name="dataType"/>
    <iact:actionData xml:id="d36">
      <inkml:trace xmlns:inkml="http://www.w3.org/2003/InkML" xml:id="stk36" contextRef="#ctx0" brushRef="#br0">18285 6192 2378 0,'0'0'100'3,"4"-3"-80"11,4 3-20-13,-1 0 0-1,1 0 136 2,0 0 24 3,7 0 4-5,-4 0 0 7,5 0-49-7,3 0-11 16,0 0-1-16,0 0-1 0,4 0-31 0,3 0-7 15,-3 0 0-15,4 0-1 0,-4 0-32 0,4 0-7 15,-5 0 0-15,5 0-1 0,-4 0 7 1,0 3 2 13,0-3 0-14,0 0 0 0,-1 7-32 0,1-7 0 15,0 0 0-15,0 0 0 0,0 0 0 0,4 0 0 6,-4 0 0-6,-1 0 0 10,-3 0 0-9,1-7 0 14,-5 7 0-15,0-3 0 9,0 3-22-9,1-7-7 8,-5 0-2-7,0 7 0-1,-3-3 19 0,0-1 3 12,-5 1 1-12,-3 3 0 0,4-3-13 0,-4 3-3 13,0-7 0-13,0 3 0 10,-4-2-27-10,1-1-5 4,-5 3-2-4,0-2 0 13,1 2 3-13,-1-2 1 5,-3 2 0-5,3 1 0 0,0-4 30 0,-3 4 7 13,3-1 1-13,1 1 0 0,-1 3 16 0,4-7 8 15,4 7-8-15,-7-3 12 0,7 3 4 0,-8-7 1 15,8 7 0-15,0 0 0 0,0 0 27 0,0 0 4 16,0 0 2-16,0 0 0 0,0 0 3 0,0 0 1 16,8 0 0-16,-1-4 0 0,1 4-34 0,0 4-6 17,3-4-2-17,-3 7 0 0,3-7 0 0,1 3 0 12,3 4 0-12,-4-4 0 1,1 1-3 0,-1 2-1 11,1 1 0-12,-5-3 0 0,5 2-8 0,-1 1 0 15,-3 0 0-15,-1 0 0 0,5-1 0 0,-8 1 0 15,3 0 0-14,-3 0 0-1,0 0 0 0,0 3 0 17,-4-7 0-15,0-3 0-2,0 7 0 1,0 3 0 11,-4 0 0-11,-4-6 0-1,1 2 16 0,-1 1 0 11,-4 0 1-11,5 0 0 0,-5-4-17 0,1 4 0 16,-4 0 0-16,3-1 0 0,1-2-10 1,-4 3-6 14,3-4 0-15,-3 4-1 8,3-4-115-8</inkml:trace>
    </iact:actionData>
  </iact:action>
  <iact:action type="add" startTime="63919">
    <iact:property name="dataType"/>
    <iact:actionData xml:id="d37">
      <inkml:trace xmlns:inkml="http://www.w3.org/2003/InkML" xml:id="stk37" contextRef="#ctx0" brushRef="#br0">19536 6128 2257 0,'0'0'49'1,"0"0"11"-1,0 0 1 0,4 3 3 0,7 0-51 1,-3-3-13 15,-1 4 0-16,1-4 0 0,3 0 72 0,1 0 11 14,-1 0 2-13,1-4 1-1,3 1-23 0,-4 0-5 15,1-1-1-15,-1-2 0 0,1-1-32 0,-1 0-6 5,-3 0-2-4,-1 4 0 7,1-7 11-8,0-1 3 17,-1 1 0-17,1 3 0 1,-4-3-31 0,3 0 8 1,-3 3-8-1,0-3 0 10,0 3 0-11,-4 1 11 12,4-1-11-12,-4 3 10 1,0 4-10-1,0 0 0 15,0 0 0-15,0 0 0 0,0 0 8 0,0 0 0 15,0 0 0-15,0 0 0 0,-4 7-8 0,0 7 10 15,4-4-10-15,-4 7 10 0,4-4-10 1,4 4 0 12,-4-3 0-13,4 3 0 0,-4-3 0 0,4 2 0 16,-1 1 9-15,1 0-9-1,0 4 0 0,4-8 0 15,-4 4 0-15,-1-3 8 0,1-1-8 0,0 1 0 14,0 3 0-14,-4-4 8 0,4 1-8 1,-4-4 0 15,0 0 0-16,-4 0 0 0,4 1 0 0,-4-1 0 16,0 0 0-16,0 0 0 0,-3-6-15 0,-1 2 3 13,0 1 0-13,1 0 0 1,-1-4 2-1,1 1 1 13,-1-1 0-12,0 0 0-1,1 1 9 1,7-4 9 12,-8 3-1-13,8-3-8 0,0 0 16 1,0 0-3 6,0 0-1-7,0 0 0 6,0 0 29-6,0 0 6 18,0 0 1-17,0 0 0 0,8 0 5-1,-1 7 2 15,5-7 0-13,-1 3 0-2,4-3-18 0,5 0-3 13,-5 0-1-12,8 0 0-1,-1-3-23 0,1 3-10 12,0 0 8-12,-4-3-8 11,4-1-98-11</inkml:trace>
    </iact:actionData>
  </iact:action>
  <iact:action type="add" startTime="64727">
    <iact:property name="dataType"/>
    <iact:actionData xml:id="d38">
      <inkml:trace xmlns:inkml="http://www.w3.org/2003/InkML" xml:id="stk38" contextRef="#ctx0" brushRef="#br0">20516 6189 1911 0,'0'0'42'1,"0"0"9"2,0 0 1-3,0 0 2 0,0 0-43 0,0 0-11 7,0 0 0-7,0 0 0 9,0 0 130-9,0 0 24 18,0 0 5-18,0 0 1 0,7 3-52 0,1 4-9 12,3-7-3-11,1 3 0-1,3-3 0 0,0 7 0 14,1-7 0-14,3 0 0 0,3 0-51 0,1 0-10 15,0 0-3-15,4 0 0 0,0 0 0 1,3 0-1 13,1 0 0-14,-1 0 0 1,4 0-11 0,-3 0-1 12,3 0-1-12,1 0 0-1,-5 0-9 0,-3 0-1 15,-1 0-8-15,1 0 12 0,-8 0-12 0,0 0 9 14,-4-7-9-13,1 7 8-1,-1 0-8 0,-4 0 0 14,1-3 0-13,-5 3 0-1,1 0-16 0,-8 0 2 19,8 0 0-18,-8 0 0-1,4-7 0 0,-4 7 0 14,0 0 0-13,3-3 0 6,1-7-17-6,-4 3-3 6,0 0-1-6,-4 4 0 0,4-4 8-1,-7 3 2 10,3-2 0-10,0 2 0 8,-4-3-9-8,1 1-2 4,-1 2 0-3,-3-2 0-1,3 2 36 0,1 1 0 15,-5-1 0-15,4 1 0 0,1 0 0 1,-1-1-8 12,1 1 8-12,3 3 0-1,4 0 0 0,-8 0 0 14,8 0 0-14,0 0 0 1,0 0 36-1,0 0 2 14,0 0 0-13,0 0 0-1,0 0-22 0,0 0-5 15,0 0-1-14,0 0 0-1,0 0 5 0,0 0 1 16,8 0 0-15,3 0 0-1,-3 3-16 0,3 1 0 2,1 2 0-1,-1 1 0 10,4-3 8-11,1 6 6 3,-1-4 1-3,0 5 0 11,-3-5-7-11,3 5 0 5,-4-1-8-5,5 0 12 8,-5 0-12-8,0 0 9 8,1-3-9-8,-5 3 8 7,5 0-8-7,-4-10 0 9,-5 7 9-8,5-3-9 4,-8-4 0-5,0 0 8 10,0 0-8-10,0 6 0 5,0-6 8-5,0 0-8 6,-4 7 8-5,-3 0-8 7,3 0 0-8,-4-1 0 6,-3-2 0-5,3-1 0 7,-3 1 0-8,-1-1-13 7,5-3 5-7,-5 7 8 9,1-4-23-9,3-3 3 5,-3 4 1-5,3-1 0 20,0-3-62-20,1 3-13 0,7-3-2 1,0 0-828 9,0 0-164-10</inkml:trace>
    </iact:actionData>
  </iact:action>
  <iact:action type="add" startTime="65465">
    <iact:property name="dataType"/>
    <iact:actionData xml:id="d39">
      <inkml:trace xmlns:inkml="http://www.w3.org/2003/InkML" xml:id="stk39" contextRef="#ctx0" brushRef="#br0">21823 6246 2167 0,'0'0'48'0,"0"0"9"0,0 0 3 0,8 0 0 2,-4 0-48-1,3 0-12 4,1 0 0-5,3 0 0 9,-3 0 121-9,4 0 22 7,-1 0 4-7,4 0 1 9,0 0-48-9,1-3-8 5,3 3-3-4,0-3 0 9,0 3-28-9,0-4-5 3,0 1-2-4,0-1 0 12,0 4-37-11,0 0-7 0,-4 0-2-1,-3-6 0 10,3 2-8-10,0 4-11 8,-3 0 3-8,-5 0 0 18,1 0-112-18,0-7-21 1,-1 7-5-1,1 0-718 14,-8 0-144-13</inkml:trace>
    </iact:actionData>
  </iact:action>
  <iact:action type="add" startTime="65718">
    <iact:property name="dataType"/>
    <iact:actionData xml:id="d40">
      <inkml:trace xmlns:inkml="http://www.w3.org/2003/InkML" xml:id="stk40" contextRef="#ctx0" brushRef="#br0">22155 5989 2628 0,'0'0'58'1,"-8"3"12"-1,5 4 2 0,-1 3 1 3,-4 0-58-3,4 4-15 9,1-1 0-9,-5 4 0 6,0 4 80-6,4-1 14 7,1-3 2-7,3 3 1 8,-4 1-33-8,4-4-6 6,4 3-2-6,-4 0 0 9,3-3-29-9,1 0-7 6,4 3 0-6,3-3-1 9,-3-3-11-9,3 6-8 6,1-10 12-6,3 4-12 11,0 3 0-11,1-7-16 4,3-6 2-4,0 6 0 20,0-7-187-20,0 0-38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5" units="cm"/>
      <inkml:brushProperty name="height" value="0.055" units="cm"/>
    </inkml:brush>
  </inkml:definitions>
  <iact:action type="add" startTime="2479">
    <iact:property name="dataType"/>
    <iact:actionData xml:id="d0">
      <inkml:trace xmlns:inkml="http://www.w3.org/2003/InkML" xml:id="stk0" contextRef="#ctx0" brushRef="#br0">2815 10202 2070 0,'0'0'45'1,"0"0"10"-1,0 0 1 0,0 0 3 0,0 0-47 0,0 0-12 6,0 0 0-6,3 7 0 9,-3 0 131-9,4 3 24 6,0 7 5-6,-4-7 0 9,4 4-76-9,0-1-16 7,-1 4-4-7,1 0 0 8,0-3 0-8,-4 3 0 9,4 0 0-9,-4 0 0 6,0-4-18-6,0 4-4 10,0-7-1-10,0 0 0 4,0 4-14-4,0-4-3 12,0 4-1-12,0-7 0 4,0-1-36-4,0-6-7 6,0 0-2-6,0 0 0 19,0 0-170-18,0 0-33-1</inkml:trace>
    </iact:actionData>
  </iact:action>
  <iact:action type="add" startTime="2717">
    <iact:property name="dataType"/>
    <iact:actionData xml:id="d1">
      <inkml:trace xmlns:inkml="http://www.w3.org/2003/InkML" xml:id="stk1" contextRef="#ctx0" brushRef="#br0">3295 10111 2797 0,'0'0'61'1,"0"0"13"-1,0 7 2 0,-4 3 4 1,4 3-64 14,-4 4-16-14,-3 4 0-1,-1 2 0 0,0 1 72 0,-3 3 12 8,0-3 3-8,-1 6 0 8,1-2-19-8,-1-1-3 5,-3 3-1-5,0 1 0 10,3-4-51-10,-3 0-13 5,-4 0 0-5,4 4 0 19,3-11-100-19,-3 0-22 1,7 1-5-1,-7-4-1 3</inkml:trace>
    </iact:actionData>
  </iact:action>
  <iact:action type="add" startTime="3632">
    <iact:property name="dataType"/>
    <iact:actionData xml:id="d2">
      <inkml:trace xmlns:inkml="http://www.w3.org/2003/InkML" xml:id="stk2" contextRef="#ctx0" brushRef="#br0">9101 9924 2188 0,'0'0'48'1,"0"0"11"-1,0 0 1 0,0 11 1 2,4-1-49-2,0 0-12 7,0 0 0-7,-4 7 0 8,3-7 105-8,-3 0 19 7,0 4 3-7,0-1 1 9,0 1-52-9,0 0-9 6,0-1-3-6,0 1 0 12,0-1-51-12,0 1-13 3,0 3 0-3,0-7 0 20,0-3-65-20,0 3-16 0,0-10-3 0,0 0-1112 9</inkml:trace>
    </iact:actionData>
  </iact:action>
  <iact:action type="add" startTime="3829">
    <iact:property name="dataType"/>
    <iact:actionData xml:id="d3">
      <inkml:trace xmlns:inkml="http://www.w3.org/2003/InkML" xml:id="stk3" contextRef="#ctx0" brushRef="#br0">9570 9836 2581 0,'0'0'56'3,"0"0"12"-3,-4 4 3 0,1 6 2 1,-1-3-58-1,-4 6-15 4,0 1 0-4,-3 3 0 9,0 3 100-9,-5 0 18 6,1 4 3-6,0 7 1 8,0-4-61-7,-1 3-12 6,-3 4-2-7,4-3-1 7,0-1-28-7,-4 1-6 9,7-1 0-9,-3-6-1 17,0 0-92-17,3-4-19 1,1 0-3-1,-1-6-1 3</inkml:trace>
    </iact:actionData>
  </iact:action>
  <iact:action type="add" startTime="4850">
    <iact:property name="dataType"/>
    <iact:actionData xml:id="d4">
      <inkml:trace xmlns:inkml="http://www.w3.org/2003/InkML" xml:id="stk4" contextRef="#ctx0" brushRef="#br0">5864 12931 1404 0,'0'0'31'2,"0"0"6"-2,0 0 2 0,0 0 0 0,0 0-31 0,0 0-8 6,0-10 0-6,0 10 0 9,0 0 118-9,0 0 22 6,-3 0 5-6,3 0 1 10,0 0-59-9,0 0-12 3,-8-7-3-4,0 14 0 12,8-7 24-12,-7 0 5 4,-5 3 1-4,5 4 0 8,-1 0-30-8,0 3-5 7,1 0-2-7,3 1 0 8,0-1-32-8,0 3-6 7,1-3-2-7,-1 4 0 7,4 0 10-6,0-4 1 7,4 7 1-7,-1-7 0 4,1 0-13-5,0 4-2 11,0-4-1-11,3-3 0 4,5 3-11-3,-1-4-2 6,1-2-8-7,3-1 12 8,0 1-12-8,4-4 0 9,-3 0 0-8,3-4 0 7,0-3 0-8,0 1 0 6,-4-1 0-6,4 0 0 10,0-6 0-10,-4-1 0 5,-3 4 0-4,-1-7 0 8,1 3 10-9,-5-3 2 2,1 0 1-2,0 0 0 13,-5 4-13-13,-3-4 0 2,0 3 8-2,-3 4-8 9,-1-7 0-9,-4 7 0 7,1-3 0-7,-5 6 0 7,-3 3 0-7,3-6-20 9,-7 7 4-9,4-1 0 18,-4 8-49-18,4-1-10 0,0 1-1 1,-1 2-1 13,5 5-133-14,-1-11-26 0,-3 13-6 2,15-13-1-2</inkml:trace>
    </iact:actionData>
  </iact:action>
  <iact:action type="add" startTime="5241">
    <iact:property name="dataType"/>
    <iact:actionData xml:id="d5">
      <inkml:trace xmlns:inkml="http://www.w3.org/2003/InkML" xml:id="stk5" contextRef="#ctx0" brushRef="#br0">6433 12775 2649 0,'-4'10'58'1,"-4"1"12"-1,0 2 2 0,-3 8 4 0,0-1-61 0,-1 10-15 8,1-9 0-7,-1 9 0 4,-3-6 66-5,0 6 10 11,3 4 3-11,-3-3 0 4,0 3-52-4,0-4-11 7,-4 1-1-7,3-1-893 16,5-3-178-16</inkml:trace>
    </iact:actionData>
  </iact:action>
  <iact:action type="add" startTime="5930">
    <iact:property name="dataType"/>
    <iact:actionData xml:id="d6">
      <inkml:trace xmlns:inkml="http://www.w3.org/2003/InkML" xml:id="stk6" contextRef="#ctx0" brushRef="#br0">2548 15596 2250 0,'0'0'49'1,"0"0"11"-1,0 0 1 0,3 10 3 1,1-3-52-1,-4 3-12 7,4 0 0-7,0 4 0 11,-4-1 87-11,4 1 14 4,-4 6 3-4,0-10 1 9,0 7-46-9,0-3-10 6,0-1-1-6,0 1-1 9,0-1-32-9,0 1-7 6,0-4 0-6,4 0-8 20,-4 0-58-20,3 1-18 0,1-8-4 0,0 4-1094 6</inkml:trace>
    </iact:actionData>
  </iact:action>
  <iact:action type="add" startTime="6128">
    <iact:property name="dataType"/>
    <iact:actionData xml:id="d7">
      <inkml:trace xmlns:inkml="http://www.w3.org/2003/InkML" xml:id="stk7" contextRef="#ctx0" brushRef="#br0">3181 15518 2579 0,'0'0'73'1,"-4"10"16"-1,0 0-71 0,0 0-18 6,-4 4 0-6,-3 6 0 8,0 1 112-8,-5-1 18 9,1 7 4-9,-4 7 1 6,0-10-64-6,4 6-13 9,-4 4-2-9,-4 3-1 5,4-6-44-5,0 6-11 7,0-3 0-7,0 0-938 15,3-4-190-14</inkml:trace>
    </iact:actionData>
  </iact:action>
  <iact:action type="add" startTime="7118">
    <iact:property name="dataType"/>
    <iact:actionData xml:id="d8">
      <inkml:trace xmlns:inkml="http://www.w3.org/2003/InkML" xml:id="stk8" contextRef="#ctx0" brushRef="#br0">8564 14986 2019 0,'0'0'44'1,"0"0"10"-1,0 0 2 0,0 3 0 0,0 7-44 0,0-3-12 6,0 3 0-6,0 4 0 9,0-4 85-9,0 3 15 5,0-2 4-4,-4-1 0 10,4 0-53-11,0 3-11 4,0 1-1-4,-4-4-1 8,4 0-4-8,0 0-1 7,0 1 0-6,0-8 0 18,0 4-100-19,0-7-20 0,0 10-4 0,0-10-994 6</inkml:trace>
    </iact:actionData>
  </iact:action>
  <iact:action type="add" startTime="7326">
    <iact:property name="dataType"/>
    <iact:actionData xml:id="d9">
      <inkml:trace xmlns:inkml="http://www.w3.org/2003/InkML" xml:id="stk9" contextRef="#ctx0" brushRef="#br0">9128 14884 2314 0,'0'0'51'1,"0"0"10"-1,4 7 3 0,-4 6 1 1,-4-3-52-1,0 7-13 8,-7 4 0-8,-1 2 0 7,1 1 102-7,-4 3 18 8,-5 0 3-8,1 7 1 8,-3 0-58-8,2-3-11 9,-2 6-3-9,-1 0 0 5,4 4-38-5,3-7-14 11,1 0 9-11,4 3-9 17,-1-3-66-17,1-4-18 0,3-2-4 0</inkml:trace>
    </iact:actionData>
  </iact:action>
  <iact:action type="add" startTime="14760">
    <iact:property name="dataType"/>
    <iact:actionData xml:id="d10">
      <inkml:trace xmlns:inkml="http://www.w3.org/2003/InkML" xml:id="stk10" contextRef="#ctx0" brushRef="#br1">13611 12931 1267 0,'0'0'28'1,"0"0"5"-1,0 0 2 0,0 0 1 0,0 0-36 0,0 0 0 8,0 0 0-8,0 0 0 6,0 0 109-6,0 0 15 10,0 0 4-10,0 0 0 5,0 0-8-5,0 0 0 7,0 0-1-7,0 0 0 8,0 0-37-8,0 0-7 7,0 0-2-7,0 0 0 8,0 0-21-8,0 0-5 6,0 0-1-6,0 0 0 10,0 0-22-10,0 0-5 6,4 0-1-6,0-10 0 10,4 10 34-9,-5-10 8 3,1 10 0-4,0-10 1 12,4 3-28-12,-5 4-5 3,1-8-2-3,0 11 0 8,4-13 12-8,-4 6 2 8,-1-3 1-8,5 3 0 7,-4-3-33-7,3 3-8 8,1-3 0-7,-4 3 0 5,3 0 0-5,1-3 0 8,0 3 0-9,-1-3 0 6,1 4 0-6,0-5 0 12,-1 8 0-11,-3-7 0 4,4 3 19 0,-1 0 1-5,1 0 1 1,0 1 0 6,-1 2-21-5,1-2 0 3,-1-1 0-4,5 3 0 6,-5-2 0-7,1-1 8 6,4 0-8-6,-1 0 0 8,-3 0 0-7,3 4 0 5,0-4 0-6,1 4 8 10,-1-7-8-10,1 3 0 4,-1 4 0-4,1-8 8 13,-1 1-8-13,1 3 0 2,-1-3 0-1,0 3 0 7,1-3 0-8,-1 0 0 7,1 0 0-7,3-4 0 8,-4 4 0-8,1 0 0 8,3 0 0-8,-3 3 8 6,3-3-8-5,0 0 0 8,0 0 0-9,1-1 0 17,-1-2-19-17,0-1-8 1,0 4-1-1,4-3-1 2,0-1 45-2,0 0 10 9,1-2 2-9,-1 5 0 6,3-9-28-6,-2 3 0 8,-1 0 0-8,3 4 0 8,1-4 0-8,-4 0 0 7,4 0 8-7,-4 0-8 9,0 0 0-9,-3 3 0 5,3-6 0-5,0 6 0 12,0-3 0-12,0 4 0 3,0-4 0-3,0 0 0 10,0 3 0-10,4 1 8 6,0-4-8-6,0 3 0 8,0-3 9-8,-1 4-9 7,5-4 10-7,0 0-10 8,-4 0 9-8,3 3-9 8,-3-6 8-7,4 0-8 5,-4-4 0-5,0 4 8 7,3-1-8-7,-7 1 0 4,4 0 8-5,0-1-8 11,-4-6 8-11,4 3-8 3,0 4 8-3,0-4-8 9,0 4 0-8,0 0 8 8,0 3-8-9,3 0 0 6,-3 0 9-4,4 0-9 2,-1 0 0-3,-3 0 9 5,8 3-9-6,-4-6 0 9,-1 0 9-9,-3 3-9 6,4-4 0-6,-1 5 9 10,-3-8-9-9,0 7 8 2,-4-4-8-3,4 1 8 13,-4-7-8-13,4 7 0 2,4-4 9-2,-4 0-9 9,3-3 16-9,-3 3-2 7,4 1 0-7,0 2 0 8,-1 4-14-8,1-3-15 7,0 0 3-6,-1 6 1 6,5-6 11-7,-8 3 0 10,3 0 0-10,1 0 0 5,-4 0 0-5,0 0 0 11,0 0 0-11,-4 4 0 5,0-8 0-5,4 1 8 6,-4 3-8-6,4-3 0 8,3 3 11-8,-3-4-3 7,0 1 0-7,4-7 0 8,-1 6-8-8,1-2 0 7,4-1 0-7,-5 0 0 9,1 1 0-9,0 2 0 6,3 1 0-6,-3 0 0 10,0 3 0-10,-1 0 0 5,-3-4 0-5,0 8 0 12,0-8 0-12,-4 4 0 3,0 4 0-3,4-4 0 8,0-3 0-8,0 3 0 7,-1 0 0-7,1-4 8 8,0 8 0-8,8-14 0 8,-1 0 0-8,-3 3 0 7,3 0-8-7,-3 4 0 9,0-4 0-9,-1 7 0 5,1-3 0-5,-4-1 0 12,4 1 0-12,-4 0 0 4,-1 3 0-4,1-10 0 7,0 6 0-7,0 4 0 9,0-3 0-9,0 3 0 15,0 4 0-15,0-4 8 0,-4 3-8 1,0-3 8 14,4 4-8-15,-4-4 8 0,0 3-8 0,0 0 0 5,4 1 9-5,-4-1-9 10,0 4 0-10,4-3 8 5,-4-4-8-5,4 3 0 12,-4 4 0-12,0-7 8 2,0 3-8-1,0-3 0 8,0 4 0-9,-4-4 0 14,4 3 0-13,-4 1 8-1,5 3-8 2,-5-1 0 3,4-5 0-5,-4-1 8 7,4 3-8-7,-4 0 0 9,4 1 0-9,1-1 0 6,-1 1 0-6,-4-1 11 11,4 4-11-11,0 0 12 4,-4 0-3-4,4-7 0 7,0 3 0-7,-3 1 0 8,3-1-9-8,0 4 0 7,-4 0 9-7,0-4-9 15,4 4 0-15,-3-4 8 2,3 4-8-2,-4 0 0 7,0 0 0-7,-3 0 8 6,3 0-8-6,-4 3 0 10,1-3 0-10,-1 3 9 5,1-3-9-5,-1 3 0 11,-3 0 8-11,3-3-8 4,-3 3 0-4,3 0 0 9,1 4 9-9,-5-4-9 7,5 4 0-7,-5-4 9 16,1 4-9-16,3 3 8 0,-3-7-8 0,0 4 8 6,-1 3-8-6,1-7 12 9,-1 3-12-8,1 4 12 4,0-6-12-5,-1 2 0 11,1-3 0-11,0 1 0 4,-8 6 0-4,0 0 8 8,0 0-8-7,7-4 8 6,1-3-8-7,-1 1 0 8,-7 6 0-6,8-4 0 4,-4 1 0-4,-4 3 0 2,7-7 0-3,-7 7 0 6,8-3 0-6,-8 3 0 4,8-7 0-5,-4 4 0 10,3-4 0-10,1 3 0 5,-1-2 8-5,1 2-8 12,3 1 0-12,-3 3 0 3,-8 0 0-3,8-4 0 9,-1 1 0-9,1 0 0 6,0-1 0-6,-8 4 8 8,7 0-8-8,1-7 0 8,-8 7 9-7,7-3-9 5,5 3 0-6,-4-10 8 9,-5 3-8-8,5 4 6 3,-4-4-6-4,-4 7 0 12,7-3 0-12,1-4 0 4,0 3 0-4,-1 1 0 9,1-4 0-9,0 4 0 8,-8 3 0-8,7-4 0 7,1 1 0-4,3 0 0 4,-3-1 0-6,-1 1 0 5,1 0 0-4,0-1 0 2,-1-3 0-3,-7 7 0 3,4-3 0-4,4-4 0 11,-4 0 0-11,-4 7 0 4,0 0 0-4,7-6 0 12,-3 2 0-12,-4 4 0 3,0 0 0-3,0 0 0 8,0 0 0-7,0 0 0 5,0 0 0-6,0 0 0 8,0 0 0-8,0 0 0 8,0 0 0-8,0 0 0 7,0 0 0-7,-4-7 0 10,0 1 0-10,-3 6 0 5,-5 0 0-5,5-7 0 11,-1 7 0-11,-3 0 0 4,-5 7 0-3,1-7 0 5,0 0 0-6,0 3 0 9,-1 0 0-9,-3 4 0 6,4-7 0-6,0 4 0 8,0-1 0-8,-1 0 0 7,1-3 0-7,4 4 0 9,-5 3 0-8,5-7 0 4,0 3 0-5,-1-3 0 11,4-3 0-11,1 3 0 5,7 0 0-5,0 0 0 11,-4 0 0-11,4 0 0 3,0 0 0-3,0 0 0 9,0 0 0-9,0 0 0 6,0 0 0-6,0 0 0 8,0 0 0-8,0 0 0 9,0 0 0-9,0 0 0 6,0 0-8-6,0 0 8 10,8-7 0-10,3 0 0 5,1 0-8-5,-1 4 8 11,4-4 0-11,0 4 0 5,1-4 0-5,-1 4-8 8,4 3 8-8,0-11 0 6,0 11 0-6,0 0 0 9,0 0 0-9,-3-6 0 8,-1 2 0-7,-4 4 0 5,4 4 0-6,-3 2 0 10,-1-6 0-10,-3 11 0 6,0-11 0-5,-5 10 0 8,-3-7 0-5,-3 7 9-4,3 0-9 1,0 4 12 8,-4 0-9-9,0 2-3 4,-4-2 0-4,1 0 0 8,3-1 0-8,-4-3 0 7,4-3 0-7,1 3 0 8,-1 0 0-8,-4-3 0 8,8-3 0-8,0-4 0 17,-4 6-96-16,4-6-20 0,0 0-3-1</inkml:trace>
    </iact:actionData>
  </iact:action>
  <iact:action type="add" startTime="17043">
    <iact:property name="dataType"/>
    <iact:actionData xml:id="d11">
      <inkml:trace xmlns:inkml="http://www.w3.org/2003/InkML" xml:id="stk11" contextRef="#ctx0" brushRef="#br1">15784 10077 1796 0,'0'0'40'1,"0"0"8"-1,0 0 1 0,4-3 1 0,0-4-40 0,0 0-10 9,0 4 0-9,-4-4 0 4,0 7 118-4,4-7 22 7,-4 4 4-7,0 3 0 8,3-7-28-8,-3 7-5 7,0-7-2-6,0 7 0 7,-3-7-60-8,-1 4-12 6,4 3-2-6,-8-3-1 9,8 3 16-9,-8-4 3 6,1 4 1-6,-1 0 0 11,-3 4-10-11,3-1-1 4,-3 0-1-4,3 4 0 13,-3 0-42-13,3 3 0 2,-3 0 0-2,-1 4 0 8,5-1 9-8,-1 4 0 9,4-7 0-9,-4 11 0 7,5-11-9-6,3 7 0 6,0 0 0-7,0-4 0 7,3 1 17-7,1 0-1 9,4-1-1-9,0 4 0 6,-1-7-5-6,5 0-1 7,-1-6 0-6,0 6 0 6,1-3-9-7,-1-4 0 7,5 4 0-7,-1-7 0 8,4 3 0-8,-4-3 0 6,4-3 10-6,-4 0-10 20,1-1-128-19,-1 1-33 0,0-4-7 0,-3 4-1133 2</inkml:trace>
    </iact:actionData>
  </iact:action>
  <iact:action type="add" startTime="17401">
    <iact:property name="dataType"/>
    <iact:actionData xml:id="d12">
      <inkml:trace xmlns:inkml="http://www.w3.org/2003/InkML" xml:id="stk12" contextRef="#ctx0" brushRef="#br1">16078 10046 1877 0,'0'0'53'1,"0"0"12"1,8-3-52-2,-5 0-13 5,5-4 0-5,0 3 0 10,-1 1 115-10,5 0 20 6,-1-4 4-6,1 4 1 11,-5-4-76-10,5 3-14 2,-1 4-3-3,1 0-1 19,-5-6-122-19,5 2-24 0,-5 4-4 0</inkml:trace>
    </iact:actionData>
  </iact:action>
  <iact:action type="add" startTime="17580">
    <iact:property name="dataType"/>
    <iact:actionData xml:id="d13">
      <inkml:trace xmlns:inkml="http://www.w3.org/2003/InkML" xml:id="stk13" contextRef="#ctx0" brushRef="#br1">16372 9867 2336 0,'0'0'52'1,"0"0"10"-1,3-4 2 0,5-2 1 1,0-1-52 12,-1 3-13-13,1-6 0 1,3 3 0 1,5 4 100 0,-5-7 18 3,-3 0 3-5,3 6 1 9,0-2-34-9,1 2-6 7,3 1-2-6,-3 3 0 6,-5 0-32-7,5 0-6 8,-1 0-2-8,-3 7 0 6,-1-4-20-6,1 4-5 11,-4 3-1-11,0 0 0 5,-4-7-6-5,-4 8-8 6,4 6 11-6,-4-11-11 8,0 5 0-8,0 2 0 7,-3 1 0-7,3 3-9 8,-4-7 9-8,4 0-12 7,1-3 12-7,3 3-12 11,-4-3 12-11,4 3 0 6,0-7 0-6,0 4 0 11,4 3 11-11,-1-6 4 5,1 2 1-3,4-2 0 11,0-1 16-13,3 1 4 0,0-4 1 0,1-4 0 7,-1 1-14-7,1-1-3 5,3 4-1-4,0-6 0 14,0 2-19-14,1-6 0-1,3 3 0 0,-4 4 0 17,0-7-124-17,-3 10-21 4,-5-10-5-4,5 10-1 0</inkml:trace>
    </iact:actionData>
  </iact:action>
  <iact:action type="add" startTime="18169">
    <iact:property name="dataType"/>
    <iact:actionData xml:id="d14">
      <inkml:trace xmlns:inkml="http://www.w3.org/2003/InkML" xml:id="stk14" contextRef="#ctx0" brushRef="#br1">18903 8423 1717 0,'0'0'37'0,"0"0"8"0,0 0 2 0,0 0 2 0,-8-4-39 0,1 4-10 6,-1 0 0-6,8 0 0 10,-4-7 122-10,-3 1 22 5,-1 2 5-4,0 4 1 6,8 0-19-7,-7-3-4 8,-1 0-1-8,-3-1 0 7,-1 1-42-7,1-1-9 8,-1 1-2-8,1 0 0 7,0-1-12-7,-1-3-2 9,-3 4-1-8,0 0 0 4,-1-4-16-4,-3 3-3 9,0-2-1-10,0 2 0 5,0-2-12-5,-4 2-2 6,-3 1-1-5,-1-1 0 7,-4-2-6-8,5 2-1 7,-5-3 0-7,-3 4 0 7,0 3-4-6,-1 0 0 5,1-7-1-6,-4 4 0 11,4 3-3-10,-8 0 0 4,0 0 0-5,0 0 0 15,0 0-8-15,-8 0 10 0,4 0-10 0,1 0 10 14,-5 3-10-13,1 4 0 0,-1-4-12-1,0 4 12 6,1 3 0-6,3-6 12 7,-3-1 0-6,-1 4 0 14,-3 0-12-15,3 3 0 0,-3 3 0 1,-1 1 0 4,1 0 0-5,0-4-17 10,-1 7 4-10,-3 0 1 5,0-4 12-5,-4 8 13 12,0-1-2-12,0 4-1 3,-4-4-10-3,4 7 0 8,0 4 0-8,-4-11 0 7,4 4 0-6,-4-1 0 6,4 4 0-7,0 4 0 8,0-1 0-8,-3 1 0 7,3 3-9-7,0 0 9 9,3-4 0-9,1 4 0 6,0-3 0-6,4 6 0 9,-1-6-11-8,5-4 2 3,-1 3 0-4,-3 1 0 12,3 6 9-12,1-3 8 3,-1 3-8-3,1 0 11 9,3 1-11-9,-4-1 0 7,1-3 0-7,3 10 0 7,0-10 0-7,0 10 0 9,-3 0 0-9,7 0 0 7,0-7 0-7,0 4 0 16,4 0 0-16,-8 3 0 0,4 0 0 1,0 0 0 8,4 0 0-9,-4 3 0 11,8-2 0-11,-4-1 0 1,4 0 0 0,-1 3 0 5,1-3 0-6,3 0 0 6,1 4 0-6,-4 3-11 9,3-7 11-9,1 0 0 8,-5 3 0-7,5-3 0 8,-5 0 0-8,5 4 0 3,-1-8 0-4,1 8 0 11,3-7 0-11,-3 6 0 3,7-3 10-2,-8 7-10 10,5-10 0-11,3 3 0 2,-4 0 0-1,0 3-10 7,5-3 10-8,3-3 0 7,-1-7 0-7,1 7 0 8,-3 3 0-8,2-4 0 8,1 1 0-8,-3 0 0 7,2-1 0-7,-2 4 0 9,-5 0 0-9,4 4 0 6,4-7 0-6,-4-1 0 11,4 8 0-11,-4-1 0 3,8 4 0-3,-4-7 8 8,0 0-8-8,4 0 8 8,-1-6-8-8,1-5 0 7,0 1 0-7,3 0 0 8,1-3 8-8,-1 3 1 7,-3-4 0-7,8-3 0 9,-1 4-9-9,0-1 0 6,1 1 0-6,-1-4 0 10,0-3 0-10,5 3 0 4,-5-7 0-3,4 4 8 11,0-11-8-12,1 4 0 2,-1-6 9-2,-4-1-9 9,4 0 0-9,1-3 9 6,-1-4-9-6,0 0 0 9,4 1 8-9,-4-4-8 7,0-4 0-6,4 1 0 6,-4 0 0-7,1-4 0 8,-1-3 0-7,4 0 0 4,-4-1 0-4,4-6-9 9,-4 4 9-10,0-7-8 5,4-1 8-5,-3-3-10 10,3 1 10-10,0-1-10 7,-4 0 10-7,4 1-13 5,0-1 5-2,-4 3 8 4,4 1-12-7,0 3 12 5,0-3-10-5,0-1 10 9,0 5 0-9,4 5 0 6,-4-2-8-6,0 3 8 10,0 3 0-10,0 0 0 5,0 4 0-5,0 3 0 11,0 0 0-11,0 0 0 4,0 0 0-4,0 0 0 8,4 3 0-8,-4 7 0 7,3 4 0-6,1 3 0 6,0-4 0-7,-4 8 0 8,4-1 0-8,-4-6 0 7,4 6 0-7,-4 4 0 9,3-1 0-8,-3 1 0 4,4 0 8-5,0-4-8 11,-4 4 0-11,4 0 0 4,0-4 12-4,-4-3 0 10,4 3-1-10,-1-3 0 7,-3-3-11-7,4-1 0 8,-4-3 0-8,4 1-11 7,0-5 11-6,0 1 0 4,-4-7 8-5,0 0-8 8,0 0 8-8,0 0-8 6,0 0 8-6,15 0-8 10,0-3 0-10,0-4 9 5,1-3-9-5,-1 0 0 11,4 0 10-11,0-1-10 3,-4-6 8-3,4 4-8 20,-3-4-26-20,3 3-10 1,-4 1-3-1,4-1 0 15,0 1-138-15,-4 2-28 1,4-2-6-1</inkml:trace>
    </iact:actionData>
  </iact:action>
  <iact:action type="add" startTime="19669">
    <iact:property name="dataType"/>
    <iact:actionData xml:id="d15">
      <inkml:trace xmlns:inkml="http://www.w3.org/2003/InkML" xml:id="stk15" contextRef="#ctx0" brushRef="#br1">14587 8850 1490 0,'0'0'32'1,"0"0"8"-1,0 0 0 0,0 0 3 0,-3-4-35 0,3-6-8 6,0 0 0-6,0 3 0 11,0 0 104-11,0-3 18 4,3 0 4-4,1 0 1 13,-4 0-29-13,4 0-6 2,0-1 0-2,0 5-1 10,3-4 10-10,-3-1 3 6,0 8 0-6,3-7 0 8,-3 0-32-8,4 10-7 8,0-11-1-8,-1 11 0 7,5 0-51-7,-1 4-13 10,-3 3 0-10,3 3 0 5,1 0 54-5,-1 0 8 6,-3 4 2-5,3 3 0 7,0-4-52-7,-3 4-12 4,0 0 0-2,-1-3 0 4,-3 3 0-7,0 0 0 5,0 3 0-5,-4-7 0 9,0 4 0-9,0 0 0 7,-4-3 0-7,0-1 0 9,-3 1 0-9,3 3 0 5,-4-7 0-5,0 4 0 12,1 3 0-12,-1-11 0 3,1 5 0-3,-1-1 0 14,0-3 0-14,1-4 0 1,-1-3 0-1,8 0 0 10,-8 0 0-10,8 0 0 7,-7-3 0-7,3-4 0 8,4-3 0-8,0-1 0 7,0 5 0-6,4-4 0 5,0-1 0-6,-1 1 0 10,5-7 0-10,4 7 0 5,-5 0 32-5,5 3 4 7,-1 0 1-7,4-3 0 8,1 3-3-8,-1 4-1 8,0 0 0-8,0-1 0 10,1 1 20-10,-1 3 4 5,0 0 1-3,0 3 0 4,-3-3-46-6,3 0-12 6,-4 4 0-6,1-4 0 19,-5 0-60-18,5 3-13-1,-1-3-3 1,-3 0-936 8,3-3-188-9</inkml:trace>
    </iact:actionData>
  </iact:action>
  <iact:action type="add" startTime="21818">
    <iact:property name="dataType"/>
    <iact:actionData xml:id="d16">
      <inkml:trace xmlns:inkml="http://www.w3.org/2003/InkML" xml:id="stk16" contextRef="#ctx0" brushRef="#br1">19307 9006 537 0,'0'0'15'1,"0"0"4"-1,0 0-19 0,0 0 0 4,0 0 0-4,0 0 0 9,0 0 108-9,0 0 19 7,0 0 3-7,0 0 1 8,0 0-15-8,0 0-4 7,0 0 0-6,0 0 0 6,0 0-22-6,0 0-5 7,0 0-1-8,0 0 0 6,0 0-20-6,0 0-5 6,0 0-1-6,0 0 0 9,0 0-14-9,0 0-2 6,0 0-1-6,0 0 0 9,0 0-9-9,0 0-3 7,0 0 0-7,0 0 0 8,0 0-1-8,0 0 0 6,0 0 0-6,0 0 0 9,0 0-28-8,0 0 0 5,0 0 0-6,0 0 0 19,0 0-20-18,0 0-9-1,0 0-3 0,0 0-617 10,0 0-124-10</inkml:trace>
    </iact:actionData>
  </iact:action>
  <iact:action type="remove" startTime="24341">
    <iact:property name="style" value="instant"/>
    <iact:actionData xml:id="d17" ref="#d15"/>
  </iact:action>
  <iact:action type="add" startTime="24361">
    <iact:property name="dataType" value="strokeEraser"/>
    <iact:actionData xml:id="d18">
      <inkml:trace xmlns:inkml="http://www.w3.org/2003/InkML" xml:id="stk17" contextRef="#ctx0" brushRef="#br2">20206 12031 1683 0,'-19'3'48'21,"7"4"10"-21,1 3-46 0,0-6-12 1,-1 9 0-1,4-3 0 1,-3 4 47-1,3-4 7 0,5 0 2 0,3-10 0 12,0 0-41-11,7 4-15-1,5-4 11 0,3-4-11 20,4-6-18-19,4-7-10-1,7-3-1 0,5-4-1 14,3-7-39-14,0-2-8 1,0-1-2-1,0 0 0 1,-7 0 53-1,-5 7 10 7,-3 3 3-7,-8 0 0 11,-3 4 13-9,-4 3 15 2,-8 3-3-2,0 4-1 4,-4 0 85-4,-4 7 18 2,-3 3 3-2,-5 3 1 5,-3 7-20-5,0-6-4 3,-7 6-1-3,3 7 0 4,-4-4-28-3,4 1-5 3,0 3-2-4,4 0 0 6,0 0-32-5,0 0-6-3,8 3-2 0,-1 0 0 22,5-6-89-22,3 6-17 0,0 1-4 0,4-1-1 1</inkml:trace>
    </iact:actionData>
  </iact:action>
  <iact:action type="remove" startTime="24811">
    <iact:property name="style" value="instant"/>
    <iact:actionData xml:id="d19" ref="#d12"/>
  </iact:action>
  <iact:action type="remove" startTime="24917">
    <iact:property name="style" value="instant"/>
    <iact:actionData xml:id="d20" ref="#d11"/>
  </iact:action>
  <iact:action type="add" startTime="24775">
    <iact:property name="dataType" value="strokeEraser"/>
    <iact:actionData xml:id="d21">
      <inkml:trace xmlns:inkml="http://www.w3.org/2003/InkML" xml:id="stk18" contextRef="#ctx0" brushRef="#br2">21632 13204 2142 0,'-8'-4'47'1,"1"1"9"-1,-1 0 3 0,8 3 1 1,-4-7-48-1,-4 3-12 4,5-2 0-3,-1 6 0 7,4-11 25-7,0 1 3 5,0 0 0-5,7 0 0 6,1-4-28-6,0 4 0 22,3-3 0-21,4-4 0-1,1 3 0-1,-1 1 0 0,8-1 0 0,0-3 0 3,0 7 0-2,-1-4 0 4,1 4 12-4,0-3-4 20,0 2-30-20,-8 1-6 0,4 4-2-1,-7 6 0 0,-5 0 9 0,-7 0 1 8,-3 6 1-8,-5 8 0 7,-3 6 19-7,-9 1 17 6,-2-1-3-5,-9 0-1 8,-3 7 20-9,-4 4 4 6,0-4 1-5,-4 3 0 7,-4-6 6-8,4 0 2 6,0 3 0 5,0-7 0-9,4 4-1-2,4-4 0 8,3-6 0-5,8 0 0-3,4-4-10 0,4-3-3 9,3-1 0-8,12-6 0 6,0 0-24-6,0 0-8 1,4-6 0-1,12-8 0 10,6-3-8-10,5 0-9 2,7-10-2-3,5 0 0 9,2 0 1-8,1-4 0 4,-3-3 0-5,-5 7 0 8,0 0 18-6,-3 0-10 5,-8 3 10-6,-8 4-8 4,0 3 21-4,-7 7 5 5,-5 0 1-6,-6-1 0 9,-5 5 52-9,-3 6 10 5,-5 0 3-4,-7 6 0 8,-3 5-36-9,-5 6-8 6,-3-4 0-5,0 7-1 7,-4 4-27-8,3 3-4 6,1-3-8-5,7 3 11 7,1-7-11-8,6 1-12 6,1-4 2-5,8 0 1 20,7-4-72-20,4-3-15-1,8 1-2 0,3-5-1 14,8-6-73-12,8 0-14-2,3-6-3 0</inkml:trace>
    </iact:actionData>
  </iact:action>
  <iact:action type="remove" startTime="25887">
    <iact:property name="style" value="instant"/>
    <iact:actionData xml:id="d22" ref="#d13"/>
  </iact:action>
  <iact:action type="add" startTime="25900">
    <iact:property name="dataType" value="strokeEraser"/>
    <iact:actionData xml:id="d23">
      <inkml:trace xmlns:inkml="http://www.w3.org/2003/InkML" xml:id="stk19" contextRef="#ctx0" brushRef="#br2">22219 12770 1206 0,'0'0'26'14,"-12"0"6"-14,5 0 0 0,7 0 3 1,-8 0-35-1,1 3 0 1,7-3 0-1,-8 4 0 1,0-1 116-1,1-3 16 7,-1 3 3-6,8-3 1 2,-8 0-53-2,8 0-11 6,-7 0-1-5,7 0-1 4,-8 4-30-5,8-4-5 7,0 0-2-7,-7 0 0 4,7 0-33-4,0 0-12 4,0 0 0-4,0 0-895 10</inkml:trace>
    </iact:actionData>
  </iact:action>
  <iact:action type="add" startTime="27746">
    <iact:property name="dataType"/>
    <iact:actionData xml:id="d24">
      <inkml:trace xmlns:inkml="http://www.w3.org/2003/InkML" xml:id="stk20" contextRef="#ctx0" brushRef="#br1">15899 10501 1029 0,'0'0'22'2,"0"0"5"-2,0 0 1 0,0 0 2 0,0 0-30 0,0 0 0 8,4-4 0-8,-4 4 0 6,3-6 127-5,1 2 19 9,-4 4 4-10,4-3 1 4,-4 3-31-4,0 0-5 7,0 0-2-6,4-7 0 6,-4 7-13-7,4-7-2 9,-4 7-1-9,0 0 0 7,0 0-16-7,0 0-3 8,0 0-1-8,0 0 0 6,0 0-16-5,0 0-3 6,0 0-1-6,-4-3 0 6,4 3-13-7,0 0-4 7,-8-4 0-6,1 4 0 9,-5 4-9-10,5-4-3 5,-5 7 0-5,4-1 0 6,1 1-10-5,-5 0-2 7,5 3-1-8,-1 0 0 6,1 0 3-5,-1 1 1 6,0-8 0-7,5 7 0 7,-1 0-4-6,4 0-1 7,0 1 0-8,0 2 0 7,4-3-1-7,-1 4 0 11,5-4 0-11,0 0 0 3,-1 4 6-3,5-4 1 8,-1-7 0-8,0 8 0 8,1-5-4-8,3-2 0 7,-3 3 0-7,3-4 0 8,-4 4-16-7,5-4 8 6,-5-3-8-7,0-3 0 8,1 3 0-8,-1-4 0 5,1 1 0-5,-5 0 0 19,1-8-144-19,3 5-27 1,-3-5-5-1</inkml:trace>
    </iact:actionData>
  </iact:action>
  <iact:action type="add" startTime="28168">
    <iact:property name="dataType"/>
    <iact:actionData xml:id="d25">
      <inkml:trace xmlns:inkml="http://www.w3.org/2003/InkML" xml:id="stk21" contextRef="#ctx0" brushRef="#br1">16208 10446 2098 0,'0'0'46'1,"0"0"10"-1,0 0 1 0,0 0 3 0,7 0-48 0,1-3-12 5,-1 0 0-5,1 3 0 8,0-4 73-8,3 1 13 8,1-1 2-8,-1 1 1 7,0-4-54-7,1 7-11 9,-1-10-3-9,1 10 0 6,-1-10-21-6,1 10 0 11,-5-10 0-11,1 10-743 11,0-10-141-9</inkml:trace>
    </iact:actionData>
  </iact:action>
  <iact:action type="add" startTime="28346">
    <iact:property name="dataType"/>
    <iact:actionData xml:id="d26">
      <inkml:trace xmlns:inkml="http://www.w3.org/2003/InkML" xml:id="stk22" contextRef="#ctx0" brushRef="#br1">16604 10128 2743 0,'0'0'60'1,"0"0"13"-1,0 0 3 0,0 0 0 0,0 3-60 1,0 7-16 8,0-3 0-9,0 7 0 6,0-1 64-6,4-3 9 11,0 7 3-11,0-3 0 3,-1 3-49-2,1-7-10 6,0 4-1-7,0-4-1 22,0 3-56-21,-1-2-11-1,5-1-3 1,0-4-1255 0</inkml:trace>
    </iact:actionData>
  </iact:action>
  <iact:action type="add" startTime="29009">
    <iact:property name="dataType"/>
    <iact:actionData xml:id="d27">
      <inkml:trace xmlns:inkml="http://www.w3.org/2003/InkML" xml:id="stk23" contextRef="#ctx0" brushRef="#br1">15098 8677 1874 0,'0'0'53'1,"0"0"11"-1,0 0-51 0,0 0-13 4,0 0 0-4,0 0 0 9,0 0 140-9,0 7 26 7,4 3 5-7,0 7 1 10,0-4-79-10,-1 4-15 4,1 0-3-4,4 0-1 12,-4 0-74-12,3 0 0 5,1 0-14-5,-4 3 2 8,3-9 12-8,1 2 0 6,0-3 0-6,-1-3 0 8</inkml:trace>
    </iact:actionData>
  </iact:action>
  <iact:action type="add" startTime="30047">
    <iact:property name="dataType"/>
    <iact:actionData xml:id="d28">
      <inkml:trace xmlns:inkml="http://www.w3.org/2003/InkML" xml:id="stk24" contextRef="#ctx0" brushRef="#br1">19380 8982 1624 0,'0'0'46'1,"0"0"10"-1,0 0-45 0,0 0-11 9,0 0 0-9,0 0 0 1,0 0 95-1,0 0 17 7,0 0 3-7,0 0 1 8,0 0 6-8,0 0 2 7,0 0 0-7,0 0 0 10,0 0-28-10,7 0-4 6,1 3-2-6,-4 4 0 11,-4-7-23-11,7 0-5 3,1 10-1-3,0-10 0 9,3 11-18-9,0-11-4 7,1 10-1-7,3-10 0 8,-3 6-10-8,-1 1-1 8,0 3-1-8,5-3 0 7,3 3-9-7,0 1-1 9,4-5-1-8,-4 4 0 5,4 1-4-6,-1-1-1 9,1 7 0-9,4-7 0 5,-4 0-10-5,4 0 10 8,3 0-10-8,-3 4 10 7,-1 3-10-7,1 0 0 6,0-7 9-6,-1 7-9 9,1 3 8-9,0-6-8 7,3 3 8-7,-7 0-8 8,0-4 0-7,4 4 9 4,-8 0-9-4,8-3 0 8,-8 3 11-9,3 3-11 5,1 0 10-5,0-3-10 12,-4 0 8-12,8 0-8 2,-4 4 0-1,0-1 9 9,3 4-9-10,1-11 8 5,-4 8-8-5,0 2 8 9,4-2-8-9,-1-1 12 7,1-6-12-6,3 3 12 6,-3-1-12-7,0 5 0 9,3 3 9-9,-3-1-9 6,3-2 0-6,-3-4 8 10,4 3-8-10,-1 0 0 5,1 4 0-5,-1-4 9 6,1 1-9-6,-1-1 0 9,-3 4 9-9,3 3-9 6,-3-7 0-6,0-3 9 9,-1 7-9-9,1 0 0 6,-4-1 0-5,4 4 8 7,-4-6-8-8,-1-1 0 6,1 4 0-6,0-4 0 10,4 1 0-10,-4-1 8 5,-4 4-8-5,4-1 0 13,0-2 0-13,-1 2 0 4,1-2 8-2,0 2-8 5,0-2 0-7,-4-8 0 7,0 8 0-6,0 2 0 8,4-2 8-9,0-1-8 4,-4 7 0-3,0-6 8 6,4-1-8-7,0 4 0 8,-4-4 0-8,0 4 0 6,4-7 0-6,-4 6 0 10,0-2 0-10,0 2 0 5,0-2 0-5,4-1 0 6,0 0 8-6,-4 8-8 9,4-8 0-9,-4 0 0 7,4 1 0-7,-4 2 0 8,4-2 0-8,-4-1 0 7,4 0 0-7,-4 1 0 8,4 2 0-8,-1-2 12 7,-3-1-12-7,4 0 12 15,-4 1-12-15,0-1 0 0,4 0 0 1,-4 1 0 9,4-1 0-10,0 0 0 4,-4 4 8-4,4-3-8 12,-4-1 0-12,4 0 0 3,-4 1 0-3,0-1 0 8,0-3 0-8,0 7 0 8,0-1 0-8,0-2 0 7,0-4 0-7,4 3 0 8,-4 4 0-7,0-4 0 6,1 4 0-7,-1-11 0 9,0 8 0-9,0-1 0 5,-4-3 0-5,4 3 0 11,0 1 0-10,0-1 0 2,4-3 0-3,-4 3 12 7,4 1-12-7,0-1 12 9,4 0-12-9,-12-6 0 6,4 3 0-6,0 3 0 9,0-6 0-9,-4 3 0 6,4 3-12-6,0-6 12 9,0 2 0-9,4 5 12 6,0-1 0-6,-4-3 0 11,4 0-12-11,-4 3 8 4,0-9-8-4,0 6 8 13,0-7-8-13,0 3 0 2,0 1 0-2,4-1 0 9,-4 1 0-9,4-1 0 7,0 1 8-7,-4 3-8 7,4-3 0-7,0 3 8 9,-4-1-8-9,4 1 0 6,-4 0 8-6,0 7-8 10,4-10 8-10,-4 6-8 6,0-3 8-6,0 3-8 10,0 1 0-10,-4-1 8 5,4 0 0-5,1 4 0 6,-1-10 0-6,-4 6 0 8,0-3-8-8,4 3 8 9,-4-6-8-9,4 3 8 9,1-4-8-9,-5 1 0 6,4 3 0-6,0-7 0 10,-4 0 0-10,4 4 0 8,-4-1 0-6,1-3 0 4,-1 4 0-3,0-4 0-3,0 4 0 0,1-4 0 12,-5 3 0-12,4-2 0 2,-3-1 0-1,3 0 8 7,-3 0-8-8,-1 0 0 7,0 0 9-7,-3 1-3 8,3-1-6-8,-3 3 0 8,3-2 0-8,-3-1 0 7,4 0 0-7,-5 0 0 9,1-3 0-9,3 3 0 5,1 0 0-5,-5 0 0 11,5 0 0-11,-5-6 0 4,1 3 0-4,0-1 0 9,-1 1 0-9,1 0 0 9,-8-7 0-8,7 7 0 4,5 0 0-2,-12-7 0 3,11 3 0-5,-11-3 0 3,8 3 0-3,-8-3 0 6,0 0 0-7,0 0 0 6,0 0 0-6,0 0 0 11,0 0 0-11,0 0 0 4,11-3 0-4,-11 3 0 13,12-7 0-13,-8-3 0 2,-1 0 0-2,1 0 0 9,-4-1 0-9,0-9 0 7,0 3 0-7,0 4 0 8,0-4 0-8,-4 0 0 8,4 0 0-8,-3 0 0 7,-1 3 0-7,-4 1 0 9,4-4 0-9,1 7 0 5,-1-4 0-5,0 4 0 12,0 0 0-12,0 0 0 4,1 3 0-4,-1 0 0 7,0 0 0-7,4 4 0 7,-4-1 0-7,4 4 0 7,0 0 0-7,-4-3 0 9,4 3 0-9,0 0 0 6,0 0 0-5,0 3 0 8,0-3 0-9,4 11 0 6,0-5 0-6,0 5 0 10,0-5 0-10,3 4 0 5,1 4 0-5,-1-4 0 12,5 0 0-12,-5 1 0 2,5-1 0-2,-1 0 0 9,-3 3 0-9,3 1 0 7,-3 0 0-7,0-1 0 8,-1 1 0-8,1-1 0 8,-4 1 0-8,-4-1 0 7,0 4 0-7,0-7 0 10,-4 4 0-10,0 0 0 5,-7 3 0-5,-1-4 0 11,1-3 0-11,-4 4 0 4,3-1 0-4,-7-2 0 7,4-1 0-7,0 0 0 7,-1-7 0-7,1 4 0 7,0 3 0-6,3-10 0 21,1 0-37-22,3 0-7 0,1 0-2 0,3 0-1018 8,0-10-204-8</inkml:trace>
    </iact:actionData>
  </iact:action>
  <iact:action type="add" startTime="31891">
    <iact:property name="dataType"/>
    <iact:actionData xml:id="d29">
      <inkml:trace xmlns:inkml="http://www.w3.org/2003/InkML" xml:id="stk25" contextRef="#ctx0" brushRef="#br1">22376 10535 1695 0,'0'0'37'1,"0"0"8"-1,0 0 2 0,0 0 1 0,0-7-39 0,0 7-9 4,-4-4 0-4,4 4 0 10,0-10 104-9,-3 3 20 3,3 7 3-4,-8-3 1 12,4 0-44-11,4 3-9 3,-8 0-2-4,1 0 0 8,-1 0-7-8,1 3-2 8,-1 0 0-8,-3 4 0 7,3 3 0-7,0-10 0 7,1 11 0-7,-1-1 0 8,4 0-16-8,0-3-4 8,-3 3-1-8,3 0 0 7,4 0-11-7,0 0-1 10,0 4-1-10,4-1 0 4,0-2-2-3,-1-1-1 6,5 0 0-7,-4 0 0 8,3 0-7-8,5 1 0 7,-4-1-1-7,3-4 0 9,0-2-10-9,1 3-1 6,3-4-8-6,-3 0 12 20,3 1-59-20,-4-4-12 1,4 0-2-1,-3 0-890 9,3-4-177-9</inkml:trace>
    </iact:actionData>
  </iact:action>
  <iact:action type="add" startTime="32187">
    <iact:property name="dataType"/>
    <iact:actionData xml:id="d30">
      <inkml:trace xmlns:inkml="http://www.w3.org/2003/InkML" xml:id="stk26" contextRef="#ctx0" brushRef="#br1">22704 10572 2206 0,'0'0'63'1,"8"0"13"1,3 0-61-1,1 0-15 5,-1 0 0-6,0 0 0 10,5 0 92-10,-5 0 16 6,1 0 4-6,-1 0 0 11,0 0-74-11,-3 0-14 5,3 0-4-5,-3 0 0 18,4 0-166-18,-5 0-34 0,12-4-6 3,-19 4-2-2</inkml:trace>
    </iact:actionData>
  </iact:action>
  <iact:action type="add" startTime="32368">
    <iact:property name="dataType"/>
    <iact:actionData xml:id="d31">
      <inkml:trace xmlns:inkml="http://www.w3.org/2003/InkML" xml:id="stk27" contextRef="#ctx0" brushRef="#br1">23284 10382 2718 0,'0'0'60'1,"0"0"12"-1,0 0 2 0,3 10 2 2,-3-3-60-2,4 7-16 6,0-4 0-6,-4 3 0 10,0 4 80-10,0 0 12 6,0 0 4-5,4 0 0 6,-4 3-52-7,0-6-11 7,0 3-1-7,4 0-1 19,-4 0-69-19,0-4-14 0,3 4-2 1,1 0-1302 5</inkml:trace>
    </iact:actionData>
  </iact:action>
  <iact:action type="add" startTime="32999">
    <iact:property name="dataType"/>
    <iact:actionData xml:id="d32">
      <inkml:trace xmlns:inkml="http://www.w3.org/2003/InkML" xml:id="stk28" contextRef="#ctx0" brushRef="#br1">24530 12392 2019 0,'0'0'44'0,"0"0"10"0,0 0 2 0,0 0 0 1,0 0-44-1,8 7-12 8,-4-4 0-7,-4-3 0 6,3 7 114-7,-3-7 21 9,8 4 4-8,0-1 1 4,-8-3-50-5,7 0-10 10,-3-3-1-9,4 3-1 3,-1-4-24-4,-3 1-5 11,4-4-1-11,-4 4 0 5,3-4-21-5,-3-3-5 6,4 3-1-6,-5-3 0 8,5-4 11-8,0 4 1 7,-4-7 1-7,3 0 0 9,-3-3-18-9,4 3-4 5,-5-4-1-4,1-2 0 8,4 2 1-8,-4 1 0 4,-1-4 0-5,5 1 0 12,-4-4-3-12,0 6 0 3,0-9 0-3,-1 6 0 9,1-3-9-9,0-4 0 6,0 1 0-5,0-4 0 7,-1-7 31-8,-3 4 1 7,4 0 0-7,-4-7 0 8,4 6-32-8,-4 1 0 8,0 0 0-7,0-7 0 4,0 10 12-5,0-4-3 11,0 1-1-11,0-7 0 5,0 0-8-5,-4-3 0 11,0-4 9-11,1 3-9 3,-1 1 12-2,0-1-3 5,0 8 0-6,-3-1 0 9,-1-3 1-9,0 3 0 6,4 4 0-5,-3-4 0 7,-5-3 17-8,5 0 3 6,-5-3 1-6,5-1 0 9,-5 8-23-8,1-8-8 4,-1 7 0-5,1-3 9 11,0 4-9-11,-5-4 0 5,1-1 0-5,-4-2-11 12,0-4 19-12,4 0 3 2,-4 4 1-2,0-4 0 9,-1 7-12-9,1-7 0 7,-3 4 0-7,-1 3 0 8,0 0 0-8,-4-1 0 8,-3 1 0-7,-1 0 0 6,1 0 0-7,-1-3 0 9,-3 3 0-9,-4-4 0 5,0 4 0-5,3 7 0 7,-3-7 10-7,-4 3-10 8,4 4 0-8,0 3 0 7,-4-10 0-7,0 7 0 8,4-4 0-8,-4 0 0 7,-4 1 0-7,-3 2 0 8,3 1 0-7,0 3 0 5,-3 0 0-6,-1 4 10 9,4-1-7-9,-3 1-3 6,-1 3 0-6,-3-1 0 10,3 8 0-10,-3-7 0 4,0 3 0-3,-8-6 0 11,11 3 0-12,-3-1 0 2,-5 8 0-1,-3-10 0 7,4 3 0-8,-4 3 0 7,0 0 0-7,-4 4 0 8,4-1 0-8,0 4 0 8,4 4 0-7,-4-4 0 5,4 0 0-6,-4 3 0 10,0-3 0-8,0 4 0 6,0 3 0-3,4 3 0-5,3-10 0 0,-7 7 0 9,4 0 0-9,4 6 0 5,-8-9 0-3,0 6-10 3,4 0 10-4,0-3 0 5,3 3 0-6,-3 4 8 7,7-4-8-7,-3 4 0 7,0-1 0-7,-5 4-8 9,5-3 8-9,0 3 0 6,-1-4 0-6,1 4 0 10,3 0 0-9,5 0 0 3,-1 4 0-4,-4-4 8 12,1 3-8-12,3 1 0 3,0 2 0-3,-3-2-8 10,3 3 8-10,0-1 0 8,4 1 0-8,-3 3 8 7,6-3-8-7,1 3 0 8,0 0 0-7,4 1-8 5,-4-1 8-6,3 0 0 8,-3-3 0-8,4 3 0 5,0 0 0-5,-1 0 0 11,1 4 0-11,4-1 0 4,-1 1 0-4,1 3 0 8,-1-4 0-8,4 4 8 7,4 4-6-7,4-8-2 7,0 1 0-7,0-1 0 8,4 1 0-7,0 0 0 7,3-4 0-8,1 0-10 10,-1-3 10-10,5 3 0 5,-1-7 0-5,1 4 0 9,7-7 0-9,0 0 0 4,0 0 0-3,0 0 0 12,0 0 0-13,-8-7 0 4,8 4 0-4,0-7-8 8,0-1 8-8,0 1-8 5,4-3 8-5,0-1-8 7,-4 1 8-7,3-4 0 8,1 0 0-7,4 7-8 6,-4-11 8-7,-1 4 0 9,5 0 0-9,-4 0 0 5,0 0 0-5,3 4 0 11,-3-4 0-11,4 3 0 5,-4 1 0-5,3-4 0 6,-3 3 0-6,0 1 0 9,4 3 0-9,-5-1 0 6,1 1 0-6,-4 0 0 9,4 3 0-9,-4 0 0 6,0 7 0-6,0 0 0 9,0 0 0-9,0 0 9 6,0 0-9-6,0 0 0 10,0 0 9-10,0 0-9 5,-8 0 0-5,1 4 9 12,-1-1-9-12,0 7 0 3,1 1 9-3,-5-1-3 9,5 3-6-8,-1 4 0 5,-3-7 0-6,3 4 0 7,0 3 0-7,-3-3 0 8,3-1 0-8,-3 4 0 7,3 0 0-7,-3 0 0 10,3 0 0-10,1-4 0 6,-1 4 0-6,0 4 0 10,5-11 0-10,-5 7 0 5,0 0 0-5,5 0 0 7,-1 0 0-7,0 0 0 8,0-7 0-8,0 3 0 6,4 4 0-6,0-10 0 9,0 0 0-9,4 0 0 7,0-4 0-7,4 4 0 8,-5-4 0-8,9 1 0 6,-5-4 0-6,5 0 0 10,-1 0 0-10,5-4 0 5,-5 4 0-5,4 0 0 12,0-3 0-12,-3 3-12 3,3 0 12-3,-3 0-13 20,3 0-98-20,0 0-19 0,4 3-4 1,-4 1-1358 8</inkml:trace>
    </iact:actionData>
  </iact:action>
  <iact:action type="add" startTime="34443">
    <iact:property name="dataType"/>
    <iact:actionData xml:id="d33">
      <inkml:trace xmlns:inkml="http://www.w3.org/2003/InkML" xml:id="stk29" contextRef="#ctx0" brushRef="#br1">23398 8158 2299 0,'0'0'65'0,"0"0"15"0,0 10-64 0,0 1-16 6,0 6 0-6,-4-1 0 8,4 5 87-7,0 3 14 6,-4 3 3-7,4-4 1 19,-4 1-116-19,1 3-23 0,3 0-5 1</inkml:trace>
    </iact:actionData>
  </iact:action>
  <iact:action type="add" startTime="35750">
    <iact:property name="dataType"/>
    <iact:actionData xml:id="d34">
      <inkml:trace xmlns:inkml="http://www.w3.org/2003/InkML" xml:id="stk30" contextRef="#ctx0" brushRef="#br1">19017 9267 1148 0,'0'0'25'1,"0"0"6"-1,0 0 1 0,0 0 0 0,0 0-32 0,0 0 0 4,0 0 0-4,0 0 0 10,0 0 131-10,0 0 20 6,0 0 4-6,0 0 1 9,0 0-27-9,0 0-5 5,0 0 0-5,4 7-1 9,-4-7-45-9,0 10-9 7,0 0-1-7,0 0-1 8,-4 4-11-7,4-1-3 5,0 1 0-6,0-1 0 8,4 4-11-8,-4 7-2 7,0-4-1-7,4 4 0 10,-4-4-6-9,0 7-1 3,4 1 0-3,-4 2 0 10,4 4-6-11,-4 0-2 3,3 3 0-3,1 4 0 12,0-4-2-12,0-3-1 6,0 3 0-6,0-3 0 9,-1 4-4-7,5-1-1 4,-4 4 0-4,0-1 0 2,-1-3-2-3,1 4-1 6,0 7 0-7,-4-4 0 5,8 0 4-5,-8-4 1 11,3 1 0-11,1 3 0 4,0-3-9-4,0-4-1 7,-4 4-8-7,0 3 12 8,4-3 1-8,-4-11 0 6,0 4 0-6,-4 0 0 9,4 3-2-9,-4 4-1 6,4 0 0-6,0 3 0 10,-4-4-10-10,4 8 10 5,0 3-10-5,-4-1 10 11,1-2-10-11,3-4 0 4,-4-3 0-4,4-1 8 13,-4 4-8-13,4 0 0 2,0 1 9-2,-4-5-9 8,4 8 0-8,0-1 8 8,0 1-8-8,0 2 0 7,0-5 8-7,4 2-8 9,-4 0 8-9,0 4-8 6,4 0 8-6,0-10-8 10,-4 3 10-10,3 0-10 5,1-3 9-5,0 3-9 11,-4 0 8-11,4 3-8 4,-4-3 9-4,4 7-9 9,0 0 10-9,-4 0-10 9,3 0 8-9,-3 0-8 6,0-11 0-6,4 14 0 8,0-9 0-8,-4 2-18 6,4 7 2-6,0-6 1 8,-4 6 28-7,7 0 6 4,-3-3 1-5,0 0 0 11,0-7-32-11,-4 7-7 4,3-4-1-4,1 11 0 13,-4-11 39-13,4 4 7 2,0 7 2-1,-4-1 0 7,4 1-28-8,0-10 8 6,-4-1-8-6,3 4 0 9,1-4 8-9,-4 4-8 8,4 3 0-7,-4 1 8 5,4 2-8-6,-4-3 0 9,4 4 0-9,-4-7 0 6,0-4 0-6,0 1 8 12,0-1-8-12,0 4 0 5,0 0 0-4,-4-4 0 4,4 8 8-2,-4-1-8 4,4-3 0-6,-4 0 0 2,0-1 0-1,1-5 0 4,3-1 0-6,0 3 0 7,-4-6 0-7,0 13 0 8,0-13 0-8,4 6 0 7,-4 1 0-7,4 2 0 10,0-5 0-10,-4-1 0 5,4-7 0-5,-3 4 0 12,3-4 0-12,0 0 0 2,0 4 0-2,0-1 0 9,-4 1 26-9,4 3 0 6,-4-6 0-5,4 6 0 6,0 0-41-6,-4-7-8 7,4 0-1-8,-4 4-1 7,4-11 25-7,-3 4 0 9,-1-3 0-9,4 3 0 5,0 3 0-5,0-6 0 12,-4 2 0-12,0 5 0 3,4-1 0-2,-4 0 0 6,4 1 0-7,-3 2 0 7,3-2 0-7,-4-8 0 8,4 4 0-8,0-4 0 8,-4 1 0-8,4 0 0 6,0-4 0-6,-4 3 0 10,4 1 0-10,0-4 0 5,0 3 0-5,0 4 0 11,0-3 0-11,0-1 0 4,-4 1 0-4,4-1 0 13,0 1 0-13,0-4 0 2,0 0 0-2,0-3 0 10,0-1 0-10,-4-2 0 5,1-1 0-5,3-3 0 9,3 3 0-9,1-6 0 8,0 3 0-8,0-7 0 7,-4 0 0-7,0 4 0 9,0-4 0-9,0 0 0 6,0 0 0-6,0 0 0 10,0 1 0-10,0 2 0 5,-4-3 0-5,0 1 0 10,4-1 0-10,-4 0 0 5,4 3 0-3,-3 1 0 4,3-4 0-6,-4 4 8 8,4-4-8-7,0 3 0 3,-4 1 0-3,4 0 0 8,0-4 0-9,-4 3 0 6,4-3 0-6,0 7 0 11,-4-10 0-11,4 3 0 5,0-3 0-5,0 0 0 11,-3 0 0-11,3-7 0 2,0 0 0-1,0 0 0 7,0 0 0-8,0 0 0 7,0 0 0-7,0 0 0 8,0 0 0-8,0 0 0 7,0 0 0-7,0 0 0 8,0 0 0-8,0-7 0 9,-4-3 0-9,4 0 0 6,4-1 0-6,-4 1 0 10,-4 0 0-10,4 0 0 5,-4-7 0-5,0 7 0 7,0-4 0-7,-3 1 0 8,3-1 0-8,0 1 0 7,-4-4 0-7,1 3 0 9,3 0 0-9,-4-2-8 8,1 2 8-8,3 0 0 9,-4 1-9-9,5 3 9 7,-5 0-10-5,0-1 10 6,4 1 0-5,1 7 0-3,-5-4-8 0,4 4 8 12,4 3 0-12,0 0 0 2,-4-4 0-2,4 4 0 8,0 0 0-8,0 0 0 7,0 0 0-7,0 0 0 8,0 0 22-8,0 0 7 9,0 0 2-9,0 0 0 19,0 0-51-19,0 7-9 1,0 3-3 1,4 0 0-2,0-3 32 0,0 3 0 10,3 0 0-10,-3-3 0 4,4 3 0-4,0-3 10 8,3 0-2-8,-3 3 0 7,-1 0 0-7,-3 0 0 7,4 1 0-7,-1-8 0 9,-3 7-8-9,4-3 12 6,-4 0-12-6,3 0 12 9,-3-1-12-9,0 1 10 6,3 0-10-6,-3 0 10 11,-4-7-10-11,0 0 0 6,4 0 0-6,4 0 0 15,-1 0 0-15,1-4 0 0,0 1 0 0,-5-4 0 6,5 0 0-6,0-3 8 7,-1 0-8-7,1 0 8 8,-1 0-8-8,-3-7 0 8,4 3-12-8,0-3 12 7,-1 4-12-7,-3-1 12 9,0 1-10-9,0-1 10 17,-1 4-99-16,1-4-13-1,4 4-4 0,-4 0-1337 6</inkml:trace>
    </iact:actionData>
  </iact:action>
  <iact:action type="add" startTime="37747">
    <iact:property name="dataType"/>
    <iact:actionData xml:id="d35">
      <inkml:trace xmlns:inkml="http://www.w3.org/2003/InkML" xml:id="stk31" contextRef="#ctx0" brushRef="#br1">18438 12040 2269 0,'0'0'64'2,"-4"10"15"-2,4 7-63 0,-4-7-16 5,8 0 0-5,-4 7 0 7,0 0 105-7,4 0 19 8,-4 3 3-8,4 4 1 8,0-4-72-8,-1-6-13 6,1 6-3-6,4 1-1 9,-4-4-11-9,-1 0-3 5,5-4 0-5</inkml:trace>
    </iact:actionData>
  </iact:action>
  <iact:action type="add" startTime="39097">
    <iact:property name="dataType"/>
    <iact:actionData xml:id="d36">
      <inkml:trace xmlns:inkml="http://www.w3.org/2003/InkML" xml:id="stk32" contextRef="#ctx0" brushRef="#br1">13627 13497 1497 0,'0'0'32'1,"0"0"8"-1,0 0 0 0,0 0 4 0,0 0-36 0,0 0-8 5,0 0 0-5,0 0 0 9,0 0 104-9,0 0 20 6,0 0 3-6,0 0 1 9,0 0-17-9,0 0-3 7,0 0-1-7,0 7 0 8,3 0-43-8,1 0-9 6,0-1-2-5,4 1 0 8,-5 0-17-9,1 3-3 6,4-3-1-6,0 3 0 11,3 4 26-11,-3-4 5 4,3 0 1-4,0 0 0 8,5 4-40-7,-1 3-8 4,0 0-2-4,0 0 0 7,1 0 2-8,-1 6 1 8,4-9 0-8,0 13 0 8,4-7-1-8,-4 1-1 8,0 2 0-8,0 1 0 7,4-4 3-7,-4-3 1 10,0 4 0-10,0-1 0 5,0-3-7-5,0 0-2 7,0 0 0-7,4 0 0 8,0 0-10-8,0-4 0 6,-4 4 0-6,4-3 8 9,0-1-8-9,0 1 0 5,3 0 9-4,-3 3-9 9,4-4 9-10,-4 7-9 5,0-6 12-5,-4 6-12 10,4-3 16-10,0 0-3 5,-4 4-1-5,0-1 0 12,-4 0-1-12,4 1-1 3,-4 6 0-3,0-10 0 9,1 6-10-9,-1 1 12 6,0-4-12-6,0 11 12 9,1-11-12-9,-1-3 8 7,4 7-8-7,-4-4 8 7,4 1-8-6,0 2 0 8,0-9 9-9,4 6-9 6,-4-3 0-6,4 0 8 10,-4 4-8-10,4-4 0 5,4 3 0-5,-4 0 8 7,0 1-8-7,0-1 0 8,-4 4 0-8,3-4 9 6,1 4-9-6,0 3 0 9,-4-7 0-9,4 4 0 6,-4 3 0-6,4-3 0 9,-4-1 0-9,4-2 0 6,0 6 0-6,4-10 0 10,-1 3 0-10,1 1 0 5,0-5 0-5,3 5 0 12,-3-8 0-12,0 8 0 3,3-1 0-3,-3 0 0 10,-1 1 21-10,5-1-2 5,-4 0-1-4,3 4 0 7,-3 3-18-8,-4-6 0 8,3 2 0-8,1 4 0 6,4 7 10-6,-1-10-10 9,1 3 8-8,3 4-8 4,4-4 38-5,-4 0 2 11,4-7 1-11,-3 1 0 17,-1 2-61-17,0-2-12 0,1-1-2 1,-1 0-1-1,-4 4 35 0,1-4 0 8,-1 4 0-8,5 0 0 8,-1-4 9-8,0 7-9 7,4 0 8-7,4 4-8 9,-3-4 27-9,2 4 0 6,-2-4 0-6,-1 3 0 10,0 1-41-10,-4-11-8 5,-3 7-2-5,3 0 0 12,0-3 24-12,-3-4 0 3,3 1 0-2,4 2 0 7,-3-2 17-8,-1-1 5 6,4 0 1-6,0 8 0 8,-4-8-34-8,1 4-6 9,-5-1-2-9,5 5 0 6,-5 2 19-6,-3-6 0 10,-1 6 0-10,1 1 0 5,0-4 8-5,-1 0-8 11,5 4 0-11,-4-4 9 5,3-4 3-5,1 1 1 6,3-4 0-5,0 1 0 7,-3-4-13-8,3 3-13 6,-3-3 2-6,-1 3 1 9,-3-3 10-9,3 4 0 6,1-1 0-6,-8 4 0 9,0-4 0-9,-1 0 0 6,1 8 0-6,0-5 8 10,0 1-8-10,0 3 12 5,0-3-4-5,3 3 0 12,-3 0-8-12,4-3 0 3,0 0 0-3,-4-4 0 9,3 0 0-8,-3-3 0 4,4-3 0-5,-4 3 0 8,-4-4 0-8,4-3 0 9,-4 4 0-9,0-4 0 6,-4 0 0-5,4 0 8 8,-4 1-8-9,1-1 0 6,-1 0 0-6,-4 0 8 10,1 0-8-10,-1 0 0 4,1-3 0-4,-5 3 0 8,5-3 0-8,-5 0 8 8,5 0-8-8,-5 0 0 6,1 3 0-6,0-7 0 10,-1 4 0-10,1-4 0 7,-4 4 0-7,3-7 0 9,1 3 8-8,-4-3-8 4,-4 0 8-4,7 7-8 8,-3-7 0-9,-4 0 0 3,8-7 0-3,-4 4-8 14,-1-4 8-14,-3 4 0 5,4-7 0-3,-4 3 0 3,4-3 0-2,-4 0 0 1,0-1 0-3,0-2 0 6,-4-1 0-7,4 4 0 6,-4-3 0-6,4-1 0 7,-3 0 0-7,-1 4 0 8,0 0 0-7,0 0 0 4,0-4 0-4,1 4 0 9,-1-3 0-10,0 2 0 4,0-2 0-4,0 3 0 8,0 3 0-8,1-3 0 8,-1 3 0-8,4 7 0 6,0 0 0-6,0 0 0 8,0 0 0-8,0 0 0 7,0 0 0-7,0 0 0 9,0 0 0-9,0 0 0 6,0 0 0-6,4 10 0 12,3-3 0-12,1 3 0 5,0 0 0-5,3 0 0 14,-3 1 0-13,3-1 0 1,-3 0 0-2,3 0 0 8,1 0 0-5,-1 1 0-2,0-5 0 1,-3 4 0 3,3 1 0-5,-3-5 0 9,0 1 0-9,-1 3 0 7,-3-3 0-7,0 0 0 9,0 3 0-9,-4 0 0 6,0-10 0-6,0 7 0 10,-4 3 0-10,-4-3 0 4,5 0 0-4,-5 0 0 8,-4 3 0-8,5 0 8 8,-5-7-8-8,1 4 9 7,-4 3-9-7,3-6 10 9,1 2-10-9,3 1 0 5,-3 3 0-5,3-6 0 10,1 3 0-10,-1-1 0 6,0-2 0-6,1 2 0 20,7-6-52-20,0 0-7 0,0 0-1 2,0 0-976 5,-4-6-195-6</inkml:trace>
    </iact:actionData>
  </iact:action>
  <iact:action type="add" startTime="40929">
    <iact:property name="dataType"/>
    <iact:actionData xml:id="d37">
      <inkml:trace xmlns:inkml="http://www.w3.org/2003/InkML" xml:id="stk33" contextRef="#ctx0" brushRef="#br1">15113 15809 1573 0,'0'0'34'1,"0"0"7"-1,0 0 2 0,0 0 2 0,0-6-36 0,0-1-9 5,0 0 0-5,0 7 0 9,0 0 99-9,-3-7 17 6,3 0 4-6,-4 4 1 9,0-4-57-9,0 4-11 7,0-4-2-7,1 4-1 10,-1-1 11-10,4 4 3 4,-4-3 0-4,-4-1 0 12,1 4 0-12,-1-3 0 4,8 3 0-4,-11 3 0 7,3 1 0-7,0-1 0 8,-3 7 0-8,3-3 0 7,-3 3-51-6,3-3-13 7,1 3 0-7,-1 7 0 5,4-7 0-6,0 1 0 9,1 2 0-9,-1 4 0 6,4 0 53-5,4 0 9 5,-4 0 2-6,3 0 0 8,1 0-52-8,4-4-12 6,-1 4 0-6,1-3 0 9,0-4 0-9,-1 4 0 7,1-4 0-7,3-3 0 8,-3 3 0-8,0-3 0 7,3-4 0-7,-3 0 0 9,3 1 0-9,-3-4 0 6,-1 0 0-6,1 0 0 19,0-7-171-19,-1 4-37 1</inkml:trace>
    </iact:actionData>
  </iact:action>
  <iact:action type="add" startTime="41257">
    <iact:property name="dataType"/>
    <iact:actionData xml:id="d38">
      <inkml:trace xmlns:inkml="http://www.w3.org/2003/InkML" xml:id="stk34" contextRef="#ctx0" brushRef="#br1">15335 15867 1893 0,'0'0'41'1,"0"0"9"-1,11-3 2 0,0 3 2 1,1-4-43-1,-1 4-11 6,1 0 0-6,-5 0 0 10,5-7 0-9,-1 4 10 3,-3 3-10-3</inkml:trace>
    </iact:actionData>
  </iact:action>
  <iact:action type="add" startTime="41392">
    <iact:property name="dataType"/>
    <iact:actionData xml:id="d39">
      <inkml:trace xmlns:inkml="http://www.w3.org/2003/InkML" xml:id="stk35" contextRef="#ctx0" brushRef="#br1">15655 15748 2419 0,'0'0'53'1,"4"7"11"-1,-1 3 3 0,1 4 1 1,0-1-55-1,0 4-13 7,0-7 0-7,0 11 0 9,-1-8 54-9,-3 4 8 6,4 0 2-6,0 4-820 16,-4-4-163-16</inkml:trace>
    </iact:actionData>
  </iact:action>
  <iact:action type="add" startTime="42371">
    <iact:property name="dataType"/>
    <iact:actionData xml:id="d40">
      <inkml:trace xmlns:inkml="http://www.w3.org/2003/InkML" xml:id="stk36" contextRef="#ctx0" brushRef="#br1">19372 17352 1314 0,'0'0'37'1,"0"0"8"-1,0 0-36 0,0 0-9 4,0 0 0-4,0 0 0 9,0 0 137-9,4-7 26 8,3 7 5-7,1-3 0 5,0 3-52-6,-1-7-10 10,5 0-2-10,-5 4-1 4,5-4-19-4,-1 3-4 7,1-2-1-7,3-1 0 9,-4-3-15-9,5 3-4 6,-1-3 0-6,4 0 0 9,-4-1-17-9,4 5-4 6,4-11-1-6,-4 7 0 10,0-4-9-10,-4-3-1 6,5 3-1-6,-1-3 0 9,0 1 7-8,-4-1 2 3,8 3 0-3,-4-6 0 13,4-7-36-11,0 6 0-1,-1-3-15-2,5 1 5 7,0 2 10-5,-1-6 12 4,1 4-2-5,4 2-1 5,-5 1-9-4,5-4 0 2,-4 7 0-3,3-3 0 4,-3 0 0-5,-1 6 0 9,-3-10 0-8,4 1 0 4,0 6 0-5,-4-4 0 10,3 4 0-10,-3-3 0 5,4 6 0-5,-1-9 0 7,1 2 0-7,0 1 0 8,3-4 0-8,-3 1 0 7,4-1 0-7,3-3 0 8,-7 0 0-8,3 6 0 7,1-3 0-7,-5 1 8 9,1-1-8-9,0 4 0 6,-5-4 0-6,1 4 0 12,0-1 0-12,4 1 0 5,-4 0 0-5,3 3 0 13,1-4 16-12,0 1-3 0,3 3 0-1,5-3 0 6,-5-1-13-6,1-6-13 7,3 3 2-7,0-3 1 8,-3 0 10-8,-1 4 11 8,1-5-3-8,-1 1 0 8,-3 0 2-8,0 0 0 8,-1 0 0-8,5 3 0 9,-4 0 1-9,3 1 0 11,-3 2 0-11,3 1 0 2,-3 0 0-2,3 3 0 7,-3-4 0-7,0 8 0 7,-1-11-11-7,5 7 0 9,-8 4 0-9,4-8 8 9,-5 4-8-9,1 4 0 5,0-8 9-5,0 1-9 8,-4 0 0-8,0-1 0 6,4 1 0-6,0 0 8 11,0-4-8-11,0 4 0 6,3-1 8-6,5-6-8 11,-4 3 0-11,-1 4 0 1,5 3 0-1,-1 0-12 11,1-3 12-11,-5 3 14 5,1 0-3-4,4 0-1 6,-5 0-10-7,1-3 12 8,0 3-12-8,-4-4 12 7,-1 5-12-7,1-5 10 9,4 4-10-8,-4-3 10 4,4 0-2-5,3-1 0 10,-3 1 0-10,3-7 0 5,1 3-8-5,3-3 10 10,0 3-10-10,-7 4 10 7,0 6-2-7,-1-6-8 7,5 0 12-7,-4 3-4 7,-1-4 1-7,1 4 0 6,0-3 0-6,3 0 0 9,1-7-9-9,-1 3 12 6,-3 0-12-6,0 4 12 10,-1-1-12-10,-3 1 0 4,0 0 0-3,0-1 0 10,4 1 0-10,-5 0 0 2,5-1 0-3,0 1 0 9,-1 0 9-9,1-4-9 6,0 7 10-6,3-3-10 9,-3 3 0-5,0 0 0 1,-1-7 0-5,1 7 0 7,4-3 8-5,-5 6-8 6,1-10 0-7,-4 4 9 3,4 0-9-4,-5 3 0 9,5-3 0-8,0-1 0 2,-4 8 0-3,0-8 0 8,3 8 10-8,-3-4-10 7,0 0 10-7,0 0-10 7,-4 0 8-7,4 3-8 9,-4-6 0-9,4 0-11 6,-4 6 1-6,4-3 0 9,-1 4 10-9,-2-1 0 6,6-3 0-6,-3 4 0 11,-4-4 0-11,0 0 0 6,0 3 0-6,-3 7 0 14,-1 1 0-13,0-1 0 0,4 0 0-1,-4-3 0 10,1 0 16-10,-1 3-2 2,-4-3 0-2,8 0 0 9,-3-4 1-9,-5 7 0 7,0-3 0-7,1 0 0 8,-1 3-15-8,1-3 0 8,-5 6 8-8,1-6-8 6,0 4 0-6,-5 2-16 10,5 1 3-10,-8 3 1 6,4-4 20-6,-4 4 4 11,0 0 0-11,0 0 1 3,0 0-13-2,0 0 0 5,-8-3 0-6,1 0 0 8,-5-1 0-8,-3 4 0 7,-4 4 0-7,-4-1 0 9,0 0 0-9,0 1-16 6,0-1 3-6,-3 1 1 9,3 2-7-9,-4-2-1 6,4 2 0-6,4-6 0 11,-4 4 20-11,4 3 8 5,4-7-8-5,0 3 12 8,0-3-12-7,3 7 0 4,1-7 0-5,-1 0 0 8,1 0 0-8,3 0 0 8,-3 0 0-8,3 0-10 7,4 0 10-7,4 0-12 9,0 0 12-8,0 0-12 5,-3-10 12-6,6-1 0 9,1 5 0-9,4 2 0 5,-1-2 0-5,1-1-8 11,3 0 8-11,1 0 0 6,3-3 0-6,0 7-8 7,1-4 8-7,3-3 0 9,4 3 0-8,-4 0 0 6,3 0 0-5,-6 7-8 3,-1-3 8-4,0 0 0 5,4-1 0-6,-3 4 0 8,-1 0 0-8,-4 0 0 4,4 0 0-4,-3 4 0 11,-1 2 0-11,-3 1 0 4,0 0 0-4,-8 0 0 9,3 6 0-8,-6 1 11 4,3-4-11-5,-8 10 12 10,4-10-12-10,-3 4 0 6,3 3 0-6,-4-7 0 8,0 7 0-8,1-3 0 8,3-4 0-7,-4 0 0 16,1 0-24-17,-1 0-6 1,1 4-2-1,-1-4 0 15,-4 0-213-15,5 4-43 0</inkml:trace>
    </iact:actionData>
  </iact:action>
  <iact:action type="add" startTime="44232">
    <iact:property name="dataType"/>
    <iact:actionData xml:id="d41">
      <inkml:trace xmlns:inkml="http://www.w3.org/2003/InkML" xml:id="stk37" contextRef="#ctx0" brushRef="#br1">22281 15775 1612 0,'0'0'36'1,"0"0"7"-1,0 0 1 0,0 0 1 0,0 0-36 0,0 0-9 4,4-3 0-4,-1-4 0 9,1 4 145-9,-4 3 27 7,8-7 6-7,-4 4 1 8,0-4-71-8,-4 3-15 7,0 4-2-7,3-6-1 10,1-1-14-10,-4 7-4 5,0-7 0-5,0 7 0 10,0-7-16-10,0 7-4 5,0-6-1-5,0 6 0 11,-4-4-11-10,4 4-1 2,-3-7-1-3,-5 4 0 8,0 3-15-7,-3 0-3 5,3 0-1-6,-3 3 0 8,-1 4-11-8,-3-3-8 8,4 2 12-8,-5-2-12 7,5 3 8-7,0-1-8 10,3 1 0-10,4 0 0 6,-4 3 12-6,5-3-12 10,-1 3 12-10,0 0-12 5,0-3 13-5,4 3-4 7,4 0-1-7,0 4 0 8,0-4 4-8,3 0 0 8,1 7 0-8,0-13 0 9,3 2-4-9,0 1 0 7,1 0 0-6,-1 0 0 7,-3-7-8-7,3 3 0 3,1 0 0-3,-1-3 8 16,-3-3-78-16,-1 3-16-1,1-3-3 1,-4-1-861 8,0-3-172-9</inkml:trace>
    </iact:actionData>
  </iact:action>
  <iact:action type="add" startTime="44574">
    <iact:property name="dataType"/>
    <iact:actionData xml:id="d42">
      <inkml:trace xmlns:inkml="http://www.w3.org/2003/InkML" xml:id="stk38" contextRef="#ctx0" brushRef="#br1">22456 15725 784 0,'15'-4'22'0,"-15"4"5"2,4 0-27-1,0-3 0 5,8 3 0-6,-1 0 0 9</inkml:trace>
    </iact:actionData>
  </iact:action>
  <iact:action type="add" startTime="44694">
    <iact:property name="dataType"/>
    <iact:actionData xml:id="d43">
      <inkml:trace xmlns:inkml="http://www.w3.org/2003/InkML" xml:id="stk39" contextRef="#ctx0" brushRef="#br1">22853 15596 2278 0,'0'0'50'0,"0"0"10"0,0 0 3 0,0 0 1 2,7 3-51-2,-3 1-13 7,0-1 0-7,4 4 0 8,-5-4 105-7,5 4 19 5,-4 0 3-6,3-4 1 9,1 4-91-9,-4 0-17 6,0-1-4-5,3 1-1 18,-3-3-47-19,0 6-10 0,4 0-2 0,-5-7-1153 8</inkml:trace>
    </iact:actionData>
  </iact:action>
  <iact:action type="add" startTime="45370">
    <iact:property name="dataType"/>
    <iact:actionData xml:id="d44">
      <inkml:trace xmlns:inkml="http://www.w3.org/2003/InkML" xml:id="stk40" contextRef="#ctx0" brushRef="#br1">22464 15765 2073 0,'0'0'45'3,"0"0"10"-3,0 0 1 0,0 0 4 0,0 0-48 0,7 0-12 6,1 0 0-6,0 0 0 8,-1 0 28-8,5-3 3 8,3-1 1-8,0 1-666 16,1-4-133-15</inkml:trace>
    </iact:actionData>
  </iact:action>
  <iact:action type="add" startTime="45839">
    <iact:property name="dataType"/>
    <iact:actionData xml:id="d45">
      <inkml:trace xmlns:inkml="http://www.w3.org/2003/InkML" xml:id="stk41" contextRef="#ctx0" brushRef="#br1">24370 13684 1620 0,'0'0'36'2,"0"0"7"-2,0 0 1 0,4 7 1 0,0-1-36 0,-1 1-9 4,-3 3 0-4,8 0 0 8,-4 1 72-8,4 2 13 10,-1 4 3-10,-3-3 0 6,4 6-15-6,-5-3-2 9,5 7-1-9,0-1 0 7,-1 5-6-7,1-5 0 5,-4 4-1-5,3 1 0 9,1-1-6-9,-4-4-1 7,3 5 0-7,-3-1 0 7,0 0-12-6,0 0-4 5,-4 7 0-6,4-4 0 8,-1 1-16-8,-3 6-3 7,4 0-1-7,-4 4 0 9,0 0 10-9,0 3 2 6,0-10 0-6,0 6 0 11,-4-6-32-11,1 4 0 4,3-8 0-4,-4 4 0 12,0 0 9-11,-4 3-1 0,5 4 0-1,-5-4 0 10,4 11 1-10,-3-8 0 6,-1 1 0-6,-4 0 0 9,9 3 1-9,-9-10 0 7,1 3 0-7,3 7 0 8,-3-10-10-8,3 3 8 9,-3 0-8-9,-1 1 8 5,5 2 8-4,-5 1 2 8,-3 0 0-8,3 3 0 3,1-7-6-4,0 4 0 7,-8-4-1-7,3 4 0 8,1-4 0-8,-4-3 0 7,0 0 0-7,-4 3 0 8,0-3 2-8,0 7 1 7,0 3 0-7,-3-4 0 9,3 1-6-8,-4 3 0 4,0-6-8-5,-3 2 12 11,3-3-3-11,-3-3-1 4,-1 4 0-4,1-1 0 12,-1-7 0-11,1 8 0 1,-4-8 0-2,-5 8 0 8,5-1 2-8,0 4 0 7,-4-8 0-7,0 5 0 8,3-4-1-8,-3-4 0 8,0 1 0-7,-4-4 0 5,8 0-1-6,-4 3 0 11,-4-6 0-11,0 3 0 4,4-3-8-3,-8 0 8 9,0-4-8-10,0 7 8 4,1-7 22-4,3 8 4 6,0-5 1-5,-8 4 0 22,8 1-53-23,-7-5-10 2,-1 4-3-2,-3 1 0 0,3-1 31 0,-3-7 0 5,-1 4 0-5,-3-4 0 9,4-3 0-9,3 3 0 6,-7-3 0-6,0 7 0 11,4-7 0-11,-5 3 0 4,-3-3 0-4,-3 4 0 12,3-1 24-11,0-3 4 1,0 3 0-1,0 1 1 6,3-4-29-7,-3-4 0 8,4 7 0-8,-4-3 0 8,8 4 0-8,-1-1 0 7,1-3 0-7,0 0 0 19,3 3-18-19,-3-10-10 0,7 4-1 1,-7 3-1 1,3-10 21-2,0 6 9 11,5-3-8-11,-5 1 8 5,4-5 0-5,1 1-8 6,3 0 8-6,0 0 0 9,4 0 0-9,0-1 0 6,-1-2 0-6,-3 6-8 9,1-10 8-9,2 3 0 6,5-3 0-6,-4 7 0 9,0-7 0-9,4 0 0 6,-1-7 0-6,1 7 8 13,3-3-8-13,5 3 0 5,-5-7-8-5,5 4 8 10,-1-1 0-10,4-2 0 2,-4 2 0-2,1-3 0 9,3 4 0-9,0-4 0 7,0 0 0-7,0 4 0 8,0-4 0-8,0 4 0 8,4-1 0-8,0 1 0 7,0 3 28-7,0-3 7 9,0 3 1-9,4 0 1 6,0 0-29-6,-1 0-8 10,1 0 0-10,0 0 0 18,3 3-50-18,1-3-11 0,3 3-3 0,1 1 0 1,-1 3 72 0,0-1 15 6,5 1 2-7,-5 3 1 8,4-3-26-8,4 3 0 7,-4 4 0-7,1-4 0 8,3 0 36-7,0 0 1 5,0 1 1-6,0-8 0 19,0 7-54-19,0-3-12 0,0 0-1 1,3-1-1 6,-3-6 30-6,0 0 0 0,0 11 0 0,0-11 0 7,0 6 0-8,0-6 0 7,0 0 0-7,0 0 0 8,0 0 25-8,0 0 2 8,0 0 0-8,0 0 0 7,0 0-42-7,4-3-8 10,4-7-1-10,-1 3-1 5,1-3 40-5,-4 0 8 10,4 0 1-9,-5-7 1 3,1 3-25-4,4-3 0 7,-4 4 0-7,3-4 0 8,-3 0-12-8,0 0-7 7,0 0-1-7,-1 0-1 8,1 0 21-8,0 3 0 7,0-3 0-7,0 4 0 9,-1-4 12-9,1 7 8 5,0-4 0-5,0 4 1 11,0 3-21-11,0 0 0 4,-1-3 0-4,1 0 0 11,4 3 0-11,-4 4 0 7,-4 3 0-7,0-7 0 8,3 4 0-8,1-4 0 7,4 4 0-5,-4 3 0 3,-4 0 0-2,0 0 0 5,3-11 0-8,-3 11 0 4,0 0 0-2,4-3 0 5,-4 3 0-7,0 0 0 5,0 0 0-5,0 0 0 10,0 0 0-10,0 0 0 5,0 0 0-5,0 0 0 7,0 0 0-7,0 0 0 8,0 0 0-8,-7 3 0 7,-1 8 0-7,0-8 0 8,1 4 0-8,-5 3 0 7,1 0 0-7,-1 0 0 9,-3 0 0-9,0 7 8 5,0-3-8-4,3 3 8 9,-3 0-8-10,0 0 0 5,3 0 0-4,-3 0 0 10,0 3 0-11,3-6 0 2,1 2-8-2,0 1 8 10,-1-3 0-10,5 0 0 6,-1-4 0-5,4 3 0 6,4-3 0-7,0 1-8 8,4-1 8-7,0-3 0 5,0 3 0-6,3-3 0 9,1-1 0-8,3 1 0 4,-3-4 0-5,3 4 0 11,4-3 0-11,1-1 0 4,-1 0 0-4,0-3 0 7,1 4 8-7,-1-1-8 8,8 1 8-8,-8-4-8 7,0 3 10-7,-3 0-10 8,3-3 0-8,0 0 0 7,0 0 0-7,-3 0 0 20,-5 0-68-20,5 0-11 1,-1 0-1 0,-3 0-1433 3</inkml:trace>
    </iact:actionData>
  </iact:action>
  <iact:action type="add" startTime="47594">
    <iact:property name="dataType"/>
    <iact:actionData xml:id="d46">
      <inkml:trace xmlns:inkml="http://www.w3.org/2003/InkML" xml:id="stk42" contextRef="#ctx0" brushRef="#br1">18446 17725 1270 0,'0'0'28'2,"0"0"5"-2,0 0 2 0,0 0 1 0,0 0-28 0,0 0-8 5,0 0 0-5,0 0 0 9,0 0 62-8,0 0 11 4,0 0 3-5,0 0 0 11,0 0-17-11,0 0-3 5,0 0-1-5,0 0 0 8,0 0 25-8,0 0 4 7,3 6 2-7,-3-6 0 8,0 11 5-8,0-11 1 8,4 6 0-8,-8 4 0 7,4-10-13-7,0 11-3 9,-3-1 0-9,3-10 0 6,-4 3-20-6,4-3-4 10,0 10 0-10,0-10-1 5,-4 7-32-5,0 3-7 10,4-10 0-10,-4 7-1 5,4-7 39-5,-7 7 8 6,3 0 2-6,-4-1 0 9,8-6-30-9,-11 7-6 6,3 0 0-6,1 0-1 8,-1 0-7-8,4-1 0 8,-4 1-1-8,1 0 0 9,-1 0-2-9,1-4 0 5,-5 7 0-5,5-6 0 12,-1 2 0-12,0-2 0 3,1 3 0-3,-1-7 0 10,0 10-2-9,1-10-1 4,-1 3 0-5,1 4 0 8,-1-7-1-8,0 3 0 8,1 1 0-8,-1-1 0 7,0 1-9-7,1-1 12 9,-1-3-12-9,1 3 12 6,-1 1-12-6,-4-1 10 10,5-3-10-10,-5 3 10 5,5 1-10-5,-5-1 12 7,1-3-12-7,-1 4 12 10,5-4-12-9,-5 3 12 4,1-3-12-2,-4 3 12 3,3 1-12-5,-3-4 10 6,4 0-10-7,-5 3 10 6,1-3-10-6,0 4 10 6,-4-4-10-6,4 3 10 9,-5-3 5-9,1 3 1 5,0-3 0-4,0 4 0 10,0-1-16-11,0-3 0 4,0 0-9-4,-4 4 9 13,0-4 0-13,4 3 0 1,-4-3-8-1,1 0 8 9,-1 0 0-9,0 0 0 8,-4 0 0-8,4-3 0 7,-3-1 0-6,-1 4 8 7,0-7-8-8,0 4 0 6,-3 0 8-6,3-1-8 10,-3-3 0-10,-5 4 0 5,9-4 12-5,-5 4-12 11,1-4 12-11,-1 4-12 4,-3-4 0-4,3 4 0 7,1-4 0-7,-4 0-9 8,-1 0 9-8,1 4 0 7,-4-7 0-7,-4-1 0 9,0 1 0-9,0 0 0 6,4 0 0-6,-8 3 0 9,0-3 0-9,5 3 0 6,-5-3 10-6,0 0-10 11,4-4 0-11,-4 4 0 4,4-3 0-4,-7-1 0 13,-1 4 0-13,1-7 0 1,-1 3 0-1,-7-3 0 9,4 0 0-9,-1 0 0 8,5 4 0-8,-9-7 0 7,1 3 0-7,0-4 0 8,0-2 0-7,0-1 0 5,0-3 0-6,-1 3 0 10,1-3 0-10,-4-4 0 5,4 1 0-5,-4 3 0 14,4 0 0-14,-4 3 0 2,7-7 0-2,-3 4 0 6,4 0 0-6,-4 0 0 8,3 3 0-7,-3-6 0 5,0 6 0-6,0-10 0 9,3 7 0-9,1-10 0 6,3-1 0-6,-3 1 0 10,4 3 0-10,3-3 0 5,-4 3 0-4,1-3 0 9,-1 3 0-10,4 3-8 4,1 1 8-4,-5-4 0 9,8 7 0-9,-4-7 0 6,4-3 0-5,4-1 0 6,-4 1-8-7,4 0 8 8,0-7 0-8,-4 0 0 7,4 6-8-6,4 1 8 7,-1 0 0-7,-3-1 0 4,4 5 0-5,0-1 0 11,-1 0 0-11,1-3 0 4,4-4 0-3,-1-3 0 9,4 0-9-10,-3 0 9 5,3 0 0-5,0-1-9 6,1 5 9-4,-1-4 0 5,4 3 0-7,0 0 0 6,4 1 0-6,-4-1 0 9,1 0 0-9,-1-3-8 6,4-3 8-6,-4-1 0 10,7 1 0-10,-3 6 0 5,4 1 0-5,4 2 0 11,-1-6 0-11,1 7 0 5,-1 0 0-5,-3-1 0 11,8-6 0-10,-5 4 0 1,1-8 0-1,3 1 0 7,0 3 0-8,1 0 0 7,-5-1 0-7,5 5-8 8,-1-1 8-8,4 0 14 7,-3 8-3-6,3-5-1 6,4 1-10-7,-4 0 0 9,4-1 0-9,-4 1 0 6,4-4 0-6,0 4 0 7,0 0-10-7,0 3 10 8,4 3 0-8,-4 1 0 6,4 3 0-6,0 3 10 9,-1 0-10-9,1 4 0 6,0-7 0-6,0 7 0 9,0 3 8-9,0-4-8 7,3 4 12-7,-3 0-4 9,4 0-8-9,-1-3 0 4,1 0 0-4,-1-4 0 12,1 4 0-12,0-1 0 4,-4 1 0-4,-1 3 0 13,1-3 0-13,0 6 0 1,-4-3 0 0,4 0 0 8,0 7 0-9,-1 0-9 7,1 0 9-7,-4 3-13 8,4 0 22-8,-4 0 5 8,0 7 1-8,0 0 0 7,0 0-15-7,0 0 0 9,0 0 0-9,0 0 0 5,0 0-9-5,0 0-5 7,-4 7-1-7,-3 0 0 9,7 3 24-9,-4 0 5 6,-4-3 1-6,-3 7 0 9,3-4-24-9,-3 3-5 6,-1-3-1-6,-3 1 0 9,4-1 24-9,-5 0 5 6,1 0 1-6,0 4 0 10,0-8-15-10,-1 5-10 5,-3-5 2-5,4 5 0 11,0-5 8-11,-1 5-8 5,1-5 8-5,4-2-8 12,-1 3 0-12,1-4 0 3,-1 4 0-3,1-7 0 9,0 3 8-9,-1 4-13 6,5-7 5-6,7 0 8 8,0 0-11-8,0 0 11 8,-4 0-8-8,4 0 8 7,0 0-10-7,0-10 10 9,0 3-12-9,4-3 12 6,-1 0-8-6,5-4 8 7,3 0 0-7,1 1 0 8,-1-4 12-8,5 0 10 6,-1 3 2-6,0-6 0 9,4 0-24-9,0 3 0 6,0-4 0-6,0 5 0 9,0-1-9-9,4 3-7 6,-4 4 0-6,-3 0-1 10,-1-1 27-10,-4 5 6 6,4 2 0-6,-3 4 1 10,-1 0-17-10,1 4 0 5,-5 2 0-5,-3 5 0 12,4-1 0-12,-4 3 0 2,-4 4 0-2,3 0 0 10,-3 4 0-10,4-1 8 6,0-3-8-6,-4 3 0 8,0 1 0-8,4-8 0 8,-4 1 0-7,4-1 0 16,0-3-50-17,-4 4-14 0,3-4-2 0,1-3-954 15,4 0-190-14</inkml:trace>
    </iact:actionData>
  </iact:action>
  <iact:action type="add" startTime="49185">
    <iact:property name="dataType"/>
    <iact:actionData xml:id="d47">
      <inkml:trace xmlns:inkml="http://www.w3.org/2003/InkML" xml:id="stk43" contextRef="#ctx0" brushRef="#br1">13463 16908 2786 0,'0'0'61'0,"0"0"13"0,3 6 2 0,-3 5 3 0,4-1-63 0,-4 3-16 10,4 4 0-10,0 0 0 5,4 4 88-5,-5-1 16 11,-3 4 2-10,4-1 1 3,4 1-66-4,-8-4-13 6,4 1-2-6,-4-1-1 24,3-3-100-24,1 0-20 1</inkml:trace>
    </iact:actionData>
  </iact:action>
  <iact:action type="add" startTime="49817">
    <iact:property name="dataType"/>
    <iact:actionData xml:id="d48">
      <inkml:trace xmlns:inkml="http://www.w3.org/2003/InkML" xml:id="stk44" contextRef="#ctx0" brushRef="#br1">22982 17247 2649 0,'0'0'58'1,"-3"3"12"-1,3 7 2 0,0 0 4 0,0 1-61 0,0 5-15 5,0-2 0-5,0 0 0 8,0 3 84-8,0-4 15 7,0 4 2-7,3-3 1 8,-3-1-81-8,4 1-21 7,-4-4 0-7,0 3 0 8</inkml:trace>
    </iact:actionData>
  </iact:action>
  <iact:action type="add" startTime="57893">
    <iact:property name="dataType"/>
    <iact:actionData xml:id="d49">
      <inkml:trace xmlns:inkml="http://www.w3.org/2003/InkML" xml:id="stk45" contextRef="#ctx0" brushRef="#br0">13550 6172 2080 0,'0'0'46'2,"0"0"10"-2,0 0 1 0,0 0 1 0,0 0-46 0,8 0-12 4,0 3 0-4,-1 1 0 16,1-1 120-16,3-3 21 0,-3 7 5 0,3-4 1 9,5-3-43-9,-5 7-8 8,4-7-1-8,1 3-1 8,-1-3-31-8,4 7-7 7,-4-7 0-6,0 0-1 6,1 0-26-7,-1 3-5 9,0-3 0-9,0 0-1 5,-3 0-23-5,-1 0 9 12,1 0-9-12,-1-3 0 17,-7 3-35-17,-4 0-13 0,0 0-4 0,0 0 0 17,0 0-135-17,0 0-27 0,0 0-6 0</inkml:trace>
    </iact:actionData>
  </iact:action>
  <iact:action type="add" startTime="58101">
    <iact:property name="dataType"/>
    <iact:actionData xml:id="d50">
      <inkml:trace xmlns:inkml="http://www.w3.org/2003/InkML" xml:id="stk46" contextRef="#ctx0" brushRef="#br0">13707 5992 1944 0,'0'0'55'0,"0"7"13"3,-4 0-55-3,4 3-13 9,0 3 0-9,0 4 0 6,0 0 124-6,0 4 21 7,0 2 5-7,4-2 1 8,-4 2-62-7,3-2-12 4,1 6-2-5,-4-7-1 10,4-3-41-10,0 3-8 5,0 1-1-5,-4-4-1 10,4 0-31-10,-4-4-7 7,3 8-1-7,1-11-794 14,0 0-159-14</inkml:trace>
    </iact:actionData>
  </iact:action>
  <iact:action type="add" startTime="58433">
    <iact:property name="dataType"/>
    <iact:actionData xml:id="d51">
      <inkml:trace xmlns:inkml="http://www.w3.org/2003/InkML" xml:id="stk47" contextRef="#ctx0" brushRef="#br0">14416 6026 1832 0,'0'0'40'1,"0"0"9"-1,0 0 2 1,0 0 0-1,-8-3-41 0,1 3-10 5,-1-4 0-5,-4 4 0 9,5 0 62-9,-5 0 10 7,1 4 3-7,-4-1 0 8,-1 0-23-8,1 4-5 7,0 0-1-7,0 3 0 9,3-7-6-9,-3 4-2 6,7 3 0-6,-3 1 0 10,3-1 24-10,1-7 5 4,3 7 1-3,0-3 0 11,0 3-59-12,4-3-9 3,4 0 0-3,-4 0-10 8,8-1 23-8,-1 1 5 8,1 0 1-8,0 0 0 8,3-4-19-8,0 4-19 7,1 0 4-7,3-4 1 7,0 4 62-7,1-4 13 10,3 4 3-10,-4-7 0 6,0 3-64-6,4 4 0 6,-3-3-14-6,-1 2 2 9,0-2 12-9,0-1 16 6,-3 1-4-6,-1 2-1 9,1-2 31-9,-9 2 6 6,5 1 2-6,-8 0 0 9,4 0-10-9,-4 0-3 7,0 3 0-7,-8 0 0 9,4 0-13-9,-7 0-4 5,3 0 0-5,-7 1 0 11,4-8-11-11,-5 4-9 5,1 3 12-5,-4-10-12 12,4 3 0-12,-4-3-12 2,4 7 0-2,-5-7 0 20,5 0-123-20,0-7-24 0,0 7-5 1,-1-3-1112 9</inkml:trace>
    </iact:actionData>
  </iact:action>
  <iact:action type="add" startTime="59107">
    <iact:property name="dataType"/>
    <iact:actionData xml:id="d52">
      <inkml:trace xmlns:inkml="http://www.w3.org/2003/InkML" xml:id="stk48" contextRef="#ctx0" brushRef="#br0">14774 6073 2127 0,'0'0'47'1,"0"0"9"-1,0 0 3 0,0 0 1 3,0 0-48-3,8 0-12 7,3 0 0-7,1 0 0 8,-1 0 107-8,4 0 19 7,4 4 4-7,0-4 1 7,1 0-35-7,2 7-6 7,5-7-2-6,0 0 0 6,-1 3-21-7,1 4-5 9,4-7-1-9,-1 0 0 6,4 3-14-6,1-3-3 10,-1 4-1-10,4-1 0 5,-3-3-23-5,-5 3-5 6,4-6-1-6,-3 3 0 9,-1 0-14-9,-7 0 0 7,0 0 0-7,0 0 0 9,-4 0 18-9,-4 0 1 6,-3 0 0-6,-1 0 0 9,-3-3-19-9,-4-1 8 5,-4 4-8-5,3-3 0 11,-3-4 0-11,0 4-22 5,-3-8 3-5,-1 5 1 20,-4-5-21-20,1 1-4 0,-5-3-1 1,1 3 0 12,-1-1 1-12,1-2 0 0,-1 3 0-1,1 0 0 2,-1-1 23-1,1 1 4 6,0 3 0-6,3 4 1 17,0-7-12-18,1 10-2 0,-1-10-1 1,8 10 0 1,-4 0 75-2,4 0 15 11,0 0 4-11,0 0 0 5,0 0-52-5,0 0-12 7,0 0 0-7,0 0 0 11,8 3 26-11,0 4 2 5,-1-7 1-3,5 10 0 4,-1 0-10-5,0-3-3 3,1 3 0-4,-1 0 0 9,5 0-2-9,-5 1-1 6,4 2 0-6,-3-3 0 10,-1 4-5-10,-3-4-8 5,3 4 11-5,-3-4-11 12,-4 0 26-12,-1 0-2 3,1 0 0-3,0 1 0 9,-8-1-8-9,4 3-3 6,-4-3 0-6,-3 1 0 9,-1-5-13-9,1 5 0 7,-5-1 0-7,1 0 0 8,-1-7 0-8,-3 4 0 9,4 3 0-8,-1-6-10 15,1 2-54-16,3-6-12 0,-3 0-1 0,3 0-901 11,8 0-180-11</inkml:trace>
    </iact:actionData>
  </iact:action>
  <iact:action type="add" startTime="60001">
    <iact:property name="dataType"/>
    <iact:actionData xml:id="d53">
      <inkml:trace xmlns:inkml="http://www.w3.org/2003/InkML" xml:id="stk49" contextRef="#ctx0" brushRef="#br0">16067 5931 1832 0,'0'0'52'2,"0"0"12"-2,0 0-52 0,0 0-12 0,7-3 0 0,1 3 0 11,-1 0 107-11,1-7 18 3,0 4 4-3,-1-8 1 9,1 5-63-8,-4 2-13 5,3-6-2-6,1 3-1 8,-4-3 10-8,3 0 3 8,1 0 0-7,0 0 0 5,-1-4-52-6,-3 4-12 9,4 0 0-8,-4-1 0 5,-1 1 54-6,1 0 8 9,0 7 2-9,0-4 0 5,-4 7-52-5,0 0-12 8,0 0 0-8,0 0 0 8,0 0 28-7,0 0 4 4,0 0 0-5,0 0 0 9,0 7-8-9,4 3 0 6,-4 0-1-6,0 0 0 8,3 4-11-7,-3-1-3 5,4 4 0-6,-4 0 0 9,4-3-9-9,0 3 12 6,0 7-12-6,-1-11 12 12,1 4-12-12,0 0 0 3,0 0 0-3,-4 3 0 10,4-3 8-10,-4 7-8 5,-4-11 0-5,4 4 8 8,-4-6-8-8,0 2-14 8,-3 1 3-8,-1-1 1 7,0-3 10-7,1 1-8 9,-5-5 8-8,1 5-8 15,-1-8-23-16,1 0-4 1,0 1-1 0,3-1 0 2,-3 1 10-3,3-1 2 7,0 4 0-7,8-7 0 7,-7 0 24-7,7 0 16 6,0 0-3-6,0 0 0 9,0 0 15-9,0 0 4 7,0 0 0-7,0 0 0 8,3 3 11-8,5 4 2 7,4-7 1-7,-1 3 0 10,4-3-2-10,0 7 0 5,5-7 0-5,-1 0 0 11,0 0-16-11,0 0-3 4,4 0-1-4,-4 0 0 9,4 0-24-9,-1 0 0 6,-3-7-9-6,-3 7 9 20,3 0-88-20,-4-3-12 1,0 3-1-1,1-7-1322 5</inkml:trace>
    </iact:actionData>
  </iact:action>
  <iact:action type="add" startTime="60534">
    <iact:property name="dataType"/>
    <iact:actionData xml:id="d54">
      <inkml:trace xmlns:inkml="http://www.w3.org/2003/InkML" xml:id="stk50" contextRef="#ctx0" brushRef="#br0">16802 5972 2559 0,'0'0'56'2,"4"0"12"-2,8 0 3 1,-1 0 1 0,4 0-58-1,1 0-14 7,3 0 0-7,3 0 0 7,1 0 89-7,0 3 15 7,0-3 4-7,4 0 0 7,-1 0-51-7,-3 0-9 7,0 0-3-7,0-3 0 9,4 3-14-9,-4 0-3 6,0-4-1-6,-1 1 0 9,-3 0-17-9,4-1-10 7,-4 4 12-7,4-7-12 10,-7 4 8-10,3 3-8 5,-4-7 0-5,-4 4 0 8,5-4 0-8,-5 4 0 7,-3-4 0-7,-1 4 0 7,-3-4-13-7,0 3 0 8,-4-6 0-8,0 3 0 18,0 1-28-18,-4-1-6 0,0 0-1 0,-3 4 0 5,3-8 26-5,-4 5 5 9,1 2 1-9,-1-2 0 16,-4 2-14-15,5-3-2-1,-1 4-1 0,1 0 0 4,-1-1 53-4,8 4 10 6,-8-3 2-6,8 3 1 9,0 0-11-9,0 0-2 6,0 0-1-6,0 0 0 9,0 0 25-9,0 0 4 6,0 0 2-6,0 0 0 10,0 0-18-10,0 0-4 5,4 7-1-5,4-1 0 11,-1-2 3-11,1 3 1 4,3-1 0-4,1 1 0 13,-1 0-31-13,5 0 0 1,-1-1 0-1,0 1 0 10,0 0 0-10,1 3 0 7,-5 0 0-7,0 1 0 8,1-1 0-8,-4-7 8 8,-1 4-8-7,-3 3 12 5,0 0-3-6,0-3-1 10,-4 3 0-10,-4-3 0 5,0 3 0-5,0 0-8 7,-3-3 12-7,-1 3-4 8,-4 0-8-8,1 4 0 6,0-4 9-6,-1 0-9 9,-3 0 0-9,0 1-20 6,3-8 4-6,-3 7 1 21,4-3-58-21,-1 3-12 0,4-3-3 0,-3-4 0 14,11-3-136-14,0 0-27 0,0 0-5 7,0 0-870-7</inkml:trace>
    </iact:actionData>
  </iact:action>
  <iact:action type="add" startTime="61738">
    <iact:property name="dataType"/>
    <iact:actionData xml:id="d55">
      <inkml:trace xmlns:inkml="http://www.w3.org/2003/InkML" xml:id="stk51" contextRef="#ctx0" brushRef="#br0">14000 5812 2128 0,'0'0'60'1,"-4"7"13"-1,1 7-58 0,-1 3-15 8,0 3 0-7,4 7 0 3,-4 4 130-3,4 3 23 5,-4 3 5-6,4 7 1 8,-3-10-83-8,-1 7-16 7,0-4-3-7,0 0-1 21,0 0-115-21,-3-3-23 0,3 0-5 0</inkml:trace>
    </iact:actionData>
  </iact:action>
  <iact:action type="add" startTime="62398">
    <iact:property name="dataType"/>
    <iact:actionData xml:id="d56">
      <inkml:trace xmlns:inkml="http://www.w3.org/2003/InkML" xml:id="stk52" contextRef="#ctx0" brushRef="#br0">17969 5853 1840 0,'0'0'52'1,"0"0"12"-1,0 0-52 1,0 0-12 3,0 0 0-4,0-7 0 12,0 1 119-12,4-1 21 4,0-3 4-4,-1-1 0 12,5 1-48-12,0 0-9 3,-1 0-3-3,5 0 0 8,-1-4-23-8,4 4-5 6,1 3 0-5,-5 0-1 8,4 1-13-9,-3 2-2 7,3 1-1-7,-4 3 0 7,1 3-11-7,-4 4-3 10,3 0 0-10,-3 6 0 5,-1 8-3-5,-3-8-1 10,4 8 0-10,-8 2 0 6,3 1-5-6,-3 3-2 7,-3 0 0-7,-1 7 0 8,0-3-1-7,-4-1 0 4,5 1 0-5,-5-1 0 9,0 1-5-9,5-7-8 6,-5-1 11-6,-4-2-11 9,5-4 8-9,-5-4-8 6,1 4 0-6,0-7 0 10,3 0 0-10,-4-3 0 5,1-7 0-5,3 4 0 11,1-4 0-11,7 0 0 4,-4-4 0-4,-4-3-12 9,8-3 3-9,-3 3 1 6,3-3 0-6,3 0 0 8,1 0 8-8,0 0 0 8,4 3 0-8,-1-3 0 8,5 3 8-8,-5 0 4 8,9 0 1-7,-5 4 0 5,0 3 8-6,1 0 2 10,-1 0 0-10,1 3 0 4,-1 4 1-4,1 0 1 7,-1 0 0-7,-3 3 0 9,3 0-10-9,1 4-3 6,-5-11 0-6,1 7 0 9,-1 0-12-9,1-3 8 6,0 3-8-6,-1-6 0 21,-3 3-38-21,4-4-14 0,-1 0-2 0,-3 1-1 13,4-4-141-13,-1 0-29 1</inkml:trace>
    </iact:actionData>
  </iact:action>
  <iact:action type="add" startTime="62861">
    <iact:property name="dataType"/>
    <iact:actionData xml:id="d57">
      <inkml:trace xmlns:inkml="http://www.w3.org/2003/InkML" xml:id="stk53" contextRef="#ctx0" brushRef="#br0">18571 5982 2217 0,'0'0'63'1,"8"0"13"1,0 3-60 8,3-3-16-10,4 0 0 0,1 4 0 8,3-4 137-8,0 0 25 3,4-4 5-3,-1 4 1 9,5 0-72-9,4-3-13 5,-1 3-3-4,1-3-1 7,-1-1-23-8,4 4-5 8,-3 0-1-8,-1-3 0 7,-3 3-29-7,0 0-5 8,-1 0-2-8,-3 0 0 7,-4 0-4-6,0 0-1 8,-3-4 0-9,-1 4 0 5,0-3-9-5,-3 0 0 7,-5 3 0-7,5-4 8 8,-5-3-8-8,-3 4 0 6,0 3 0-5,0-10 0 8,-4 10-21-9,0-10 3 5,0 3 1-5,-4 4 0 20,0-8-11-20,-3 5-3 0,3 2 0 0,-4-3 0 5,0 4 8-5,1 0 2 5,-5-1 0-5,1 1 0 12,3-1 21-12,1 1-9 4,-1 3 9-4,8 0 0 9,0 0 0-9,0 0 9 6,0 0 1-6,0 0 0 8,0 0 16-7,0 0 3 6,0 0 1-7,0 0 0 7,0 0-14-7,0 0-4 8,8 0 0-7,3 7 0 5,1-7 0-6,-1 3 0 10,0 4 0-10,1-4 0 6,-1 1-2-6,5-1-1 6,-5 7 0-6,0-6 0 9,1 3 0-9,-1-4 0 6,1 4 0-5,-5 3 0 7,1-10 4-8,0 10 1 6,-1-7 0-6,-3 4 0 9,-4 0-3-9,0-7-1 6,0 7 0-6,-4 3 0 10,0-3-10-10,1-1 0 5,-5 1 0-5,0 0 0 20,1 0-25-20,-1-4-7 0,1 4-2 1,-1-4 0 13,0 4-114-14,1 0-24 0,7-7-4 1,-4 3-1108 7</inkml:trace>
    </iact:actionData>
  </iact:action>
  <iact:action type="add" startTime="63325">
    <iact:property name="dataType"/>
    <iact:actionData xml:id="d58">
      <inkml:trace xmlns:inkml="http://www.w3.org/2003/InkML" xml:id="stk54" contextRef="#ctx0" brushRef="#br0">19597 5989 2415 0,'0'0'53'1,"8"-4"11"-1,3 4 3 0,4-3 1 2,0 3-55-2,1-3-13 7,-1-1 0-7,0 1 0 12,0-4 24-11,1 4 1 2,-1-1 1-3,-4-6 0 18,5 10-125-17,-5-10-25-1,1 10-4 0,-5-10-2 3</inkml:trace>
    </iact:actionData>
  </iact:action>
  <iact:action type="add" startTime="63477">
    <iact:property name="dataType"/>
    <iact:actionData xml:id="d59">
      <inkml:trace xmlns:inkml="http://www.w3.org/2003/InkML" xml:id="stk55" contextRef="#ctx0" brushRef="#br0">19852 5792 3056 0,'0'0'68'1,"0"0"13"-1,-4 10 3 0,-3 0 1 1,-1 1-68-1,1 2-17 7,-1 4 0-7,-3 3 0 13,3 4 66-13,0 7 10 1,5-8 1-1,-1 8 1 9,0-1-51-9,4 1-11 8,4-1-1-8,0-6-1 8,3-3-14-8,5 2 8 8,7-9-8-8,3 3-1003 15,1-7-204-13</inkml:trace>
    </iact:actionData>
  </iact:action>
  <iact:action type="add" startTime="64454">
    <iact:property name="dataType"/>
    <iact:actionData xml:id="d60">
      <inkml:trace xmlns:inkml="http://www.w3.org/2003/InkML" xml:id="stk56" contextRef="#ctx0" brushRef="#br0">13947 12938 1000 0,'0'0'22'1,"0"0"5"-1,0 0 1 0,0 0 0 0,0 0-28 0,0 0 0 10,0 0 0-10,0 0 0 4,0 0 80-4,0 0 12 7,0 0 1-7,0-7 1 8,4 0 6-8,-1 4 0 7,1-4 1-7,0 4 0 9,0-7-15-9,4 10-3 6,-5-10-1-6,5-1 0 9,0 1-2-9,-1 0-1 6,1 0 0-6,3-4 0 11,-3 1-20-11,3-4-4 4,1 0-1-4,3-3 0 12,0 6-13-11,4-10-2 2,-3 4-1-3,6 0 0 8,-2 3-5-7,-1 0-1 5,3 0 0-5,5 0 0 7,-4 3-3-8,4-6-1 7,-1 3 0-7,1 0 0 7,0-3-10-7,-4 3-2 9,3-7-1-8,-3 4 0 4,0-1-5-5,0-6-1 11,0 3 0-11,-4-3 0 3,8 0-9-3,-1-3 10 8,1-1-10-8,0 1 10 8,3-1-10-8,4 7 10 7,1-3-10-7,-1 4 10 8,0 2-2-8,1 1-8 7,-1 0 12-7,-3 6-4 9,-5-13 0-9,5 10-8 5,-5-3 12-5,-3 3-4 11,0 0-8-11,4 0 10 5,0-4-10-5,-1 1 10 12,1 0-2-12,0-4 0 2,3 4 0-2,8-11 0 11,-3 4 0-11,-1-3 0 8,0 2 0-8,0 5 0 7,1-1-8-7,-9 4 10 8,5-1-10-8,-4-2 10 6,-1 2-10-6,1-3 0 9,-4 4 9-8,4 3-9 3,-1-3 19-4,-3-4-1 10,4 7 0-10,0-7 0 5,-1 1-27-5,-3 2-6 7,4 1-1-7,-1 0 0 8,1-1 16-8,0-6 0 7,3 7 0-7,-3-4 0 8,0 0 0-8,-1 4 8 6,1 0-8-6,0-7 0 10,-1 6 9-10,1-2-9 5,0 2 0-5,-1 1 9 11,5 0 1-11,-4 6 0 4,-1-10 0-4,1 4 0 12,0 3-10-12,-1-3-9 7,5-1 9-7,-4 8-13 6,-1-8 13-3,1-2 0 1,-4 2 0-3,4 1 0 5,-1 0 10-5,-3 3-10 6,4-4 8-6,-4 8-8 5,3-8 9-6,1 4-9 9,0 1 10-9,-1-5-10 6,1 1 11-6,-4 0-11 11,4 3 12-11,-1-4-12 4,1 1 11-4,-4 0-11 7,4-1 10-7,3 4-10 8,-7-3 9-8,4 3-9 6,-1 3 8-5,-3-9-8 7,0 6 8-8,0 0-8 7,0-4 0-7,0 4 8 9,-4-3-8-9,4 3 0 6,-4-3 0-6,4 3 8 10,-4-3-8-10,4 3 0 4,-4-4 0-4,3 4 0 13,1 0 0-13,0-3 0 2,-4 3 8-2,4 0-8 9,-4 0 16-9,4 0 2 7,0 4 0-7,0-4 0 10,0 0-18-10,0-4 0 8,-1 4 0-8,-2 4 0 7,2-4 0-7,1 0 0 11,0-3 0-11,0 3 0 5,-4 3 0-3,0-3 0 5,4 4 0-6,0-8 0 2,4 4 0-2,-5 0 0 4,1 0 0-5,0-3 0 8,0 0 0-8,4 6 0 6,-4-6 0-6,3 0 0 9,1 3 0-9,0 0 0 6,-4 0 0-6,7 0 0 10,-3 0 0-10,-1 0 0 6,-3-3 0-6,4 3 0 10,4 3 0-10,-5-3 0 5,-3 0 0-5,4 0 0 12,-4 0 0-12,3 0 0 2,1 4 0-2,-4-8 0 10,0 8 0-10,3-4 0 6,1 3 0-6,0-3 0 8,0 4 0-8,-5 3 0 8,5-1 0-8,-4 1 0 7,4 0 0-7,-4 0 0 10,-1-7 0-10,-3 3 0 5,4 8 0-5,0-5 0 10,0 1 0-9,4 4 0 3,-4-5 55-4,0 1 7 7,-4 0 2-7,3 0 0 8,-2 10-52-8,-1 0-12 6,0 0 0-6,0 0 0 10,-4 0 0-10,0 0 0 5,0 10 0-5,5-10 0 10,-5 10 0-10,0 0 0 5,0 1 0-5,1 5 0 11,-1 1 0-11,-4-3 0 5,4 3 0-5,-3 3 0 11,3 1 0-11,-3-8 0 6,3 8 0-6,-4-1 0 9,5 4 0-9,-5 3 0 4,0-7 0-3,1 7 0 6,-1 0 0-7,1 0 0 8,-5-3 0-8,1 0 0 7,0 3 0-7,-1 4 0 10,-3-4 0-10,0 3 0 5,0 1 0-5,-4-1 0 10,0 1 0-10,0 3 0 5,0-4 0-5,0 7 0 8,-4-6 0-8,0 3 0 7,4 6 0-7,-4-9 0 6,4 3 0-6,-4 3 0 9,4-3 0-9,-3 3 0 7,3-3 0-7,-4 4 0 9,0-8 0-9,4 7 0 6,0-6 0-6,-4 3 0 10,4-4 0-10,0 4 0 5,-4 0 0-5,4 0 0 12,-3 0 0-12,-1 0 0 2,0 0 0-2,4 0 0 10,-4 3 0-10,0 0 0 6,-3-6 0-5,3 6 0 6,0 0 0-7,4-6 0 8,-4-1 0-8,0 4 0 7,1-3 0-7,3 3 0 10,-4-4 0-10,0 4 0 6,4 0 0-6,0 0 0 10,-4-4 0-10,4 4 0 5,0 0 0-5,0-3-8 7,0 6 8-7,-4-10-13 7,4 3 13-6,0 1 0 5,-3-1 0-6,3 1 0 8,-4-4 0-8,0 4 10 6,4 3-10-5,-4-4 12 8,0-3-12-9,4 4 0 6,-4-4 0-6,1 7 0 12,3 3 0-11,-4-7 0 3,0 1 0-4,4 3 0 15,0-4 0-14,0 1 0 0,0-1 0-1,0 4 0 7,0-3 0-3,0-1 0-2,0 4 0-2,0 4 0 7,4-5 0-7,-4 1 0 7,4-3 0-6,-4-1 0 6,3 4 0-7,1 4 0 9,4-11 0-9,-4 3 0 5,0 7 0-5,-4-6 0 11,3-4 0-11,-3 7 0 5,4 0 0-5,-4 0 0 7,4-4 0-7,0 1 8 8,-4-1-8-8,0 1 0 6,4 9 0-6,-1-9 0 10,1 3 0-10,0-4 0 5,0 4 0-5,-4 0 0 9,4 0 0-9,-1 0 0 7,1-3 0-7,0-4 0 10,0 3 0-10,0-3 8 4,-4 4-8-4,4 3 0 15,-1-4 0-14,-3 1 0 0,0-4 0-1,4 0 0 7,-4 3 0-7,4 1 0 6,-4-1 0-6,0 1 0 9,0-1 0-9,0-2 0 7,0 2 8-6,0-3-8 6,0 4 0-7,4-1 0 9,-8-9 0-8,8 9 0 4,-4 1 0-5,4 2 0 9,-4-2 0-8,0 0 0 4,3-8 0-5,-3 4 0 6,0 7 0-6,4-10 0 9,-4 10 0-9,0-4 0 6,0-2 0-6,4 2 0 11,-4-6 0-11,0 6 0 5,0-3 0-3,-4 4 0 7,8 3 0-9,-4-7 0 5,0 3 0-4,0 4 0 8,0 0 12-9,0-3 1 3,0-1 0-3,-4 1 0 12,4 3-13-12,0-4-18 3,-4 1 4-3,1-1 1 9,3 1 13-8,0 3 0 5,-4-1 0-6,4 1 0 8,-4-3 0-8,0-1 0 7,4 8 0-7,-4-8 0 8,4 4 0-8,-3 0 0 9,-1-3 0-9,0-1 0 6,0 7 0-6,4-3 0 10,-4 0 0-10,0 3 0 5,1-3 0-5,-1 0 0 7,0-3 0-7,-4-1 0 8,5 4 0-8,-1 0 0 6,-4 3 0-6,4-3 0 9,-7-7 0-9,7 7 0 6,0 4 0-6,0-8 0 9,1 4 0-9,-1 0 0 6,4-4 0-6,-4 8 0 10,4-11 0-10,0 3 0 5,-4-3 0-5,0 4 0 13,1-1 0-13,-1-6 0 4,0 3 0-2,-4 0 0 7,5 4 0-5,-1-4 0-4,-4-7 0 0,4 4 0 7,-3 0 0-7,3 3 0 7,0-7 0-6,0 11 0 6,0-11 0-7,1 4 0 9,-1-4 0-9,0 0 0 6,-4 1 8-6,5 3-8 10,3-4 0-10,0 0 0 5,-4 1 8-5,4-4-8 7,-4-1 9-7,0 1-9 8,0 4 0-8,0-8 0 6,1 4 0-6,3 0 0 9,-4 4 0-9,4-4 0 6,0-1 0-6,-4 1 0 9,4 4 0-9,0-4 0 6,0 0 0-6,4-4 0 10,-4 4 0-10,0 0 0 5,4-3 0-5,-1 3 0 14,1 3 0-14,0-10 9 4,0 7-9-3,0-3 8 6,0 3-8-7,3-4 0 8,-3 1 0-6,0-1 0 6,0 4 0-5,-1-7 0-3,5 4 0 0,-4 3 0 6,3-7 0-4,-3 4 0 6,4-4 0-7,0 0 0 3,-5 4 0-3,5-4 0 9,0 3 0-10,-1-3 0 5,-3 4 0-5,4-4 0 7,-1 0 0-7,1 0 0 8,0 1 0-8,-1-1 0 6,1 3 14-6,-1 1-4 9,1-4-10-9,3 4 0 7,-3-4 0-7,4-3 0 8,-5 3 0-8,5 0 0 6,3 0-8-6,-4 0 8 10,1-3 0-9,3 3 0 3,-4-10 0-4,1 10 0 12,3-6 0-12,0 3 0 4,1-4 0-4,3 0 0 8,-4-3 0-8,0 4 12 6,0-4-12-6,-3 0 12 9,7 3-12-9,-4-3 0 7,0 0 0-7,1 4 0 8,3-8 0-8,0 1 0 9,0 3 0-8,4 0 0 4,-4 0 0-5,4 0 0 10,-4 0 0-10,0-7 8 5,4 4-8-5,-4-4 0 7,0 3 0-7,4-2 0 8,-4-5 0-8,4 8 0 6,-4-7 0-6,3 0 0 9,1 0 0-9,0-1 0 6,0 1 0-6,0-3 0 10,0 3 0-10,0-1 0 5,0 1 0-5,-1-3 0 10,-2 2 0-10,6 5 0 5,-3-11 0-5,0 3 0 14,0 4 0-14,4-7 0 3,-5 3 0-2,1-2 0 12,0 2 0-13,0-6 0 1,4 6 0-1,-4-6 0 8,3-7 0-8,1 3 0 7,0 0 0-7,-1-3 0 7,1 3 0-7,-4-3 0 9,7 3 0-9,-7-3 8 6,4 0-8-6,0 0 0 10,-4 3 0-9,3-3-11 3,-3 4 11-4,4-5 0 7,-4 5 0-7,0-1 0 9,-1 4 0-9,1-1 0 6,0-6 0-6,4 3 0 8,-4 1 0-8,3 2 0 7,1-6 0-7,-4 0 0 9,4 0 0-9,-1 3 0 6,-3 4 8-6,4 0-2 9,-4-1-6-9,3-6 0 6,-3 7 0-6,4-4-10 15,-4 0 10-15,4 4 0 1,-5-7 0-1,1 7 0 11,-4-4 0-11,4 3 0 5,-4-2 0-4,4 2 0 8,-4 1 0-7,0 0 0 8,4-4 0-8,-4 4 0-2,4-4 0 0,0 0 0 8,0 0 0-7,0 4 0 3,0-4 0-3,0 1 0 13,-1 6 0-13,-3 0 8-1,4-4-6 1,-4 8-2 4,4-7 0-5,0-1 0 8,-4 1 0-8,4-1 0 6,0 5 0-6,-4-5 0 9,4 4 0-9,-4-3 0 6,0 0 0-6,0 3 0 9,0-4 0-9,0 8 0 6,0-8 0-6,4 8 0 9,-4-8 0-9,0 5 0 5,4 2 0-4,-4-6 0 10,4-1 0-11,0 4 0 4,-4 0 0-4,4 0 0 13,0-3 0-13,-4 0 0 2,4 3 0-2,0 0 0 9,-1 3 0-9,-2 1 0 7,2-4 0-7,-3 0 0 8,4 3 0-8,-4-6 0 7,4 3 0-6,-4 0 0 5,0 0 0-6,0 4 0 11,-3-4 0-11,3 0 0 4,0 0 0-3,0 0 0 9,-4 3 0-10,4-6 0 4,4 3 0-3,-4 0 0 5,4 0 0-6,-4 0 0 9,0 3 0-9,0 1 0 6,0-7 0-6,0 3 0 9,4 3 0-9,0 1 0 6,-4-4 0-6,4 3 0 10,-4-3 0-10,0 3 0 5,4-2 0-5,-4 2 0 11,4 4 0-11,-4 0 0 4,0-7 0-4,0 3 0 13,0-3 0-13,-4 4 0 1,5-4 0 0,-5 3 0 8,4 1 0-9,0-8 0 7,-4 11 0-6,4-7 0 6,0 0 0-7,-3 4 0 8,-1-1 0-8,0 4 0 7,4-7 0-7,0 0 0 9,0 0 0-8,4 3 0 4,-4-2 0-5,8-5 0 11,-4 1 0-11,0 3 0 4,-4 0 0-4,0 3 0 7,-4 4 0-7,4-7 0 9,-4 4 0-9,1-1 0 6,-5 1 0-6,0 2 0 9,5-2 0-9,-5 3 0 5,1-4 0-5,-1 4 0 10,4 0 0-10,-3 0 0 6,3-1 0-6,0 1 0 10,-3 0 0-9,3 0 0 2,0 0 0-3,0 0 0 13,1-1 0-13,-1 1 0 2,0 0 0-2,-3 0 0 10,3 0 0-10,0 0 0 6,0-1 0-6,1 1 0 8,-1 0 0-8,0 0 0 8,0 0 0-8,1 6 0 7,-5-6 0-7,4 3 0 10,-3 1 0-10,-1-1 0 6,1 0 0-6,-1 0 0 10,0-3 0-10,1 3 0 4,-1 1 0-4,-3 2 0 7,3-3 0-7,-3 4 0 9,3 0 0-9,-3-1 0 6,-4 1 0-6,3-1 0 9,-3 4 0-9,0-6 0 6,0 2 0-6,-4 4 0 10,4 0 0-10,-4 0 0 4,4 0 0-4,-4 0 0 12,0 0 0-12,0 0 0 4,3-10 0-4,-3 10 0 11,4 0 0-10,-4 0 0 2,0 0 0-3,0 0 0 7,4 0 0-6,-4 0 0 6,4 0 0-6,-4 0 0 6,0 0 0-7,0 0 0 8,4-7 0-7,-4 7 0 6,0 0 0-7,0 0 0 9,0 0 0-9,0 0 0 5,0 0 0-4,0 0 0 9,0 0 0-10,0 0 0 4,0 0 0-4,0 0 0 6,0 0 0-5,0 0 0 7,0 0 0-8,0 0 0 7,0-10 0-7,0 10 0 9,0 0 0-9,0 0 0 6,0 0 0-6,-4-10 0 9,4 3 0-9,0 7 0 6,0 0 0-6,-4-10 0 10,4 10 0-10,0 0 0 5,-4-7 0-5,4 7 0 12,0 0 0-12,0 0 0 2,0 0 0-2,-7-10 0 10,7 10 0-10,-8-7 0 6,4 0 0-6,4 7 0 8,0 0 0-8,0 0 0 8,0 0 0-7,0 0 0 5,0 0 0-6,0 0 0 10,-11-3 0-10,11 3 0 5,0 0 0-5,0 0 0 10,0 0 0-10,0 0 0 6,0 0 0-6,0 0-8 6,0 0 8-6,0 0 0 9,0 0 0-9,0 0 0 6,0 0 0-6,0 0 0 10,0 0 0-10,0 0 0 7,0 0 0-7,0 0 0 10,0 0 0-10,0 0 0 3,0 0 0-3,3 0 0 10,1 0 0-10,-4 0 0 5,0 0 0-5,0 0 0 12,4-3 0-12,-4 3 0 3,0 0 0-3,0 0 0 8,0 0 0-8,0-7 0 8,0 0 0-8,0 7 0 7,0 0 0-7,0 0 0 8,-8-3 0-7,1-1 0 6,-5 1 0-7,5 0-8 10,-5-1 8-10,-3 1 0 5,4-4-10-5,-8 4 10 10,0 3-8-10,-1-7 8 4,-6 7 0-4,3 0-10 7,-4 0 10-7,1 0 0 9,-5 0 0-9,4 7 0 6,1-7 0-6,-1 0 0 9,4 0 0-9,4 3 0 6,-4 4-13-6,4-4 4 10,0 1 9-10,4 2 0 5,0-6 0-5,3 7 0 10,1 0 0-10,11-7 0 5,-8 0 0-5,8 0 0 13,0 0 0-13,0 0 0 4,0 0 0-2,0 0-8 11,8 3 8-12,-1-3 0-1,1 4-9 0,7-4 9 7,0-4 0-7,1 1-9 7,7-4 9-7,-4 4 0 6,3-1 0-6,-2 1 0 10,2 3 0-10,1-3 0 5,0 3 0-5,0 0 0 11,-4 0 0-11,4 3 0 5,-8 0 0-4,4 4 0 5,-3-7 0-6,-1 7 0 8,-4 0 0-8,1-1 9 6,-5 1-1-6,1 3 0 9,0 1 0-8,-5 2 0 5,1 1 0-6,0-4 0 9,0 0-8-9,-4 10 12 5,4-9-12-5,-4 6 12 11,0-1-12-11,0-2 0 4,0 0 0-4,0-4 8 12,0 3-5-11,-4-3-3 1,4 1 0-2,-4-1 0 10,0 0 0-10,0 0 0 5,1-6 0-4,-1 2 0 18,0 1-64-19,4-7-13 0,-4 7-3 0,4-7-1478 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819">
    <iact:property name="dataType"/>
    <iact:actionData xml:id="d0">
      <inkml:trace xmlns:inkml="http://www.w3.org/2003/InkML" xml:id="stk0" contextRef="#ctx0" brushRef="#br0">2712 10592 1580 0,'0'0'35'2,"0"0"7"-2,0 0 2 0,-4 7 0 0,4-7-36 0,-4 7-8 7,4-7 0-7,0 0 0 7,0 0 113-7,0 0 21 7,0 0 4-7,0 0 1 8,0 0-36-8,0 0-7 7,0 0-2-7,0 0 0 10,0 0-18-10,0 0-4 4,0 0-1-3,0 0 0 10,0-7-11-11,0 0-3 5,4-3 0-4,0 0 0 7,-1 0 6-7,5 3 1 1,-4-10 0-1,0 3 0 8,7 4-52-9,-7 0-12 8,4 0 0-8,-1 0 0 6,-3 0 33-5,4 3 4 8,-1 0 1-9,1 0 0 6,-4 4-18-6,3-4-4 11,9 4-1-11,-9-1 0 4,8 8-4-4,-3-1-1 13,-1 4 0-13,1 0 0 2,-1-1-2-1,-3 5-8 4,-4 2 12-5,-1 4-4 9,1 3-8-8,0 1 0 5,-4-4-12-5,0 0 12 7,-4 3 0-8,0-3 0 6,1 0 0-6,-1 0 0 10,0-7 0-9,-4 4 0 2,-3 3 0-2,-1-4 0 11,5 1 0-12,-1-1 0 2,4-3 0-1,-3 1 0 8,3 9 11-9,-4-7 9 6,5-2 3-6,-1-1 0 8,-8-7-23-8,5 4-8 8,-1-7 0-8,8 0 0 7,0 0 8-7,-4-7 0 9,0 4-9-9,1-4 9 6,3-3 0-6,3 6-11 11,1-9 11-11,0 6-8 4,0-3 0-4,3 3 0 8,1-3 0-8,4 3 0 8,-9-3 8-8,5 3 0 6,3 0 0-6,1 4 0 8,3 0 49-7,0 3 12 5,-3 0 3-5,-1 0 0 7,4 0-64-8,-3 3-18 6,3 0-1-6,-7 4 0 11,3 0 19-11,-3 0 11 4,-1 0-2-4,-3-1 0 11,4 5-9-11,-4-1 10 4,0-4-10-4,-1 5 10 10,-3-5-10-10,4 5 0 8,-4-11 0-6,0 10 0 14,0-10-52-16,0 0-10 0,0 0-2 1,0 0 0 12,0 0-132-12,0 0-26-1,-7-10-6 2,3 3 0-2</inkml:trace>
    </iact:actionData>
  </iact:action>
  <iact:action type="add" startTime="4359">
    <iact:property name="dataType"/>
    <iact:actionData xml:id="d1">
      <inkml:trace xmlns:inkml="http://www.w3.org/2003/InkML" xml:id="stk1" contextRef="#ctx0" brushRef="#br0">3314 10179 2986 0,'0'0'84'1,"0"13"20"-1,0 1-84 0,0 6-20 7,-4 7 0-6,0 0 0 6,-3 4 107-7,3-1 17 9,0 8 3-9,-4-4 1 6,1 3-52-6,-1 0-9 11,1 0-3-11,-1 7 0 4,4-3-51-4,-3 0-13 7,-1 0 0-7,-4-8 0 22,9 1-151-22,-9-7-33 0,8-3-6 2,-3-7-2-2</inkml:trace>
    </iact:actionData>
  </iact:action>
  <iact:action type="add" startTime="5382">
    <iact:property name="dataType"/>
    <iact:actionData xml:id="d2">
      <inkml:trace xmlns:inkml="http://www.w3.org/2003/InkML" xml:id="stk2" contextRef="#ctx0" brushRef="#br0">5681 12965 2109 0,'0'0'46'1,"0"0"10"-1,0 0 1 0,0 0 3 0,0 0-48 0,8 7-12 6,-4 0 0-6,0-1 0 11,3 5 129-11,-3-1 23 3,4 3 5-3,-4-2 1 9,3 6-53-9,-3-4-10 6,0 4-3-6,0 3 0 8,-1-3-45-8,1-3-10 8,-4 3-1-8,4 0-1 7,0-4-35-7,-4 4 0 10,0-7-10-10,4-3 10 16,-4 3-141-16,0-3-21 0,0-7-4 0</inkml:trace>
    </iact:actionData>
  </iact:action>
  <iact:action type="add" startTime="5560">
    <iact:property name="dataType"/>
    <iact:actionData xml:id="d3">
      <inkml:trace xmlns:inkml="http://www.w3.org/2003/InkML" xml:id="stk3" contextRef="#ctx0" brushRef="#br0">6009 12847 2422 0,'0'0'68'2,"0"6"16"-2,4 4-67 0,0 7-17 6,-4-3 0-5,4 6 0 5,-4 1 124-6,0 6 22 9,0-4 4-9,-4 8 1 6,0 0-40-6,0 2-8 11,1 1-2-11,-1 7 0 6,-4 0-61-6,0-1-12 6,5 1-2-6,-5 0-1 21,4-7-45-21,-3 0-10 0,3-7-2 0,-4 3-936 9,4-10-188-9</inkml:trace>
    </iact:actionData>
  </iact:action>
  <iact:action type="add" startTime="6237">
    <iact:property name="dataType"/>
    <iact:actionData xml:id="d4">
      <inkml:trace xmlns:inkml="http://www.w3.org/2003/InkML" xml:id="stk4" contextRef="#ctx0" brushRef="#br0">8998 9982 1552 0,'0'0'44'1,"0"0"10"-1,0 0-43 0,0 0-11 6,4 0 0-6,-4 0 0 8,0 0 156-8,0 0 28 6,0 0 7-6,4 0 1 10,4 3 0-10,-5 4 0 6,5 3 0-6,-4 1 0 10,3-1-101-10,-3 7-20 5,0 0-4-5,0 3-1 11,0 0-20-11,-4 1-4 4,3-1-1-4,1 4 0 9,0-4-26-9,-4-3-6 6,4 3-1-6,0-6 0 9,-4 6-17-9,0-10-4 6,4 1-1-6,-1-5 0 19,-3-6-237-18,0 0-47-1</inkml:trace>
    </iact:actionData>
  </iact:action>
  <iact:action type="add" startTime="6459">
    <iact:property name="dataType"/>
    <iact:actionData xml:id="d5">
      <inkml:trace xmlns:inkml="http://www.w3.org/2003/InkML" xml:id="stk5" contextRef="#ctx0" brushRef="#br0">9429 9897 2912 0,'-4'7'64'1,"0"3"14"-1,1 4 2 0,-1 10 1 3,-4-4-65-3,1 0-16 6,-1 7 0-6,-3 4 0 8,-1 6 83-8,4-3 13 7,-3 3 2-7,-4 1 1 8,3-1-58-8,1-3-11 10,-1-4-2-10,5 1-1 6,-5-4-27-6,5 0-16 9,-1 0 3-9,1-7-977 12,-1 1-195-11</inkml:trace>
    </iact:actionData>
  </iact:action>
  <iact:action type="add" startTime="7155">
    <iact:property name="dataType"/>
    <iact:actionData xml:id="d6">
      <inkml:trace xmlns:inkml="http://www.w3.org/2003/InkML" xml:id="stk6" contextRef="#ctx0" brushRef="#br0">2815 15809 1958 0,'0'0'43'2,"0"0"9"-2,0 10 1 0,3 1 3 0,1-1-45 0,0 3-11 3,0 4 0-3,0 0 0 8,3 4 156-8,-3-1 28 6,0 7 7-6,0-7 1 11,-1 1-103-11,1-1-20 6,0-3-4-6,0 0-1 9,0 0-51-9,0-7-13 4,-1 4 0-4,1-4 0 20,0 0-58-20,-4-10-14 0,0 0-4 0,8 0-1128 11</inkml:trace>
    </iact:actionData>
  </iact:action>
  <iact:action type="add" startTime="7348">
    <iact:property name="dataType"/>
    <iact:actionData xml:id="d7">
      <inkml:trace xmlns:inkml="http://www.w3.org/2003/InkML" xml:id="stk7" contextRef="#ctx0" brushRef="#br0">3200 15708 2880 0,'0'0'64'1,"-4"17"12"-1,4-1 4 1,-4 8 0 1,0 3-64-1,4 11-16 0,-4-1 0 0,1 4 0 12,3 6 54-13,-4-6 8 1,0-4 2-1,0 4 0 9,4-4-52-9,-4 0-12 7,-3 1 0-7,3-5 0 19,4-2-100-19,-4-4-22 0,0 0-5 0,0-6-1 3</inkml:trace>
    </iact:actionData>
  </iact:action>
  <iact:action type="add" startTime="7977">
    <iact:property name="dataType"/>
    <iact:actionData xml:id="d8">
      <inkml:trace xmlns:inkml="http://www.w3.org/2003/InkML" xml:id="stk8" contextRef="#ctx0" brushRef="#br0">8609 15348 1552 0,'0'0'44'3,"0"0"10"-3,0-7-43 0,0-3-11 5,0 4 0-5,4-5 0 9,4 1 148-8,-4 3 28 5,7 1 6-6,-3 2 1 8,3-6-43-8,-3 0-9 9,3 3-2-9,1 4 0 5,3 3-35-5,-4 0-7 7,1 0-2-7,-1 0 0 9,1 0-32-9,-1 0-6 6,1 3-2-6,-5 4 0 8,-3 3-21-8,0 0-4 6,-4 0 0-5,0 1-1 9,0 2-8-9,-4 4-2 3,-4 0 0-4,1 3 0 9,3-3-9-9,-8 4 0 6,5-1 0-6,-1-3 0 12,1 0 0-12,-1 0 0 4,4 0 0-4,-3-4 0 12,3 1 0-12,-4-4 12 2,8 0-12-1,-4 0 12 7,8 1 13-8,-4-1 3 7,8-7 1-7,-4 1 0 7,3-1 7-6,5 0 0 7,-5-3 1-8,5 0 0 7,-1 4-7-7,1-4-2 10,3-4 0-10,-4 4 0 4,1 0-12-4,-5-3-2 12,5 3-1-12,-1-3 0 3,-3-1-13-3,3 4 0 8,-3-3 0-8,-1 3 0 22,1-10-52-22,0 10-16 0,-1-11-3 1,1 11-952 6,0-10-190-7</inkml:trace>
    </iact:actionData>
  </iact:action>
  <iact:action type="add" startTime="8337">
    <iact:property name="dataType"/>
    <iact:actionData xml:id="d9">
      <inkml:trace xmlns:inkml="http://www.w3.org/2003/InkML" xml:id="stk9" contextRef="#ctx0" brushRef="#br0">9170 15050 3225 0,'0'0'71'1,"0"7"14"-1,0 6 3 0,0 1 4 2,0 3-74-1,-4 3-18 3,-4 4 0-4,5 6 0 9,-5 4 80-9,-3 7 13 7,-1 6 3-7,1 8 0 7,-5-1-65-6,5-3-13 5,0-7-2-5,-1 3-1 18,1-13-39-19,3 3-7 0,-3-3-1 0,3-3-1023 10,0-1-204-7</inkml:trace>
    </iact:actionData>
  </iact:action>
  <iact:action type="add" startTime="35031">
    <iact:property name="dataType"/>
    <iact:actionData xml:id="d10">
      <inkml:trace xmlns:inkml="http://www.w3.org/2003/InkML" xml:id="stk10" contextRef="#ctx0" brushRef="#br1">14359 8090 345 0,'0'0'0'2,"0"0"14"-2,0-6-4 1,0-1 2-1,0 0-12 0,0 0 0 6,0 1 0-6,0-5 0 8,0 8 72-8,0-7 13 10,0 3 3-10,0-3 0 5,0 6 12-5,-4-6 4 6,4 0 0-5,0 0 0 6,0 3 2-6,0 0 1 5,0-3 0-6,0 3 0 9,0 1 4-9,4-1 1 6,-4 0 0-6,0 0 0 9,0 7 8-9,0 0 3 6,3-3 0-6,-3 3 0 10,4-3-11-10,-4 3-1 5,4 3-1-5,4 0 0 13,-5 4-26-13,5 3-6 4,4 0-1-4,-5 7 0 8,1 0-16-7,-1 4-3 8,1 6-1-9,0-3 0 8,3-1-15-8,-3 4-3 6,-1 4-1-6,1-7 0 6,3 3-14-5,-3-10-2 6,0 3-1-7,-1-3 0 7,1-3-8-7,0-4-1 10,-5 0-1-10,5-3 0 4,0 3-3-3,-5-10-8 6,-3 0 12-7,4 0-4 7,0-10-8-7,4 3 8 7,-5 0-8-7,1-6 8 8,0-4-8-8,-4-4 8 6,4 1-8-6,-4 0 8 10,4-1 20-10,-4-6 4 5,0 3 1-5,0 1 0 20,0 2-51-20,0 1-10 1,4 0-3-1,-4-1 0 7,0 1 19-7,0 6 12 2,0-3-13-2,0 7 5 21,0 0-64-21,3 3-13 1,-3 1-3-1,0 6 0 13,4-4-144-13,4 4-30 0,3 0-6 4,4 7 0-4</inkml:trace>
    </iact:actionData>
  </iact:action>
  <iact:action type="add" startTime="35435">
    <iact:property name="dataType"/>
    <iact:actionData xml:id="d11">
      <inkml:trace xmlns:inkml="http://www.w3.org/2003/InkML" xml:id="stk11" contextRef="#ctx0" brushRef="#br1">14999 7975 2055 0,'0'0'45'0,"0"0"10"0,4-7 1 0,0 1 2 7,-4-5-46-7,4 5-12 3,-1-4 0-3,-3 3 0 8,4-3 98-8,-4 3 18 6,0 3 3-6,0-6 1 9,0 10-39-9,0 0-7 7,0 0-2-7,-7 0 0 8,-5 0-6-8,1 4-2 8,-1 2 0-7,-3 1 0 5,0 3-34-6,-1 4-7 10,1-1-2-10,-4 4 0 5,4 4 15-5,3 2 4 9,-3-2 0-9,4 6 0 6,-1-3-52-6,5 3-9 9,3-7-3-9,0 7 0 7,4-6 51-7,0-8 9 6,4 4 3-6,4-3 0 9,-1-4-29-9,1-7-10 6,3 1 0-6,1-4 9 10,-1-4-9-10,4-3 0 5,1 1 0-5,-1-8 0 22,0-3-34-22,0 4-6 2,1-8 0 0,-1 1-1 3,0-4 41-5,-3 0 0 0,-1 4 0 0,-3 0 0 21,3 3-20-21,-3-4-8 1,-1 11-1 0,1-7-1 0,0 4 14 0,-5 3 4 7,1 3 0-8,0 3 0 5,-4 4 12-3,0 0 0 6,0 0 0-8,0 0-9 5,0 11 9-5,0-1 0 7,-4 7 8-7,4 0-8 7,0 0 16-6,0 3 0 5,0 0-1-6,0 4 0 9,0-4-4-9,0 1-1 6,4-8 0-5,-4 4 0 7,4 4-19-8,0-11-4 6,-1-3-1-6,5 3 0 21,-4-7-174-20,3 0-36 5,1-3-6-2,0-3-880-4</inkml:trace>
    </iact:actionData>
  </iact:action>
  <iact:action type="add" startTime="35845">
    <iact:property name="dataType"/>
    <iact:actionData xml:id="d12">
      <inkml:trace xmlns:inkml="http://www.w3.org/2003/InkML" xml:id="stk12" contextRef="#ctx0" brushRef="#br1">15323 7606 2761 0,'0'0'60'0,"0"10"13"1,0 0 3-1,0 7 2 0,0 0-62 0,4 7-16 4,-4-1 0-4,4 5 0 8,-4-1 68-7,4 0 10 5,-4 3 2-6,3 8 1 9,-3-15-1-9,4 8 0 6,0-1 0-6,0 4 0 11,0 3-80-11,-1-6-20 4,1-4-3-4,0 0 0 19,4-3-59-19,-1-4-12 0,1-3-2 1,-4 4-812 9,7-11-161-9</inkml:trace>
    </iact:actionData>
  </iact:action>
  <iact:action type="add" startTime="36024">
    <iact:property name="dataType"/>
    <iact:actionData xml:id="d13">
      <inkml:trace xmlns:inkml="http://www.w3.org/2003/InkML" xml:id="stk13" contextRef="#ctx0" brushRef="#br1">15643 8043 2822 0,'0'0'62'1,"-3"3"13"-1,-1 4 2 0,0 7 3 0,0-1-64 0,4 1-16 5,-4-1 0-5,4 4 0 11,0 7 76-11,0-10 12 3,0 3 2-3,4 0 1 14,0-4-49-14,0 4-10 3,3-7-1-3,1 4-1 8,0-4-18-8,-1-3-3 6,5 0-1-6,-1 3 0 8,1-10-8-8,3 0 0 9,0 0 0-9,0-10 0 6,4-1 0-6,-3-2 0 10,-1-1-12-10,4-6 12 6,-4 0-25-6,-3 3 2 6,-1-11 1-6,0 5 0 21,1-4-21-20,-4 6-4-1,-1 1-1 0,-3 3 0 16,-4 0-94-15,0 3-19-1,0 4-4 0,-4 4-628 7,-3-1-126-6</inkml:trace>
    </iact:actionData>
  </iact:action>
  <iact:action type="add" startTime="36262">
    <iact:property name="dataType"/>
    <iact:actionData xml:id="d14">
      <inkml:trace xmlns:inkml="http://www.w3.org/2003/InkML" xml:id="stk14" contextRef="#ctx0" brushRef="#br1">16021 8151 1861 0,'0'0'40'2,"7"7"9"-2,5-7 2 0,-5 0 2 0,1 0-42 0,4 0-11 11,-1 0 0-11,-3-7 0 3,3 4 68-3,0 3 11 10,5-10 2-10,-5 3 1 5,1 0-36-5,3-3-7 7,-4 3-2-6,1-3 0 6,-1 0 12-7,1 0 3 7,-5-4 0-7,1 4 0 10,-1 0-24-10,-3 0-4 6,4 0 0-6,-8-1-1 10,0 1 21-10,-4 4 5 4,0-1 1-3,0 0 0 11,-3 4 1-12,-1 3 0 3,-3 0 0-3,-1 0 0 8,5 6 2-6,-5 1 1 3,1 3 0-5,-1 0 0 8,5 1-4-8,-1 2-1 8,1 4 0-8,3 3 0 6,0-3-14-6,0 4-3 11,4-4-1-11,0 3 0 5,4 0-14-5,4-6-2 8,-1 3-1-8,1-4 0 7,7 1-14-7,0-4 0 10,1-3 0-10,-1 0 0 23,4-4-93-22,0 1-19 1,-4-4-3-2</inkml:trace>
    </iact:actionData>
  </iact:action>
  <iact:action type="add" startTime="36863">
    <iact:property name="dataType"/>
    <iact:actionData xml:id="d15">
      <inkml:trace xmlns:inkml="http://www.w3.org/2003/InkML" xml:id="stk15" contextRef="#ctx0" brushRef="#br1">16955 7962 1545 0,'0'0'44'2,"-8"3"9"-2,1 0-42 0,3 1-11 10,4-4 0-10,-8 10 0 3,4 0 137-2,1 4 26 5,-1-4 5-6,4 7 0 9,-4-4-52-9,4 1-10 7,4 3-2-7,0 0-1 9,-1-4-22-8,5 4-4 5,0-3-1-6,3-1 0 8,-3-2-19-8,3-5-4 7,4 5-1-7,-3-1 0 9,3-10-16-9,0 0-3 5,1 0-1-4,-5 0 0 10,4-10-11-11,-3 10-2 3,-5-11-1-3,5 1 0 9,-5-7-4-7,-3 4-1 3,0-1 0-5,0 1 0 7,-4-4 0-7,-4 0 0 8,0 3 0-7,-3-3 0 6,-5 4-5-7,1 2 0 9,-5-5-8-9,1 5 12 6,0 1-24-6,-4 3-4 10,4 1-2-10,-1 2 0 17,-3 1-87-17,8-1-18 0,-4 4-3 0,3 4-1 17,5-1-97-17,-1 4-20 1</inkml:trace>
    </iact:actionData>
  </iact:action>
  <iact:action type="add" startTime="37131">
    <iact:property name="dataType"/>
    <iact:actionData xml:id="d16">
      <inkml:trace xmlns:inkml="http://www.w3.org/2003/InkML" xml:id="stk16" contextRef="#ctx0" brushRef="#br1">17325 8199 1552 0,'15'7'44'1,"-7"-4"10"2,-5 0-43-3,5 1-11 7,0-4 0-7,-8 0 0 7,3 0 160-7,5-4 29 9,-4 1 7-9,0-4 0 7,-1 1-107-7,-3-8-21 10,0 0-5-10,0-3-1 4,0-3-26-4,-3 0-6 8,3-4-1-8,-4-3 0 7,-4 0-12-7,4 0-2 8,-3-4-1-8,-1-3 0 7,1 0 25-7,-1-6 5 7,0 6 0-7,1-7 1 9,3 4 9-9,0-4 2 7,0 4 0-7,4 0 0 9,4 3-37-8,0 7-7 4,3 3-2-5,5 3 0 11,-1 1-2-11,5 7-8 3,-1 2 12-3,4 1-4 10,0 10-8-10,0-7 0 6,0 7 0-6,0 0 0 7,-4 7 0-7,1-3 0 10,-5 6 0-10,1 3 0 17,-1-2-119-17,-7 5-19 0,-4 5-4 1,-4-1-1050 4</inkml:trace>
    </iact:actionData>
  </iact:action>
  <iact:action type="add" startTime="37402">
    <iact:property name="dataType"/>
    <iact:actionData xml:id="d17">
      <inkml:trace xmlns:inkml="http://www.w3.org/2003/InkML" xml:id="stk17" contextRef="#ctx0" brushRef="#br1">17168 7982 2572 0,'0'0'73'0,"0"0"15"6,12 0-70-6,-1 3-18 3,1-3 0-3,7-3 0 8,0 3 77-8,4-3 12 7,0-1 3-7,3 1 0 9,1 3-70-9,-4-4-14 7,3 1-8-7</inkml:trace>
    </iact:actionData>
  </iact:action>
  <iact:action type="add" startTime="37826">
    <iact:property name="dataType"/>
    <iact:actionData xml:id="d18">
      <inkml:trace xmlns:inkml="http://www.w3.org/2003/InkML" xml:id="stk18" contextRef="#ctx0" brushRef="#br1">18182 8053 1717 0,'-3'10'37'1,"3"0"8"-1,-4 1 2 0,4 2 2 0,0 1-39 0,-4 3-10 5,4-4 0-5,0 4 0 10,0-7 98-10,0 1 18 4,0-1 3-4,0 0 1 12,0-3-57-12,0-7-11 3,0 0-3-3,0 0 0 9,0 0-31-9,0 0-6 6,0 0-2-6,0 0 0 9,0-7-10-9,0 0 0 7,0-3 0-7,0-4-11 8,4-3 0-8,0-3 0 9,-1 3 0-9,1-3 0 6,4-1 11-6,-4 1 0 11,3 3 0-11,1 4 0 4,0-4 20-4,-1 3 10 8,1 1 2-8,-1 6 0 8,1-3 3-8,0 6 1 6,-1 4 0-6,-3 0 0 9,4 0 13-9,-1 4 3 7,-7-4 1-7,4 6 0 8,0 5-23-8,0-1-5 6,-4-3-1-6,0 9 0 10,0-5-8-10,0-1-1 5,0-7-1-5,0 7 0 12,0-10-14-12,0 0-16 4,0 0 3-4,0 0 1 9,7 0 12-9,-3 0 0 5,4-3 0-4,-4-7 0 7,7 3 0-8,-3-3 0 7,-1 0 0-7,1 0 0 8,3-1 0-8,1 1 0 9,-4 3 9-9,3-3-9 5,0 0 43-5,1 3 2 12,-1 4 1-12,5 0 0 3,-5 3 0-2,0 0 0 5,1 0 0-6,-1 0 0 9,1 6-6-9,-5-2 0 6,1 2-1-6,0 5 0 9,-5-5-19-9,1 5-3 7,0 2-1-7,0 1 0 8,0-4-7-8,-4 7-1 6,0-7-8-6,0 4 12 20,0-4-55-20,3 0-11 0,-3-3-2 2,0 3-1 10,0-10-99-11,0 0-20-1,8 7-4 0,-4-4-660 12,4-3-131-12</inkml:trace>
    </iact:actionData>
  </iact:action>
  <iact:action type="add" startTime="38278">
    <iact:property name="dataType"/>
    <iact:actionData xml:id="d19">
      <inkml:trace xmlns:inkml="http://www.w3.org/2003/InkML" xml:id="stk19" contextRef="#ctx0" brushRef="#br1">18899 7938 2146 0,'0'0'60'1,"0"0"15"-1,0 0-60 0,0 0-15 4,-7-3 0-4,-1 3 0 9,0-4 147-9,-3 4 26 7,-1 4 6-7,1-1 1 11,-4 0-93-11,3 4-19 2,-3 3-3-2,4 0-1 11,-1 1-24-11,1 2-6 5,-1 1-1-5,1 3 0 8,7-4-1-8,-4 4-1 9,5-3 0-9,-1 3 0 5,4-7-19-5,4 3-4 9,-1 1-8-9,1-4 12 18,4 0-30-18,0-3-6 0,3-4-2 0,0 4 0 3,1-7 26-3,3 0 0 7,0-7 0-7,1 4 0 9,-1-7 9-9,0-4 7 7,0 1 2-7,-3-4 0 25,3 3-106-22,-4-3-22-3,5-3-4 0,-5 3-1 9,-3 3 31-6,3 4 7-2,-3-10 1-1,-4 10 0 9,-1 0-25-9,1 3-5 1,-4 7-1-1,0 0 0 6,0 0 87-6,0 0 20 2,0 0 0-2,0 0 0 9,0 0 68-9,4 13 13 6,-4-2 3-6,0-1 0 11,0 7 0-11,4 0 1 7,-4-7 0-5,0 7 0 2,0-4-58-3,4 1-12 6,-4-1-3-7,4 1 0 6,-1-4-12-6,-3-3 0 11,4 3 0-11,0-3 0 18,-4-7-196-18,0 0-41 0</inkml:trace>
    </iact:actionData>
  </iact:action>
  <iact:action type="add" startTime="38618">
    <iact:property name="dataType"/>
    <iact:actionData xml:id="d20">
      <inkml:trace xmlns:inkml="http://www.w3.org/2003/InkML" xml:id="stk20" contextRef="#ctx0" brushRef="#br1">19189 7989 2329 0,'0'0'66'0,"0"0"14"7,4 7-64-7,3-1-16 2,1 4 0-2,0-6 0 8,3 6 81-8,1-3 13 7,-1 3 2-7,4 0 1 9,0-3-44-9,1 3-9 8,-1 0-1-8,0 0-1 6,0 1-34-6,1-5-8 10,-5 1 0-10,4 0 0 18,-3 0-137-18,3-4-30 1,-3-3-5-1,-1 0-875 6</inkml:trace>
    </iact:actionData>
  </iact:action>
  <iact:action type="add" startTime="38769">
    <iact:property name="dataType"/>
    <iact:actionData xml:id="d21">
      <inkml:trace xmlns:inkml="http://www.w3.org/2003/InkML" xml:id="stk21" contextRef="#ctx0" brushRef="#br1">19490 7955 2460 0,'0'0'70'1,"-11"0"14"5,3 0-67-6,-3 3-17 2,-1-3 0-2,1 4 0 8,-4 2 132-8,3 1 22 7,-3 0 5-7,0 7 1 8,-1 2-112-8,-3-2-21 8,4 6-5-8,-4 1-1 18,4-1-63-18,-1 4-13 1,1-4-2 0,0 0-804 12,7-3-161-13</inkml:trace>
    </iact:actionData>
  </iact:action>
  <iact:action type="add" startTime="38981">
    <iact:property name="dataType"/>
    <iact:actionData xml:id="d22">
      <inkml:trace xmlns:inkml="http://www.w3.org/2003/InkML" xml:id="stk22" contextRef="#ctx0" brushRef="#br1">19944 8226 2257 0,'0'0'49'1,"0"0"11"-1,7 3 1 0,5 1 3 0,-5-1-51 0,1-3-13 10,4 0 0-10,-5-3 0 4,5-4 72-4,-5 0 12 7,-3-3 3-7,4 0 0 9,-5 0-63-9,1-11-12 6,0 1-2-6,-4 0-1 8,4-4 19-7,-4-3 3 5,-4 0 1-6,0 0 0 9,0-11-32-9,1 1 0 6,-5-4 0-6,0 1 0 11,1-15 16-11,-1 5-4 4,1-11 0-4,3 6 0 12,0 5 7-12,0 5 1 4,8 5 0-4,-4 9 0 8,8 4 9-8,-1 7 3 7,5-1 0-7,-1 8 0 8,8 3-32-8,-4 3 0 7,4 0 0-7,4 7 0 8,4 0 0-8,-4 7 0 10,-4 0 0-10,0 0 0 18,-4 6-44-17,0 1-14-1,-3 3-3 2,-4 3-775 6,-5 0-156-6</inkml:trace>
    </iact:actionData>
  </iact:action>
  <iact:action type="add" startTime="39233">
    <iact:property name="dataType"/>
    <iact:actionData xml:id="d23">
      <inkml:trace xmlns:inkml="http://www.w3.org/2003/InkML" xml:id="stk23" contextRef="#ctx0" brushRef="#br1">19940 7860 2246 0,'0'0'49'1,"0"0"11"-1,4 7 1 0,0 3 3 2,3-10-52-1,1 0-12 5,3 0 0-6,5 0 0 8,-5 0 38-8,4-10 5 8,4 0 1-8,0 3 0 8,4-3-44-8,0-1 0 9,0 1 0-9,-4-3-1064 8</inkml:trace>
    </iact:actionData>
  </iact:action>
  <iact:action type="add" startTime="39369">
    <iact:property name="dataType"/>
    <iact:actionData xml:id="d24">
      <inkml:trace xmlns:inkml="http://www.w3.org/2003/InkML" xml:id="stk24" contextRef="#ctx0" brushRef="#br1">20413 7416 2649 0,'-4'13'58'0,"0"-2"12"0,0 9 2 0,0 0 4 7,1 1-61-7,-1 9-15 5,0 1 0-5,0 3 0 5,0 6 95-5,1 1 16 7,-1 3 3-7,0 3 1 9,0-6-63-9,4 7-12 7,0-15-2-7,4 5-1 7,-4-4-37-6,0-7 0 8,4 0-9-9,0 0-935 16,-1-13-186-15</inkml:trace>
    </iact:actionData>
  </iact:action>
  <iact:action type="add" startTime="39533">
    <iact:property name="dataType"/>
    <iact:actionData xml:id="d25">
      <inkml:trace xmlns:inkml="http://www.w3.org/2003/InkML" xml:id="stk25" contextRef="#ctx0" brushRef="#br1">20584 8026 2833 0,'0'10'125'1,"-4"-3"27"1,4 0-122 0,0 0-30 3,0 3 0-5,4 0 0 8,0 0 41-8,0-3 3 9,4-7 0-8,-1 3 0 5,1 4-25-6,3-4-5 8,1 1-1-8,3-1 0 7,-4 1-13-7,5-4 0 10,3 0 0-10,-4-4 0 4,0 1 0-4,4-4 0 10,-4 7 0-10,1-3 0 5,-5-8 0-5,1 1 0 7,-5 0 0-7,1-3-10 8,-1-1 10-8,-3 4 0 8,-4-7 0-8,0 3-8 8,-4 1 8-8,1 3 0 6,-5-1 0-6,-3 1 0 11,-1 3 0-11,-3 1 0 4,0 2 0-4,-1 4 0 12,1 0-21-12,-4 0 1 4,4 4 0-4,0-1 0 19,3 7-64-19,-3-3-13 1,7 0-3-1,-3 0-711 10,3-1-142-10</inkml:trace>
    </iact:actionData>
  </iact:action>
  <iact:action type="add" startTime="39804">
    <iact:property name="dataType"/>
    <iact:actionData xml:id="d26">
      <inkml:trace xmlns:inkml="http://www.w3.org/2003/InkML" xml:id="stk26" contextRef="#ctx0" brushRef="#br1">20981 7935 2754 0,'0'0'60'1,"0"0"13"-1,0 10 3 1,-4 0 1 3,0 0-61-4,4 0-16 3,-4 0 0-3,8 1 0 12,-4-5 73-12,4 4 12 4,0 1 3-4,3-8 0 10,-3 4-47-10,4 3-9 5,-4-7-1-5,7 4-1 8,1 0-30-8,-1 0 0 7,0-1 0-6,5 1 0 17,-5-3-24-18,1 2-8 1,3-2-2-1,0 3 0 3,-4-4 34-3,5 0 0 10,-5-6 0-10,4 3 0 5,1 3 0-5,-5-3 0 7,1 4 0-7,-1-4 9 9,0 0-9-9,1 0 0 6,-5 0 9-6,1 0-9 9,0 3 0-9,-1-3 9 7,-3-3-9-7,4-4 0 8,-4 0 9-8,-1 0-9 6,1-6 0-6,0 3 9 10,-4 0-9-10,0-4 0 5,0 4 0-5,-4 0-11 12,0-1 3-12,1 1 0 3,-5 4 0-3,-3-5 0 24,3 5-16-24,-4-5-2 4,-3 5-1-4,4-1-863 8,-1 3-173-6</inkml:trace>
    </iact:actionData>
  </iact:action>
  <iact:action type="add" startTime="40378">
    <iact:property name="dataType"/>
    <iact:actionData xml:id="d27">
      <inkml:trace xmlns:inkml="http://www.w3.org/2003/InkML" xml:id="stk27" contextRef="#ctx0" brushRef="#br1">21694 7799 2191 0,'0'0'62'0,"7"3"14"0,1-3-61 0,3 0-15 6,1 0 0-6,-1 0 0 10,5 0 92-10,-1 0 16 4,-4 0 4-4,1 0 0 11,3 0-87-11,-4-3-17 5,1 3-8-5,-5 0 8 20,1-3-153-20,-8 3-31 0,0 0-7 5,0 0-1-5</inkml:trace>
    </iact:actionData>
  </iact:action>
  <iact:action type="add" startTime="40544">
    <iact:property name="dataType"/>
    <iact:actionData xml:id="d28">
      <inkml:trace xmlns:inkml="http://www.w3.org/2003/InkML" xml:id="stk28" contextRef="#ctx0" brushRef="#br1">21762 7931 1868 0,'0'0'41'1,"12"0"9"-1,-1 0 2 0,1 0 0 0,7-3-42 0,0 3-10 4,4-4 0-4,0 1-552 17,-4 0-112-17</inkml:trace>
    </iact:actionData>
  </iact:action>
  <iact:action type="add" startTime="40749">
    <iact:property name="dataType"/>
    <iact:actionData xml:id="d29">
      <inkml:trace xmlns:inkml="http://www.w3.org/2003/InkML" xml:id="stk29" contextRef="#ctx0" brushRef="#br1">22357 7823 1858 0,'0'0'52'1,"0"-7"13"1,4 0-52-2,0-3-13 9,0 3 0-9,3 0 0 7,1-3 130-7,3 0 23 8,4-4 5-8,-3 4 1 6,3-10-43-6,-3 3-8 11,3 0-1-11,4-7-1 5,0 1-25-5,0 9-5 7,0-6 0-7,0 3-1 7,0 3-18-7,0 4-3 9,0 3-1-9,0 4 0 7,-3 6-25-7,-1 1-6 6,0 6-1-6,-3 3 0 9,-1 8-2-9,-3 2-1 6,-1 5 0-6,1 2 0 10,-4 4-9-10,0-14-1 6,-4 11-8-6,0-4 12 11,0 3-12-11,-4-2 8 4,0 2-8-4,0-3 0 13,-4 0 10-13,1 7-10 2,-1-3 10-2,-3-1-10 9,-1-3 9-9,1 0-9 7,-4-6 8-7,3-1-8 7,5-3 8-6,-5-7-8 7,5 0 8-8,-1 1-8 6,4-11 0-6,4 0 0 10,-8 0-9-10,5-11 9 19,3 1-32-18,0 0 0 0,3-7 0 3,1 0 0-4,0-3 32 0,4 3-8 7,3-3 8-4,1 6 0-2,-1-6-9-1,0 3 9 7,5 3-13-7,-1 1 5 8,0 2 8-8,0 5 0 6,1-1 0-6,-1 3 0 9,0 1 0-9,0 3 16 6,-3 0-3-6,3 3 0 11,-3 1 3-11,-1 3 0 3,0-1 0-3,-3 5 0 16,4-1-6-16,-5 3-1 1,-3-9 0 2,4 13 0 3,-5-7 1-6,5 0 0 6,-4-3 0-4,0 0 0 15,-4-1-57-16,3 1-11 0,1 0-2-1,-4-4-1 12,4 1-139-11,-4-4-28-1,4 3-6 1</inkml:trace>
    </iact:actionData>
  </iact:action>
  <iact:action type="add" startTime="41215">
    <iact:property name="dataType"/>
    <iact:actionData xml:id="d30">
      <inkml:trace xmlns:inkml="http://www.w3.org/2003/InkML" xml:id="stk30" contextRef="#ctx0" brushRef="#br1">23390 7711 2484 0,'0'-7'55'0,"0"-3"11"0,4-7 2 0,-4 3 1 3,4-3-55-3,-4 4-14 8,0-4 0-8,0 10 0 7,0 7 106-7,0 0 18 9,-12-3 4-9,1 3 1 7,0 0-40-7,-5 0-8 6,-3-10-1-6,0 10-1 8,0 3-21-8,0 7-4 6,0 0-1-6,-4 7 0 9,4 4-13-9,0-1-4 7,4 7 0-7,0 0 0 9,3 4-8-9,4-4-1 5,5 3-1-5,-1 8 0 10,8-8-12-10,-1-3-2 6,9 7-1-6,-1-7 0 11,5 0-8-11,3-3-3 4,4-4 0-4,-1-3 0 13,5-7 0-13,-4 1 0 2,7-5 0-1,-7-2 0 18,-4 3-156-19,8-7-30 1</inkml:trace>
    </iact:actionData>
  </iact:action>
  <iact:action type="add" startTime="42118">
    <iact:property name="dataType"/>
    <iact:actionData xml:id="d31">
      <inkml:trace xmlns:inkml="http://www.w3.org/2003/InkML" xml:id="stk31" contextRef="#ctx0" brushRef="#br1">15361 8982 2188 0,'0'0'48'2,"0"0"11"-2,0 0 1 0,0 0 1 0,0 0-49 0,0 0-12 6,4 3 0-6,-4 8 0 9,0-1 92-9,-4 7 15 8,0 0 3-8,1 3 1 6,-1 7-51-6,-4 4-9 11,1-8-3-11,-1 8 0 4,0-1-28-4,1-3-7 7,-1-3-1-7,0 0 0 8,5-4-20-8,-1-3-5 7,-4 0-1-7,4 0 0 19,1-7-144-19,3 0-29 1,0-3-5-1</inkml:trace>
    </iact:actionData>
  </iact:action>
  <iact:action type="add" startTime="42297">
    <iact:property name="dataType"/>
    <iact:actionData xml:id="d32">
      <inkml:trace xmlns:inkml="http://www.w3.org/2003/InkML" xml:id="stk32" contextRef="#ctx0" brushRef="#br1">15624 8914 2131 0,'0'0'60'0,"-3"7"14"2,-1 0-59-1,0 6-15 9,-4-3 0-10,4 11 0 4,-3-8 105-4,-1 8 19 6,-3 2 3-6,3 5 1 10,-3-5-58-10,3 4-11 6,-3 4-3-6,-1-4 0 8,1 0-40-7,-1-3-8 5,5 0-8-6,-5-1 12 9,1-2-12-9,3-1 0 5,1-6-12-4,-1-1 12 19,4 1-240-19,-3-1-41-1</inkml:trace>
    </iact:actionData>
  </iact:action>
  <iact:action type="add" startTime="42511">
    <iact:property name="dataType"/>
    <iact:actionData xml:id="d33">
      <inkml:trace xmlns:inkml="http://www.w3.org/2003/InkML" xml:id="stk33" contextRef="#ctx0" brushRef="#br1">15243 9087 2419 0,'0'0'53'1,"8"0"11"-1,3 0 3 0,4 3 1 0,1-3-55 0,7 4-13 4,-1-4 0-4,5 3 0 10,4-3 105-10,-5 4 19 7,9-1 3-7,-5 0 1 9,-3-3-92-9,-1 4-19 4,1 3-3-4,0-7-1 19,-4 3-50-19,-4 4-11 0,0-7-1 0,-4 3-788 12,-3 4-158-12</inkml:trace>
    </iact:actionData>
  </iact:action>
  <iact:action type="add" startTime="42686">
    <iact:property name="dataType"/>
    <iact:actionData xml:id="d34">
      <inkml:trace xmlns:inkml="http://www.w3.org/2003/InkML" xml:id="stk34" contextRef="#ctx0" brushRef="#br1">15331 9321 2307 0,'0'0'51'1,"4"0"10"-1,7 3 3 0,-3-3 0 7,7 0-51-6,0 0-13 0,0 0 0-1,1 0 0 8,7 0 39-7,-4-3 5 5,7 3 0-6,-3-3 1 20,-4 3-109-20,0 0-23 0,0 0-4 0,0 0-1 3</inkml:trace>
    </iact:actionData>
  </iact:action>
  <iact:action type="add" startTime="42868">
    <iact:property name="dataType"/>
    <iact:actionData xml:id="d35">
      <inkml:trace xmlns:inkml="http://www.w3.org/2003/InkML" xml:id="stk35" contextRef="#ctx0" brushRef="#br1">15754 9565 2257 0,'0'0'49'1,"-8"10"11"0,8-3 1-1,-4 3 3 1,4 4-51 1,0-1-13 4,0 1 0-6,4-1 0 7,0 1 53-7,0 0 8 7,4-4 2-7,-1 0 0 7,5 0-14-7,-1-3-2 10,4-4-1-9,1 4 0 3,-1-7-12-4,4 0-2 11,-4 0-1-11,4 0 0 4,0-10-13-4,0 0-2 6,-3-1-1-6,-1 1 0 9,0 0-7-9,-4-7 0 7,1 4-8-7,-4-4 12 9,-5 3-4-9,1-3-8 6,-4 4 11-6,0-1-11 9,-7-3 13-9,-1 7-4 6,0 0-1-6,-7 0 0 12,4 3-8-12,-8 3 8 2,3-2-8-2,-3 6 8 20,0 0-28-20,0 0-7 1,0 3-1-1,4 0 0 14,0 4-99-14,-1 0-20 0,5 7-4 2,3-4-1-1</inkml:trace>
    </iact:actionData>
  </iact:action>
  <iact:action type="add" startTime="43137">
    <iact:property name="dataType"/>
    <iact:actionData xml:id="d36">
      <inkml:trace xmlns:inkml="http://www.w3.org/2003/InkML" xml:id="stk36" contextRef="#ctx0" brushRef="#br1">16246 9748 2112 0,'0'0'60'1,"-4"-10"13"5,4 0-58-6,-4-4-15 2,0 1 0-1,4-8 0 6,-4-2 58-7,1-1 9 7,-1 0 1-7,0 0 1 9,0 4-44-9,0-10-9 7,1-1-1-7,-1 1-1 7,0-4 0-7,0-7 0 9,-3 4 0-8,3-4 0 5,0-3 17-6,0 3 3 9,4-3 1-9,0 3 0 6,0 8 12-6,4 2 2 7,0 7 1-7,0 1 0 8,3 6-26-8,1 0-4 7,-1 3-2-7,5 7 0 8,3-3-18-8,-3 7 0 6,-1 3 0-6,0 3 0 10,5 4-9-10,-5-4-6 6,1 4-1-6,-5 7 0 21,1 3-142-20,-8-4-29 0,0 4-5-1</inkml:trace>
    </iact:actionData>
  </iact:action>
  <iact:action type="add" startTime="43381">
    <iact:property name="dataType"/>
    <iact:actionData xml:id="d37">
      <inkml:trace xmlns:inkml="http://www.w3.org/2003/InkML" xml:id="stk37" contextRef="#ctx0" brushRef="#br1">16147 9446 2754 0,'0'0'60'0,"7"0"13"0,5 0 3 0,3 0 1 0,0-3-61 0,4 0-16 8,4 3 0-8,0-7 0 6,0 3 11-6,4 4-1 7,-5-10 0-7,1 10-1244 11</inkml:trace>
    </iact:actionData>
  </iact:action>
  <iact:action type="add" startTime="43799">
    <iact:property name="dataType"/>
    <iact:actionData xml:id="d38">
      <inkml:trace xmlns:inkml="http://www.w3.org/2003/InkML" xml:id="stk38" contextRef="#ctx0" brushRef="#br1">17161 9450 1410 0,'0'0'40'0,"0"0"9"2,-4-7-39-2,4 4-10 9,-4-8 0-9,0 5 0 5,4 6 149-5,0-4 28 7,-4-6 6-7,1 10 1 8,-1-10-76-8,4 10-14 7,-8 0-3-7,1 0-1 9,-1-7-10-9,0 7-1 6,-3 7-1-6,-1-7 0 9,-3 10-18-8,4 0-3 5,-1 0-1-6,-3 1 0 10,4-1-16-10,-1 3-3 4,1 1-1-4,3-1 0 11,1 1-5-11,3 3-2 4,0-3 0-4,4-1 0 12,0 4 1-11,0-7 0 1,4 4 0-1,0-4 0 7,3-3-14-8,5-4-2 7,-5 4-1-7,5-4 0 8,3-3-13-8,-4-3 0 8,5 0 0-8,-1-4 0 8,-4-3 0-8,5 3-15 9,-5-7 2-9,0 4 0 5,1 0-4-5,-1-7-1 7,1 7 0-7,-5-4 0 8,5 1 5-8,-5 2 1 9,1 1 0-9,-4 0 0 6,3 3 12-6,-3 1 0 10,-4 2 0-10,0 4 0 5,0 0 0-4,0 0 0 5,0 0 0-6,0 0 0 9,0 10 0-9,0 1 0 6,-4-1 0-6,4 3 0 10,-3 1 0-10,-1-1 0 5,4 1 0-5,0 3 0 12,0-4-21-12,0-2 1 3,0 2 1-2,4-3 0 19,-1-3-125-18,1 0-26-2,4-4-5 4,0-3-980-4</inkml:trace>
    </iact:actionData>
  </iact:action>
  <iact:action type="add" startTime="44176">
    <iact:property name="dataType"/>
    <iact:actionData xml:id="d39">
      <inkml:trace xmlns:inkml="http://www.w3.org/2003/InkML" xml:id="stk39" contextRef="#ctx0" brushRef="#br1">17428 9409 2761 0,'0'0'60'2,"0"0"13"-2,0 0 3 0,0 10 2 1,0 0-62-1,3-6-16 5,-3 6 0-5,0-3 0 10,4 3 96-10,-4-3 16 5,4 0 3-5,-4 3 1 11,8-4-74-11,-5 5-14 3,1-5-4-3,4 1 0 8,0 0-12-8,-1-4-4 7,1 1 0-7,-1 3 0 8,1-7-19-8,0 0-4 8,-1 0-1-8,1 0 0 18,3-7-52-17,-3 0-10-1,0 0-2 0,3 0-1 18,-3 1-88-18,-1-1-18 0,1 3-3 0,0-2-928 3</inkml:trace>
    </iact:actionData>
  </iact:action>
  <iact:action type="add" startTime="44370">
    <iact:property name="dataType"/>
    <iact:actionData xml:id="d40">
      <inkml:trace xmlns:inkml="http://www.w3.org/2003/InkML" xml:id="stk40" contextRef="#ctx0" brushRef="#br1">17858 9348 1892 0,'0'0'53'4,"0"0"13"-4,0 0-53 0,0 0-13 4,-7 0 0-3,-5 0 0 7,5 3 158-8,-5 1 29 7,1-1 5-7,-4 4 2 7,3 3-100-7,-3 0-20 10,3 4-4-10,1-4-1 5,3 4-44-5,1 3-9 11,3-7-1-11,-4 3-1 4,8 1 15-4,-3-1 3 6,6-2 1-6,-3-5 0 23,8 1-47-23,-4 0-10 0,7 0-1 0,-3-7-1 13,3 0-8-12,5 0-2-1,-5-4 0 1,4-2 0 12,-3-1-22-13,-1 0-5 1,1-3-1 0,-5 0 0 11,5 0 7-12,-5-1 1 3,1-2 0-3,-4 3 0 14,3-1 18-13,-3 1 4-1,0 4 1 5,0 2 0 0,-4 4 16-5,0 0 3 0,0 0 1 0,0 0 0 8,0 0 13-8,0 0 0 9,4 4 9-9,-1 2-9 5,5 4 42-3,-4-6 2 5,0 9 1-5,-1 1 0 2,1 3 5-2,0 0 1 4,0 3 0-4,0 1 0 3,-1-1-34-5,-3 7-6 6,4 0-2-5,-4 10 0 7,4-3 11-8,-8 0 1 6,4-3 1-6,-4-1 0 9,-3-3 29-8,-1 0 5 4,1 1 2-5,-5-8 0 10,-3 4-9-10,3-4-1 5,-3-3-1-5,0 0 0 10,0 0-30-10,-4-7-5 5,0 0-2-5,0 0 0 12,-1-6-10-12,1 3-12 3,0-7 2-3,4 0 1 20,0-7-90-20,0 3-17 0,3-6-4 0,1 0-690 11,-1 0-138-11</inkml:trace>
    </iact:actionData>
  </iact:action>
  <iact:action type="add" startTime="44850">
    <iact:property name="dataType"/>
    <iact:actionData xml:id="d41">
      <inkml:trace xmlns:inkml="http://www.w3.org/2003/InkML" xml:id="stk41" contextRef="#ctx0" brushRef="#br1">18121 9535 2426 0,'0'0'53'0,"0"0"11"0,4 10 3 0,0-7 1 1,-4 4-54 0,0 3-14 8,0-10 0-8,4 10 0 3,-4-10 56-4,0 0 9 10,0 0 2-9,0 0 0 2,0 0-44-3,0 0-9 8,0 0-2-8,0 0 0 9,0 0-12-9,4-10 0 6,0 3-9-6,-1 4 9 9,1-7-25-9,-4 0 1 6,4-4 0-6,0 4 0 9,3 0 0-9,-3-1 1 6,0 5 0-6,0-4 0 10,0-1 23-9,3 5-11 4,-3-5 11-4,0 8-8 9,4 0 8-10,-1-8 16 3,-3 11-4-3,4 0-1 9,-1-6 26-9,1 6 6 6,-4 0 1-6,3 6 0 8,1-6-17-8,0 0-3 8,-8 0-1-8,3 11 0 8,1-11 0-8,4 3 0 8,-8-3 0-8,4 3 0 7,-4-3-2-7,7 0 0 11,-3-3 0-11,4 0 0 16,-1 3-42-16,-3-7-9 0,4 3-2 1,-1-6 0 0,1 10 32-1,3-10 0 7,-7 0 0-7,0-4 0 9,4 8 29-9,-1-1-1 7,5 3 0-7,-5 1 0 8,5 0 12-7,-5 3 1 4,1 0 1-5,0 0 0 11,-1 3 9-11,1 0 1 5,0 4 1-5,-5 0 0 11,5 0-13-11,-4 3-4 4,0 0 0-4,-1 0 0 7,-3 0-25-7,0-6-11 8,0-4 8-8,0 10-8 19,4 0-31-19,-4 0-11 0,0-10-2 1,4 11-1 13,0-5-99-14,-4-6-20 0,0 0-4 0,7 4-1118 8</inkml:trace>
    </iact:actionData>
  </iact:action>
  <iact:action type="add" startTime="45254">
    <iact:property name="dataType"/>
    <iact:actionData xml:id="d42">
      <inkml:trace xmlns:inkml="http://www.w3.org/2003/InkML" xml:id="stk42" contextRef="#ctx0" brushRef="#br1">18674 9484 2250 0,'0'0'49'0,"0"0"11"0,8-4 1 0,0 1 3 7,-1 0-52-7,1 3-12 4,-1-7 0-4,1 3 0 7,3-2 56-7,1-5 8 6,-4 5 1-6,-1-5 1 9,5 5-30-9,-1 2-5 7,-3-6-2-7,-1 0 0 7,1 0 21-6,-4 0 4 7,0 3 1-8,-4-3 0 6,-4 3-9-6,0 0-2 12,4-3 0-12,-4 3 0 4,-4 4-29-4,8 3-7 7,-7-4 0-7,-5 4-8 7,5 4 16-7,-5-1-4 7,5 1-1-7,-5 2 0 8,5 8 1-8,-1-1 1 7,0-2 0-7,1 2 0 9,3 4-13-9,4-3 0 6,0 3 0-6,4-7 0 13,0 3 0-13,3 1 0 3,1-1 0-2,3 1 0 10,5-4-9-11,-5 4 9 3,4-7-13-3,-3-4 5 8,7 4-5-7,-4-7-1 5,0 3 0-6,-3-3 0 8,3-3 5-8,-4-4 1 8,5 4 0-8,-5-11 0 19,0 4-20-19,-3 0-3 0,0-4-1 1,3 1 0 1,1-1 32-2,-5 0 0 11,5 1 0-11,-5-1 0 4,1-3 12-4,0 4-12 8,-1 3 12-8,5-1-12 7,-5 1 24-7,5 3-1 7,-5 1-1-7,-3-1 0 8,4 0 7-8,-4 7 2 8,3 0 0-8,5 0 0 8,-5 0 1-8,1 4 1 6,3-1 0-6,-3 4 0 10,-4-1-1-10,3 5-1 5,-3-1 0-5,4 3 0 11,-4 1-8-11,-4-4-2 4,3 4 0-4,1 3 0 9,-4-7-21-7,-4 3 0 2,1 4 0-3,3-7-8 18,-4 4-132-19,4-4-27 0,-4 0-5 0</inkml:trace>
    </iact:actionData>
  </iact:action>
  <iact:action type="add" startTime="45690">
    <iact:property name="dataType"/>
    <iact:actionData xml:id="d43">
      <inkml:trace xmlns:inkml="http://www.w3.org/2003/InkML" xml:id="stk43" contextRef="#ctx0" brushRef="#br1">19315 9419 2185 0,'0'0'48'1,"4"0"9"-1,7 0 3 0,-3-10 2 3,-1 10-50-2,5-10-12 3,-1 10 0-4,4-10 0 11,1 3 17-11,-1-3 1 4,0 3 0-4,-3 0 0 19,3 0-115-19,-4 4-23 0,-3-7-5 0</inkml:trace>
    </iact:actionData>
  </iact:action>
  <iact:action type="add" startTime="45829">
    <iact:property name="dataType"/>
    <iact:actionData xml:id="d44">
      <inkml:trace xmlns:inkml="http://www.w3.org/2003/InkML" xml:id="stk44" contextRef="#ctx0" brushRef="#br1">19475 9128 2948 0,'0'0'65'0,"0"0"14"0,0 0 2 0,4 3 1 0,0 7-66 1,-1 0-16 3,-3 11 0-3,0-1 0 8,0 7 56-8,0 0 8 3,0 4 2-4,0-1 0 11,0-2-33-11,0 2-6 4,-3-6-2-4,3 6 0 10,-4-3-25-10,0 1 0 5,4-8-12-5,-4 0 12 20,8 1-216-20</inkml:trace>
    </iact:actionData>
  </iact:action>
  <iact:action type="add" startTime="45979">
    <iact:property name="dataType"/>
    <iact:actionData xml:id="d45">
      <inkml:trace xmlns:inkml="http://www.w3.org/2003/InkML" xml:id="stk45" contextRef="#ctx0" brushRef="#br1">19730 9433 2757 0,'0'0'57'0,"-7"7"15"0,7-7-58 0,0 0-14 6,0 0 0-6,-8 6 0 9,0 1 104-9,5 0 19 6,3-7 3-6,-8 7 1 10,8 0-83-10,0-7-17 4,0 0-3-4,0 0-1 8,0 0-35-8,0 0-6 7,0 0-2-7,0 0 0 19,0 0-129-19,0-7-27 1,0-3-4-1,4 3-2 14,0-3-50-13,-1-1-11-1,1-9-1 0,0 10-1 15,0-10 113-14,0 6 22-1,3 0 5 0,-3 4 1 2,8-3 76-2,-5 3 16 12,-3-1 4-12,4 8 0 3,-1-7 127-3,-3 10 25 7,-4 0 6-7,8 0 1 8,-4 0 32-8,3 0 6 7,-3 10 2-7,4-3 0 9,-5 0-71-9,1-1-13 7,4 8-3-7,-1-1-1 9,1-2-65-9,-4 2-13 5,3-3-2-5,-3 4-1 12,4-4 10-12,0 0 3 4,-1 0 0-4,1-6 0 10,-1 3-35-10,1-4 0 5,0 0 0-5,-5-3 0 8,-3 0 0-8,8 0 0 7,-4-6 0-7,4-5 0 8,-1 5 0-8,1 2 0 9,-1-6 0-9,1 0 0 6,0-4 0-5,3 1 0 8,-3-1 0-9,3-3 0 4,-3 7 0-4,-1-3 0 8,5-1 0-8,-5 4 0 8,1 0 24-8,0 0-1 6,-1 3-1-6,-3 3 0 8,-4 4 24-8,8 0 5 8,-4 4 1-8,3 3 0 8,1 3-24-8,-4 3-5 6,3 1-1-6,1-1 0 10,-4 1-22-10,3-1 0 5,5 1 0-5,-5 0 0 20,1-4-56-20,0 3-16 0,-1-2-4 1,1-5 0 13,3 4-72-14,1-6-16 1,-1 3-2 0,4-7-629 9,1-11-125-10</inkml:trace>
    </iact:actionData>
  </iact:action>
  <iact:action type="add" startTime="46415">
    <iact:property name="dataType"/>
    <iact:actionData xml:id="d46">
      <inkml:trace xmlns:inkml="http://www.w3.org/2003/InkML" xml:id="stk46" contextRef="#ctx0" brushRef="#br1">20500 9307 2300 0,'0'0'51'1,"0"0"10"-1,0 0 3 0,0 0 0 0,0 0-52 0,-7 4-12 4,-1-1 0-4,-3 4 0 7,3 0 102-7,-3 0 18 8,3 3 3-8,-3-4 1 9,3 5-48-9,0-1-10 6,1 0-2-5,3 7 0 8,0-7-8-9,0 0-1 4,4 0-1-4,4 4 0 9,0-4-43-9,4 0-11 6,-1 1 0-6,1-1 0 19,3-7-35-18,1-3-9-1,-1 0-1 0,4-3-1 15,-3-1-21-15,3-9-4 0,-4-1-1 0,5 4 0 15,-5 0 7-15,1 6 1 0,-1-6 0 1,-3 0 0 1,-1 0 51-2,1 10 13 12,-4-7 0-12,-4 7 0 4,0 0 42-4,0 0 11 6,4 7 3-6,-1 7 0 10,1 2-20-10,-4-2-3 7,0 0-1-7,0 9 0 8,0 1 0-8,0 7 0 6,4-8 0-6,-4 4 0 10,4 1-32-10,-4 2 0 5,4 1 0-5,-1-1 0 11,1 1 0-11,0-1 0 4,0-3 0-3,-4 10 0 10,-4-3 31-11,0-3-1 3,-3-4 0-3,-5 4 0 8,1-11 54-8,-5 0 12 7,-3-6 1-7,0-1 1 9,-4-3-27-8,1-3-6 5,-5-3-1-6,0-1 0 8,4-6-43-8,-3-1-9 8,3-3-1-7,0-6-1 4,0-1-10-5,8-3 0 11,0 4 9-11,3-4-3 4,4-3-6-4,5 3 0 7,6-4 0-7,1 1 0 8,8 0-12-8,7-1 12 7,0 1-12-7,8 0 12 9,-1 3-11-9,9-4 11 7,-1 4-10-7,4 0 10 18,0 4-153-18,0 3-25 1,46-17-5 4,-31 10-1-4</inkml:trace>
    </iact:actionData>
  </iact:action>
  <iact:action type="add" startTime="47181">
    <iact:property name="dataType"/>
    <iact:actionData xml:id="d47">
      <inkml:trace xmlns:inkml="http://www.w3.org/2003/InkML" xml:id="stk47" contextRef="#ctx0" brushRef="#br1">16128 10785 2224 0,'0'11'49'0,"3"2"11"1,1 4 1-1,-4 3 1 0,4-3-50 0,0 4-12 5,-4-1 0-5,4 0 0 7,-1 1 104-7,-3-4 17 5,0 3 4-5,0-3 1 11,0 0-64-11,0-3-13 7,0-4-2-7,0 0-1 10,-3-3-29-10,3-7-5 3,0 0-2-3,0 0 0 8,0 0-10-8,0 0 0 7,0-7 0-6,-4-7 0 18,4 1-49-19,-4-4-12 0,4 0-3 0,0 0 0 3,0-3 52-3,0-8 12 9,0 5 0-7,0-8 0 15,0-3-54-17,0 4-8 0,4-4-2 0,0 0 0 3,-1 0 52-3,5 4 12 8,3 6 0-8,-3-7 0 7,4 8 0-7,3 6 0 7,-4 0 0-5,4 3 0 4,5 1 32-6,-5 6 8 6,0 3 3-6,0 4 0 11,1 0-18-11,-1 0-3 5,-4 11-1-5,-3-11 0 10,-4 10 35-10,-1 0 6 5,1-3 2-5,-8 3 0 12,1 3-52-12,-5 1-12 3,-3 0 0-3,-1 2 0 9,1 5 0-9,-5-8 0 6,1 4 0-6,0-3 0 19,0 3-122-17,3-4-27-2,1-2-6 0,-1-1-605 11,5-3-120-10</inkml:trace>
    </iact:actionData>
  </iact:action>
  <iact:action type="add" startTime="47521">
    <iact:property name="dataType"/>
    <iact:actionData xml:id="d48">
      <inkml:trace xmlns:inkml="http://www.w3.org/2003/InkML" xml:id="stk48" contextRef="#ctx0" brushRef="#br1">16638 10555 2372 0,'0'0'52'0,"0"0"12"0,4-10 1 0,0 3 1 7,-4 4-53-7,0 3-13 3,0-11 0-3,0 11 0 8,0 0 91-8,-8 0 15 6,1 0 3-6,-1 11 1 9,-3-11-42-9,-1 10-9 7,1-7-2-7,-1 4 0 9,5 3-21-9,-5 0-5 8,1 0-1-8,3 4 0 7,4-4-10-7,1-3-3 9,-1 3 0-9,4-10 0 5,0 0-17-5,4 7 8 8,3-4-8-8,-3 1 0 7,8-1 0-7,-5-6 0 9,5-1 0-9,-1-3 0 6,0 1 0-6,1-1 0 6,-1-3 0-6,1 0 0 9,3-1 0-9,-4 1 0 7,1 3 0-7,-1 1 0 11,1-1 13-11,-1 7 3 4,-3-7 0-4,-1 7 0 11,-7 0-1-10,0 0 0 2,4 7 0-3,-4 6 0 9,-4-2-5-9,4-1-1 6,-3 0 0-6,-5 4 0 19,4-1-64-18,-3-3-13-1,3 4-2 0,0-1-862 12,0-6-173-11</inkml:trace>
    </iact:actionData>
  </iact:action>
  <iact:action type="add" startTime="47807">
    <iact:property name="dataType"/>
    <iact:actionData xml:id="d49">
      <inkml:trace xmlns:inkml="http://www.w3.org/2003/InkML" xml:id="stk49" contextRef="#ctx0" brushRef="#br1">16924 10535 1788 0,'16'0'51'1,"-9"-7"10"3,1 3-49-4,3-2-12 4,5 2 0-4,-1-3 0 11,0-3 20-11,0 4 0 3,1-1 1-2,-5 0-809 11</inkml:trace>
    </iact:actionData>
  </iact:action>
  <iact:action type="add" startTime="47933">
    <iact:property name="dataType"/>
    <iact:actionData xml:id="d50">
      <inkml:trace xmlns:inkml="http://www.w3.org/2003/InkML" xml:id="stk50" contextRef="#ctx0" brushRef="#br1">17046 10162 2336 0,'0'0'66'2,"0"0"15"-2,0 0-65 0,0 6-16 1,0 5 0-1,0 2 0 9,0 4 115-9,0 7 19 6,0 0 4-6,0 3 1 9,0 0-59-9,0 3-11 5,0 1-2-5,0-1-1 12,-3 1-26-12,3-4-6 4,0 4-1-4,-4-4 0 9,4 0-25-9,0-10-8 5,0 3 0-5,4 0 0 21,-4-6-66-21,0-1-20 0,3-2-4 0,-3-1-1 14,0-10-89-13,0 0-17-1,0 0-4 0,4-7-837 5</inkml:trace>
    </iact:actionData>
  </iact:action>
  <iact:action type="add" startTime="48108">
    <iact:property name="dataType"/>
    <iact:actionData xml:id="d51">
      <inkml:trace xmlns:inkml="http://www.w3.org/2003/InkML" xml:id="stk51" contextRef="#ctx0" brushRef="#br1">17161 10379 2120 0,'0'0'47'1,"0"0"9"-1,7 3 3 0,-3 4 0 3,4-4-47-2,-1 4-12 3,-3 3 0-4,4 0 0 10,-4-3 136-10,-1 3 26 4,1 4 5-4,0-1 1 9,0 1-69-9,-4 3-14 6,0-7-2-6,4 4-1 8,-4 3-35-8,0-7-7 7,4 0-2-7,-4-3 0 8,0-7-26-8,0 0-12 10,0 0 10-10,0 0-10 7,7 3 0-7,-7-3-16 8,4 0 1-8,7-3 1 6,-3-4 6-6,0 7 8 6,3-10-13-4,1 0 5 4,-1 3 8-5,0 3 0 5,1-6 0-6,-1 3 0 9,5 1 18-9,-5-1 2 6,0 4 1-6,5-1 0 9,-5 4-1-9,1 4 0 6,-1-1 0-6,0 4 0 10,-3-1-9-10,3 1-3 6,-3 3 0-6,0 1 0 11,-1-8-8-11,1 4-14 3,-4 3 3-3,3-3 1 21,-3-1-108-20,-4-6-22 0,4 7-4 1,4-3-1152 4</inkml:trace>
    </iact:actionData>
  </iact:action>
  <iact:action type="add" startTime="48395">
    <iact:property name="dataType"/>
    <iact:actionData xml:id="d52">
      <inkml:trace xmlns:inkml="http://www.w3.org/2003/InkML" xml:id="stk52" contextRef="#ctx0" brushRef="#br1">17790 10399 2480 0,'0'0'55'1,"0"0"11"-1,-12 0 2 0,5 0 1 0,-1 0-55 0,0 0-14 6,5 0 0-6,3 0 0 10,0 0 107-10,-8 3 18 4,8-3 4-4,0 0 1 11,-4 7-85-11,4 3-17 4,0-6-3-4,4 2-1 9,0 5-12-9,3-1-4 6,1-3 0-6,0 3 0 9,3 3 0-9,1-2 0 7,-1 2 0-7,4-3 0 9,-3 4-8-9,-1 3 8 6,1-7-8-5,-1 0 8 7,-3 4 15-8,-1-1 2 9,1 1 1-9,-4-1 0 6,-4 4 2-6,0-3 1 7,-4-4 0-5,-4 4 0 3,4-4-9-5,-7 0-3 7,3 0 0-7,-3 0 0 23,-4-3-63-23,-1-4-13 0,1 1-2 1,0-1-899 4,-4-3-180-4</inkml:trace>
    </iact:actionData>
  </iact:action>
  <iact:action type="add" startTime="49009">
    <iact:property name="dataType"/>
    <iact:actionData xml:id="d53">
      <inkml:trace xmlns:inkml="http://www.w3.org/2003/InkML" xml:id="stk53" contextRef="#ctx0" brushRef="#br1">21267 10053 2188 0,'0'0'48'1,"4"-3"11"0,3 3 1-1,1-4 1 0,-1 1-49 0,5 0-12 8,-1-4 0-8,5 3 0 9,-5 1 54-9,4 0 8 4,-3-1 2-4,3 1 0 12,-4 3 0-12,1 0 0 2,-1-3 0-2,-3 3 0 20,-1-4-154-20,-7 4-30 0,0 0-7 0,0 0-922 8</inkml:trace>
    </iact:actionData>
  </iact:action>
  <iact:action type="add" startTime="49179">
    <iact:property name="dataType"/>
    <iact:actionData xml:id="d54">
      <inkml:trace xmlns:inkml="http://www.w3.org/2003/InkML" xml:id="stk54" contextRef="#ctx0" brushRef="#br1">21320 10226 1952 0,'0'0'56'0,"8"0"11"0,3-3-54 0,4 3-13 4,4-4 0-3,1 1 0 10,2 0 44-11,1-1 7 2,4-3 1-1,-4 4-941 12</inkml:trace>
    </iact:actionData>
  </iact:action>
  <iact:action type="add" startTime="49416">
    <iact:property name="dataType"/>
    <iact:actionData xml:id="d55">
      <inkml:trace xmlns:inkml="http://www.w3.org/2003/InkML" xml:id="stk55" contextRef="#ctx0" brushRef="#br1">21949 10148 2372 0,'0'0'52'1,"4"-3"12"-1,4-4 1 0,-5-3 1 0,9 0-53 0,-5-11-13 11,5 8 0-11,3-4 0 3,0 3 98-3,1-3 17 8,-1 0 3-8,0 0 1 6,4 0-30-6,0 4-5 10,-3-4-2-10,3 3 0 7,-4 4-32-7,4 0-6 7,-4 3-2-7,0 4 0 9,1-1-11-9,-5 8-3 5,4-1 0-4,-3 7 0 9,-1 4-12-10,1 10-2 5,-5-4-1-5,1 0 0 7,0 7-13-7,-1 1 8 8,-3 2-8-7,-4 4 0 5,4 0 0-6,-4-4 8 8,-4 1-8-8,0-1 0 7,4-2 0-7,-7-5 0 9,3-2 0-9,-4 2 0 6,0-6-16-5,1 4 3 9,-1-11 1-10,1 0 0 4,-1 0-5-4,0-6-1 6,1 2 0-6,-1-6 0 10,8 0 0-10,0 0 0 5,-4 0 0-4,-3-6 0 7,7-5 9-8,-4 8 9 7,8-7-13-7,-4-7 5 9,3 7 8-8,5 0 11 3,0-1-3-4,-1-2 0 11,1 3 8-10,3-1 0 3,-3 5 1-4,3-1 0 12,1 4 3-12,-1-1 0 2,1 1 0-2,-1 6 0 10,4-3 0-10,-3 7 1 6,3 0 0-6,0-1 0 8,1 5-9-8,-1-5-3 8,-4 5 0-8,5-1 0 8,-5 0-9-8,-3 3 10 8,3-2-10-8,-3-1 10 6,-4-7-10-6,3 4 0 10,-3 3-12-9,0-10 12 15,-4 0-123-16,0 0-17 1,0 0-3-1,0 0-1253 4</inkml:trace>
    </iact:actionData>
  </iact:action>
  <iact:action type="add" startTime="49850">
    <iact:property name="dataType"/>
    <iact:actionData xml:id="d56">
      <inkml:trace xmlns:inkml="http://www.w3.org/2003/InkML" xml:id="stk56" contextRef="#ctx0" brushRef="#br1">22967 10026 2487 0,'4'-10'55'1,"4"0"11"-1,-5 0 2 0,5-4 2 0,-4-3-56 0,3 7-14 10,-3-4 0-10,-4 4 0 4,0 3 109-4,-4 1 19 9,1-1 4-9,-5 0 1 6,0 4-25-6,-3-1-6 7,-1 1-1-7,-3 6 0 8,-4 4-31-8,4 0-6 8,0 6-2-8,-8 8 0 8,4-1-22-8,0 7-4 6,3 0 0-6,9 4-1 10,-1-1-27-10,1 1-8 5,3-1 0-5,8 1 9 12,-1-1-9-11,9 1 0 2,-1-1 0-3,4-6 0 8,1-4 0-8,7 1 0 7,-1-4 0-7,5-7 0 9,4 3 0-9,-1-9 0 6,4-4 0-6,5 0-1092 17,-1-4-219-17</inkml:trace>
    </iact:actionData>
  </iact:action>
  <iact:action type="add" startTime="61396">
    <iact:property name="dataType"/>
    <iact:actionData xml:id="d57">
      <inkml:trace xmlns:inkml="http://www.w3.org/2003/InkML" xml:id="stk57" contextRef="#ctx0" brushRef="#br1">14050 13026 1414 0,'0'0'31'1,"0"0"6"-1,0 0 2 0,0 0 1 0,0 0-32 0,0 4-8 8,0 6 0-8,0 7 0 8,4-7 118-7,-1 7 22 2,1 3 4-3,-4 0 0 14,4 4-35-14,0 3-7 3,0 0-2-3,-4 7 0 9,3-3-24-9,1 3-4 6,-4 3-2-6,4-6 0 8,0-1-20-8,-4 1-4 10,4-4-1-10,0 0 0 5,-4-7 2-5,3 0 0 10,1-3 0-9,-4 4 0 2,4-4-47-3,-4-7 0 8,0 0 0-8,0 0-10 8,0-10 10-8,0 0 11 7,0 0-3-7,0 0 0 8,0 0-8-8,0-7 0 6,0-3 0-6,0-3 0 9,-4-4 0-9,4 0 0 6,-4-7 12-6,4 0-4 9,-3 1-8-8,-1-8 0 4,0-6-12-5,0 0 12 11,4 6-20-11,-4-10 4 4,0 7 1-4,1 1 0 13,3 5 4-13,-4-9 1 2,0 7 0-1,4 3 0 7,-4 3 10-8,4 0 0 8,-4 4 0-7,4 6-8 5,0-3 8-6,4 0 0 8,-4 7 0-8,4 0 0 7,-4 0 8-7,4 3 4 9,3 4 1-9,-3-1 0 6,4 1 10-6,3-1 1 11,-3 4 1-11,3 0 0 4,5 0 9-4,3 0 2 6,-4 4 0-6,4-4 0 10,4 0-2-10,0 0 0 7,3 0 0-6,1 0 0 5,0 0 10-6,0-4 1 6,-1 1 1-6,-3 3 0 20,4-3-60-20,-8-1-12 0,0 4-2 0,-4 0-1 15,-3-7-6-14,-5 7-1 0,1 0 0-1,-8 0-901 10,0 0-181-10</inkml:trace>
    </iact:actionData>
  </iact:action>
  <iact:action type="add" startTime="61860">
    <iact:property name="dataType"/>
    <iact:actionData xml:id="d58">
      <inkml:trace xmlns:inkml="http://www.w3.org/2003/InkML" xml:id="stk58" contextRef="#ctx0" brushRef="#br1">14084 13270 2581 0,'0'0'56'2,"0"0"12"-2,8-3 3 0,-1 3 2 3,5-4-58-2,-1 1-15 1,1 0 0-2,3 3 0 12,-4-4 69-12,5 1 11 4,-5 3 3-4,4-3 0 19,-3-1-169-19,-1 1-34 0,1 3-6 0</inkml:trace>
    </iact:actionData>
  </iact:action>
  <iact:action type="add" startTime="62040">
    <iact:property name="dataType"/>
    <iact:actionData xml:id="d59">
      <inkml:trace xmlns:inkml="http://www.w3.org/2003/InkML" xml:id="stk59" contextRef="#ctx0" brushRef="#br1">14637 13026 2782 0,'0'0'61'0,"0"10"13"0,4 1 2 0,0 2 3 2,-1 4-63 0,1 0-16 4,0 3 0-6,0 7 0 7,0-3 76-7,-1 7 12 8,1-1 2-8,0 4 1 8,0 3-47-8,0-3-8 8,-1 0-3-8,1 0 0 6,0-3-19-6,-4-4-4 7,4 0-1-7,0-7 0 9,0 0-9-9,-4-3 0 6,3 0 9-6,1 4-9 9,-4-11 0-9,4 0 0 5,-4 0 0-5,0 0 0 9,0-10 0-9,0 0-15 7,0 0 4-7,0 0 1 20,0 0-19-20,0 0-4 0,0 0-1 0,0-10 0 7,-4 0 34-7,0-7 0 3,4 7 0-3,-3-4 0 20,-1-3-58-20,4 0-5 0,-4-3-1 1,0 0 0 2,4-11 44 2,-4 4 9-2,0-7 2-3,1-3 0 7,3 3-2-7,-4 0 0 8,0 0 0-8,0 0 0 6,0 7 11-6,1-10-10 9,-1 10 10-8,0 0-10 5,0 3 10-6,0 4 8 6,4-1-8-6,0 1 11 9,0 3 7-9,0 3 2 6,4 1 0-6,0 3 0 9,0 3-20-9,0 0 0 6,3 0 0-6,1 4 0 9,3 3 52-8,1 0 9 4,-1 0 3-4,4 0 0 8,1 3-52-9,-1 1-12 5,0-1 0-5,4 4 0 10,4-4 54-10,-4 1 8 5,4-1 2-5,-4 1 0 12,0-4-56-12,0 3-8 3,-4 0 0-3,5-3-10 9,-1 0 10-9,-8 4 0 6,4-4 0-6,-7 0 0 22,0 0-49-22,-1 3-8 1,-7-3-2 1,0 0-890 8,0 0-179-9</inkml:trace>
    </iact:actionData>
  </iact:action>
  <iact:action type="add" startTime="62493">
    <iact:property name="dataType"/>
    <iact:actionData xml:id="d60">
      <inkml:trace xmlns:inkml="http://www.w3.org/2003/InkML" xml:id="stk60" contextRef="#ctx0" brushRef="#br1">14694 13267 2782 0,'0'0'61'1,"8"3"13"-1,-1 1 2 0,5-1 3 0,3-3-63 0,0 3-16 5,4 1 0-5,0-4 0 8,4 0 36-8,-4 0 5 8,4 3 1-8,-4-3-892 18,0 0-178-18</inkml:trace>
    </iact:actionData>
  </iact:action>
  <iact:action type="add" startTime="62927">
    <iact:property name="dataType"/>
    <iact:actionData xml:id="d61">
      <inkml:trace xmlns:inkml="http://www.w3.org/2003/InkML" xml:id="stk61" contextRef="#ctx0" brushRef="#br1">15857 13257 2296 0,'0'0'51'2,"0"0"10"-2,0-7 3 0,-4 0 0 3,0 0-52 0,0 1-12-3,1-1 0 0,-5 3 0 11,0-2 81-11,1 2 14 5,-1 1 2-5,-3 3 1 7,-1 0-27-7,1 3-6 7,-1 4-1-7,1 0 0 8,-4 6-12-8,3-2-2 8,1 5-1-8,3 1 0 8,1 0-17-8,-1 4-3 9,4-1-1-9,0 0 0 4,1 1 19-4,3-1 3 10,3 0 1-10,1-3 0 19,4 4-64-19,-1-4-13 0,1-4-2 1,0-3-1 0,3 4 29-1,-3-4 0 7,7-3-8-7,-4 0 8 20,1-1-132-20,-1-2-24 0,5-1-5 3,-1-3-1114 1</inkml:trace>
    </iact:actionData>
  </iact:action>
  <iact:action type="add" startTime="63169">
    <iact:property name="dataType"/>
    <iact:actionData xml:id="d62">
      <inkml:trace xmlns:inkml="http://www.w3.org/2003/InkML" xml:id="stk62" contextRef="#ctx0" brushRef="#br1">16169 13277 2649 0,'0'0'58'1,"0"0"12"-1,0 0 2 0,0 0 4 0,-3-7-61 0,3 7-15 5,-4-3 0-5,4 3 0 8,-12 0 54-8,5 3 8 6,-1 1 2-6,1 2 0 10,-1 5 0-9,0-1 0 3,1 7 0-4,-1-4 0 10,0 4-28-10,5-3-6 5,-5 6-1-5,0 0 0 12,5-3-11-12,-1 0-2 3,0 0-1-3,4-3 0 9,0 3-3-9,0-7 0 6,4 0 0-6,0-3 0 9,3-4-12-9,-3 1 0 7,4-4 0-7,-1 0 0 8,5-4 0-8,-5 1 0 10,5-4 0-10,-1-3 0 6,1 0 0-6,3 0 0 9,-4-1 0-9,-3-5 0 5,3-1 0-5,-3 3 0 6,0-3 0-6,-1 7 0 10,1 0 8-10,-4 0-8 5,-1 3 0-5,-3 7 0 9,0 0 9-9,0 0-9 7,0 0 8-7,0 0-8 9,0 7 0-8,-3 3 0 3,3 3 8-4,0-3-8 11,-4 4 0-10,4 0 0 2,0-1 0-2,4-3 0 18,-1 0-152-18,1 1-32-1,4-8-6 1,0 4-1102 6</inkml:trace>
    </iact:actionData>
  </iact:action>
  <iact:action type="add" startTime="63467">
    <iact:property name="dataType"/>
    <iact:actionData xml:id="d63">
      <inkml:trace xmlns:inkml="http://www.w3.org/2003/InkML" xml:id="stk63" contextRef="#ctx0" brushRef="#br1">16452 13528 2131 0,'0'0'60'0,"0"0"14"1,0 0-59-1,0-7-15 7,0 0 0-7,3-3 0 8,-3 0 109-8,4 0 19 6,0 0 4-5,0-7 1 7,0 3-53-8,3-3-10 6,1 0-2-6,-4 0-1 11,3 4-13-11,1-4-2 5,0 3-1-5,-1 4 0 12,1 0 1-12,-1 0 0 3,5 3 0-2,-4 4 0 7,-1 3-6-8,1 0-1 6,3 0 0-6,-3 0 0 8,-1 0-6-8,1 10-2 7,0-7 0-7,-1 4 0 8,-3 3-12-8,4 0-2 9,-4 0-1-9,-1 1 0 6,5 2-14-6,-8-3-8 10,4 0 8-10,-4 4-8 17,4-4-28-17,-4 0-9 1,3-3-3-1,-3 3 0 16,0 0-138-16,0-10-28 0,0 0-6 0</inkml:trace>
    </iact:actionData>
  </iact:action>
  <iact:action type="add" startTime="64069">
    <iact:property name="dataType"/>
    <iact:actionData xml:id="d64">
      <inkml:trace xmlns:inkml="http://www.w3.org/2003/InkML" xml:id="stk64" contextRef="#ctx0" brushRef="#br1">17321 13389 1792 0,'-4'17'51'1,"4"-7"10"-1,0 0-49 0,-4 7-12 5,4-7 0-5,0 0 0 10,0 4 104-10,0-4 19 6,-4-3 3-6,4 3 1 8,0-3-50-7,0-7-9 4,0 0-3-5,0 0 0 10,-3 10-52-10,3-10-13 5,0 0 0-5,0 0 0 11,0 0 54-11,0 0 8 4,0 0 2-4,-4-7 0 12,4-3-52-11,0 0-12 1,0 0 0-1,0 0 0 6,0-11 0-7,0 4 0 7,4 0 0-7,-1-3 0 9,1 0 0-9,0-1 0 9,0 1 0-9,0 0 0 7,3-1-14-7,-3 1-6 9,4 3 0-9,-1 4-1 17,5-1-88-17,-5 0-18 0,5 4-3 0,-1 3-883 5</inkml:trace>
    </iact:actionData>
  </iact:action>
  <iact:action type="add" startTime="64336">
    <iact:property name="dataType"/>
    <iact:actionData xml:id="d65">
      <inkml:trace xmlns:inkml="http://www.w3.org/2003/InkML" xml:id="stk65" contextRef="#ctx0" brushRef="#br1">17645 13348 1980 0,'0'0'44'0,"0"0"8"0,8 0 3 0,-1 0 0 3,1 4-44-3,-1-4-11 10,1 0 0-10,3 0 0 4,-3 0 70-4,0-4 12 8,3 4 2-8,-3-7 1 9,-1 4-29-9,5-4-7 6,-5 4-1-6,5-7 0 8,-4 0 4-8,-1 3 1 6,1-3 0-5,-1-1 0 7,-3-2-42-8,0 3-11 6,0 0 0-6,-4-1 0 10,0 1 0-10,0 3 0 5,-4-3 0-5,0 3 0 12,0 7 53-12,-3-10 9 4,-5 10 2-4,5 0 0 12,-5 0-19-12,1 0-3 2,-1 4-1-2,1 2 0 9,0 1-9-9,3 3-1 7,-4 1-1-7,5 6 0 8,-1-4-14-6,1 4-2 4,-1 3-1-6,0 1 0 8,5-8-13-8,3 8 0 9,0-4 0-9,0-4 0 6,0 4 0-6,3-3-12 7,5-1 12-7,0 4-13 20,-1-7-87-20,5-6-18 0,-1 6-3 1,4-3-1159 3</inkml:trace>
    </iact:actionData>
  </iact:action>
  <iact:action type="add" startTime="64637">
    <iact:property name="dataType"/>
    <iact:actionData xml:id="d66">
      <inkml:trace xmlns:inkml="http://www.w3.org/2003/InkML" xml:id="stk66" contextRef="#ctx0" brushRef="#br1">18202 13202 2266 0,'0'0'64'0,"0"0"14"2,-8-6-62-1,0 6-16 8,1 0 0-9,-1 0 0 4,0 0 131-4,-3 6 23 12,3-6 5-12,-3 4 1 4,-1 3-72-4,-3 3-15 6,0 0-2-6,4 4-1 10,-1-1-27-10,1 1-6 5,-5 9-1-5,5-9 0 9,3 6-16-9,1-3-3 6,-1 0-1-6,4 0 0 11,4 0-16-11,0-7 8 5,0 0-8-5,4 1 0 10,0-5 0-10,4 1 0 5,-1-7 0-5,1 4 0 12,3-4 0-12,1-4 0 3,-1 4 0-3,4-10 0 9,-3 0 0-9,-1 0 0 6,1-1 0-6,-1 1 0 10,1-3-8-10,-1-1 8 7,-3 1 0-7,-1-1-9 7,1 4 0-7,-1 0 0 9,-3 0 0-9,0 10 0 5,4-11 9-4,-8 11-13 6,0 0 5-5,0 0 8 4,0 0-11-6,0 11 11 7,0-1-8-5,0 3 8 4,-4-3 0-6,4 4 0 7,0 3 0-7,0-3 0 8,0-1-9-8,0-3 9 6,0 0-10-6,4 1 10 20,-4-5-108-20,0-6-16 3,0 0-4-1,7 7-1120-1</inkml:trace>
    </iact:actionData>
  </iact:action>
  <iact:action type="add" startTime="64998">
    <iact:property name="dataType"/>
    <iact:actionData xml:id="d67">
      <inkml:trace xmlns:inkml="http://www.w3.org/2003/InkML" xml:id="stk67" contextRef="#ctx0" brushRef="#br1">18400 12972 2649 0,'0'0'58'1,"0"10"12"-1,-4 4 2 0,4 6 4 0,0-6-61 0,0 3-15 7,4 6 0-7,-4 1 0 9,0 0 105-9,4 6 19 6,-4-3 3-6,0 7 1 10,0 0-52-10,0 0-9 5,0 0-3-5,0 3 0 12,0-10-51-12,3 0-13 3,-3-3 0-3,0-3 0 8,4-5 0-8,0-2 0 8,-4-4 0-8,4 0 0 18,0-3-202-18,3-7-43 0,-3 4-9 1</inkml:trace>
    </iact:actionData>
  </iact:action>
  <iact:action type="add" startTime="65192">
    <iact:property name="dataType"/>
    <iact:actionData xml:id="d68">
      <inkml:trace xmlns:inkml="http://www.w3.org/2003/InkML" xml:id="stk68" contextRef="#ctx0" brushRef="#br1">18636 12884 2570 0,'0'0'56'0,"0"0"12"0,0 0 3 0,0 10 1 6,0 7-57 1,0-4-15-7,4 8 0 0,-4 3 0 4,4-1 91-4,-4 11 15 7,4-3 3-7,-4 6 1 8,3 0-39-8,-3 4-8 8,0 3-2-8,0 0 0 8,4-3-31-8,0-4-6 9,-4 0-2-9,4-6 0 17,0-1-46-17,-1-3-10 0,1-6-2 0,0-8 0 16,0 4-79-16,4-7-16 0,-1-3-3 0,1 0-1125 5</inkml:trace>
    </iact:actionData>
  </iact:action>
  <iact:action type="add" startTime="65356">
    <iact:property name="dataType"/>
    <iact:actionData xml:id="d69">
      <inkml:trace xmlns:inkml="http://www.w3.org/2003/InkML" xml:id="stk69" contextRef="#ctx0" brushRef="#br1">18884 13348 2516 0,'0'0'56'1,"0"0"11"-1,0 0 2 0,0 0 1 4,0 4-56-4,4 6-14 6,-4 0 0-6,4 0 0 8,-4 4 115-8,3-1 20 7,1 1 4-7,0-1 1 8,4-2-73-8,-1-1-15 9,-3-4-2-9,4 5-1 6,3-8-37-6,1 4-12 10,-1-4 8-10,0-3-8 5,1 0-14-5,-1 0-6 6,1-3-2-6,-1-4 0 24,1 4-14-23,-1-8-4-1,1 1 0 1,-1 0 0 14,-3-3 6-15,-1-1 1 0,1 0 0 0,-4 1 0 0,3 3 17 0,-3-4 3 5,0 4 1-4,0 7 0 8,-4-1 25-8,0 4 6 3,0 0 1-4,0 0 0 12,0 7 4-12,0 10 0 2,0 0 1-2,4 7 0 9,-4-4-15-9,3 4-10 6,1 3 12-6,0-3-12 9,7 6 0-9,1 1 0 7,-5-1 0-5,1 4 0 5,4 0-9-7,-5 0 9 9,1 0-8-8,-1 0 8 3,-3 3 0-4,-4-3 16 10,4-4-3-9,-8 4 0 4,0-3 53-5,1-4 10 6,-5 0 3-4,-3 0 0 4,-5-7-12-6,1-3-3 7,0 0 0-7,-4-3 0 8,0-1-36-8,0-2-7 6,-4-5-1-5,0-2-1 8,0-4-19-9,-4 0 0 6,1-4 0-6,-1-2 0 19,0-1-52-19,4-3-13 1,-3-1-3-1,3-2-960 11,0-4-191-11</inkml:trace>
    </iact:actionData>
  </iact:action>
  <iact:action type="add" startTime="66050">
    <iact:property name="dataType"/>
    <iact:actionData xml:id="d70">
      <inkml:trace xmlns:inkml="http://www.w3.org/2003/InkML" xml:id="stk70" contextRef="#ctx0" brushRef="#br1">19929 13511 1410 0,'0'0'40'1,"0"7"9"-1,0-7-39 0,0 6-10 6,0-6 0-6,0 11 0 10,0-11 121-10,0 0 23 5,0 0 4-5,0 0 0 9,0 0-104-9,0 0-22 6,0 0-4-6,0 0-1 11,0-11-17-11,3 5 0 4,-3-4 0-4,0-4 0 9,4 4 31-9,0-7 2 6,0 3 1-6,0-9 0 8,-1 6-9-7,1-4-1 5,4 4-1-6,-4-3 0 9,3 3-1-9,1 0 0 8,0 4 0-8,3-4 0 6,-3 3-12-6,3 4-2 10,-3 0-8-9,3 3 12 4,1 0-12-5,-5 4-15 6,5-1 3-6,-5 4 1 21,8 0-124-19,-7 4-25-2,4-1-4 1</inkml:trace>
    </iact:actionData>
  </iact:action>
  <iact:action type="add" startTime="66263">
    <iact:property name="dataType"/>
    <iact:actionData xml:id="d71">
      <inkml:trace xmlns:inkml="http://www.w3.org/2003/InkML" xml:id="stk71" contextRef="#ctx0" brushRef="#br1">20279 13389 1074 0,'0'0'30'4,"8"0"8"-4,0 0-30 1,-1 0-8 0,1 0 0-1,3 0 0 6,-3-7 172-6,-1 4 34 8,5-1 6-8,-4-2 2 8,3-1-86-8,-3-3-18 8,-1 6-3-7,1-6-1 4,-4 0-12-5,-1 0-2 11,1 0-1-11,0-1 0 4,-4 1-22-4,-4 0-4 7,4 3-1-7,-4-3 0 9,-3 7-7-9,-1-1-1 8,1 1-1-8,-1 3 0 6,-3 0-28-6,3 7-6 7,-4-4-1-6,1 4 0 7,0 3-8-8,3 0-1 7,-3 0-1-7,3 4 0 10,0 3 2-10,1-4 0 6,-1 1 0-5,4 3 0 10,0 0-12-11,1-4 0 2,-1 4 0-1,4-3 0 11,4 0 0-12,-4-4 8 2,7 0-8-1,-3 0 8 18,7 0-168-19,1-3-35 1,-1 0-6-1,5-4-979 5</inkml:trace>
    </iact:actionData>
  </iact:action>
  <iact:action type="add" startTime="66518">
    <iact:property name="dataType"/>
    <iact:actionData xml:id="d72">
      <inkml:trace xmlns:inkml="http://www.w3.org/2003/InkML" xml:id="stk72" contextRef="#ctx0" brushRef="#br1">20748 13297 1616 0,'8'-20'46'1,"-4"13"10"-1,-1-3-45 0,5 3-11 3,-4 1 0-3,-4-1 0 11,4-3 187-11,-4 6 35 4,0 4 7-4,0 0 2 11,0 0-80-11,0 0-16 4,-8-3-3-4,-3 6-1 13,-1 1-60-13,1 2-12 2,-4 5-3-2,3-1 0 9,-3 3-26-9,0 4-6 7,3 4 0-7,1-1-1 9,-1-7-23-9,1 8-12 7,-1-1 2-7,5-3 0 8,3 0 59-8,0-3 12 9,4 3 3-9,0-7 0 5,4 0-52-4,0-3-12 4,3 3 0-5,5-10 0 21,-1 3-21-20,5-3-7-1,-5-3-2 0,4-4 0 2,0 4 13-2,1-8 2 6,-5 1 1-5,4 0 0 7,1-3-5-8,-5 2-1 7,4-6 0-7,-3 4 0 19,-1-1-35-19,-3 1-7 1,3 3-2-1,-7-1 0 14,4 1 22-13,-4 7 4-1,-4 3 1 0,0 0 0 9,0 0 37-9,0 0 0 0,-4 10 0 0,0 0 0 9,0 7 32-9,0 4 0 8,0-1 1-8,1 4 0 8,-1 3-16-7,0 0-3 6,0-3-1-7,0 6 0 6,1 1-13-6,-1-1 11 10,4-3-11-10,-4 4 10 5,4-4-10-5,-4 3 0 12,4-6 0-12,4 3 0 16,-4-13-27-16,0 6-4 0,4-3-1 0,0-7 0 17,-4 0-112-17,3-3-24 0,-3-7-4 1,8-3-911 1</inkml:trace>
    </iact:actionData>
  </iact:action>
  <iact:action type="add" startTime="66920">
    <iact:property name="dataType"/>
    <iact:actionData xml:id="d73">
      <inkml:trace xmlns:inkml="http://www.w3.org/2003/InkML" xml:id="stk73" contextRef="#ctx0" brushRef="#br1">21023 13375 2350 0,'0'0'52'3,"0"0"10"-3,0 0 2 0,-4 7 3 0,4 3-54 0,-4 0-13 9,8 4 0-9,-4-4 0 4,4 0 110-4,-4 7 19 9,7-7 4-9,-3 1 1 6,4-1-58-6,-1-3-12 7,5-1-3-7,-5 1 0 8,5-3-15-8,-1-1-3 7,1 0-1-7,-1-3 0 9,1-3-34-9,-1 0-8 5,1-1 0-4,-1-3 0 10,4-3 0-11,-3 7 0 3,-5-14 8-3,1 7-8 13,0 0-13-13,-5-4-8 4,1 0-2-4,0 4 0 18,0-3-109-17,0-1-21-1,-1 4-5 0,-3 0-674 11,4 3-136-11</inkml:trace>
    </iact:actionData>
  </iact:action>
  <iact:action type="add" startTime="67119">
    <iact:property name="dataType"/>
    <iact:actionData xml:id="d74">
      <inkml:trace xmlns:inkml="http://www.w3.org/2003/InkML" xml:id="stk74" contextRef="#ctx0" brushRef="#br1">21332 13379 2120 0,'0'7'47'0,"3"-1"9"0,1 4 3 0,0 1 0 0,-4-5-47 0,4 5-12 3,0-5 0-3,-1 5 0 11,1-5 65-11,-4-6 11 6,4 4 3-6,-4-4 0 19,0 0-114-19,8 0-22 0,-5-4-5 0,5 4-944 7</inkml:trace>
    </iact:actionData>
  </iact:action>
  <iact:action type="add" startTime="67234">
    <iact:property name="dataType"/>
    <iact:actionData xml:id="d75">
      <inkml:trace xmlns:inkml="http://www.w3.org/2003/InkML" xml:id="stk75" contextRef="#ctx0" brushRef="#br1">21473 13257 2101 0,'0'0'60'1,"0"6"12"0,0 5-57-1,0 2-15 7,0-3 0-7,3 4 0 8,1-4 71-8,4 7 11 6,-4-7 2-5,3 4 1 8,5-4-33-9,-5 0-8 6,1 0 0-6,3 0-1 10,-3 1-25-10,0-5-5 5,-1 5-1-5,5-5 0 11,-5 1 9-11,1-3 2 4,0 2 0-4,-1-6 0 12,1 0 5-12,-4 0 0 4,3-6 1-4,-3 2 0 8,0-6-17-8,0 3-3 6,0-3-1-6,-1 0 0 9,1 0-8-9,-4-4 0 7,4 1 0-7,0-1 0 8,-4 0 0-8,4 1 0 10,-1 3 0-9,1-11 0 3,0 11 0-3,0 3 0 9,0-3 0-10,-1 7 0 4,5-1 0-4,0 4 0 7,-4 4 0-7,3-1 0 8,1 4-8-8,-1 0-1 6,1 6 0-6,0-2 0 9,3-1 1-8,-3 0 0 4,3 0 0-5,1 0 0 10,-5-3 8-10,5 3 11 5,-1-3-3-5,1 0 0 20,3-4-40-20,0-3-8 0,0 4-1 1,1-4-1 6,3-4 17-7,-4 4 3 3,4-7 1-3,-4 4 0 8,0-4 21-8,1 0 0 7,3 1 0-7,-8-5 0 8,4 1 0-8,-3 0 0 8,-5 0 0-8,1 0 0 6,0-4 8-6,-4 4 4 11,3 0 0-11,-7 3 0 5,4-3 6-5,-4 3 2 10,-4 0 0-10,0 1 0 5,-3 2 11-5,-1 1 2 6,0-1 1-4,-3 4 0 5,3 0-3-7,-3 4-1 6,0 3 0-6,-1 3 0 9,1 0 35-9,-1 3 7 6,5 1 2-5,-1 6 0 8,0 1-17-9,8-1-3 6,0 0-1-6,0 4 0 10,8 0 3-10,0 0 1 4,3-1 0-4,0-2 0 14,9-4-39-14,2 0-8 5,1-7-2-3,0 0 0 14,8-3-52-15,-1-1-10-1,4-6-2 5</inkml:trace>
    </iact:actionData>
  </iact:action>
  <iact:action type="add" startTime="68647">
    <iact:property name="dataType"/>
    <iact:actionData xml:id="d76">
      <inkml:trace xmlns:inkml="http://www.w3.org/2003/InkML" xml:id="stk76" contextRef="#ctx0" brushRef="#br1">13749 15040 2289 0,'0'0'50'2,"0"7"10"-2,7 3 3 0,-3 0 2 0,4 3-52 0,-1 1-13 5,5 3 0-5,-5-3 0 12,5 2 104-12,-1 5 19 5,1-1 3-5,-1-3 1 8,4 0-37-8,-3 0-7 6,-1 0-2-6,1 0 0 8,-1-4-29-8,1 4-5 7,-1-10-2-7,-3 3 0 8,3-3-17-8,-3-3-3 8,3-1-1-7,-3-3 0 5,-1-3-10-6,1-4-2 10,0 0-1-10,-1-3 0 5,-3-4-3-5,4 4 0 8,-5-7 0-8,1 0 0 7,0 0-8-7,0 0 0 6,-4-3 0-3,4 0 8 3,-4 3-8-6,0-4-12 6,-4 4 2-6,4 0 1 19,-4-3-88-15,4 7-18-2,0-4-3-2,-4 0-797 7,4 3-159-7</inkml:trace>
    </iact:actionData>
  </iact:action>
  <iact:action type="add" startTime="68934">
    <iact:property name="dataType"/>
    <iact:actionData xml:id="d77">
      <inkml:trace xmlns:inkml="http://www.w3.org/2003/InkML" xml:id="stk77" contextRef="#ctx0" brushRef="#br1">14324 15006 2120 0,'0'0'47'1,"0"0"9"-1,0 0 3 0,4-10 0 0,0 10-47 0,-4 0-12 5,4-10 0-5,-4 10 0 10,4-7 96-10,-4 7 18 5,0 0 3-5,0 0 1 11,0 0-20-11,0 0-4 3,-12 7-1-3,4-7 0 10,-3 3-57-10,0 7-12 5,-5 0-3-5,5 7 0 9,-4-3-3-9,-1 3-1 7,1 0 0-7,4 0 0 8,3 3 7-8,-3-6 2 8,3 6 0-8,4-3 0 7,0 0-26-7,1 0 0 10,6 0 0-10,1-4 0 6,0-3 0-6,4 1 0 6,3-1 0-6,4-7 0 9,1 4 0-9,-1-7 0 5,4-7-12-5,0 4 12 10,0-4-14-9,0-3 5 3,-4-4 1-4,4-3 0 21,-3 0-33-21,3-3-7 5,-4 0 0-4,-4-1-1-1,1 1 39 0,-1 0 10 4,-3-1 0-4,0 4 0 20,-5 0-53-20,1 0-9 0,0 4-2 1,-4 3 0 6,0 3 52-7,0 4 12 2,0 3 0-1,0 0 0 6,0 0 0-6,0 0 0 6,-4 3 0-7,-3 14 0 8,3-7 30-8,0 4 9 8,4 3 1-8,0 0 1 7,0-1-14-7,0 1-3 10,0 0-1-10,4 4 0 4,0-1-23-4,-1 0-18 8,1-3 3-8,0 0 1 21,4-3-29-21,-5-1-5 0,5-2-2 0,0-1-758 9,-1 0-152-9</inkml:trace>
    </iact:actionData>
  </iact:action>
  <iact:action type="add" startTime="69335">
    <iact:property name="dataType"/>
    <iact:actionData xml:id="d78">
      <inkml:trace xmlns:inkml="http://www.w3.org/2003/InkML" xml:id="stk78" contextRef="#ctx0" brushRef="#br1">14770 14677 2880 0,'0'0'64'1,"-3"7"12"-1,-1 3 4 0,4 4 0 2,0 3-64-2,0 6-16 7,0 1 0-7,0 10 0 9,0 0 54-9,0 6 8 6,0 1 2-6,0 0 0 8,0 3 0-8,0-14 1 6,0 4 0-6,0 0 0 9,0-3-53-9,4-4-12 7,-4-3 0-7,0-1 0 19,3-2-51-19,1-4-10 0,0 3-3 1,0-10 0 13,0 0-204-14,-1-6-42 0</inkml:trace>
    </iact:actionData>
  </iact:action>
  <iact:action type="add" startTime="69547">
    <iact:property name="dataType"/>
    <iact:actionData xml:id="d79">
      <inkml:trace xmlns:inkml="http://www.w3.org/2003/InkML" xml:id="stk79" contextRef="#ctx0" brushRef="#br1">15216 14525 2714 0,'0'0'60'3,"0"0"12"-3,0 0 2 0,-11 3 2 0,7 4-60 0,-3 3-16 5,-1 3 0-5,4 1 0 12,-4 3 78-12,1 7 13 4,-1 3 2-4,1 3 1 12,-1 4-23-12,4 7-5 3,-3 3-1-3,3 7 0 7,0-4-15-7,0 1-3 7,4 3-1-7,-4-11 0 9,4 1-25-9,4-4-5 7,0 0 0-6,0-6-1 18,3-4-47-19,1 0-10 0,3 4-2 0,5-11 0 14,3-6-149-14,0 3-31 0</inkml:trace>
    </iact:actionData>
  </iact:action>
  <iact:action type="add" startTime="69756">
    <iact:property name="dataType"/>
    <iact:actionData xml:id="d80">
      <inkml:trace xmlns:inkml="http://www.w3.org/2003/InkML" xml:id="stk80" contextRef="#ctx0" brushRef="#br1">15682 15338 2718 0,'0'0'60'0,"0"0"12"0,0 0 2 0,0 0 2 2,-4-7-60-1,4-3-16 7,0 3 0-8,0-3 0 7,0 3 70-7,0-10 11 9,0 4 3-9,0-4 0 6,0-3-40-6,0-1-7 10,-4-2-1-10,0-1-1 4,-4-13-19-3,1 3-3 7,3-4-1-8,-4 1 0 6,1-4-12-6,3 1 8 8,0 6-8-8,0 3 0 8,4 4 12-8,0 3-3 6,4 4-1-5,0 3 0 8,0 0-8-9,3 4 12 6,1 6-12-6,3 0 12 10,1 4-12-10,-1 3 0 4,5 0 0-4,-5 3-11 20,0 4-20-20,1 3-4 0,-1 4-1 0,-3-1 0 15,0 1-186-15,-5 3-38 0,1 20-7 4,-8-17-1-4</inkml:trace>
    </iact:actionData>
  </iact:action>
  <iact:action type="add" startTime="70013">
    <iact:property name="dataType"/>
    <iact:actionData xml:id="d81">
      <inkml:trace xmlns:inkml="http://www.w3.org/2003/InkML" xml:id="stk81" contextRef="#ctx0" brushRef="#br1">15579 15060 3132 0,'0'0'69'1,"0"0"15"-1,0 0 2 1,0 0 1 1,7 4-70-1,1-4-17 2,3 3 0-3,1 0 0 11,-1-3 44-11,4 4 6 3,1-4 1-3,-1 0 0 9,4 0-51-9,-4 0 0 6,0-4 0-6,-3 1-980 18,3 0-195-17</inkml:trace>
    </iact:actionData>
  </iact:action>
  <iact:action type="add" startTime="70221">
    <iact:property name="dataType"/>
    <iact:actionData xml:id="d82">
      <inkml:trace xmlns:inkml="http://www.w3.org/2003/InkML" xml:id="stk82" contextRef="#ctx0" brushRef="#br1">16051 14802 2665 0,'16'-3'76'0,"-9"3"16"3,5 0-74-3,3-3-18 9,0-1 0-9,0 1 0 6,4-4 110-6,0 4 18 10,1-4 4-10,-1 4 1 6,0-1-93-6,0 1-20 5,-8-1-3-5,4 1-1 23,-7 0-99-23,0-4-20 0,-1 7-4 0,1-7-749 7,-8 7-149-7</inkml:trace>
    </iact:actionData>
  </iact:action>
  <iact:action type="add" startTime="70356">
    <iact:property name="dataType"/>
    <iact:actionData xml:id="d83">
      <inkml:trace xmlns:inkml="http://www.w3.org/2003/InkML" xml:id="stk83" contextRef="#ctx0" brushRef="#br1">16269 14636 2266 0,'0'0'64'1,"0"0"14"1,0 0-62-2,-4 11-16 8,4-5 0-8,0 5 0 7,-4-5 130-7,4 4 23 9,0 4 5-9,-4-4 1 6,0 0-79-6,1 1-16 11,-1-1-4-11,0 3 0 4,0-3-31-4,-4 1-6 6,5-1-2-6,-1 0 0 25,-4-3-43-25,4-4-9 0,4-3-1 1,-7 3-1 14,7-3-50-15,-4-3-9 0,0-4-3 0,0 1 0 10,1-5 3-9,3 1 0 1,0-3 0-2,0 6 0 12,0-13 49-11,0 9 11-1,0-6 1 0,3 4 1 11,1-1 54-11,4 1 12 0,-4 6 1 0,-1 0 1 8,5 0 65-5,0 4 13 2,-5 0 2-4,5 3 1 4,0 0-29-5,3 6-6 8,-3-2 0-8,-1 6-1 7,1 0-24-6,0 0-5 7,-1 4-1-8,1-1 0 6,0-2-38-6,-5 6-15 10,5-7 11-10,-4 0-11 19,0 3-80-18,-4-2-23 0,3-1-4 2,-3-10-1 1</inkml:trace>
    </iact:actionData>
  </iact:action>
  <iact:action type="add" startTime="70688">
    <iact:property name="dataType"/>
    <iact:actionData xml:id="d84">
      <inkml:trace xmlns:inkml="http://www.w3.org/2003/InkML" xml:id="stk84" contextRef="#ctx0" brushRef="#br1">16436 14484 2818 0,'16'7'80'1,"-5"-1"17"0,0 1-77 0,9 0-20 9,2 3 0-10,1 4 0 3,0 3 144-3,4 3 26 8,-4 7 5-8,3-3 1 8,5 0-76-8,-1 6-14 7,5 1-3-7,3 9-1 7,-4 1-57-7,0 0-11 7,1 3-2-7,-9 0-1 10,1-4-8-10,-8-2-3 5,-4-4 0-5,-3 0 0 10,-4-4 0-10,-8 7 0 6,0-6 0-6,-8-7 0 19,-4-1-36-19,1 1-8 0,-4-7 0 0,-8 3-1550 8</inkml:trace>
    </iact:actionData>
  </iact:action>
  <iact:action type="add" startTime="71273">
    <iact:property name="dataType"/>
    <iact:actionData xml:id="d85">
      <inkml:trace xmlns:inkml="http://www.w3.org/2003/InkML" xml:id="stk85" contextRef="#ctx0" brushRef="#br1">17938 15135 1684 0,'0'0'37'3,"0"0"8"-3,0-4 2 0,0-6 0 0,0 3-38 1,4 4-9 6,-4-7 0-7,0 3 0 6,0 0 92-6,-4 0 16 10,4 1 3-10,0 6 1 5,-3-7-32-5,-1 4-5 13,-4-4-2-13,1 7 0 2,-1 0 2-1,0 0 0 5,-3 7 0-6,-1-1 0 8,1 1-19-8,-4 7-3 7,3-4-1-7,1 10 0 8,3 0-8-7,-3 1-3 6,3-8 0-7,-3 8 0 9,7-1 2-9,-4-3 0 4,5 7 0-4,3-14 0 13,0 3-35-13,0 4-8 3,3-10 0-2,5 3 0 8,0-6 0-9,-1-1 0 5,5-6 0-5,-1-4 0 9,4 0 0-9,1 0 0 7,3-10 0-7,-4 4 0 8,4-4 0-8,0 0 0 8,0-3 0-8,-4 3 0 6,1-4 0-6,-1 8-11 11,-4-4 3-11,1 3 0 4,-1 4 8-4,-3 0 0 8,-1 3 0-8,1 0 0 8,-4 4 0-8,-4 3 0 6,0 0 0-6,0 0 0 9,4 10 0-9,-4 0 9 7,0 7-9-7,-4-3 10 8,4 3-10-7,-4-4 0 4,4 4 0-5,0-3 0 10,0 3-10-9,0-7-4 4,0 0-1-5,4 4 0 19,3-4-119-19,-3-10-24 0,4 3-5 0,0-3-1028 8</inkml:trace>
    </iact:actionData>
  </iact:action>
  <iact:action type="add" startTime="71637">
    <iact:property name="dataType"/>
    <iact:actionData xml:id="d86">
      <inkml:trace xmlns:inkml="http://www.w3.org/2003/InkML" xml:id="stk86" contextRef="#ctx0" brushRef="#br1">18243 15064 2649 0,'0'0'58'0,"-3"6"12"0,-1 4 2 0,4 1 4 0,0 2-61 0,0 4-15 5,0-7 0-4,0 11 0 6,4-11 94-6,-1 7 16 5,1-7 3-6,4 3 1 10,0 1-80-10,-1-4-16 5,5-3-3-5,-1 3-1 11,0-6-14-11,1 6 0 4,3-10 0-4,-3 0 0 13,3 0 0-13,0 0 0 2,-3-7 0-2,3 4 0 19,0-4-100-19,-4-3-22 0,5-1-5 1,-5 1-1 13,1 0-127-14,-5-3-25 0,12-11-6 4,-11 3-1-4</inkml:trace>
    </iact:actionData>
  </iact:action>
  <iact:action type="add" startTime="71827">
    <iact:property name="dataType"/>
    <iact:actionData xml:id="d87">
      <inkml:trace xmlns:inkml="http://www.w3.org/2003/InkML" xml:id="stk87" contextRef="#ctx0" brushRef="#br1">18735 14986 2372 0,'0'0'52'1,"0"0"12"-1,-7 0 1 0,-1 3 1 6,0 4-53-6,1-7-13 3,-1 10 0-3,1 0 0 9,-1-3 53-9,0 6 8 6,1 1 2-6,-1 0 0 9,0 2-29-9,5-2-6 6,-1 3 0-5,4-7-1 6,0 4-11-7,4 3-3 9,-1-7 0-9,1-3 0 7,4-1-13-7,-1-2-10 9,1-1 2-9,4 1 0 5,-1-4 8-5,-3-4 0 9,3 1 0-9,-3-4 0 7,3 0 0-6,1 4 0 4,-5-7 0-5,-3-1-8 25,4 1-32-24,-5 0-7 0,1 0-1 1,0 3 0 5,0-3 3-1,0 0 0-6,-4 3 0 1,3-3 0-1,-3 7 29 0,0 3 5 3,4-7 2-1,-4 7 0 7,0 0 9-9,0 0 0 3,8 7 0-3,0-1 0 12,-1 4 0-12,1 4 12 6,-1 3-4-4,1 3 0 3,0 1-8-3,-1-1 0 3,1 4 0-4,0 3 0 5,-1 0 30-6,1 3 2 8,-4 4 0-8,3 4 0 7,-3 2 25-6,-4-6 6 8,0 4 1-8,0-1 0 3,-4-7 14-4,0 1 3 7,-3-1 1-7,-1 1 0 8,-3-7-14-8,-1 3-4 8,-3-7 0-8,4-6 0 7,-5 3-30-7,-3-4-6 7,4-3-2-7,0 0 0 8,-4-3-26-8,0 0 0 7,3-7 8-7,-3 0-8 20,0-3-23-19,0-4-6 0,-4 0-2 4,0-3 0 5,4-4-113-9,0 1-22 4,0-1-5-5,4-6-1092 0</inkml:trace>
    </iact:actionData>
  </iact:action>
  <iact:action type="add" startTime="72280">
    <iact:property name="dataType"/>
    <iact:actionData xml:id="d88">
      <inkml:trace xmlns:inkml="http://www.w3.org/2003/InkML" xml:id="stk88" contextRef="#ctx0" brushRef="#br1">18998 15172 2487 0,'4'7'55'1,"0"0"11"-1,0 3 2 0,3 0 2 4,-3-3-56-3,4 3-14 0,-4-3 0 0,-1-1 0 11,1 1 64-12,0 0 9 3,-4-7 3-3,8 7 0 8,-8-7-61-8,0 0-15 7,0 0 0-7,0 0 0 8,4-7-9-8,3 4-5 8,-3-4-1-8,0 0 0 18,0-3-17-17,-1-4-4-1,-3 4-1 0,4-3 0 3,0-4 17-3,0 3 4 7,0 0 1-7,-1-2 0 8,5 2 15-8,0 4 0 6,-1-4 0-6,1 1 0 10,0 6 20-10,3-3 6 5,-3 3 2-4,-1 0 0 7,1 0 20-7,0 4 5 5,-1 0 1-6,1 3 0 9,-4 0 2-9,3 0 0 7,-3 0 0-7,-4 0 0 10,4 3-12-10,-4-3-3 3,7 3 0-3,-7-3 0 13,0 0-25-13,4 4-4 4,-4-4-2-4,4 3 0 8,4 1-10-8,-4-1 0 6,-4-3 0-6,3 0 0 9,5 0 0-9,0-3 0 7,-5 3-10-7,5-4 10 7,0 4 0-7,-1-3-9 10,1-1 9-9,0 4 0 4,-1-3 0-5,1 3 12 10,-1 3 0-10,1-3-1 4,0 4 8-4,-1-1 1 6,1 4 1-5,0 0 0 8,-1 0 10-9,-3-1 1 6,0 1 1-5,0 0 0 7,-1 3-33-8,1-3 0 6,0 3 0-6,4-7 0 10,-5 4 0-10,1 3 0 5,4-10 0-5,0 10 0 20,-8-10-64-20,0 0-19 0,3 0-4 1,5 0-870 9,-8 0-175-9</inkml:trace>
    </iact:actionData>
  </iact:action>
  <iact:action type="add" startTime="72804">
    <iact:property name="dataType"/>
    <iact:actionData xml:id="d89">
      <inkml:trace xmlns:inkml="http://www.w3.org/2003/InkML" xml:id="stk89" contextRef="#ctx0" brushRef="#br1">19746 15091 2368 0,'0'0'52'1,"0"0"12"-1,7 0 1 0,1 0 1 2,-1 0-53-1,1-4-13 8,0 1 0-8,-1-4 0 2,1 4 53-3,0-4 8 7,-1 4 2-7,-3-4 0 8,0-3-23-8,0 3-5 7,-4-3-1-7,0 3 0 9,-4 0-21-9,0 0-4 6,-4 4-1-6,1-4 0 9,-1 4-8-9,1 3 8 6,-5-7-8-5,1 14 8 8,-1-7-8-9,1 3 0 4,-1 4 0-4,1 3 0 13,3-7 0-13,-3 8 13 3,-1-1-1-3,5 3-1 8,3-2-1-8,0-1 0 6,0 3 0-5,4 1 0 8,4-4-10-9,-4 4 0 7,8 2 0-7,-4-5 0 7,7-1 0-7,0-3-9 10,1-1 0-10,-1 1 0 6,1 0-6-6,-1 0-1 10,4-1 0-10,-3-2 0 19,3-1-18-18,0-3-4-1,1 4-1 4,-1-4 0-4,0 0 30 0,0 0 9 3,1-4 0-1,-5 1 0 3,4-1 20-5,1-2 12 7,-1-1 1-7,-4-3 1 10,4 0-34-10,-3 3 0 6,-4-3 0-6,3-7 0 9,-3 7 23-9,-1-4-3 5,1 0 0-5,-1 1 0 13,1-4-6-13,0 3-2 2,-1 1 0-1,1-1 0 8,-4 4 23-9,0 0 4 6,3 3 1-6,-3 4 0 7,4-4 10-6,-1 4 2 6,-3 3 1-7,4 0 0 8,-1 3-14-8,-3 4-3 9,4 3-1-9,-1 0 0 6,1 0-2-6,0 0 0 10,-1 4 0-10,1 0 0 4,0-1-16-4,-1 1-3 8,1-4-1-8,-1 3 0 8,1 4-13-8,0-7 0 6,-5 1 0-6,5-1 0 22,0 0-86-22,-4-3-17 0,-4 0-3 1</inkml:trace>
    </iact:actionData>
  </iact:action>
  <iact:action type="add" startTime="73554">
    <iact:property name="dataType"/>
    <iact:actionData xml:id="d90">
      <inkml:trace xmlns:inkml="http://www.w3.org/2003/InkML" xml:id="stk90" contextRef="#ctx0" brushRef="#br1">20253 15047 2052 0,'0'0'45'1,"7"0"10"-1,5 3 1 0,-1 0 1 2,4-3-45-2,1 0-12 10,3 0 0-10,4-3 0 5,-1 0 68-5,5 3 12 7,-4-4 3-7,4 1 0 9,-4-1-63-9,-1-2-12 5,1 2-8-5,-4-3-695 16,-3 4-145-16</inkml:trace>
    </iact:actionData>
  </iact:action>
  <iact:action type="add" startTime="73722">
    <iact:property name="dataType"/>
    <iact:actionData xml:id="d91">
      <inkml:trace xmlns:inkml="http://www.w3.org/2003/InkML" xml:id="stk91" contextRef="#ctx0" brushRef="#br1">20466 14799 1941 0,'-8'20'55'1,"5"-9"12"-1,-1 9-54 0,0-6-13 8,0 9 0-8,0 1 0 6,1 3 60-6,3 4 8 7,-4-4 3-7,4-4 0 9,-4 5-57-9,4-5-14 6,0 1 0-6,4 3 0 19,-4-7-122-19,4 1-27 0,7 13-6 7,-3-11-634-7</inkml:trace>
    </iact:actionData>
  </iact:action>
  <iact:action type="add" startTime="73887">
    <iact:property name="dataType"/>
    <iact:actionData xml:id="d92">
      <inkml:trace xmlns:inkml="http://www.w3.org/2003/InkML" xml:id="stk92" contextRef="#ctx0" brushRef="#br1">20885 15043 1888 0,'0'0'53'1,"0"0"13"-1,-3-7-53 0,3 7-13 6,-8-3 0-6,0 0 0 9,8 3 122-9,-7 0 22 6,-1 0 4-6,1 0 0 9,-5 6-48-9,4-2-9 6,1 3-3-6,-5-1 0 11,5 5-44-11,-5-1-10 4,5 0-2-4,-1 0 0 11,0 0 9-11,5 0 2 4,-1-3 0-4,4 3 0 9,0-10-26-9,0 10-5 6,0-10 0-6,4 4-1 8,-4-4-11-8,7 7 0 7,1-14 0-7,0 3 8 9,3 4-8-9,-3-6 0 8,3 2 0-8,0-6 0 7,5 3 0-7,-5 4 0 9,1-7 0-9,-1 3 0 6,0 4 0-6,1-4 0 8,-4 0 0-6,-1 4 0 3,-7 3 0-5,8 0 0 6,-8 0 14-6,7 6-4 10,-7-6 29-10,4 7 5 5,-4 3 2-4,0 4 0 8,0-4-38-9,0 0-8 6,-4 4 0-6,4 3 0 19,-3-10-25-19,-1 6-5 1,4-3-1-1,-4 0 0 14,0-3-126-14,0 3-26 0,4-10-5 0,-3 7 0 4</inkml:trace>
    </iact:actionData>
  </iact:action>
  <iact:action type="add" startTime="74219">
    <iact:property name="dataType"/>
    <iact:actionData xml:id="d93">
      <inkml:trace xmlns:inkml="http://www.w3.org/2003/InkML" xml:id="stk93" contextRef="#ctx0" brushRef="#br1">21084 15030 1792 0,'11'-4'40'1,"-3"4"8"-1,3-3 1 0,1-1 1 0,7 1-40 0,0-4-10 4,4 4 0-4,-4-4 0 10,4 4 27-10,-4-7 3 5,0 3 1-5,0 3 0 19,-4-2-138-19,4-1-27 0</inkml:trace>
    </iact:actionData>
  </iact:action>
  <iact:action type="add" startTime="74354">
    <iact:property name="dataType"/>
    <iact:actionData xml:id="d94">
      <inkml:trace xmlns:inkml="http://www.w3.org/2003/InkML" xml:id="stk94" contextRef="#ctx0" brushRef="#br1">21274 14708 2370 0,'0'0'67'1,"-7"6"15"-1,3 5-66 0,0-1-16 4,0 7 0-3,0 0 0 7,4 3 106-8,-3 7 18 6,3 0 3-6,0 4 1 10,0-1-58-10,0 1-11 5,0-1-3-5,0 1 0 11,3-4-44-11,-3-3-12 4,0-1 0-3,4 1 0 18,0-4-30-19,0 1-8 0,0-4-2 0,0-7 0 15,-1 3-208-15,5-2-41 0,3-1-9 3,-11-10-2-3</inkml:trace>
    </iact:actionData>
  </iact:action>
  <iact:action type="add" startTime="74531">
    <iact:property name="dataType"/>
    <iact:actionData xml:id="d95">
      <inkml:trace xmlns:inkml="http://www.w3.org/2003/InkML" xml:id="stk95" contextRef="#ctx0" brushRef="#br1">21476 15121 2257 0,'0'0'49'1,"0"0"11"-1,0 0 1 0,0 0 3 4,4 10-51-3,-4-10-13 2,0 10 0-3,4-10 0 11,0 11 38-11,-4-11 5 4,4 0 1-4,-4 0 0 12,7 10-44-12,-7-10 0 3,8 0-13-3,0 0 3 19,-5-7-148-19,1 4-30 0,0-8-5 0,4 5-2 15,-5-4-65-15,1 6-12 0,0-6-4 0,-4-4 0 4,4 4 212-4,-4-3 41 10,4 3 9-10,-8-1 2 5,8-2 129-4,-4 3 27 9,0-1 4-10,3 8 2 4,-3-7 15-4,0 10 3 6,0 0 1-5,0 0 0 7,0 0-57-8,0 0-12 7,0 0-3-6,8 10 0 6,0-7-36-7,3 8-7 7,-3-1-2-7,-1-3 0 9,5 3-28-9,-5-3-7 5,9 3-1-5,-5-4 0 12,4 1 10-12,1 0 2 4,-1-4 0-4,4 4 0 13,-4 0-5-13,0-7-1 2,1 0 0-2,-1 0 0 8,0 0 16-8,0 0 3 7,-3-7 1-7,-1 4 0 8,1-4-24-8,-1-3-5 9,1 3-1-9,-9-3 0 6,5 0-4-6,-4-4 0 10,-4 4-8-10,0-4 12 6,0 4-12-6,-4-3-10 10,-4 3 2-10,1-1 0 5,-5 1 8-5,1 0 0 5,0 3-9-5,-1 4 9 10,1-1-12-10,-5 1 1 6,1 3 1-5,0 3 0 19,0 4-32-20,3 0-6 1,-3 0-2-1,7 0 0 13,1 3-121-13,-1 0-24 0,8 0-5 0,0 0 0 6</inkml:trace>
    </iact:actionData>
  </iact:action>
  <iact:action type="add" startTime="74936">
    <iact:property name="dataType"/>
    <iact:actionData xml:id="d96">
      <inkml:trace xmlns:inkml="http://www.w3.org/2003/InkML" xml:id="stk96" contextRef="#ctx0" brushRef="#br1">22037 15131 2361 0,'0'0'52'1,"0"0"10"-1,0 0 2 0,0 0 4 2,0 0-55-1,4 0-13 6,-1-6 0-7,5 2 0 6,0-3 82-6,-1 4 14 7,1-7 2-7,0 0 1 8,-1-1-70-8,5-2-13 7,-1 3-4-7,1-4 0 9,-5-3 7-9,1 0 1 6,3 4 0-6,-3 3 0 10,3-7 33-10,-3 6 7 4,0-2 2-4,-1 6 0 10,-3 0 2-10,4 4 0 5,-1 0 0-4,-3-1 0 7,-4 4-20-8,8 4-3 6,-1-4-1-6,-3 6 0 9,0 1-30-9,0 0-10 8,-4 6 0-8,4-2 0 8,-4 6 0-8,0-7 0 9,0 3 0-9,0-3 0 18,-4 4-86-18,4 0-24 0,0-4-5 3,0 0-1 13,4 0-105-16,-4-3-22 0,0-7-4 0</inkml:trace>
    </iact:actionData>
  </iact:action>
  <iact:action type="add" startTime="75205">
    <iact:property name="dataType"/>
    <iact:actionData xml:id="d97">
      <inkml:trace xmlns:inkml="http://www.w3.org/2003/InkML" xml:id="stk97" contextRef="#ctx0" brushRef="#br1">22601 14806 2336 0,'0'0'52'1,"-8"-4"10"-1,1 4 2 0,-5 0 1 2,5 0-52-1,-1 0-13 8,-3 4 0-9,3-1 0 6,0 1 107-6,-3-1 18 10,11-3 4-10,-4 7 1 4,-3 0-58-4,7 3-11 7,-4 0-2-7,4 0-1 9,4 0-36-9,-1 0-7 6,1 1-2-6,4 2 0 9,-1-3-13-9,1 1 0 6,0-1 0-6,-1 3 0 10,1 1 0-10,3-1 0 5,-3-2 0-4,0-1 0 8,-1 0 0-9,-3 0 0 5,4 0 0-5,-8 0 0 13,4-3 36-13,-4 3 0 3,0-3 1-2,-4 0 0 7,0 3-8-5,-4-3-1 1,1 0-1-4,-1-1 0 7,0 1 4-7,-3 0 1 7,0-7 0-7,-1 3 0 19,-3 4-52-19,0-3-9 0,-1 2-3 2,5-6 0 11,-4 4-130-12,-1 2-26-1,-6 5-6 3,2-11-1-3</inkml:trace>
    </iact:actionData>
  </iact:action>
  <iact:action type="add" startTime="76216">
    <iact:property name="dataType"/>
    <iact:actionData xml:id="d98">
      <inkml:trace xmlns:inkml="http://www.w3.org/2003/InkML" xml:id="stk98" contextRef="#ctx0" brushRef="#br1">13669 16562 1314 0,'0'0'37'1,"0"0"8"-1,0 0-36 0,0 7-9 4,-4 3 0-4,4 3 0 9,0 1 145-9,4-1 27 6,-4 4 6-5,3 4 1 6,1-4-82-7,-4 3-16 8,4 4-3-8,-4-4-1 7,0-3-19-7,4 3-4 9,-4-6-1-9,4 6 0 6,-4-10-39-6,0 1-14 11,0-1 9-11,0-10-715 11,0 0-143-10</inkml:trace>
    </iact:actionData>
  </iact:action>
  <iact:action type="add" startTime="76407">
    <iact:property name="dataType"/>
    <iact:actionData xml:id="d99">
      <inkml:trace xmlns:inkml="http://www.w3.org/2003/InkML" xml:id="stk99" contextRef="#ctx0" brushRef="#br1">13638 16382 1386 0,'0'0'30'1,"0"10"6"-1,-4 11 2 2,8-8 2 0</inkml:trace>
    </iact:actionData>
  </iact:action>
  <iact:action type="add" startTime="76532">
    <iact:property name="dataType"/>
    <iact:actionData xml:id="d100">
      <inkml:trace xmlns:inkml="http://www.w3.org/2003/InkML" xml:id="stk100" contextRef="#ctx0" brushRef="#br1">13996 16874 1344 0,'-15'-4'38'2,"8"-2"8"-2,3 2-37 0,-8-6-9 3,8-4 0-2,-3 1 0 6,3-1 50-7,0-6 8 8,0-11 2-8,1 4 0 8,-1 0-6-8,4-3-1 8,-4-8 0-8,0-6 0 6,0 0 11-6,4-3 3 10,0-4 0-10,0 4 0 5,0-4 2-5,4 7 1 7,0 3 0-7,0 0 0 9,3 7-15-9,1 7-3 6,3 0-1-6,1 3 0 8,-1 1-11-8,5 6-3 7,-1 3 0-6,0 4 0 7,0 3-29-8,1 7-8 6,-5 4 0-6,4 2 0 20,-3 5-52-20,-5-1-11 0,1 7-2 3,-4 3-986 0</inkml:trace>
    </iact:actionData>
  </iact:action>
  <iact:action type="add" startTime="76753">
    <iact:property name="dataType"/>
    <iact:actionData xml:id="d101">
      <inkml:trace xmlns:inkml="http://www.w3.org/2003/InkML" xml:id="stk101" contextRef="#ctx0" brushRef="#br1">13783 16606 2581 0,'0'0'56'0,"0"7"12"0,0-7 3 0,0 6 2 2,4 1-58-1,3 0-15 6,5-4 0-6,3-3 0 4,0 7 50-5,8-7 7 8,4-7 2-8,-4 4 0 8,3-4-48-7,5 4-11 5,-1-7 0-6,1 0-1240 10</inkml:trace>
    </iact:actionData>
  </iact:action>
  <iact:action type="add" startTime="77175">
    <iact:property name="dataType"/>
    <iact:actionData xml:id="d102">
      <inkml:trace xmlns:inkml="http://www.w3.org/2003/InkML" xml:id="stk102" contextRef="#ctx0" brushRef="#br1">14767 16708 1728 0,'0'0'38'0,"0"13"8"0,0 4 2 0,3 3 0 0,-3 1-39 1,0 3-9 8,0 3 0-9,0 0 0 5,0 0 53-5,0 0 9 11,0 0 2-11,-3 0 0 3,3 0 0-3,0-3 0 9,-4-4 0-9,4 1 0 7,0-4-52-7,-4 0-12 7,4-7 0-7,-4 0 0 9,4-10 54-9,0 0 8 7,0 0 2-7,0 0 0 8,0 0-52-8,-4-10-12 7,0 3 0-7,1-6 0 19,-1-4-48-19,0 0-13 0,0-7-3 0,0 0 0 4,4 0 52-4,-3-6 12 6,3-1 0-6,0 1 0 8,0-1 0-8,0 8 0 8,0-8 0-8,0-3 0 7,3 4 0-7,1 3 0 9,4 3 0-8,-1-3 0 4,1 6 25-5,4-2 8 11,-1 2 2-11,4 4 0 4,0 0-5-4,-3 7-1 11,3 0 0-10,-3 0 0 2,3 3 15-3,-4 7 2 7,1 7 1-7,-5-7 0 9,5 10-4-9,-5 0-1 6,1-3 0-6,-4 7 0 9,3-1-19-7,-7 1-4 2,4-1-1-4,-4 4 0 10,-4 0-10-10,4-3-8 6,-3 3 9-6,-5-4-9 10,4 1 0-10,-3 3-8 4,3-4-1-3,-4-2 0 18,1-1-96-19,-1 3-19 0,4-6-4 1,-4 0-621 9,5 3-124-8</inkml:trace>
    </iact:actionData>
  </iact:action>
  <iact:action type="add" startTime="77554">
    <iact:property name="dataType"/>
    <iact:actionData xml:id="d103">
      <inkml:trace xmlns:inkml="http://www.w3.org/2003/InkML" xml:id="stk103" contextRef="#ctx0" brushRef="#br1">15277 16521 1552 0,'0'0'44'2,"0"0"10"-2,0-10-43 0,4 7-11 3,-4 3 0-2,0-7 0 8,0 7 156-9,0 0 28 3,-4-7 7-3,4 7 1 9,-7 0-52-9,-5 0-9 6,5 3-3-6,-5 1 0 8,1 6-102-8,-1 0-26 7,-3 0 0-7,0 7 0 8,3-3 56-8,-3 3 7 9,4 0 1-9,-1-4 0 6,5 4-52-6,-1 0-12 10,0-7 0-10,5 4 0 5,3-4 16-5,-4 0 0 11,8 0 0-11,-4-3 0 4,3 0-26-4,1-4-5 8,4 1-1-8,3-4 0 7,1-4 16-7,-1 1 0 7,4-4 0-7,5 4 0 9,-5-4 0-8,4-3 0 4,-4 0 0-5,0 0 0 10,4-1 12-10,-3 1 4 5,-1 0 2-5,0 0 0 11,-3 0-18-11,-1 3 0 5,0 0 0-5,-3 4 0 13,-4-1 0-13,-4 4-14 5,0 0 1-3,0 0 0 1,0 0 21-2,0 11 4 7,-4-1 0-8,0 3 1 18,0-3-37-17,-3 1-8-1,-1-1-2 0,1 0-819 12,-1-3-164-12</inkml:trace>
    </iact:actionData>
  </iact:action>
  <iact:action type="add" startTime="77895">
    <iact:property name="dataType"/>
    <iact:actionData xml:id="d104">
      <inkml:trace xmlns:inkml="http://www.w3.org/2003/InkML" xml:id="stk104" contextRef="#ctx0" brushRef="#br1">15556 16538 1882 0,'0'0'41'1,"4"0"9"-1,3-7 2 0,5 4 1 0,-1 3-42 0,4-7-11 7,1 4 0-7,3-4 0 7,-4 4 23-7,0-4 2 9,0 0 1-8,1 4-599 15,-1-1-120-16</inkml:trace>
    </iact:actionData>
  </iact:action>
  <iact:action type="add" startTime="78044">
    <iact:property name="dataType"/>
    <iact:actionData xml:id="d105">
      <inkml:trace xmlns:inkml="http://www.w3.org/2003/InkML" xml:id="stk105" contextRef="#ctx0" brushRef="#br1">15716 16277 1888 0,'-8'17'53'0,"4"-7"13"2,4 7-53 0,-3 0-13 3,-1 7 0-4,0 6 0 5,0-3 71-6,4 4 11 10,-4-4 2-10,4 4 1 6,-3-1-39-6,3-6-8 9,0 0-2-9,0-4 0 6,3 0-36-6,-3-3 0 11,4-3 0-11,-4-4-663 14,4-3-137-13</inkml:trace>
    </iact:actionData>
  </iact:action>
  <iact:action type="add" startTime="78226">
    <iact:property name="dataType"/>
    <iact:actionData xml:id="d106">
      <inkml:trace xmlns:inkml="http://www.w3.org/2003/InkML" xml:id="stk106" contextRef="#ctx0" brushRef="#br1">15941 16236 1638 0,'0'0'46'0,"4"11"11"0,-4-1-45 0,3 3-12 9,1 1 0-9,0 3 0 6,4 3 112-6,-5 1 20 11,1-1 4-11,0 4 0 4,0 3-47-4,0-7-9 6,-1 4-3-6,1-1 0 10,-4 5-19-10,4-8-4 6,-4-6-1-6,0 6 0 8,0-7-27-8,0 1-6 7,0-4 0-7,4 0-1 9,-4-3-11-9,0-7-8 6,0 0 9-6,0 0-9 10,0 0 0-10,0 0 0 4,4 0 0-4,3-3 0 12,-3-1 0-12,4-6 0 4,-1 3 0-4,1-3 0 8,0-3 24-7,-5 2 0 4,5 1-1-5,0 0 0 9,-4 0-3-9,3 3-1 7,1 4 0-7,-1-7 0 8,1 10 13-7,0 0 2 8,3 0 1-8,-3 3 0 4,-1 7-13-5,1 0-2 10,3 1-1-10,-3-1 0 5,0 3-11-5,-1 1-8 6,-3-4 12-6,0 0-12 22,0 0-48-19,0 4-17-2,-1-4-3-1,1 0-1 14,0-6-150-9,0 2-29-5</inkml:trace>
    </iact:actionData>
  </iact:action>
  <iact:action type="add" startTime="78555">
    <iact:property name="dataType"/>
    <iact:actionData xml:id="d107">
      <inkml:trace xmlns:inkml="http://www.w3.org/2003/InkML" xml:id="stk107" contextRef="#ctx0" brushRef="#br1">16486 16382 2055 0,'0'0'45'1,"-8"-7"10"0,1 7 1-1,-1 0 2 0,-3 0-46 0,-1 7-12 9,1-7 0-9,-1 10 0 5,1-6 85-4,-1 3 15 5,1 3 4-6,0-4 0 8,3 5-20-8,0-1-3 6,4 0-1-5,1 0 0 8,6 4-57-9,1-1-12 6,0-3-3-6,8 4 0 10,-1-4-8-10,0 0 0 5,5 1 0-5,3-1 0 12,0-4 0-12,0 5-12 3,-4-8 2-3,4 7 1 8,0-3 9-8,-4 0 0 7,-3-4 0-7,3 4 0 9,-3 0 0-9,-1-4 0 7,-7 4 0-7,3-4 0 8,-7-3 9-8,0 0-9 8,0 0 12-8,0 0-12 6,0 0 16-6,-7 7-3 11,3-4-1-11,-4 4 0 5,1-3-3-5,-5 2-1 6,1-6 0-6,-1 4 0 9,5 3-8-9,-5-7-14 6,5 3 3-6,-5 4 1 23,5-7-191-22,-5 0-39 0</inkml:trace>
    </iact:actionData>
  </iact:action>
  <iact:action type="add" startTime="79409">
    <iact:property name="dataType"/>
    <iact:actionData xml:id="d108">
      <inkml:trace xmlns:inkml="http://www.w3.org/2003/InkML" xml:id="stk108" contextRef="#ctx0" brushRef="#br1">17702 16487 1742 0,'0'0'38'2,"0"0"8"-2,0-7 2 0,0 1 1 2,0-1-39-2,0-3-10 8,0 0 0-8,0 3 0 6,0-3 99-6,0-1 17 9,0 5 4-8,0-1 1 4,0-3-22-4,0 10-5 8,-4-4-1-9,4 4 0 5,-7-6-19-5,7 6-4 7,-8 0-1-7,0 6 0 8,1-6-22-8,-1 4-5 7,1 3-1-7,-5 3 0 9,1 0-17-9,3 3-3 7,0 4-1-7,-3 0 0 8,3 4-20-8,1-4 9 6,3 3-9-5,-4 0 0 8,4-6 0-9,4 6 0 5,0-6 0-5,0 3 0 13,4-4-10-13,4 4-2 5,-4-7-1-3,3 1 0 15,5-8-128-15,-1 4-26-2,1 3-5 0,3-10-594 8,0 0-119-8</inkml:trace>
    </iact:actionData>
  </iact:action>
  <iact:action type="add" startTime="79640">
    <iact:property name="dataType"/>
    <iact:actionData xml:id="d109">
      <inkml:trace xmlns:inkml="http://www.w3.org/2003/InkML" xml:id="stk109" contextRef="#ctx0" brushRef="#br1">17996 16392 1825 0,'0'0'52'1,"-4"-10"11"-1,4 10-51 0,-4-10-12 4,4 10 0-4,-8 0 0 8,1-7 178-7,-5 7 33 4,5 7 6-5,-5-7 2 9,1 10-102-9,-4-6-20 7,3 13-4-7,1-7-1 10,-1 7-28-10,1 0-7 4,-1 3-1-4,5 0 0 9,-1 1-38-9,1-1-8 6,3-6-2-6,0 2 0 8,4-2-8-8,0-4 0 7,0 0 0-7,4 1 0 8,0-5 0-8,3 1 0 8,1-7 0-8,3 3 0 7,1-6 0-7,3 3 0 10,0-7 0-10,0 4 0 6,4-7 13-6,-3 0 1 11,-1-4 0-11,0 0 0 3,-3-2-24-3,3 5-5 7,-4-2-1-7,1 3 0 10,-1-4 4-10,-3 7 0 5,-1-3 0-5,1 7 0 9,-4-1 0-9,4 1 0 7,-8 3 0-7,3 7 0 9,1-4-11-9,4 4-1 6,-4 0-1-6,-1 3 0 21,5 0-10-21,-4 0-1 1,3 0-1 3,-3 1 0 7,0-1-7-8,4-4-2-3,-4 5 0 0,-1-5 0 12,1 1 6-10,4 0 0-2,-4-4 1 0,-1 1 0 0,5-1 15 0,-4 1 4 7,3-4 0-7,-3 0 0 7,4 0 0-7,0-4 1 9,-5-3 0-8,1 1 0 4,4-1 19-5,-4 0-12 12,-1-3 12-12,1-4-10 4,4 4 10-2,-4-7 0 3,-1 4 0-2,5-4 0 2,-4 0 21-4,4 0 0 4,-1 3 0-3,1-3 0 5,-1 4 14-6,5 3 2 3,-5-1 1-4,1 1 0 10,0 0 7-10,3 10 2 6,1 0 0-6,-1 0 0 10,0 0-19-10,1 0-3 4,-4 10-1-4,-1 0 0 9,1 1 13-9,-4-1 3 6,3 7 0-6,-3 0 0 9,-4 0-26-9,4-4-5 7,0 7-1-6,-4 1 0 5,0-11-8-5,0 4-11 7,0-1 3-8,0 1 0 19,3-4-137-19,1 0-27 1,0-3-6-1</inkml:trace>
    </iact:actionData>
  </iact:action>
  <iact:action type="add" startTime="80223">
    <iact:property name="dataType"/>
    <iact:actionData xml:id="d110">
      <inkml:trace xmlns:inkml="http://www.w3.org/2003/InkML" xml:id="stk110" contextRef="#ctx0" brushRef="#br1">18842 16121 2026 0,'0'0'44'0,"4"10"10"0,0 7 2 0,-1 4 1 0,5 2-45 0,0 1-12 6,-1 0 0-6,-3 3 0 9,4-3 66-9,-1 3 11 6,-3 0 3-6,4 0 0 10,-4-3-26-10,-1-4-5 6,1 0-1-6,0-3 0 9,-4 0-28-9,0-3-7 6,0-4-1-6,0-3 0 10,0-7-4-10,0 0 0 4,0 0-8-4,0 0 12 13,0 0-12-13,-4-7-15 2,4 0 3-2,-4-6 1 20,8 3-17-20,-4-4-3 0,8-3-1 1,-4 3 0 2,3 1 21-3,5-1 11 8,-5 4-12-8,5-7 12 7,3 7 16-7,-3 0 9 10,3 0 3-10,0 3 0 6,0 0 0-6,-3 4 0 12,3 3 0-12,-4 0 0 5,1 0 3-3,-1 3 1 6,1 1 0-5,-5 2 0-3,1 1-4 0,-4 3 0 6,0 0 0-6,-1 4 0 9,-3-4-3-9,-3 4-1 6,-1 3 0-5,-4-7 0 7,1 3-7-8,-5 1-1 5,1 0-1-5,-5-1 0 12,5 4-15-12,-4-3 8 5,3-4-8-5,-3 0 0 19,4 0-74-19,-5-6-21 1,5 2-4-1,3-2-1 14,1-4-70-14,7 0-14 0,0 0-4 0,0 0-466 12,0 0-94-12</inkml:trace>
    </iact:actionData>
  </iact:action>
  <iact:action type="add" startTime="80551">
    <iact:property name="dataType"/>
    <iact:actionData xml:id="d111">
      <inkml:trace xmlns:inkml="http://www.w3.org/2003/InkML" xml:id="stk111" contextRef="#ctx0" brushRef="#br1">19178 16474 1710 0,'0'0'37'2,"3"-4"8"-2,5 1 2 0,3 0 1 0,-3-1-38 1,3-3-10-1,1 1 0 0,3-5 0 0,-3 1 95 0,7 0 17 5,-4 0 3-5,0 0 1 10,0-4-46-9,1 4-9 4,-5-4-1-5,1 4-1 10,3-3-15-10,-8 3-4 4,5-1 0-4,-8 5 0 13,-1-1-21-13,-3 0-5 3,0 7-1-3,0 0 0 8,-7 0 41-8,-5-3 8 10,1 3 2-10,0 3 0 5,-5 4-3-5,5 0 0 8,-4-1 0-8,-1 8 0 7,5-4 3-7,-4 4 1 10,3 6 0-10,5 0 0 5,-1-6-33-5,4 3-8 11,0 3 0-11,4 1-1 4,4-5-23-4,4 1 8 7,-1 4-8-7,5-11 0 8,3 0 0-7,4 0 0 5,0 0-12-5,4-6-964 13,4-4-193-13</inkml:trace>
    </iact:actionData>
  </iact:action>
  <iact:action type="add" startTime="81092">
    <iact:property name="dataType"/>
    <iact:actionData xml:id="d112">
      <inkml:trace xmlns:inkml="http://www.w3.org/2003/InkML" xml:id="stk112" contextRef="#ctx0" brushRef="#br1">20378 16284 1190 0,'0'0'33'2,"0"0"9"-1,0 0-34-1,0 0-8 8,-3-4 0-8,-5 1 0 5,8 3 156-5,-8 0 28 11,-3 0 7-11,3 0 1 4,-3 0-55-3,-1 3-10 5,1 4-3-6,0 0 0 9,-1 3-35-9,1 0-7 6,-1 1-2-6,5 2 0 10,-5 1-16-10,5 6-3 6,-1-6-1-6,4 3 0 9,0-4-15-9,0 1-3 5,4 3-1-5,0-7 0 11,4 0-13-11,0 0-4 4,4-3 0-4,-4 0 0 12,3-4-11-12,5-3-2 3,-5-3-1-3,5-1 0 9,3-3-10-9,-4-3 0 7,5-3 9-6,-5-1-9 7,4-3 0-4,1 4 9 0,-1-8-9-4,-4 1 0 7,1 6 0-6,-1 1 0 6,-3 3 0-7,-1 0 0 6,-3 6-9-6,0-3 1 10,-4 7 0-10,0 0 0 4,0 0-8-4,0 0-2 8,0 11 0-8,0-1 0 8,0 3 8-7,4 4 2 4,-4 0 0-5,4-3 0 24,3 3-30-24,1 0-6 1,-1-4 0-1,1 1-1 17,4-4 9-16,-1 0 3-1,4 0 0 0,-3-3 0 0,3 0 16 0,-4 0 3 7,1-7 1-4,-1 0 0 6,-3 0 13-8,-1 0 0-1,1-7 0 0,-4 0 0 6,0 0 0-6,0-3 0 7,-1 0 0-7,1 0 0 9,0-4 0-9,-4 1 0 7,0-1 10-7,4 1-10 8,-4-4 9-8,4 3-9 8,-4 4 10-8,3 0-10 6,-3 0 9-6,4-1-9 11,4 5 8-11,-4-1-8 4,3 0 12-4,1 4-4 9,0-1 0-9,-1 1 0 6,5 3 0-6,-5 0-8 7,5 0 12-7,-1 0-4 8,-3 3-18-8,3-3-4 7,-3 0-1-7,-1 4-783 15,1-4-157-14</inkml:trace>
    </iact:actionData>
  </iact:action>
  <iact:action type="add" startTime="81679">
    <iact:property name="dataType"/>
    <iact:actionData xml:id="d113">
      <inkml:trace xmlns:inkml="http://www.w3.org/2003/InkML" xml:id="stk113" contextRef="#ctx0" brushRef="#br1">20889 16077 2300 0,'0'7'51'1,"0"3"10"-1,4 0 3 0,-4 7 0 0,4-7-52 0,-4 7-12 6,4 0 0-6,0 4 0 9,-1-4 96-9,1-1 16 8,-4 5 3-8,4-4 1 7,0 3-68-7,-4-6-12 9,4 3-4-9,-4-4 0 5,3 1-16-5,-3-4-3 9,0 3-1-9,4 1 0 7,-4-11 7-7,0-3 1 6,0 0 0-6,0 0 0 21,0 0-39-20,0 0-7 0,0 0-2-1,0 0 0 2,4-3 8-1,0-4 2 3,0 0 0-3,3-3 0 9,1 4 10-10,0-5 8 5,-1 5-12-5,5-1 12 11,-1 0 0-11,0-3 0 4,5 3 0-4,-1 0 0 10,0 4 8-9,0-1 1 2,1 1 1-2,-1 3 0 7,0 0-2-8,0 0 0 8,5 3 0-8,-5 1 0 7,0-1 20-7,-4 4 3 9,-3-4 1-9,4 8 0 6,-5-5-10-6,-3 1-2 10,0 3 0-10,0 1 0 4,-4-1-8-4,0 0-1 8,-8 0-1-6,0 0 0 3,1 0 19-4,-5 1 4 5,-3-1 1-6,0 0 0 9,0 0-34-9,-5 0 0 6,1-3 0-6,0 0 0 20,0-4-27-19,0 4-12-1,0-4-2 0,0 1-1 14,8-4-109-14,-1 0-21 0,1 0-5 0,11 0-991 6</inkml:trace>
    </iact:actionData>
  </iact:action>
  <iact:action type="add" startTime="82053">
    <iact:property name="dataType"/>
    <iact:actionData xml:id="d114">
      <inkml:trace xmlns:inkml="http://www.w3.org/2003/InkML" xml:id="stk114" contextRef="#ctx0" brushRef="#br1">21381 16308 2370 0,'0'0'67'2,"0"0"15"-2,0 0-66 0,4 6-16 6,-4 1 0-6,4 0 0 9,0 0 77-9,-4 0 12 6,3 3 3-6,-3 0 0 10,4 0-52-10,-4 0-9 6,0 0-3-6,0-6 0 18,0 6-44-18,0-3-10 1,0-7-2-1,0 0 0 15,0 0-247-15,0 0-49 0,0 0-11 3,0 0-1-3</inkml:trace>
    </iact:actionData>
  </iact:action>
  <iact:action type="add" startTime="82200">
    <iact:property name="dataType"/>
    <iact:actionData xml:id="d115">
      <inkml:trace xmlns:inkml="http://www.w3.org/2003/InkML" xml:id="stk115" contextRef="#ctx0" brushRef="#br1">21373 16267 2098 0,'0'0'60'0,"0"0"12"0,0 0-58 1,0 0-14-1,4 0 0 0,0-10 0 7,4 10 112-6,-1-7 20 2,1 4 4-2,3 3 1 7,5-7-65-8,-1 7-12 5,4-4-4-5,0 4 0 10,4 0-36-10,0 0-8 5,0 0-2-5,0-6 0 12,3 6-10-12,-3-4 0 4,0 4 0-4,0-7 8 19,-4 4-144-19,-4 0-28 1,0-1-7-1,-3 1-884 9</inkml:trace>
    </iact:actionData>
  </iact:action>
  <iact:action type="add" startTime="82383">
    <iact:property name="dataType"/>
    <iact:actionData xml:id="d116">
      <inkml:trace xmlns:inkml="http://www.w3.org/2003/InkML" xml:id="stk116" contextRef="#ctx0" brushRef="#br1">21640 16026 2574 0,'0'0'56'1,"0"0"12"-1,0 0 3 0,-3 10 1 3,3-3-57-2,0 3-15 3,0 4 0-3,3-1 0 9,-3 8 86-10,4-8 14 4,-4 8 4-4,4 2 0 12,-4 1-64-12,4 0-13 2,0-4-3-2,-4 4 0 9,3-4-24-9,1 1 0 7,0-1 0-7,4-3 0 19,-5 0-56-19,5 0-17 1,0-4-3-1,-1 4-1 14,1-6-146-14,0-1-29 0,11 7-5 4,-8-4-2-4</inkml:trace>
    </iact:actionData>
  </iact:action>
  <iact:action type="add" startTime="82545">
    <iact:property name="dataType"/>
    <iact:actionData xml:id="d117">
      <inkml:trace xmlns:inkml="http://www.w3.org/2003/InkML" xml:id="stk117" contextRef="#ctx0" brushRef="#br1">21835 16460 1947 0,'0'0'43'1,"0"0"9"-1,4-7 1 0,-1 4 2 0,1-4-44 0,-4 0-11 0,8 1 0 0,-4-5 0 8,-1 5 96-7,1-4 18 2,0-1 3-3,0-6 1 7,0 4-43-7,3 3-9 10,-3-4-2-10,0 1 0 5,4-1-25-5,-5 0-6 8,1 4-1-8,4 0 0 8,-4 0-32-8,3 3 0 7,-3 4 0-7,4-7 0 18,-4 10-25-18,-4 0-12 0,0 0-3 1,0 0 0 15,0 0-52-16,0 0-12 1,3 0-1-1,5 10-933 7</inkml:trace>
    </iact:actionData>
  </iact:action>
  <iact:action type="add" startTime="82727">
    <iact:property name="dataType"/>
    <iact:actionData xml:id="d118">
      <inkml:trace xmlns:inkml="http://www.w3.org/2003/InkML" xml:id="stk118" contextRef="#ctx0" brushRef="#br1">22250 16226 2008 0,'0'0'44'0,"0"0"10"1,0 0 2-1,0 0 0 2,0 0-45-2,0 0-11 8,0 0 0-8,0 0 0 6,0 0 105-5,-11-7 19 7,3 7 4-8,-3 7 1 7,-1-7-50-7,1 10-11 9,0-6-1-8,-1 3-1 4,1 3-36-4,-1 0-7 8,-3 0-2-8,7-3 0 3,-3 3 19-4,3 0 4 8,1 0 1-8,3 1 0 7,0-1-29-6,4 0-7 4,0 0-1-5,0-3 0 9,4 3-8-9,3-7 0 6,1 4 0-6,0-3 0 10,-1 2 0-10,5-6 0 5,-1 0 11-5,-3-6-11 11,3 2 0-11,1-3 0 4,3-3 0-4,-4 0 0 13,1-3 0-12,3 2-18 0,-3-6 2 0,-1 7 1 21,-3-3-19-21,3-1-4 0,-3 4-1 0,-5 3 0 9,5 4 2-10,-4-7 0 0,0 10 0 0,-4 0 0 3,0 0 37-3,0 0 0 10,0 0 0-10,0 10 0 6,-4 0 0-6,4 0 0 10,0 0 0-10,-4 0 0 5,4 4-18-5,0-4 1 6,4 0 0-6,-4 1-1152 13</inkml:trace>
    </iact:actionData>
  </iact:action>
  <iact:action type="add" startTime="83076">
    <iact:property name="dataType"/>
    <iact:actionData xml:id="d119">
      <inkml:trace xmlns:inkml="http://www.w3.org/2003/InkML" xml:id="stk119" contextRef="#ctx0" brushRef="#br1">22517 16382 1911 0,'0'0'42'0,"0"0"9"0,0 0 1 0,0 0 2 0,4 0-43 1,0 10-11 9,-4-10 0-10,4 0 0 4,3 0 92-4,-3-6 16 6,4 2 3-6,-4 4 1 10,3-10-52-10,-3 0-9 5,0 3-3-5,3-3 0 8,-3 0-22-8,0 0-5 7,4-1-1-7,-5-2 0 10,5-1-20-10,0 4 0 5,-4 0 0-5,3-7 0 11,1 3 0-11,-4 4-10 4,3 3 10-4,-3-3-13 20,4 4-12-20,-5 2-3 0,1-3 0 0,4 4 0 15,-8 3-117-15,4 0-24 1,-4 0-5-1,7-3-1 14,1 3-101-14,0 3-20 0,-5-3-4 0,5 3 0 15,0 1 135-15,-1 3 27 0,-3-1 6 0,0 1 0 3,4 3 209-3,-5 0 42 11,5-6 8-11,-4 6 1 5,3 0 104-5,1 0 21 7,0 4 4-7,-1-4 1 7,1 0-87-7,0 4-18 7,-1-4-3-6,5 4-1 8,-5-4-57-9,5-4-12 5,-5 8-3-5,5-14 0 10,-1 10-36-10,1-10-7 5,-1 0-2-5,0 0 0 11,1-10-32-11,-1 3 0 4,1-3 0-4,-1-3 0 13,1 2-13-13,-5-2-10 2,5-1-1-1,-5 1-1 21,1-1-4-22,-4 4-1 3,3-10 0-3,-3 9 0 0,-4 1 22 0,4-7 8 9,-4 11 0-7,4-5-9 7,-4 8 42-5,0 3 9-4,0 0 2 0,0 0 0 5,0 0 12-5,0 0 2 10,0 7 1-10,4 0 0 4,-1 6-34-4,1 1-6 8,0 3-2-8,0 3 0 7,4 0-17-7,-1 7 0 6,1 1 0-6,-1 2 0 9,5 4 0-9,-1-4 10 6,1 8-10-6,-1-4 8 11,4 0 26-11,-7-4 5 4,3 4 1-4,-3 13 0 11,4-13 16-10,-9 0 4 2,1-3 1-3,-4-4 0 13,-4 3 4-13,1-9 1 2,-5 2 0-1,0-2 0 7,-3-4-16-8,-1-4-3 6,-3 1-1-6,4-4 0 9,-8-3-18-9,3-7-4 7,1 0-1-7,0-7 0 8,0 4-11-8,-1-14-3 9,5 0 0-9,0 0 0 5,-5-7-6-5,5 4-3 11,3-7 0-11,1 3 0 5,3-3 0-5,0 6-8 6,8-2 8-6,0 2-10 9,3 8 10-9,1-8-8 7,7 1 8-7,-3 0-8 8,-1-1-10-8,4 1-2 6,0 0 0-6,12-1 0 22,0 8-99-21,7-8-20 0,0 8-4 5,-7 3-1305-4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63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1" timeString="2020-03-14T19:18:28.483"/>
    </inkml:context>
    <inkml:brush xml:id="br1">
      <inkml:brushProperty name="width" value="0.055" units="cm"/>
      <inkml:brushProperty name="height" value="0.055" units="cm"/>
    </inkml:brush>
  </inkml:definitions>
  <iact:action type="add" startTime="23709">
    <iact:property name="dataType"/>
    <iact:actionData xml:id="d0">
      <inkml:trace xmlns:inkml="http://www.w3.org/2003/InkML" xml:id="stk0" contextRef="#ctx0" brushRef="#br0">22441 4836 1818 0,'0'0'40'1,"0"-3"8"-1,0-7 1 0,0 3 3 1,0 3-42-1,0-6-10 6,4 3 0-6,-4 4 0 9,0-7 123-9,0 10 22 6,4-7 5-5,-4 7 1 9,3-3-35-10,-3 3-8 5,0 0 0-5,0 0-1 11,0 0-15-11,0 0-4 4,0 0 0-4,0 0 0 13,0 0-21-12,0 0-5-1,4 6-1 0,0 8 0 10,0-4-19-10,-4 4-4 6,4 6-1-6,-1 4 0 9,-3 3-13-9,4 3-4 11,0 11 0-11,0-17 0 4,0 0-8-4,3 6-1 10,-7 11-1-10,0-4 0 4,4 4 5-4,0-1 1 12,-4 5 0-12,4-5 0 6,-4 8-8-6,4 13-8 9,-4 3 11-9,0-6-11 6,3-11 9-5,-6 1-9 4,3-8 0-4,-4 1 9 6,0-7-9-6,-4 3 8 5,1-3-8-6,-5-7 8 8,1 4 1-8,-1-4 0 5,-3 3 0-5,0 1 0 12,3-4-1-12,-3 0-8 3,-4-3 12-3,4 3-4 19,0-7-32-18,-1 1-6-1,5-8-2 0,-8 4 0 3,4-3 32-3,-1-1 0 8,-3 1 0-8,0-1 0 7,0-2 18-6,4-1 10 7,0 0 1-8,-4-7 1 6,3 4-30-6,1 3 0 12,0-10 0-12,3 10 0 5,-3-10 0-4,4 7 0 5,3-7 0-4,-3 4 0 17,3 2-23-17,4-6-4-1,4 0-1-1,0 0 0 0,0 0 28 0,-7 0 0 3,7 0 0-3,0 0 0 11,0 0 0-11,0 0 0 7,-4-6 0-7,0-5 0 12,4 5 0-11,0 2 0 1,0-6 0-2,0-7 0 11,0-3 0-11,4-1 0 3,0 4 0-3,-1-3 0 8,1 3 0-8,0 4 0 6,-4 2 0-6,4 1 0 9,0 0 0-9,0 0 19 7,-4-4-3-7,3 4-1 8,-3 0-15-8,4 0 0 9,-4 3 0-9,4-3 0 6,0 3 0-6,-4 0 0 10,0 1 0-10,0 6 0 4,4-4 8-4,-4 4-8 7,0 0 0-7,0 0 0 8,0 0 12-8,0 0-3 7,0 7-1-7,0 7 0 9,0-1-8-9,-4 4 0 9,4 0 0-6,0 3 0 3,0-3 0-6,0 4 0 7,0-1 0-7,-4 0 0 16,4 1-16-16,0-4-9 1,0 0-2 0,0-4 0 4,0 4 46-4,4-7 9 1,-4 0 1-2,4 4 1 10,-1-4-22-10,5-3-8 7,-4 3 0-7,3 0 8 7,5-3-8-7,-4 0 0 7,-1-4 0-7,5 4 0 8,-1-7 0-8,0 3 0 8,-3-3 0-8,4 0 0 7,-1 0 0-7,0-3 0 10,-3 0 0-10,3-1 0 5,-3 1 0-5,4-1 0 7,-5 1 0-7,1-4 0 21,3 0-171-21,-3 1-30 0,19-21-7 1,-16 10 0-1</inkml:trace>
    </iact:actionData>
  </iact:action>
  <iact:action type="add" startTime="25212">
    <iact:property name="dataType"/>
    <iact:actionData xml:id="d1">
      <inkml:trace xmlns:inkml="http://www.w3.org/2003/InkML" xml:id="stk1" contextRef="#ctx0" brushRef="#br0">21290 3148 1663 0,'0'0'36'2,"0"0"8"-2,0 0 2 0,0 10 1 0,-4-3-38 0,4 3-9 4,4 4 0-4,-4 3 0 9,3-4 119-9,-3 4 21 6,4 7 5-6,0-4 1 10,0 4-14-10,0 0-4 8,-1 6 0-8,1-3 0 8,0 4-107-8,0-8-21 5,0 8 0-5,0-7-10 12,-1-1 10-12,1-6 8 3,0 0-8-3,0 4 11 8,0-11-11-8,-4-3 0 7,3 3 0-6,-3-10 0 17,0 0-254-17,0 0-53-1</inkml:trace>
    </iact:actionData>
  </iact:action>
  <iact:action type="add" startTime="25406">
    <iact:property name="dataType"/>
    <iact:actionData xml:id="d2">
      <inkml:trace xmlns:inkml="http://www.w3.org/2003/InkML" xml:id="stk2" contextRef="#ctx0" brushRef="#br0">21206 3199 1843 0,'-8'-14'40'1,"8"14"9"-1,0-7 2 1,0 1 1-1,0-1-42 0,4 0-10 4,0 4 0-4,3-4 0 14,1 4 119-14,0-8 21 4,3 11 5-3,0-6 1 5,1 2-58-6,3 4-11 9,0 0-2-9,4 0-1 6,1 0-5-6,2 0-1 8,5 0 0-8,0 4 0 7,3 2-39-6,1-2-8 8,-5 3-1-9,5-4-1 6,-4 7-19-6,-1-3 0 6,-3 6 0-6,0 1 0 9,-8 0 10-8,1-4 2 4,-5 3 0-5,0 1 0 9,-7 3 17-9,-4-4 4 6,0 4 1-6,-4 0 0 9,-3 4-34-9,-5-1 0 8,1 4-15-8,-4-1 5 11,-1-2 10-11,-3 2 12 5,-3-2-2-4,2 3-1 8,1-8-27-9,-3 1-6 3,2-3 0-2,1 0-1 17,4-4-20-18,0 0-4 0,-4-3-1 0,4 3 0 15,3-10-156-15,1 3-31 0,-1-3-7 0,5-3 0 3</inkml:trace>
    </iact:actionData>
  </iact:action>
  <iact:action type="add" startTime="25720">
    <iact:property name="dataType"/>
    <iact:actionData xml:id="d3">
      <inkml:trace xmlns:inkml="http://www.w3.org/2003/InkML" xml:id="stk3" contextRef="#ctx0" brushRef="#br0">21739 3385 2415 0,'0'0'53'1,"4"10"11"-1,-4 1 3 0,4-1 1 1,0-7-55-1,-4 14-13 7,4-17 0-7,0 10 0 8,-1-6 0-8,-3 2 0 7,0-6 0-7,0 0-1070 15</inkml:trace>
    </iact:actionData>
  </iact:action>
  <iact:action type="add" startTime="25874">
    <iact:property name="dataType"/>
    <iact:actionData xml:id="d4">
      <inkml:trace xmlns:inkml="http://www.w3.org/2003/InkML" xml:id="stk4" contextRef="#ctx0" brushRef="#br0">21701 3223 230 0,'4'3'0'0,"8"0"9"0,-5 1-9 0</inkml:trace>
    </iact:actionData>
  </iact:action>
  <iact:action type="add" startTime="25975">
    <iact:property name="dataType"/>
    <iact:actionData xml:id="d5">
      <inkml:trace xmlns:inkml="http://www.w3.org/2003/InkML" xml:id="stk5" contextRef="#ctx0" brushRef="#br0">22144 3209 1947 0,'0'0'43'0,"0"0"9"0,0 0 1 0,0 0 2 2,0 0-44-2,0 0-11 7,0 0 0-7,-8-3 0 9,4 3 114-9,-3-7 21 6,-1 7 4-6,0 0 1 11,1 0-53-11,-1 7-11 5,-3-4-1-5,-1 4-1 11,5 0-34-10,-5 3-6 2,1 0-2-3,-1 7 0 7,1-7 0-6,3 10-1 7,1-10 0-8,-1 7 0 7,4 4-39-7,0-11-8 8,4 4-2-8,0-1 0 7,4-3 18-7,0 0 0 8,0-6 0-7,3 3 0 5,1-7 0-6,3 0 0 10,1 0 0-10,-1-11 0 5,1 1 0-5,3-3 0 6,-4-4 0-6,1 3 0 23,-1-6-60-23,-3 3-9 1,3-7-2-1,-3 4 0 15,-4-4 0-15,3 0 0 2,-3-3 0-2,-4 7 0 14,0-11 23-13,-4 11 4 0,1-7 0-1,-1 3 1 1,0 4 43 4,-4 6 0-5,5-3 13 0,-5 14-3 13,4-7 45-11,4 10 9-2,0 0 1 1,-8 10 1 4,5-7-1-5,-1 14 0 7,0-7 0-7,4 7 0 8,0 0-30-8,0 0-7 8,0 7 0-8,4-10-1 7,3 3-7-7,-3 3-2 9,4-3 0-9,3 7 0 18,1-14-84-18,-1 7-17 0,1-4-3 1,3 1-715 9,0-4-143-9</inkml:trace>
    </iact:actionData>
  </iact:action>
  <iact:action type="add" startTime="26350">
    <iact:property name="dataType"/>
    <iact:actionData xml:id="d6">
      <inkml:trace xmlns:inkml="http://www.w3.org/2003/InkML" xml:id="stk6" contextRef="#ctx0" brushRef="#br0">22426 3331 1890 0,'0'0'41'1,"0"0"9"-1,-4-7 2 0,0 0 1 2,0 4-42-2,0-7-11 8,4-4 0-8,-3 4 0 7,-1 0 55-7,4-7 9 8,-4 0 1-8,4 4 1 7,-4-4-15-7,4 3-3 10,0 0-1-10,4 1 0 5,-4 6-2-5,4-6 0 6,0 2 0-6,-1 5 0 9,1 2 18-9,4-3 3 6,0 4 1-6,-1 3 0 9,5 0-5-9,-5 0-1 6,5 0 0-6,-1 0 0 9,4 3-18-9,-3 4-4 7,-1-3-1-7,1 6 0 9,-1-3-5-9,-3 6-1 6,-1-6 0-5,1 3 0 11,-4 0-32-12,0 0-19 2,-1 1 3-2,-3-1 0 19,4 0-114-18,-4-3-22-1,0 3-5 0</inkml:trace>
    </iact:actionData>
  </iact:action>
  <iact:action type="add" startTime="26607">
    <iact:property name="dataType"/>
    <iact:actionData xml:id="d7">
      <inkml:trace xmlns:inkml="http://www.w3.org/2003/InkML" xml:id="stk7" contextRef="#ctx0" brushRef="#br0">22712 3114 2102 0,'0'0'46'1,"7"0"10"-1,1 0 1 0,3-14 3 1,1 11-48-1,-1 0-12 5,1-1 0-5,-1-2 0 12,1 2 41-12,-1-3 7 3,0 7 0-3,1-10 1 20,-5 10-103-20,1-10-21 0,0 7-4 0,-4-4-1 4</inkml:trace>
    </iact:actionData>
  </iact:action>
  <iact:action type="add" startTime="26742">
    <iact:property name="dataType"/>
    <iact:actionData xml:id="d8">
      <inkml:trace xmlns:inkml="http://www.w3.org/2003/InkML" xml:id="stk8" contextRef="#ctx0" brushRef="#br0">22769 2856 2340 0,'0'17'66'1,"0"-6"15"0,0-1-65-1,0 3-16 5,4 4 0-5,-1 7 0 10,1-4 104-9,0 4 18 4,4 3 3-5,-4-3 1 11,3 6-74-10,-3-6-14 2,0 3-3-3,0-3-1 19,-4 3-98-18,3-3-19-1,1 0-4 0</inkml:trace>
    </iact:actionData>
  </iact:action>
  <iact:action type="add" startTime="27254">
    <iact:property name="dataType"/>
    <iact:actionData xml:id="d9">
      <inkml:trace xmlns:inkml="http://www.w3.org/2003/InkML" xml:id="stk9" contextRef="#ctx0" brushRef="#br0">21686 4036 1267 0,'0'0'28'1,"0"0"5"-1,0 0 2 1,0 0 1-1,0 0-36 0,0 0 0 4,0 0 0-4,0 0 0 9,0 0 161-9,0 0 26 8,0 0 5-8,-8 0 0 8,8 0-83-8,-7 3-17 9,-5-3-3-9,5 4-1 6,-1-1-26-6,1 1-6 6,-5-1 0-6,1 4-1 8,3-4-11-8,-3 4-1 7,3-4-1-7,-3 4 0 8,3-3-29-8,0 6-5 7,4-7-8-7,1 4 11 8,3-7 17-8,-4 3 4 9,4-3 1-9,0 7 0 10,0-7-33-10,4 10 0 5,-1-6 0-4,5 2 0 17,0 5-20-18,3-11-10 1,1 6-2-1,-1-2-1 3,0 3 33-2,1-4 0 4,3 4 0-5,-3-4 0 7,-1 0 0-6,4 4 0 6,-3 0 0-6,-1-4 0 5,1 4 24-5,-5-3 12 7,1 2 3-7,-4 5 0 4,3-8-15-5,-7 4-4 10,0 3 0-10,0-3 0 5,0-7-12-5,-4 10-8 12,-3-7 10-12,-1 7-10 3,1 1 0-3,-5-5 0 8,-3 1 0-8,3-3 0 8,-3 2 0-8,4-2 0 7,-4-4 0-7,3 3 0 20,-3-3-99-19,3 0-22-1,-3-3-5 1,4-1-650 7,-1 1-129-7</inkml:trace>
    </iact:actionData>
  </iact:action>
  <iact:action type="add" startTime="27644">
    <iact:property name="dataType"/>
    <iact:actionData xml:id="d10">
      <inkml:trace xmlns:inkml="http://www.w3.org/2003/InkML" xml:id="stk10" contextRef="#ctx0" brushRef="#br0">21732 3846 1792 0,'4'17'51'0,"-1"-13"10"0,1 9-49 0,4 1-12 7,-4 3 0-7,3 3 0 9,1-3 156-9,-4 3 29 6,3 1 6-6,1 2 1 11,3-2-103-11,-3-1-20 4,0-3-4-3,-4-3-1 10,3 6-51-11,-3-10-13 3,4 0 0-3,-5 0 0 8,1 1 0-7,4-8 0 6,-4 4 0-7,-4-7 0 18,3 3-48-17,-3-3-13-1,0 0-3 0,0 0 0 3,4-3 52-3,0 3 12 10,0-7 0-10,0-3 0 17,0 6-54-17,-1-6-8 0,1-7-2 0,-4 7 0 3,4-3 103-3,0-1 20 7,0 4 4-7,-1-4 1 8,1 4 0-8,4 0 0 7,-1 3 0-7,1 0 0 9,0 4-27-9,3 0-5 9,-3-1 0-9,3 4-1 10,1 4 13-10,-1-1 2 5,1 4 1-5,-5 0 0 8,5 3 2-8,-5-4 1 4,-3 1 0-4,4 3 0 13,-5 1-40-13,1-5-10 2,0 5 0-2,0-1 0 20,0-7-49-20,-4 4-12 0,0-7-3 0,0 0 0 14,4 10-165-14,-4-10-34 0</inkml:trace>
    </iact:actionData>
  </iact:action>
  <iact:action type="add" startTime="27987">
    <iact:property name="dataType"/>
    <iact:actionData xml:id="d11">
      <inkml:trace xmlns:inkml="http://www.w3.org/2003/InkML" xml:id="stk11" contextRef="#ctx0" brushRef="#br0">22262 4043 2419 0,'0'0'53'1,"0"0"11"-1,0 0 3 0,0 0 1 2,0 0-55-1,4 3-13 3,-4-3 0-4,7 7 0 9,1-7 27-9,-1 0 2 8,1 3 1-8,0-3 0 7,-1-3-30-7,1 3 8 8,0-3-8-8,3-1 0 18,-3 1-22-17,-1-1-7-1,5-2-2 0,-5-1 0 3,1 4 76-3,0-4 15 7,-1-3 4-7,-3 3 0 21,0 0-103-21,0 4-20 0,-4-8-4 0,0 1-1 3,0 0 76-3,-4 3 16 6,0-3 2-6,0 3 1 8,-3 1-31-8,-1 2 0 6,0-6 0-5,-3 7 0 8,3-4-9-8,-3 4-8 4,-1 3-2-5,1-4 0 19,0 4-30-19,3 0-7 1,-4 0 0-1,1 0-1 15,3 4-129-14,1-4-26-1</inkml:trace>
    </iact:actionData>
  </iact:action>
  <iact:action type="add" startTime="28692">
    <iact:property name="dataType"/>
    <iact:actionData xml:id="d12">
      <inkml:trace xmlns:inkml="http://www.w3.org/2003/InkML" xml:id="stk12" contextRef="#ctx0" brushRef="#br0">22311 4016 1004 0,'0'0'28'1,"0"0"7"1,0 0-35-2,0 0 0 6,0 0 0-6,0 0 0 9,0 0 124-9,0 0 19 6,0 0 3-5,0 0 1 8,0 0-39-8,0 0-8 4,0 0-2-5,0 0 0 11,0 0-3-11,0 0-1 4,0 0 0-4,0 0 0 8,0 0-24-8,-3-7-5 7,3 0-1-7,0 4 0 8,0-7-51-8,-4-1-13 7,4 5 0-7,0 2 0 8,-4-6 26-8,4 0 2 9,0 3 1-9,-4 0 0 6,4 1 5-6,0 2 1 10,0 4 0-10,-4-10 0 17,4 3-79-17,0 7-16 0,0 0-4 1,0-6 0 1,0 6 46-2,0 0 9 7,0 0 9-6,0 0-13 18,0 0-138-18,0 0-27-1,0 0-6 1</inkml:trace>
    </iact:actionData>
  </iact:action>
  <iact:action type="add" startTime="29010">
    <iact:property name="dataType"/>
    <iact:actionData xml:id="d13">
      <inkml:trace xmlns:inkml="http://www.w3.org/2003/InkML" xml:id="stk13" contextRef="#ctx0" brushRef="#br0">22540 3792 2113 0,'0'0'46'1,"0"0"10"-1,0 0 1 0,0 0 3 0,0 0-48 0,8-3-12 6,-8 3 0-6,4 3 0 10,3-3 108-10,-7 0 20 5,8 3 3-5,-4 4 1 12,-1-3-57-12,1 2-11 3,0 5-3-3,0-11 0 10,3 10-37-10,-3-10-7 6,0 10-1-6,4-10-1 8,-4 3-15-8,-1 4 0 8,5-7 0-8,-8 0 0 7,8 3 0-7,-1-3 0 9,1 7 0-9,-1-7 0 6,1 0 0-6,0 0-12 11,-1 4 12-10,1-4-13 4,0 3 13-5,-1 4-11 7,5-7 11-6,-1 3-10 6,-3 1 10-7,3-4 0 6,1 0 0-5,-1 3 0 7,-3-3 0-8,-1 0 0 6,5-3 0-6,-5 3 8 9,1-4 4-9,0 1 2 4,-1-4 0-3,1 0 0 9,-1 0 2-10,-3 4 0 4,0-7 0-4,0 0 0 12,0 0-2-12,0 3 0 4,-1-3 0-4,-3 3 0 8,0 0-14-7,4 0 11 5,-4 0-11-6,0 1 10 8,0 6-10-8,-4-7 0 8,1 0 0-8,-1 0-11 18,4 7-20-18,-4-3-4 0,0 0-1 1,4 3 0 14,-8-7-124-15,1 3-26 0,7 4-5 0,0 0-887 5</inkml:trace>
    </iact:actionData>
  </iact:action>
  <iact:action type="add" startTime="38136">
    <iact:property name="dataType"/>
    <iact:actionData xml:id="d14">
      <inkml:trace xmlns:inkml="http://www.w3.org/2003/InkML" xml:id="stk14" contextRef="#ctx0" brushRef="#br0">7527 9036 1645 0,'0'0'36'1,"4"-3"7"-1,-1-4 1 0,1 4 4 2,0-7-39-2,0-1-9 7,0 5 0-7,3-5 0 8,-3-2 123-8,0 3 22 9,3-4 5-9,-3 1 1 6,-4-4-50-6,0 3-9 10,0-3-3-9,-4 7 0 2,1-10-21-2,-5 3-4 7,-3 0 0-8,-1 0-1 7,-3 0-15-7,3 0-4 9,-3 0 0-9,-4 3 0 6,0 4-44-6,0 3 0 7,0 4 0-7,0-4 0 10,4 14 42-10,-4-7 12 6,0 10 2-6,-1 0 1 11,5 7-37-11,0 4-8 5,0 2-2-1,-1 4 0 3,5 4-10-7,0-1 0 4,3 4 0-3,0 4 0 5,8 2 12-6,0-2-2 5,0 2-1-5,4 1 0 9,4-4 7-9,-1-3 2 8,1 0 0-8,3-3 0 8,5-4-10-8,-5-7-8 8,4-3 9-8,1 0-9 7,3-4 0-7,0-2-15 13,0-1 2-12,0-3 0 15,0-4-213-14,4-3-42 0,23-3-9-1,-8-8-2 0</inkml:trace>
    </iact:actionData>
  </iact:action>
  <iact:action type="add" startTime="38436">
    <iact:property name="dataType"/>
    <iact:actionData xml:id="d15">
      <inkml:trace xmlns:inkml="http://www.w3.org/2003/InkML" xml:id="stk15" contextRef="#ctx0" brushRef="#br0">7832 9029 2419 0,'0'0'53'1,"0"0"11"-1,-8 0 3 0,0-3 1 2,-3 0-55-1,3 3-13 7,-3 0 0-8,3 6 0 6,-3-2 118-6,3 6 21 9,-3 0 4-9,-1 4 1 6,1 3-84-6,3 3-16 11,1 4-3-11,-1-1-1 4,0 1-22-4,5 0-5 6,3 3-1-6,-4-7 0 9,4 1-3-9,4-4-1 7,-4-4 0-7,7-3 0 8,1 1-8-8,0-5 0 6,3-6 0-5,0 4 0 7,1-8 0-8,3 1 0 6,-3-7 0-5,-1 3 0 9,0-13 0-10,-3 10-17 4,3-11 4-4,1 1 1 12,-4 0 12-12,-1-1 0 4,1 4 0-4,-1 0 0 19,-3 0-54-18,4 4-8-1,-4 3-2 0,-1-4 0 3,-3 7 45-3,0 7 9 8,0 0 2-8,0 0 0 18,0 0-31-17,0 0-5-1,0 10-2 0,0 11 0 16,0-8-22-16,0 4-5 0,0-3-1 1,4 3 0 18,0 0-146-19,0-4-28 1,11 14-7-1,0-10-1 0</inkml:trace>
    </iact:actionData>
  </iact:action>
  <iact:action type="add" startTime="38692">
    <iact:property name="dataType"/>
    <iact:actionData xml:id="d16">
      <inkml:trace xmlns:inkml="http://www.w3.org/2003/InkML" xml:id="stk16" contextRef="#ctx0" brushRef="#br0">8034 9321 1314 0,'0'0'37'0,"0"0"8"4,0 0-36-4,0 0-9 5,4-7 0-5,-1 4 0 11,1-4 104-11,0-3 20 4,0-7 3-4,0 3 1 8,-1-3-52-8,1 0-9 7,0-3-3-7,0-4 0 8,3 4-12-8,1 3-4 7,0-3 0-7,-1-4 0 8,5 7 13-8,-5 4 3 9,1-1 0-9,3 4 0 6,-3 3 7-6,4 0 1 10,-1 4 1-10,4 3 0 5,0 0-17-5,-3 3-3 6,3 4-1-6,-3 0 0 9,3 3-13-9,-4 4-3 6,1-1-1-5,-5 4 0 7,5 7-12-7,-5-11-3 5,-3 8 0-6,4-4 0 9,-4 3-20-8,3-3 0 4,-3 0-10-5,0 3 10 20,0-10-211-20,3 1-35 0,1 9-7 7,-8-20-2-6</inkml:trace>
    </iact:actionData>
  </iact:action>
  <iact:action type="add" startTime="38994">
    <iact:property name="dataType"/>
    <iact:actionData xml:id="d17">
      <inkml:trace xmlns:inkml="http://www.w3.org/2003/InkML" xml:id="stk17" contextRef="#ctx0" brushRef="#br0">8689 8667 2254 0,'12'23'64'0,"-8"-9"14"1,3 3-62-1,5 3-16 5,-5 4 0-5,5 7 0 12,-1-4 92-12,-3 7 15 4,3-4 3-4,-3 4 1 8,3 0-46-8,-3-4-9 7,-4 8-1-7,3-11-1 8,-3 3-38-8,0-3-8 7,0-3-8-6,0 3 11 6,0-10-11-7,-4 0 0 9,0 0 0-9,0-7 0 7,0 0-12-7,0-10-2 9,0 0 0-9,0 0 0 17,0 0-23-17,-4-6-5 0,4-1-1 0,0-7 0 3,-4 4 27-3,4-3 6 7,4-4 1-6,-4 3 0 8,4-3 9-8,-1 4 0 4,5-4 0-2,-4 3 0 5,3 4 8-7,1 0 4 3,3 0 1-3,-3-1 0 8,4 5 17-8,3 2 3 2,-4 1 1-2,4-1 0 11,1 4-2-11,-5 0-1 0,8 0 0-1,-4 4 0 9,-3-1 5-9,3 4 2 5,-3 0 0-4,-5 0 0 7,1 3-9-8,-4 3-1 8,-4-3-1-8,0 4 0 7,-4 3 12-6,-4 0 2 7,1-4 1-8,-5 4 0 6,1-3-42-6,-5 0 0 10,1-1 0-10,0-3 0 16,0 0-109-15,-1-3-21 0,5-3-4-1,-4-4-734 9,3 0-148-9</inkml:trace>
    </iact:actionData>
  </iact:action>
  <iact:action type="add" startTime="39352">
    <iact:property name="dataType"/>
    <iact:actionData xml:id="d18">
      <inkml:trace xmlns:inkml="http://www.w3.org/2003/InkML" xml:id="stk18" contextRef="#ctx0" brushRef="#br0">9109 9138 2000 0,'0'0'56'0,"7"0"14"2,5 0-56-2,-1 0-14 9,1 0 0-9,3 0 0 6,0 0 98-5,4-7 17 9,0 4 3-10,0-4 1 5,1 4-59-5,-1-11-12 6,0 7-3-6,-4-3 0 8,0 0-25-7,0 0-4 5,-7 0-2-6,0-1 0 9,-1 1-6-9,-3 0-8 5,-4 7 11-4,4-7-11 7,-8-1 28-7,0 11-2 5,0-10 0-6,-3 10 0 10,-1 0 4-10,-3 0 1 5,-4 0 0-5,3 0 0 12,-3 4 14-12,0 2 3 3,3 5 1-3,1-8 0 9,-5 7 7-9,9 0 0 6,-5 4 1-6,9-1 0 10,-1 1-31-10,0 3-6 7,8-4-2-7,-4 8 0 8,7-8 2-8,-3 4 1 8,4-3 0-7,3-4 0 5,5 4-13-6,-1-8-8 9,0 5 8-9,0-5-8 18,4-6-68-18,0 4-17 0,0-8-4 0</inkml:trace>
    </iact:actionData>
  </iact:action>
  <iact:action type="add" startTime="39881">
    <iact:property name="dataType"/>
    <iact:actionData xml:id="d19">
      <inkml:trace xmlns:inkml="http://www.w3.org/2003/InkML" xml:id="stk19" contextRef="#ctx0" brushRef="#br0">10203 9006 1746 0,'0'0'49'0,"0"0"12"0,0 0-49 0,-8 0-12 5,8 0 0-5,-11-4 0 10,3 4 137-10,1 0 25 5,-1 0 5-4,-3 0 1 10,3 0-63-11,0 4-12 4,-3 3-2-4,0-4-1 8,3 4-13-7,-4 3-2 6,1 0-1-7,0 4 0 7,-1 3-59-6,1-4-15 7,3 7 0-8,0 1 0 6,1-1 56-6,-1-6 9 8,4 3 2-8,1 0 0 7,3-4-33-7,0 1-6 10,3-4-2-10,1-3 0 5,4 6-14-5,-1-13-4 7,1 0 0-7,4 0 0 8,-1 0 16-8,4-10 2 7,-3 0 1-7,3 0 0 23,0 0-43-23,0-4-9 1,-3 0-2-1,-1 1 0 0,1-1 27 0,-1-3-10 6,1 4 10-6,-5 3 0 19,1-7-34-18,-1 6 0-1,-3 5 0 0,4-1 0 7,-4 4 46-6,-4 3 10 1,0 0 2-2,0 0 0 13,0 13-24-12,4 1 8 0,-4 3-8-1,0 3 0 20,0-7-16-20,0 8-8 0,-4-1-2 1,4-3 0 1,0 0 26-2,4-3 16 9,-4-1-3-9,3 1 0 18,1-7-195-18,4 3-39 0,-4-10-8 0</inkml:trace>
    </iact:actionData>
  </iact:action>
  <iact:action type="add" startTime="40239">
    <iact:property name="dataType"/>
    <iact:actionData xml:id="d20">
      <inkml:trace xmlns:inkml="http://www.w3.org/2003/InkML" xml:id="stk20" contextRef="#ctx0" brushRef="#br0">10458 8951 2649 0,'0'0'58'0,"0"0"12"0,0 0 2 0,-7 4 4 1,-1 3-61-1,8-7-15 8,0 0 0-8,-4 3 0 7,4-3 54-6,-3 10 8 6,3 0 2-7,3-3 0 7,1 3-64-7,0 1-8 10,4-1-4-10,-1-7-1 5,1 7 13-5,3 0 0 8,-3-3 0-8,3 3 0 7,5 1 0-7,-5 2 0 7,1-3 0-7,-1 0 0 8,-3 1 23-8,-1-1 7 6,1 0 2-5,-4 0 0 8,-4 0-41-9,-4 0-8 7,0 1-2-7,-4-1 0 10,1-3 63-9,-1 3 12 3,-3 0 2-3,-1-3 1 18,1-4-118-19,-1 0-23 0,5 1-5 1,-5-4-1199 6</inkml:trace>
    </iact:actionData>
  </iact:action>
  <iact:action type="add" startTime="40734">
    <iact:property name="dataType"/>
    <iact:actionData xml:id="d21">
      <inkml:trace xmlns:inkml="http://www.w3.org/2003/InkML" xml:id="stk21" contextRef="#ctx0" brushRef="#br0">11271 8565 2275 0,'0'0'50'2,"0"0"10"-2,-4 10 3 0,0 4 1 0,4 6-52 0,-4 4-12 6,4 6 0-5,0 1 0 6,0 6 86-6,0-6 14 5,0 3 4-5,0 6 0 8,0-9-57-9,4 3-11 5,-4 0-3-5,0 3 0 9,4-7-10-9,-4 4-3 6,0-3 0-6,0-1 0 10,4 1-20-10,-1-11 0 5,-3 4 0-5,4-4-8 21,0 1-156-21,4-8-30 0,-5 1-6 0</inkml:trace>
    </iact:actionData>
  </iact:action>
  <iact:action type="add" startTime="40914">
    <iact:property name="dataType"/>
    <iact:actionData xml:id="d22">
      <inkml:trace xmlns:inkml="http://www.w3.org/2003/InkML" xml:id="stk22" contextRef="#ctx0" brushRef="#br0">11579 9026 2185 0,'0'0'48'0,"0"0"9"0,0-3 3 0,0-7 2 2,0-1-50-2,0 11-12 6,-3-10 0-6,3 10 0 9,0 0 106-9,-8 0 18 7,8 0 4-7,-8-7 1 8,1 14-1-7,-5-7 0 4,5 10 0-4,-1-6 0 9,-3 13-102-10,3-7-26 5,0 3 0-5,-3 4 0 12,3 0 40-12,1 0 2 3,-1 4 1-3,4-8 0 8,0 4-28-8,4-7-6 7,0 0-1-7,0 1 0 8,4-5-8-8,0 1 0 8,0-3 0-8,3-4 0 7,1-4 0-6,0 1 0 7,3-4 0-8,1-3 0 6,-1 0 0-5,0-4-11 5,5 4 11-6,-5-7-8 9,1 3 8-8,-1 1-12 5,0 3 12-6,-3 0-12 8,0-1 30-8,-1 5 6 8,-3-1 0-8,-4 7 1 8,0 0-25-7,0 0 0 5,4 7 0-6,4-1 0 10,-5 5 0-9,-3 2 0 3,4-3 0-4,-4 11 0 19,4-8-46-19,0 4-14 0,-4-3-4 1,4 3 0 12,-1-4-102-13,5 1-21 0,0-4-4 0,-1 0-999 9</inkml:trace>
    </iact:actionData>
  </iact:action>
  <iact:action type="add" startTime="41216">
    <iact:property name="dataType"/>
    <iact:actionData xml:id="d23">
      <inkml:trace xmlns:inkml="http://www.w3.org/2003/InkML" xml:id="stk23" contextRef="#ctx0" brushRef="#br0">11850 9182 1840 0,'0'-14'52'1,"-4"4"12"-1,4 0-52 0,0 0-12 5,0-10 0-5,0 3 0 10,0 0 129-10,4 0 23 5,-4 0 5-4,0 3 1 8,4 1-70-9,0 3-15 6,-1-1-2-6,5 1-1 10,0-7-29-10,-5 14-5 5,5-7-2-5,0 6 0 19,-1 1-130-19,1 6-27 1,0 1-5-1</inkml:trace>
    </iact:actionData>
  </iact:action>
  <iact:action type="add" startTime="41395">
    <iact:property name="dataType"/>
    <iact:actionData xml:id="d24">
      <inkml:trace xmlns:inkml="http://www.w3.org/2003/InkML" xml:id="stk24" contextRef="#ctx0" brushRef="#br0">12266 8972 2401 0,'0'0'52'1,"0"0"12"-1,-4-7 1 0,-4 7 3 0,0-3-54 0,1 3-14 6,-5 0 0-5,1 0 0 9,0 3 89-10,-1 4 15 5,1 3 4-5,-1 0 0 12,1 0-54-12,-1 4-10 3,5-1-3-3,-5 4 0 8,5-3-25-8,-1 3-6 7,0 0-1-7,5-4 0 9,3 1-9-9,3-4 0 7,1 0-12-6,0-3 12 16,4-4-33-17,-1-3 1 1,5 0 0-1,-5-3 0 3,9-4 9-3,-5-3 3 7,0 0 0-7,1 0 0 9,-1-4 5-9,-3 4 2 6,0-3 0-5,3 2 0 20,-7 5-14-20,0-1-2 0,-1 0-1-1,-3 7 0 0,0 0 30 0,8 3 0 6,0 4 0-5,-1 3 0 8,1 4 0-9,0 3 0 5,-1 7 0-5,5-4 0 12,-5 4 0-12,5 3 0 3,-5 0 0-3,5 3 0 12,-5-2 0-11,1-5 0 1,3 1 0-1,-7 6 0 8,4-2 9-9,-8-5 2 6,0 4 0-6,0-6 0 8,-4-1 9-8,0 0 3 8,-3-6 0-8,-5 3 0 7,1-3-7-7,-4-4 0 9,-1 0-1-9,1-7 0 6,0-3-3-6,-4 0 0 11,3-3 0-11,1-4 0 4,0-3 1-4,4 0 0 7,3-4 0-7,0 4 0 8,4-4-13-8,4 1 0 7,4-4 0-7,0 3 0 8,8-3 0-8,-1 7 0 7,4-10 0-7,0 10 0 20,5-4-48-20,-1 4-13 1,3-4-3-1,1 4 0 4,4 0 64-4,0 0 13 4,-4 0 3-4,3 3 0 13,1-3-16-13,-4-7 0 2,4 7 0-2,-1-4 0 10,1-3 0-9,-4 0 17 3,0-3-3-4,3 0-1 9,-3-1-13-9,-4 1 0 7,-3 0 0-7,-1-4 0 8,-4 7 0-8,-3 0 9 9,-1 3-9-9,-3 4 8 6,-4-3 4-6,-4 6 0 10,1 4 0-10,-5-4 0 5,0 3 35-5,1 4 7 7,-5 0 2-7,1 4 0 8,-1 3-1-8,1 3 0 6,0-7 0-6,3 7 0 9,-3 0 1-9,3 4 1 7,4 0 0-7,0-1 0 9,4 4-36-9,0 0-7 6,4 0-2-6,4-7 0 10,3 0-12-10,1 0 0 5,-1 1 8-5,4-8-8 19,4 4-35-19,0-7-9 1,4 0-3-1,0-4-949 13,0-2-191-12</inkml:trace>
    </iact:actionData>
  </iact:action>
  <iact:action type="add" startTime="42268">
    <iact:property name="dataType"/>
    <iact:actionData xml:id="d25">
      <inkml:trace xmlns:inkml="http://www.w3.org/2003/InkML" xml:id="stk25" contextRef="#ctx0" brushRef="#br0">13588 8992 1728 0,'0'0'38'1,"0"0"8"-1,0 0 2 0,0 0 0 0,0 0-39 0,-3-10-9 4,3 3 0-3,-4 4 0 8,4 3 104-9,-4-7 20 6,4 7 3-6,-4-7 1 8,4 7-4-8,-7-7 0 7,7 7 0-7,-8 0 0 10,0 0-46-10,1 4-10 5,-5-1-1-5,5 4-1 11,-5 0-15-10,5 3-3 2,-5 0-1-3,1 11 0 9,3-11-14-9,-3 3-2 6,3 4-1-6,0-3 0 8,1 3-13-7,3-4-2 6,4 1-1-7,-4 3 0 7,8-7-14-7,-4-7 0 8,4 4 0-8,3 3 0 8,1-10 0-8,0 0 0 9,-1 0 0-9,1-7 0 5,3 4 0-4,-3-7 0 4,0 3 0-5,3-3 0 9,-3 0 0-9,3 0 0 7,-3-1 0-7,3 1 0 9,-3 4 0-9,-1-5 0 5,1 5 0-4,0 2 0 8,-5 1 0-9,-3 3 0 6,0 0 0-6,0 0 0 10,0 0 0-10,4 7 0 6,0-1 0-6,0 5 0 11,-4 2-12-11,4-3 0 3,-4 4 1-3,0 3 0 21,4-7-117-17,-4 0-24-3,3-7-5-1,5 4-1087 5</inkml:trace>
    </iact:actionData>
  </iact:action>
  <iact:action type="add" startTime="42627">
    <iact:property name="dataType"/>
    <iact:actionData xml:id="d26">
      <inkml:trace xmlns:inkml="http://www.w3.org/2003/InkML" xml:id="stk26" contextRef="#ctx0" brushRef="#br0">13836 8887 2584 0,'0'0'57'1,"-7"0"12"-1,-1 3 3 0,0 1 0 0,1 3-58 0,-1-4-14 6,1 4 0-6,-1-4 0 9,8-3 17-9,-4 10 1 6,0-3 0-6,4 3 0 8,4-3 13-8,0 3 2 8,0 4 1-8,3-4 0 7,1 0-34-7,3 0 0 9,1 1 0-9,-1 2 0 7,5 1 0-7,-5-4 0 9,4 3 0-9,-3 1 0 6,3-4 20-6,-4 0-4 7,1 0 0-7,-1 1 0 7,-3-1 5-6,-4 0 1 5,-1-7 0-6,-3-3 0 8,0 0-1-7,0 7 0 5,-7-4 0-6,-1 4 0 9,1-7-21-9,-5 4 0 6,-3-4 0-6,0 3 8 19,-4-3-137-19,0 0-27 0,-1-3-6 1</inkml:trace>
    </iact:actionData>
  </iact:action>
  <iact:action type="add" startTime="43076">
    <iact:property name="dataType"/>
    <iact:actionData xml:id="d27">
      <inkml:trace xmlns:inkml="http://www.w3.org/2003/InkML" xml:id="stk27" contextRef="#ctx0" brushRef="#br0">14633 8938 2120 0,'0'0'47'2,"0"10"9"-2,4 0 3 0,-4 4 0 0,4-1-47 10,0 4-12-10,3-6 0 0,-3 5 0 9,0 5 120-9,3-4 21 3,1 3 5-3,0-3 1 8,-1 0-67-8,1 0-12 8,3 3-4-8,-3-10 0 7,0 1 0-6,-1-1 0 6,1-7 0-7,3 4 0 7,-3-7-51-7,0 0-13 9,-1-7 0-9,1 4 0 6,-1-7 0-6,1-1 0 7,3 1 0-7,-7-7 0 8,4 4 0-8,0-8 0 7,-5 8 0-7,1-4 0 8,0 0 0-8,0 3 0 6,0 1 0-6,-1 3 0 21,-3 0-48-21,0-1-13 0,4 1-3 1,0 0 0 13,-4 3-102-14,4 4-21 0,0-4-4 1,3 4-897 4</inkml:trace>
    </iact:actionData>
  </iact:action>
  <iact:action type="add" startTime="43332">
    <iact:property name="dataType"/>
    <iact:actionData xml:id="d28">
      <inkml:trace xmlns:inkml="http://www.w3.org/2003/InkML" xml:id="stk28" contextRef="#ctx0" brushRef="#br0">15148 8955 2228 0,'0'0'49'1,"0"0"11"-1,0 0 1 0,-8-4 1 0,4 4-50 0,4 0-12 7,-7-3 0-7,-1 3 0 8,0 0 106-8,1 0 18 7,-1 3 4-7,1-3 1 9,-1 4-53-9,-3 3-12 5,3-4-1-4,-4 7-1 9,5-3-25-10,-5 3-5 5,5 0 0-5,-1 1-1 12,1 2-18-12,-1-3-3 3,4 0-1-3,0 4 0 9,0-4 17-9,8 0 3 6,0-3 1-6,0 3 0 8,4-3-30-8,3-4 8 8,-3 1-8-8,3 3 0 8,0-7 0-8,1 0 0 8,3-11 0-7,0 8 0 16,1-4-24-16,-1 0-5-1,0-3-1 0,0 4 0 2,1-8 30-2,-1 4 0 8,-4 0-8-8,1-1 8 8,-5 5-21-8,1-4-2 6,-4-1 0-6,0 5 0 9,-4 6 11-9,0 0 3 6,0 0 0-6,0 0 0 21,0 0-17-20,0 0-3 1,-8 6-1 3,0-6 0-4,5 11 30 0,-5-1 0 1,4-4 0-1,0 5 0 7,1 2 0-7,3 1 0 5,-4-4 0-5,8 3 0 5,-4 1-13-6,3 0 3 7,5-4 1-7,0 0 0 17,-1-7-189-17,1 4-38 1</inkml:trace>
    </iact:actionData>
  </iact:action>
  <iact:action type="add" startTime="43707">
    <iact:property name="dataType"/>
    <iact:actionData xml:id="d29">
      <inkml:trace xmlns:inkml="http://www.w3.org/2003/InkML" xml:id="stk29" contextRef="#ctx0" brushRef="#br0">15476 8741 2876 0,'0'0'64'1,"0"10"12"-1,0 7 4 1,3 0 0-1,1 7-64 0,0 3-16 6,0-3 0-6,0 3 0 8,-4 0 70-8,4 0 11 9,-1-3 3-9,1 3 0 6,4 4-68-6,-4-11-16 10,-1 4 0-10,5-4 0 17,-4-3-91-17,0 0-21 1,3-7-5-1,1 0-1178 5</inkml:trace>
    </iact:actionData>
  </iact:action>
  <iact:action type="add" startTime="43887">
    <iact:property name="dataType"/>
    <iact:actionData xml:id="d30">
      <inkml:trace xmlns:inkml="http://www.w3.org/2003/InkML" xml:id="stk30" contextRef="#ctx0" brushRef="#br0">15853 8497 2490 0,'0'0'71'2,"0"0"14"-2,0 0-68 0,0 0-17 8,-8 4 0-8,1 6 0 6,-5 0 125-6,5 4 22 11,-1 6 4-11,-3 0 1 4,3 11-64-4,0-4-13 7,5 7-3-7,-5 0 0 8,4 0-32-8,0-1-6 8,4 1-2-8,0 0 0 7,0-3-6-7,4-1-2 7,4-3 0-6,-1 0 0 17,1-3-65-17,4 3-14-1,3-3-2 0,4 0-1 14,0-4-187-14,0-3-38 0</inkml:trace>
    </iact:actionData>
  </iact:action>
  <iact:action type="add" startTime="44096">
    <iact:property name="dataType"/>
    <iact:actionData xml:id="d31">
      <inkml:trace xmlns:inkml="http://www.w3.org/2003/InkML" xml:id="stk31" contextRef="#ctx0" brushRef="#br0">16299 9158 2559 0,'0'0'56'0,"0"0"12"0,0 0 3 0,0-7 1 3,0 4-58-3,4-7-14 6,-4 0 0-6,0 0 0 9,4-11 54-9,-4 8 8 7,4-8 2-7,-4 1 0 10,-4 0-42-10,4-7-8 4,-4-4-2-4,-4-3 0 12,1-3 16-12,-1 0 2 3,0-8 1-3,1 5 0 8,3-1-18-8,0 4-3 8,4 3-1-8,0 3 0 8,4 8-9-8,0-4 8 7,3 6-8-7,1 4 8 8,3 4-8-8,1 3 0 9,-1-1 0-9,5 8 0 6,-5-4 0-6,4 7 0 10,1 0-10-9,-1 7 10 15,0 0-28-14,0 0 0-2,1 3 0 0,-9 3 0 17,1 1-122-12,-4 6-24-3,-1-6-5-2</inkml:trace>
    </iact:actionData>
  </iact:action>
  <iact:action type="add" startTime="44352">
    <iact:property name="dataType"/>
    <iact:actionData xml:id="d32">
      <inkml:trace xmlns:inkml="http://www.w3.org/2003/InkML" xml:id="stk32" contextRef="#ctx0" brushRef="#br0">16189 8836 2516 0,'0'0'56'0,"0"0"11"0,0 0 2 0,0 0 1 2,11 0-56-2,0-7-14 10,1 7 0-10,3-3 0 5,0 0 57-5,4-1 9 7,0 1 2-7,4-1 0 8,-4 1-55-8,0-4-13 7,-3 4 0-7,3-4-1224 10</inkml:trace>
    </iact:actionData>
  </iact:action>
  <iact:action type="add" startTime="44534">
    <iact:property name="dataType"/>
    <iact:actionData xml:id="d33">
      <inkml:trace xmlns:inkml="http://www.w3.org/2003/InkML" xml:id="stk33" contextRef="#ctx0" brushRef="#br0">16612 8670 2149 0,'0'0'47'0,"7"0"9"0,1-3 3 0,3-4 2 0,5 4-49 0,-1-4-12 7,4 0 0-7,0 4 0 9,0-8 77-9,-4 5 13 7,4-1 2-7,-7 0 1 20,-1 4-125-20,1-7-26 2,-1-1-5-1,-7 11-634 6,4-10-127-7</inkml:trace>
    </iact:actionData>
  </iact:action>
  <iact:action type="add" startTime="44636">
    <iact:property name="dataType"/>
    <iact:actionData xml:id="d34">
      <inkml:trace xmlns:inkml="http://www.w3.org/2003/InkML" xml:id="stk34" contextRef="#ctx0" brushRef="#br0">16795 8501 1954 0,'0'0'43'0,"0"0"9"1,-8 6 1-1,0-2 3 2,1 6-45-2,-1-3-11 10,4 3 0-10,-3 0 0 5,3 0 125-5,-4 7 23 10,5-7 5-10,-1 1 1 5,0 2-67-5,0 1-14 8,0-4-2-8,-3 3-1 7,-1-2-34-7,4-1-8 7,-3 0 0-7,-1-3-1 8,4-4-27-7,4-3 0 5,0 0-14-6,-7 0 5 19,-1-7-39-19,4 4-7 1,0-7-1-1,0 0-1 14,4-4 13-14,0 0 2 0,0-3 1 1,4 4 0 6,0-1 41-7,0-3 0 3,0 4 0-3,3-4 0 10,-3 7 26-10,4 0 4 6,-1 3 1-6,1 0 0 8,0 0 52-8,3 7 10 8,-3 0 3-8,-1 0 0 7,1 7-56-7,0 0-10 8,-1 0-2-8,1 3-1 7,-1 0-8-7,1 7-2 11,-4-7 0-11,4 0 0 16,-5 0-73-16,1 1-16 0,4-1-2 0,-4 0-1230 5</inkml:trace>
    </iact:actionData>
  </iact:action>
  <iact:action type="add" startTime="44983">
    <iact:property name="dataType"/>
    <iact:actionData xml:id="d35">
      <inkml:trace xmlns:inkml="http://www.w3.org/2003/InkML" xml:id="stk35" contextRef="#ctx0" brushRef="#br0">16913 8389 3434 0,'8'3'76'2,"3"11"15"-2,4 3 3 0,0 3 2 0,8 4-76 0,-7-1-20 16,-1 1 0-16,4 7 0 1,0-1 60-1,4 4 8 4,-4 0 1-4,0 0 1 9,0 0-56-9,0 6-10 6,0-2-4-6,-4-4 0 10,-3 0 0-10,-1-4 0 6,-7-6 0-6,0 0 0 10,-4-1 0-9,-4 1 0 3,0-4 0-4,-3 1 0 20,-5-1-117-20,1-3-23 0,-4 0-5 0</inkml:trace>
    </iact:actionData>
  </iact:action>
  <iact:action type="add" startTime="45946">
    <iact:property name="dataType"/>
    <iact:actionData xml:id="d36">
      <inkml:trace xmlns:inkml="http://www.w3.org/2003/InkML" xml:id="stk36" contextRef="#ctx0" brushRef="#br0">17775 9013 1450 0,'0'0'32'1,"0"0"6"-1,7 0 2 0,1 10 1 0,-4-10-33 0,3 0-8 4,5 3 0-4,-5 0 0 13,5-3 64-12,-1-3 10 1,1 0 2-2,-1 3 1 9,0 0-10-9,1-10-3 7,-1 10 0-7,1-11 0 8,-1 1-51-7,1 3-13 6,-5-3 0-7,1 0 0 7,0 0 40-7,-1 0 6 9,-7 0 1-9,4-1 0 5,-4 1-24-4,0 3-5 5,-4-3-1-6,0 7 0 9,1-4 38-9,-5 7 7 6,-4 0 2-6,5 0 0 9,-5 0-52-9,1 0-12 6,0 7 0-5,-5 3 0 7,5-3 0-8,-1 6 0 6,5 1 0-6,-5-1 0 10,5 1 32-10,-1 3 3 7,0 3 1-7,5 1 0 9,-1-8-36-9,4 8 0 5,0-4 0-5,4 3 0 19,-1-7-22-19,1 8-11 1,4-11-3-1,3 0 0 14,-3 0-124-14,3-6-26 0</inkml:trace>
    </iact:actionData>
  </iact:action>
  <iact:action type="add" startTime="46227">
    <iact:property name="dataType"/>
    <iact:actionData xml:id="d37">
      <inkml:trace xmlns:inkml="http://www.w3.org/2003/InkML" xml:id="stk37" contextRef="#ctx0" brushRef="#br0">18186 9013 2635 0,'0'0'58'1,"0"0"12"-1,0 0 2 0,0 10 2 2,0-7-59-2,0 7-15 7,0-3 0-7,4 3 0 10,0-3 81-9,-4 3 14 3,4 0 2-4,0-3 1 12,-1 3-53-12,1 0-10 4,0 1-3-4,4-8 0 8,-5 4-22-8,-3-7-10 7,8 0 8-7,0 0-8 8,-1-7-13-8,5 4-8 7,-5-4-2-6,1-3 0 17,3-1-16-18,-3 1-3 0,0-3-1 0,-1-4 0 18,1 3-46-18,-4 1-10 0,3-4-1 0,-3 3-1 15,4-3 23-15,-4 4 5 1,3-1 1 2,-3 4 0 10,0 0-21-12,0 0-4 5,-1 6-1-6,1-3-807 0</inkml:trace>
    </iact:actionData>
  </iact:action>
  <iact:action type="add" startTime="46468">
    <iact:property name="dataType"/>
    <iact:actionData xml:id="d38">
      <inkml:trace xmlns:inkml="http://www.w3.org/2003/InkML" xml:id="stk38" contextRef="#ctx0" brushRef="#br0">18625 9023 1598 0,'0'0'35'0,"4"0"7"0,3-7 2 0,1 4 1 3,-4 3-36-3,3-7-9 10,1 3 0-10,-1-6 0 5,-3 3 81-5,4-3 15 6,0 7 2-6,-5-11 1 9,1 1-36-9,0 3-7 6,-4-1-2-6,0 5 0 9,0-5 9-9,0 5 1 6,0 6 1-6,0 0 0 9,-8-4 20-8,8 4 4 4,-7 0 1-5,-5 4 0 11,1 2-44-11,3 5-9 4,-3-1-1-4,-1 3-1 12,5-3-5-12,-1 1-1 4,0 2 0-4,5 4 0 8,-1-7-29-8,0 11 0 7,4-11 0-7,4 3 0 9,0 1 0-9,3-4 0 7,1 4 11-6,0-4-11 6,-1 0 0-7,5-3-20 8,-1 0 2-7,0 3 1 18,1-10-19-18,-1 0-4 0,1 0-1 0,3 0 0 13,-4-7-6-13,5 4-1 0,-5-4 0-1,1 0 0 0,-1-3 36 0,0 0 12 3,-3 0 0-3,0-4-9 10,3 4 9-10,-3-4 0 6,-1 1 8-6,1 3-8 9,0-11 44-9,-1 11 4 6,1-10 0-6,0 3 1 11,-1 3-20-11,1 1-4 3,3 2-1-2,-3 1 0 11,3 0 24-12,1 3 4 3,-1 4 0-3,1 3 1 9,3 0-1-9,-4 0-1 7,1 0 0-7,3 10 0 8,-4-3 4-8,1 3 1 7,-1 4 0-7,-3 3 0 8,0-1-44-8,-1 5-12 9,1-1 0-9,-4 1 8 17,-1-1-34-17,1 4-6 0,-4-7-2 0,-4 3-1450 6</inkml:trace>
    </iact:actionData>
  </iact:action>
  <iact:action type="add" startTime="47313">
    <iact:property name="dataType"/>
    <iact:actionData xml:id="d39">
      <inkml:trace xmlns:inkml="http://www.w3.org/2003/InkML" xml:id="stk39" contextRef="#ctx0" brushRef="#br0">7851 10294 2030 0,'0'0'57'1,"0"10"14"0,0 0-57-1,0 4-14 3,4-4 0-2,-4 4 0 8,3 2 136-9,-3-2 24 6,0 3 4-6,4-7 2 8,-4 4-87-7,0-1-18 6,4-3-3-7,-4 1-1 8,0-1-42-8,-4-3-15 8,4-7 9-8,0 0-9 17,0 0-200-17,0 0-46 0</inkml:trace>
    </iact:actionData>
  </iact:action>
  <iact:action type="add" startTime="47464">
    <iact:property name="dataType"/>
    <iact:actionData xml:id="d40">
      <inkml:trace xmlns:inkml="http://www.w3.org/2003/InkML" xml:id="stk40" contextRef="#ctx0" brushRef="#br0">7809 10043 1728 0,'0'0'38'2,"0"0"8"-2,0 0 2 0,0 0 0 2,0 0-39-2,0 0-9 3,0 0 0-2,0 0-510 11,0 7-104-11</inkml:trace>
    </iact:actionData>
  </iact:action>
  <iact:action type="add" startTime="47581">
    <iact:property name="dataType"/>
    <iact:actionData xml:id="d41">
      <inkml:trace xmlns:inkml="http://www.w3.org/2003/InkML" xml:id="stk41" contextRef="#ctx0" brushRef="#br0">8140 10504 1538 0,'0'0'44'0,"0"0"8"3,0 0-41-3,0-7-11 5,-3-3 0-5,-1 0 0 9,0-4 45-9,0 1 7 6,0-4 2-6,1-3 0 11,-1-1-32-11,-4-3-6 3,1-3-2-3,-1-7 0 10,-4 1 33-10,1-8 6 6,-4-10 2-6,3 7 0 9,-3-4 14-9,4 8 3 7,-1-4 1-7,5 10 0 8,3-3-7-8,4 9-2 8,0 1 0-8,7 4 0 7,1 2-44-7,0 4-10 10,7 4-2-10,0 3 0 6,4 3 0-6,-7 3 0 5,-1-2 0-5,4 6 0 10,-3 0-8-10,3 6-11 8,0 5 3-7,-3-1 0 19,-1 10-180-19,-3 0-35-1</inkml:trace>
    </iact:actionData>
  </iact:action>
  <iact:action type="add" startTime="47804">
    <iact:property name="dataType"/>
    <iact:actionData xml:id="d42">
      <inkml:trace xmlns:inkml="http://www.w3.org/2003/InkML" xml:id="stk42" contextRef="#ctx0" brushRef="#br0">7988 10294 2419 0,'0'0'53'0,"0"0"11"0,0 0 3 0,4 7 1 3,3-1-55-3,-3 1-13 8,4-3 0-8,-1-4 0 7,13 0 54-7,-5 0 8 10,8-4 2-10,0-3 0 5,3 1-25-5,1-4-5 7,3-1-1-7,-3 5-1244 11</inkml:trace>
    </iact:actionData>
  </iact:action>
  <iact:action type="add" startTime="48362">
    <iact:property name="dataType"/>
    <iact:actionData xml:id="d43">
      <inkml:trace xmlns:inkml="http://www.w3.org/2003/InkML" xml:id="stk43" contextRef="#ctx0" brushRef="#br0">9235 10179 1717 0,'0'0'37'1,"0"0"8"-1,0-4 2 0,0-3 2 0,3 1-39 0,-3-1-10 6,0 0 0-6,0 0 0 13,0 4 116-13,-3-7 20 2,3 3 5-1,0 7 1 7,-8-3-31-8,4 3-7 7,-3 0 0-7,-1 0-1 8,0 0-33-8,-3 3-6 7,3 4-2-7,-3 3 0 7,3 0-37-7,-3 7-7 10,3 0-2-10,1 0 0 5,3 3-16-5,0 4 0 8,0-4 0-8,4-6 0 7,0 6 0-7,0-10 0 7,4-3 0-6,4 3 0 6,-1 1 0-7,1-1-14 7,-1 0 2-6,1-3 1 19,3-1-145-20,9 5-28 1,-5-8-7-1</inkml:trace>
    </iact:actionData>
  </iact:action>
  <iact:action type="add" startTime="48586">
    <iact:property name="dataType"/>
    <iact:actionData xml:id="d44">
      <inkml:trace xmlns:inkml="http://www.w3.org/2003/InkML" xml:id="stk44" contextRef="#ctx0" brushRef="#br0">9551 10138 2026 0,'0'0'44'0,"0"-7"10"0,-4 4 2 0,4 3 1 2,-4-7-45-2,4 7-12 11,-7-3 0-11,-1 3 0 4,1 0 140-4,-1 3 27 6,-3 4 5-6,3 3 0 9,0-3-94-9,-3 6-19 6,3 1-4-5,1 3-1 7,-1 0-17-8,0 0-3 6,1 3-1-6,3-10 0 10,0 4-8-10,0-1-1 5,4 1-1-4,0-4 0 9,0-3-4-10,4 0-1 4,0-1 0-3,0-2 0 10,3-1-18-11,1 1-14 4,3-8 2-4,1 1 1 8,-1-1 11-8,1-2 0 7,-1-1 0-7,1 0 0 8,-1-3 0-8,0 0 14 8,-3 0-2-7,0-1 0 6,-1 1-12-7,1 0 0 9,0 0 0-9,-5 3 0 6,5 0 0-6,-8 7 0 10,0 0 0-10,8 4 0 16,-5 6-100-14,1-7-22-2,4 14-5 0,-4-3-717 11,0-1-144-9</inkml:trace>
    </iact:actionData>
  </iact:action>
  <iact:action type="add" startTime="48870">
    <iact:property name="dataType"/>
    <iact:actionData xml:id="d45">
      <inkml:trace xmlns:inkml="http://www.w3.org/2003/InkML" xml:id="stk45" contextRef="#ctx0" brushRef="#br0">9787 10592 1724 0,'0'0'38'1,"-3"-3"8"-1,-1-4 2 0,0-3 0 2,0 0-39-2,0-7-9 9,1 7 0-9,-1-11 0 6,0 1 72-6,4-4 12 11,-4 0 2-11,0 1 1 4,1-1-30-3,3-3-5 4,0 0-2-5,0 0 0 9,0 0-10-9,3 3-3 7,5 0 0-7,0 0 0 8,-1 7-3-8,5 0-1 7,-1 4 0-7,1 6 0 9,-1 0 6-9,0 4 1 6,1 3 0-6,-1 3 0 10,1 1-8-10,-1 2-2 5,-3 1 0-5,-1 3 0 12,1 4-11-12,-4 0-3 3,-4-1 0-3,0 4 0 8,0 3-16-8,-4-6 8 9,-4 0-8-9,1 2 0 18,-1-2-61-18,1 0-19 0,-5-4-4 1,4 0-1072 4</inkml:trace>
    </iact:actionData>
  </iact:action>
  <iact:action type="add" startTime="49143">
    <iact:property name="dataType"/>
    <iact:actionData xml:id="d46">
      <inkml:trace xmlns:inkml="http://www.w3.org/2003/InkML" xml:id="stk46" contextRef="#ctx0" brushRef="#br0">10169 10128 2392 0,'0'0'68'1,"0"0"15"-1,0 0-67 0,0 0-16 6,-8 0 0-6,0 0 0 8,8 0 103-8,-3 0 17 7,-5 10 3-6,0-7 1 6,1 4-53-7,-1 7-11 9,-3-4-1-9,-1 3-1 6,1 4-20-6,-1 0-4 11,1-3-1-11,0 6 0 4,3 1-10-4,0-11-3 7,1 3 0-7,3 4 0 8,4-7-11-7,4 1-9 5,-1-1 12-6,5-3-12 8,4-4 0-8,-1 0 0 7,4-3 0-7,-3 0 0 8,-1-3 0-7,-3-4 0 5,7-6 0-6,-4-1 0 10,5 0 0-10,-5-2 0 5,4 2 0-4,1 0 0 11,-1 4 0-12,0-10 0 2,0 10-9-2,-3 3 9 16,-1 4-9-16,-3-4 9 0,-4 3-10 1,-4 4 10 6,3-6 0-7,-3 6 0 7,0 0-8-6,0 0 8 6,-3 10-13-7,3 0 0 9,-4 0 0-9,0 7 0 20,0-7-19-19,0 4-4-1,4-1-1 1,0 1 0 13,0-4-104-13,0 0-21 2,4-3-4-3,-4-7-979 0</inkml:trace>
    </iact:actionData>
  </iact:action>
  <iact:action type="add" startTime="49485">
    <iact:property name="dataType"/>
    <iact:actionData xml:id="d47">
      <inkml:trace xmlns:inkml="http://www.w3.org/2003/InkML" xml:id="stk47" contextRef="#ctx0" brushRef="#br0">10600 10097 2206 0,'0'0'63'1,"0"0"13"1,0 0-61-2,0 0-15 10,-8 0 0-10,0 0 0 5,8 0 92-5,0 0 16 8,0 0 4-8,-7 0 0 9,-1 4-42-9,0 2-8 5,8-6-2-5,-7 4 0 9,-1 3-4-9,1 3-2 6,-1-7 0-6,0 4 0 10,-3 3-31-9,3 4-7 3,1-4 0-4,-1 3-1 10,4 1 1-9,0 0 0 4,1 6 0-5,-1-10 0 11,4 10 19-11,0-9 4 3,4 2 1-3,-1-3 0 9,1 0-40-9,4 1 0 7,-1-5 0-7,5-6-12 8,-5 0 12-8,5-3 0 7,3 0 0-6,-3-1 0 17,-1-6-132-18,4 3-25 1,-3-3-5 0,3-3-1086 4</inkml:trace>
    </iact:actionData>
  </iact:action>
  <iact:action type="add" startTime="49711">
    <iact:property name="dataType"/>
    <iact:actionData xml:id="d48">
      <inkml:trace xmlns:inkml="http://www.w3.org/2003/InkML" xml:id="stk48" contextRef="#ctx0" brushRef="#br0">10813 10263 2318 0,'0'11'51'1,"-4"-8"10"-1,4 7 3 0,0-3 1 4,0 3-52-4,0 0-13 4,-4-3 0-4,4 0 0 12,0-7 56-12,0 0 9 3,4 7 2-3,-4-7 0 20,0 0-127-20,0 0-26 0,0 0-5 0,4-4-954 10</inkml:trace>
    </iact:actionData>
  </iact:action>
  <iact:action type="add" startTime="49864">
    <iact:property name="dataType"/>
    <iact:actionData xml:id="d49">
      <inkml:trace xmlns:inkml="http://www.w3.org/2003/InkML" xml:id="stk49" contextRef="#ctx0" brushRef="#br0">10840 10087 1015 0,'0'0'22'0,"7"0"5"0,1 3 1 0,3-3 0 0,5 0-28 1,-5 0 0 4,4 0 0-5,4-3 0 12,0 3 140-12,1-3 23 3,-1-1 4-3,3-2 1 10,1 2-63-10,0-3-12 6,-4 4-2-6,0-4-1 19,-3 4-106-18,-1-4-22-1,0 4-4 0,0-1-1 2</inkml:trace>
    </iact:actionData>
  </iact:action>
  <iact:action type="add" startTime="50041">
    <iact:property name="dataType"/>
    <iact:actionData xml:id="d50">
      <inkml:trace xmlns:inkml="http://www.w3.org/2003/InkML" xml:id="stk50" contextRef="#ctx0" brushRef="#br0">11084 9901 2559 0,'0'0'56'1,"0"10"12"-1,-4 0 3 0,4 7 1 2,0-3-58-2,0 6-14 6,0 0 0-6,0 1 0 10,0-1 64-10,0 7 9 7,0 0 3-7,4 4 0 8,-4-8-61-8,4 4-15 8,-4-3 0-8,3 0 0 17,1-7-148-17,0 3-32 0,7 7-6 5,-3-10-2-5</inkml:trace>
    </iact:actionData>
  </iact:action>
  <iact:action type="add" startTime="50206">
    <iact:property name="dataType"/>
    <iact:actionData xml:id="d51">
      <inkml:trace xmlns:inkml="http://www.w3.org/2003/InkML" xml:id="stk51" contextRef="#ctx0" brushRef="#br0">11221 10304 1105 0,'0'0'24'1,"0"0"4"-1,0 0 2 0,0 0 2 2,4 3-32-2</inkml:trace>
    </iact:actionData>
  </iact:action>
  <iact:action type="add" startTime="50296">
    <iact:property name="dataType"/>
    <iact:actionData xml:id="d52">
      <inkml:trace xmlns:inkml="http://www.w3.org/2003/InkML" xml:id="stk52" contextRef="#ctx0" brushRef="#br0">11324 10084 1414 0,'0'0'40'1,"0"0"9"1,0 0-39-2,0 0-10 7,0 0 0-7,0 6 0 10,4 5 47-9,3-1 7 3,-3-3 2-4,4 3 0 12,-1 0-56-12,5-7 0 3,-5 4 0-3,5 0-8 10,-1 0 8-10,1-4 14 6,-1 0-3-6,1 1-1 8,3-4 15-8,-4 0 3 7,1-4 1-7,3 1 0 9,-4 0 5-9,1-4 1 7,-1 0 0-6,5 0 0 5,-5 4-15-6,0-7-4 10,-3 0 0-10,0-1 0 5,-1 1-8-5,-3 0-8 7,-4 3 12-7,0 1-12 8,0-1 20-8,0 7-4 6,0 0 0-6,-7-4 0 9,-5 4 21-9,1 0 4 6,-1 0 1-6,1 7 0 9,-1-3 7-9,1 2 2 6,-1 4 0-6,1 1 0 10,0 6 10-9,3-7 3 3,0 7 0-4,1-4 0 13,3 1-32-13,0 3-7 2,0-4-1-1,8 1 0 12,-4 3 7-13,8-7 1 1,-4 0 0-1,7 0 0 20,-3 1-67-20,3-5-13 1,4 1-2-1,-3 0-1106 6</inkml:trace>
    </iact:actionData>
  </iact:action>
  <iact:action type="add" startTime="50642">
    <iact:property name="dataType"/>
    <iact:actionData xml:id="d53">
      <inkml:trace xmlns:inkml="http://www.w3.org/2003/InkML" xml:id="stk53" contextRef="#ctx0" brushRef="#br0">11877 10002 2120 0,'0'0'47'1,"0"0"9"-1,-8 4 3 0,0-4 0 4,8 0-47-2,-11 7-12 1,0-4 0-3,3 0 0 8,8-3 100-8,-4 7 17 7,-3 0 4-7,7-7 1 7,0 7-56-6,0 3-11 7,3 0-3-8,1 0 0 7,0 0-28-7,4 0-7 10,-1 7-1-10,1-6 0 5,-1-1 20-5,1 3 3 6,0 1 1-6,-1-4 0 8,1 4-13-8,0-1-3 7,-1-3 0-7,-3 4 0 8,0 3 20-7,0-7 3 5,-4 0 1-6,0 0 0 8,0 1-32-8,0-8-5 7,0-3-2-7,-8 7 0 10,0 0-9-10,1-4-16 5,-1 0 4-5,0 1 1 19,-3-4-178-19,-4 3-36 0</inkml:trace>
    </iact:actionData>
  </iact:action>
  <iact:action type="add" startTime="51138">
    <iact:property name="dataType"/>
    <iact:actionData xml:id="d54">
      <inkml:trace xmlns:inkml="http://www.w3.org/2003/InkML" xml:id="stk54" contextRef="#ctx0" brushRef="#br0">12734 10090 1728 0,'0'0'38'0,"0"0"8"0,0 0 2 0,0 0 0 2,0 0-39-2,0 0-9 9,0 0 0-9,0 0 0 6,0 0 131-6,0 0 24 11,-3-3 5-11,3 3 0 5,-8-7-52-5,0 7-10 6,5-3-2-6,-9 3-1 9,5 3-25-9,-1 1-5 6,-4-1-1-6,5 7 0 8,-5 0-16-7,5 1-3 5,-5 2-1-6,1 1 0 9,3 3-19-9,-3 0-4 6,3-4-1-6,4 4 0 10,1 0-6-10,-1 0-2 5,0-7 0-5,0 0 0 12,8 1-4-12,-4-11-8 3,4-7 11-3,3 3-11 8,1-2 8-8,3 2-8 8,1-6 0-8,-1 0 0 8,5 0 0-7,-5 3 0 6,8-7 8-6,-4 1-8 15,1-1-13-15,-1 4-7 6,0-3 0-7,-3 2-1 0,-1 8 35 0,-3-7 7 7,-8 10 2-6,0 0 0 4,0 0-23-5,0 0 0 6,0 0 0-5,0 10 8 7,-4 0-8-8,0 4-12 14,4-1 4-14,0-3 0 11,0 4-70-11,-4 0-14 5,8-4-2-5,0 3-1 10,0-3-137-10,3 1-27 0</inkml:trace>
    </iact:actionData>
  </iact:action>
  <iact:action type="add" startTime="51452">
    <iact:property name="dataType"/>
    <iact:actionData xml:id="d55">
      <inkml:trace xmlns:inkml="http://www.w3.org/2003/InkML" xml:id="stk55" contextRef="#ctx0" brushRef="#br0">12925 10263 1807 0,'-4'-10'80'0,"4"0"16"10,-4 0-76-9,4 0-20-1,-3 0 0 0,3-4 0 8,3 0 28-8,-3 1 3 15,4-1 0-15,0 1 0 0,0-4-31 0,0 7-8 6,3-1-1-6,1 1 0 20,0 0-19-20,-1 3-4 0,5 4-1 1,-5 0 0 3,1-1 13-4,3 4 4 5,1 4 0-5,-1-1 0 10,1 0 2-10,-1 1 1 5,1-1 0-5,3 7 0 15,0-10 13-15,0 10 0 0,1-10 0 1,-5 4 0 6,0 3 0-7,-3-7 0 8,3 3 0-8,5-3 0 8,-5 7 0-8,4-7 12 7,-3 0-4-5,-1 0-8 5,1 0 49-7,7 0 3 9,-4-7 1-9,-4 4 0 5,5 3-9-5,-9-7-1 11,5 3-1-11,-5-2 0 4,-3 2-9-4,-4 4-1 6,4-7-1-6,-4 7 0 9,0-3 5-9,0 3 0 6,-4-3 1-6,-3-1 0 9,3 4 15-9,-8 0 2 6,1 0 1-5,-1 7 0 8,1-4 19-9,0 4 4 6,-1 3 1-6,1 4 0 10,-1 3-15-10,1-3-4 4,3 2 0-3,4 1 0 10,1 4-4-11,-1-4-2 7,4 3 0-7,4 0 0 8,3-6-36-7,1 0-7 4,3-1-2-4,5 1 0 6,-1-4-9-6,4-3-12 6,4-4 2-7,3-3-934 17,-3 0-188-16</inkml:trace>
    </iact:actionData>
  </iact:action>
  <iact:action type="add" startTime="52129">
    <iact:property name="dataType"/>
    <iact:actionData xml:id="d56">
      <inkml:trace xmlns:inkml="http://www.w3.org/2003/InkML" xml:id="stk56" contextRef="#ctx0" brushRef="#br0">14294 10121 1552 0,'-8'17'44'0,"4"-10"10"2,4 6-43-2,0 1-11 6,0-1 0-6,0 4 0 12,4 0 104-11,-4 0 20 2,0 0 3-3,0 4 1 8,0-11-52-8,0 3-9 7,0-3-3-6,0 1 0 6,0-5-48-6,0 1-16 6,0-7 10-7,0 0-986 10</inkml:trace>
    </iact:actionData>
  </iact:action>
  <iact:action type="add" startTime="52279">
    <iact:property name="dataType"/>
    <iact:actionData xml:id="d57">
      <inkml:trace xmlns:inkml="http://www.w3.org/2003/InkML" xml:id="stk57" contextRef="#ctx0" brushRef="#br0">14240 10043 1250 0,'0'0'35'1,"0"0"9"1,0 0-36-2,0 0-8 6,12 7 0-6,-1-4 0 12,1 4 67-12,-1 3 11 3,4 0 2-3,-3 7 1 10,3-7-13-10,-3 11-4 6,3-11 0-6,-4 7 0 8,4 0 12-8,1 0 1 7,-5-4 1-7,1 1 0 8,-5 3-32-8,5-7-6 10,-5-7-2-10,1 4 0 8,0-3-26-8,-8-4-4 6,0 0-8-5,0 0 11 6,0 0-11-7,0 0-11 8,3-4 3-8,-3-6 0 7,4 0-7-7,-4-4-1 5,0 4 0-5,0-3 0 8,0-1 16-8,4-3 0 7,-4 4 0-7,0-1 0 8,0 4 31-8,4-7 9 7,3 3 1-7,-3 4 1 9,4 0 23-9,-1 0 5 5,-3 3 1-5,4 4 0 12,7 3 0-11,-3 0 0 1,-5 3 0-1,5 4 0 7,-5 3-12-7,5 0-3 5,-5 4 0-6,-3 3 0 8,4 3-38-8,-4-6-8 8,-1 2-2-8,1 1 0 7,-4 0-8-7,0 0 0 9,0-3 0-9,-4-4 0 19,4 0-213-18,0 0-39 1</inkml:trace>
    </iact:actionData>
  </iact:action>
  <iact:action type="add" startTime="52609">
    <iact:property name="dataType"/>
    <iact:actionData xml:id="d58">
      <inkml:trace xmlns:inkml="http://www.w3.org/2003/InkML" xml:id="stk58" contextRef="#ctx0" brushRef="#br0">14721 10084 1885 0,'0'0'53'1,"0"0"12"2,7-4-52-3,5 1-13 6,-1 0 0-6,5-1 0 7,-1-3 57-6,0 4 9 7,4 0 2-8,-4-1 0 18,1 1-94-18,-5-4-18 0,0 4-4 0</inkml:trace>
    </iact:actionData>
  </iact:action>
  <iact:action type="add" startTime="52761">
    <iact:property name="dataType"/>
    <iact:actionData xml:id="d59">
      <inkml:trace xmlns:inkml="http://www.w3.org/2003/InkML" xml:id="stk59" contextRef="#ctx0" brushRef="#br0">14782 9870 2347 0,'0'0'52'1,"0"7"10"-1,-4 3 2 0,4 4 2 1,4-1-53-1,-4 4-13 5,0 4 0-5,0-1 0 9,4 0 32-9,-1-3 4 8,-3 3 1-8,4 1 0 8,4-1-37-8,-1-3-16 8,1 3 0-8,0-6 1 17,3 3-37-17,1-7-8 1,-1 0-2-1,4 0 0 15,1 1-18-14,-5-5-3-1,4 1-1 0,0-3 0 1,1 2 56 0,-1-6 12 6,0 4 1-7,-3-4 1 8,3-4 49-8,0 1 9 7,-3 0 3-7,-1-1 0 10,4-3 18-10,-3-3 4 7,-1 0 1-7,1 0 0 12,-1-4-27-11,-3 1-6 1,3 3-1-2,-7-7 0 11,4 3-4-10,-5 4-2 3,1-4 0-4,0 1 0 7,-8 3-6-7,4 3-2 5,0-3 0-5,-4 3 0 8,4 7 12-8,-7 0 2 8,7 0 1-8,-12 0 0 7,5 0-1-7,-5 7-1 9,1-1 0-9,3 5 0 7,-3-1-4-7,-1 0-1 10,5 4 0-10,-1 2 0 4,0 1-18-4,1-3-3 8,3 3-1-8,0 0 0 8,4 0-8-8,0-4 0 6,0 4-10-6,4-3 10 23,4 3-37-22,-5-7-2-1,9 0 0 0,-5 0 0 11,9-6-147-10,-1 3-30-1,0-4-5 1</inkml:trace>
    </iact:actionData>
  </iact:action>
  <iact:action type="add" startTime="53104">
    <iact:property name="dataType"/>
    <iact:actionData xml:id="d60">
      <inkml:trace xmlns:inkml="http://www.w3.org/2003/InkML" xml:id="stk60" contextRef="#ctx0" brushRef="#br0">15487 10053 2070 0,'0'0'45'0,"0"-7"10"0,0 1 1 0,0-1 3 2,0 0-47-1,0 7-12 8,-8-7 0-9,1 4 0 6,-1 0 120-6,-3 6 21 7,-1-3 5-7,1 7 1 8,-1 3-66-8,1 0-13 6,0 0-2-6,-1 4-1 9,5-1-14-9,-1 4-3 7,0-3-1-7,4 3 0 8,1-7-26-8,-1 4-5 6,8-4 0-6,-1 0-1 10,1 0-15-10,0-7 0 5,4 4 0-5,3-3 0 11,1-8 0-11,-1 1-15 5,0-4 3-5,1 0 1 19,-1-3-32-19,1 3-6 0,-5-3-2 0,1 0 0 4,0 0 31-4,-1 0 7 7,-3 3 1-7,-4 3 0 8,0 4 0-7,0 0 0 6,0 0 0-7,0 0 0 7,0 0 12-7,4 11 0 10,4 2 12-10,-5 4-12 6,5 3 11-6,-4 1-11 7,3 3 10-7,1 6-10 8,0-6 0-8,3 3 0 7,-3-3 0-7,3 3 0 8,-3 0 0-8,-1 0 0 6,-3 0 0-6,4-3 0 9,-4 0 0-9,-1-1 0 6,-3-6 9-6,-3 4-9 10,-1-8 46-10,-4 1 4 5,1-4 1-5,-5 0 0 11,1-3-30-10,-5-4-5 2,-3 1-2-3,0-4 0 13,-4-4-14-12,1-3 0-1,-1 1 8 0,4-5-8 10,0 1-10-10,0 0-5 7,3-3-1-7,1 2 0 7,4-6 7-6,3 4 1 7,0-4 0-8,5 7 0 18,6-7-45-18,1 3-9 0,4 1-2 0,3-1 0 19,4 4 10-18,1 0 2-1,-1-7 0 1,4 3 0 10,4 1 4-11,0-1 0 1,0 1 1-1,3-4 0 0,1 3 39 0,0 1 8 7,-1-4 0-7,-3-4 0 9,4 4 0-9,-4-6 0 6,0 2 0-6,0 1 0 10,-4 3 0-10,-4-3 0 5,-4-1 0-5,5 1 0 12,-5 3 0-12,-3 3 0 3,-1 1 0-3,-3 3 0 13,-4 3 30-13,0 0 2 2,-4 0 1-2,4 7 0 9,0 0 25-9,-7 0 5 7,-5 4 1-7,1-1 0 8,-1 1-28-8,5 6-4 8,-1-4-2-8,0 5 0 7,5-1 3-7,-1 0 1 9,4 4 0-9,0-1 0 6,4 1-34-6,-1 3 0 8,5-7 0-8,0 3 0 7,-1 1 0-7,5-4 0 8,-1 0 0-8,1 0 0 10,3-3 10-10,0-3-2 6,0-4 0-4,1 0 0 5,3 0-8-7,-4-7 0 4,0 0 0-3,0-3 8 8,1 0-8-9,-5-4 0 4,4 4 0-4,-3-10 0 11,-1 9 0-11,1-9 0 5,-1 3 0-5,-3 4 0 19,3-4-33-19,-3 3-6 0,-1 1-1 1,-3 2 0 2,4-6 20-3,-4 7 3 7,-4 0 1-7,3 7 0 8,-3-7 0-8,0 10 0 8,0 0 0-8,0 0 0 18,0 0-132-18,0 0-25 1,0 0-6-1,4 0-849 6</inkml:trace>
    </iact:actionData>
  </iact:action>
  <iact:action type="add" startTime="53825">
    <iact:property name="dataType"/>
    <iact:actionData xml:id="d61">
      <inkml:trace xmlns:inkml="http://www.w3.org/2003/InkML" xml:id="stk61" contextRef="#ctx0" brushRef="#br0">16200 9890 2246 0,'0'0'49'0,"0"0"11"0,0 0 1 0,-4 7 3 2,0 3-52-2,4-3-12 8,0 3 0-8,4 1 0 8,0-1 11-8,4 0-1 7,-1 7 0-7,-3-7 0 8,4 0-10-8,-1 4 0 9,5-1 0-9,-5 1 0 5,5 3 8-5,-5-4 4 11,-3 1 0-11,4 6 0 5,-4-10 33-5,3 11 7 6,-3-11 2-6,0 0 0 8,-4 4 16-7,4-8 3 5,-4 1 1-6,0 3 0 9,0-10-16-9,0 0-3 6,0 0-1-6,0 0 0 9,-4 7-24-9,4-7-5 6,0 0-1-6,0 0 0 11,0 0 9-11,0 0 2 4,0 0 0-4,0 0 0 12,0 0-18-12,0 0-3 4,0-7-1-4,0-3 0 8,0 3-13-8,0 1 9 7,0-4-9-7,-4-1 8 8,4 1-8-8,-4 0 0 7,4 0 0-7,-4 0 0 8,4-1-9-8,0 1 9 9,0 0-12-8,0 0 12 5,-3 0-10-6,3 0 10 10,0-1-8-10,0 1 8 5,3 4 0-3,-3-5-10 3,0 1 10-3,0 0 0 18,4 3-36-19,-4 4-1-1,0 3 0 0,0 0 0 11,0 0-41-11,0 0-8 0,0 0-2 1,0 0 0 12,0 0-83-13,0 0-17 0,0 0-3 0,0 0-1 6</inkml:trace>
    </iact:actionData>
  </iact:action>
  <iact:action type="add" startTime="54231">
    <iact:property name="dataType"/>
    <iact:actionData xml:id="d62">
      <inkml:trace xmlns:inkml="http://www.w3.org/2003/InkML" xml:id="stk62" contextRef="#ctx0" brushRef="#br0">16383 9911 1739 0,'0'0'49'1,"0"0"11"-1,0 0-48 0,-8 0-12 7,8 0 0-7,-7 0 0 10,-1 0 113-10,-3 3 20 5,-1-3 4-5,5 0 1 12,-1 4-41-11,0-4-8 1,-3 3-1-2,3 0-1 9,-3 1-44-9,3-1-9 7,1 1-2-7,-1-1 0 8,8-3 14-8,-4 7 2 7,4-7 1-7,0 0 0 8,0 0-29-8,0 7-5 9,0-7-2-9,4 10 0 6,4-7-13-6,-1 4 0 10,1-4 0-10,-1 4 0 5,1 3 0-5,0-10-8 6,3 4 8-6,1 2-13 9,-1-6 13-9,0 4 0 6,1 3 0-6,-1-4 0 9,1 4 0-9,-1-1 0 7,4 5 0-7,-7-5 0 9,4 1 0-9,-5 0 13 8,1-4-4-8,-1 4-1 11,-7 0 28-8,4 0 4-2,-4-1 2-1,-4 1 0 16,1 3 16-14,-1-6 3-1,-4 3 1 1,1 3 0 1,-5 0-30-3,1-7-7 5,-1 4-1-5,-3 3 0 8,0 0-9-8,-1-3-3 7,5 0 0-6,-4-4 0 5,3 4-24-6,-3-7-4 10,4 4-2-10,-1-4 0 17,1-4-156-17,3 4-31 0</inkml:trace>
    </iact:actionData>
  </iact:action>
  <iact:action type="add" startTime="86653">
    <iact:property name="dataType"/>
    <iact:actionData xml:id="d63">
      <inkml:trace xmlns:inkml="http://www.w3.org/2003/InkML" xml:id="stk63" contextRef="#ctx1" brushRef="#br0">12052 15043 0,'-80'-57'6,"80"57"10,0 0-13,-80-106 12,46 28-9,22 1 8,20-12-9,26-9 9,35-7-2,41-10-2,43-21-3,37 1 5,20 9-5,7 11 7,1 17-8,-9 23 8,-14 14-8,-20 20 7,-22 21-3,-27 13-1,-16 7-1,-22 7 4,-12 6-5,-15-6 7,-11 0-7,-16 7 5,-7-8-5,-8 1 6,-12 0-1,1 0-4,-12 3 0,-4 0 4,-7-7-4,-4 8 5,-4-1-3,-3 3 6,-9 1-15,-3-4 11,0 4-1,-8-8-3,1 1 0,-9 7 5,-11-14-6,-7 13 9,-16-3-11,1 1 7,-13 9-4,-3 4 4,-11 13-4,-8 7 4,-4 4-4,-11 6 5,-4 14-6,0 6 8,4 14-11,-1 7 9,1 10-5,8 4 4,7 3-4,11 0 6,12-14-7,19-13 5,19-14-6,23-24 9,19-9-10,22-18 8,20-10-5,15 37 5</inkml:trace>
    </iact:actionData>
  </iact:action>
  <iact:action type="remove" startTime="88704">
    <iact:property name="style" value="instant"/>
    <iact:actionData xml:id="d64" ref="#d63"/>
  </iact:action>
  <iact:action type="add" startTime="88692">
    <iact:property name="dataType" value="strokeEraser"/>
    <iact:actionData xml:id="d65">
      <inkml:trace xmlns:inkml="http://www.w3.org/2003/InkML" xml:id="stk64" contextRef="#ctx0" brushRef="#br1">17667 17926 2070 0,'-12'-17'45'1,"5"7"10"-1,3-11 1 0,4 1 3 0,4 0-47 0,0-1-12 2,7-6 0-1,0 0 0 33,9 0 23-34,6 0 2 0,9-4 1 0,-1-6 0 0,12 3-11 0,-1-6-3 1,5 2 0-1,7 1 0 3,8-14 2-3,4 4 0 9,3-1 0-8,0-3 0 5,5 1-22-6,3-1-5 11,-4-7-1-10,4 7 0 2,4-6 3-3,-4-1 1 7,0 0 0-6,-4 1 0 19,1-1-18-19,-9 4-3-1,5 0-1 0,-9 3 0 0,-3 0 20 0,-7 7 3 8,-8 3 1-8,-5 7 0 8,-6 4 18-8,-9 6 4 7,-3 4 1-7,-11 6 0 8,-5 1 21-7,-7 6 4 5,-7 3 0-6,-8 4 1 8,-16 4-9-8,-7 13-1 7,-12 3-1-7,-14 17 0 11,-13 11-30-10,-10 6-12 5,-13 10 1-6,-10 8 0 8,-8 9 3-7,-8 4 0 5,-4-1 0-5,1 1 0 6,-1 0 8-6,8-7 0 5,4-3 0-5,7-4 0 6,8-7 18-6,12-6 6 4,15-4 0-3,7-17 1 4,12 1 3-5,11-8 1 4,12-6 0-4,7-4 0 7,8-10-29-8,15 0 0 4,4-10 0-3,15-6 0 10,16-8-19-9,11-6 0 2,7-14 0-2,16-7 0 5,8-13 19-6,7-4-12 4,11-6 12-4,5-7-10 6,10-7 10-6,1-4 0 5,4 1 8-5,-1 3-8 9,-3 7 0-5,0-4 0-4,-4 8 0 0,-12 6 0 6,-7 6 9-7,-12 8-9 5,-3 3 12-4,-8 6-12 7,-11 8 10-7,-8 6-10 3,-4 4 8-3,-15 10-8 7,-1 0 0-7,-10 3 0 3,-5 7 0-3,-7 0-714 13,0 10-143-13</inkml:trace>
    </iact:actionData>
  </iact:action>
  <iact:action type="add" startTime="137288">
    <iact:property name="dataType"/>
    <iact:actionData xml:id="d66">
      <inkml:trace xmlns:inkml="http://www.w3.org/2003/InkML" xml:id="stk65" contextRef="#ctx0" brushRef="#br0">3844 12569 1465 0,'-12'-4'32'1,"5"1"6"-1,-5-1 2 0,5 1 2 0,-5-4-34 0,5 7-8 4,-1-3 0-4,0-1 0 9,1-2 74-9,-1 2 13 8,4 1 2-8,-3-4 1 7,-1 4-62-7,4-1-12 10,1 1-2-10,-5-4-1 4,0 7-3-4,1-7-1 8,-1 4 0-8,4 3 0 7,4 0 3-6,-11 0 0 6,3 0 0-7,-3 0 0 8,3 0 4-8,-3 3 0 6,3 4 1-6,-3 3 0 10,-1 0-9-10,1 1-8 6,-1 2 9-5,5 4-9 14,-1 3 8-14,-3 4-8 0,3 0 0 0,-3 3 0 12,3 4 0-11,4-1 8-2,-4 4-8 0,8 0 0 5,-3 3 0-5,3 0 9 6,3 1-9-6,1 2 8 10,-4-2-8-10,4-1 0 8,4-6 0-8,-1 2 0 7,1 1 0-7,3-3 0 7,1-4 9-7,-1-3-9 6,5 3 0-6,-1-3 9 10,0-4-9-10,0 0 0 4,4-6 10-4,0 3-10 8,8-4 8-8,-4-3-8 8,0 1 0-8,4-5 0 7,-5 1 8-7,9 0-8 8,-4-4 0-8,-1 1 0 6,5-4 0-5,-5 0 0 9,5-4-18-10,-1 4 4 8,1 4 1-8,-4-4 0 12,3 3 13-11,-3-3 8-1,3 0 0 0,1-3-8 12,-5-1 0-12,9 4 0 4,-5-3 0-3,5 3 0 6,-1 0 0-7,0-3 0 5,-3 3-15-4,3-4 5 6,0 1 10-7,4-1 9 7,-7 1-1-7,3 3-8 8,1 0 17-8,-1 0-3 8,0 7-1-8,1-4 0 7,-1 1 7-6,4 2 2 8,-4 1 0-9,4 0 0 5,4 3-10-5,-4-3-1 7,4 3-1-7,0-3 0 8,0 0-10-8,0 6 0 6,0-13 0-6,4 4 8 9,3 2-8-8,1-2 0 5,3 2 0-6,1-2 0 9,-5-4 0-9,5 0 0 6,-5 0 0-6,5 0 0 12,-5-4 0-12,5 4 0 4,-1-6 0-4,0 2 0 14,1 4 0-14,-1-10 0 3,4 10 0-3,-3-10 0 8,-1 7 0-6,-3-1 0 1,3-3 0-3,-3 4 0 8,3 0 11-8,0 3 9 7,1 0 3-7,-1 3 0 7,-3-3-8-7,3 3-2 9,-3 4 0-9,3 0 0 6,0 3 15-6,1-10 2 10,-1 10 1-10,0-6 0 5,8 2-19-5,-3-2-4 8,-1-4-8-8,4 7 12 8,-4-7 0-8,4-7 0 6,-4 7 0-6,4-4 0 8,0-2-25-8,0 2-6 7,0-6-1-7,0 3 0 9,0 1 3-9,-4-1 0 6,4 0 0-6,0-3 0 12,-4 3 8-12,1-3 9 5,-1 3-13-5,0-3 5 15,-4 3 8-15,1 0 0 0,-1 4 0 1,-3 0-8 7,3-1 8-8,-3-3 0 6,-1 7 0-5,1-3 0 6,-1-4 0-7,5 4 0 7,-9 3 0-7,1 0 0 6,4-10 0-6,-8 10 0 9,3 0 0-9,1 0 8 6,-4 0-8-6,0 0 0 10,0 0 0-10,0 3 0 6,0 4 13-6,0-7-1 7,0 3-1-7,0 4 0 8,0 3-11-8,0-6 0 6,-4 2 0-6,0 1 0 9,4 0 0-9,0 3 0 6,3 0 0-6,-3-3 0 9,4 3 0-9,-4-3 0 6,4 0 0-6,-4 0 0 15,0 6 0-14,0-9 0 1,0 2 0-2,0 4 0 14,-1-6 9-13,1 3 3-1,-3 3 1 0,2-7 0 8,5 4-13-7,-4 3 0 5,0-3 0-5,0 3 0 6,0-3 0-5,0 0 0 1,0-1 0-3,0 1 0 7,-4-3 0-7,4 2 0 9,0 5 0-9,0-8 0 6,0 4 8-5,0-4-8 8,0 4 0-8,-1-7 9 3,5 10-9-4,-4-10 0 8,0 0 0-8,0 3 8 8,0 4-8-8,4-7 0 6,-1 0 0-6,1 4 0 8,0-4 0-7,0 6 0 5,-1-6 0-6,-3 0 0 9,4 0 0-9,0 0 0 6,-4 0 0-6,7 0 0 10,-3 0 0-10,0 4 0 5,0-4 0-5,-1 0 0 12,1 0 0-12,4 3 0 3,-8 1 0-3,3-4 0 10,1 3 0-10,-4-3 0 5,0 3 0-5,4-3 0 9,-4 4 0-9,3-1 0 7,-3-6 0-7,4 3 0 8,0 3 0-8,0 1 0 8,-1-4 0-8,-3 3 0 6,0 0 0-6,4 1 8 10,-4-1-8-10,4 0 0 6,-1-3 0-6,1 4 0 7,0-4 0-7,3 3 0 8,-3 1 0-8,0-4 0 6,4-4 0-6,-9 4 0 9,5 4 14-9,0-4-2 6,4 0-1-6,-5 0 0 9,1-4-11-9,0 1 0 6,0-1 0-6,-1-2 0 12,-3 6 0-12,4-4 0 6,0 1 0-6,-4 0-11 9,3-1 11-9,1-3 12 3,-4 1-2-3,4 2-1 10,0-3-9-10,-1 7 0 5,1 0 9-4,0-10-9 8,-4 10 0-9,0-7-13 9,0 4 1-9,0-4 1 7,0 4 11-7,-1-7 0 9,1 3 0-9,0-3 8 6,4 6-8-6,-4-6 0 9,0 3 0-9,0 1 0 5,0-5 0-5,0 1-15 6,-4 4 4-6,0-1 1 8,0 0 10-8,0 0 0 6,4-3 0-6,0 7 0 9,-4-8 0-9,0 11 14 6,1-6-3-6,-1 2-1 9,4 4-10-9,-4 0 0 6,0-10 0-6,0 10 0 10,4-7 8-10,-4 1 0 6,0-1 0-6,0 0 0 11,4 0-8-11,0 4 0 4,0-4 0-4,0 4 0 12,-4-1 0-12,4-2 0 2,0 2 0-2,0 1 0 9,0-4 0-9,0 4-9 7,4-11 9-7,-4 7 0 8,-1 7 0-8,1 0 0 8,-3 0 0-8,2 0 9 7,1 0-9-7,0-7-11 9,-4 7 3-9,4 0 0 6,-4 7 8-6,1-3 0 7,-1-4 0-7,0 3 8 8,0 4-8-8,0-4 8 6,4 1-8-6,-4-1 8 9,4 0-8-9,-4 1 0 6,4 3 8-6,0-4-8 9,0 4 0-9,-4-1 0 6,0-2 0-6,0-1 0 12,1 1 0-12,2-1 0 6,1 0 0-6,0 1 0 16,0-1 0-16,0 4 0 0,0 3 0 0,0-6 0 8,0 2 0-7,-4-2 8 3,0 2-8-4,4 5 0 7,-4-8 0-6,-3 7 0 5,7-3 0-6,-4-4 0 8,0 8 0-8,0-5 0 8,4 1 0-8,-4 0 0 7,0 0 0-7,4 3 0 9,-4-3 0-9,4-1 0 6,-4-2 0-6,0 3 0 8,1-7 0-8,2 3 0 7,1 4 0-7,0-7 0 7,-4-7 0-7,8 7 0 8,-4 0 0-8,0 0 0 7,0-3 0-7,-4-1 0 8,0 4 0-8,0-3 0 6,1 3 0-6,-5 0 0 10,4-4 0-10,0 4 0 5,0-3 0-5,0 0 0 12,0-1 10-12,1 4-2 4,-1-3-8-4,0 3 12 13,0-4-12-13,0 4 0 1,-4-6-12 0,-3 2 12 8,3 4 0-9,1 0 0 6,3 0 0-6,-8 0 0 8,4-3 0-8,1-1 0 8,-5 1 0-8,5 0 0 7,-1-1 0-7,0 4 0 9,-3-3 0-9,-1 3 0 6,5 0 0-6,-5-3 0 13,1 3 0-13,-1-4 0 5,4 1 0-5,-3-1 0 7,3 4 0-7,-3-3 0 7,-1 0 0-7,4-4 0 6,1 7 0-5,-5-7 0 9,1 4 0-10,-1 3 0 3,1-7 0-3,-5 3 0 12,1 4 8-12,0-6-8 5,-4 2 0-5,0-6 0 11,-1-3 8-7,-2 6-8-4,-1-3 0 0,-4-1 9 11,4 1-9-11,-8-3 8 1,5-4-8-1,-5 3 8 10,-3-6 5-10,-5 3 1 6,1 3 0-6,0-13 0 9,-4 4 2-9,-4-5 1 7,-3 5 0-7,-1-1 0 7,0-7 1-7,-7 4 0 10,4-3 0-10,-5 3 0 5,-3-4-18-5,0-6 0 12,-4 3 0-11,-3 0 0 3,-1-7 0-3,0 8 0 7,-3-1 0-6,-1 0 0 4,1 0-10-6,-4 3 10 4,3 1-10-3,1 3 10 6,-5 3 0-7,1 0 8 6,0 0 1-6,3 8 0 9,-3-1 3-9,-4 0 0 6,3 3 0-6,1 1 0 11,-8 2-4-11,4 1 0 4,0 0 0-4,0 7 0 13,0-8-8-13,3 5 0 2,1 2 0-2,0-3 0 9,-4 4 0-9,3 0 0 7,1-1 0-7,-4 1 0 8,0-4 0-8,0 4-11 7,-1-1 3-7,1 1 0 7,0-4 8-7,-4 4-8 10,4-1 8-10,0 1-8 5,0 3 8-5,0-3 0 12,0-4 0-12,-4 3 0 4,4-2 0-4,-8 2 0 6,0-2 0-6,0-1 0 8,-3 3-8-8,-1-2 0 7,4 2 0-7,-3 4 0 9,-1-7 8-9,1 7-13 6,-5-3 5-6,1 3 8 10,-4-7 0-10,0 4 0 5,-1 3 0-5,-3 0 0 11,0 0 0-11,-3 0-16 4,3 0 4-4,-8 3 1 12,4 4 11-12,-3-7 16 3,-1 3-4-3,-3 4-1 9,7 3-11-9,-4-6-14 6,0 3 3-6,-3-4 1 9,3 0 10-9,-3 4 14 8,0-4-3-8,3 4-1 7,0-3-10-7,-3 2 0 8,3-2 0-8,-3-1 0 7,-4 1 0-7,3-1-12 10,-3 4 4-10,3-7 8 4,-3 0-9-4,4 3 9 8,-8-3 0-8,3 0 0 8,1 4 0-8,4-1 0 6,-4-3 0-6,-1 3 0 9,1-6 0-9,0 3 12 6,3 3-3-6,1-3-1 11,-1 4-8-11,1-4 0 7,3 0 0-7,-7 0 0 11,4 0 0-11,-5 0 0 3,1 0 0-3,0 0 0 10,4 0 0-9,-5-4 0 4,-3 4 0-4,0 0 0 6,0 0 0-7,0-3 0 4,4 3 0-4,-4-3 0 9,3-1 0-9,-3 4 0 8,0-3 0-8,0-1 0 7,4 1 0-7,-4 3 0 8,4-7 0-8,-4 4 0 7,0-1 0-7,-4-2 0 10,4 2 0-10,0-3 0 5,0 1 0-5,-1 2-9 7,-2-2 9-7,3-1-10 8,-1 3 10-8,1-2 0 6,-3 2 0-6,-1-6 8 9,0 3-8-9,-4 4 0 6,4-4 8-6,0 7-8 9,-3 0 0-9,-1 0-18 6,0-3 3-6,1-1 1 11,3 1 14-11,-4 0 0 4,4 3-10-4,0-4 10 13,-3 4 0-13,3-3 0 2,0-4-9-2,4 4 9 11,0 3 0-11,-4 0 0 7,0 0 0-7,4 0 0 8,-4-4 8-8,8 4 1 8,-4 4 1-7,4-1 0 5,-5 0-10-5,-2 1 0 7,3-1 0-8,-1 1 0 5,9-4 0-5,-4 3 0 9,0 0 8-9,-1 4-8 5,5 0 0-5,-1 3 8 6,5 0-8-6,-5-6 0 9,5 6 0-9,3-3 0 7,-4-1 0-7,4 1 0 8,1 0 0-8,-1 0 8 7,0-1-8-7,4 1 0 9,4 0 0-9,0-4 0 5,-1 1-9-5,1-1 9 11,0-3-9-11,4 4 9 5,-1-1 0-5,1-3-9 12,0 0 9-12,-1 0 11 2,5 3-3-1,-5-3 0 8,5 0-8-9,-5 0 0 6,-3 0-10-6,4 4 10 8,-1-1 0-8,1 0 8 8,0-3 1-8,-1 4 0 7,1-1-9-7,0-3 0 9,3 4 0-9,-3-4 8 6,3 6-8-6,-3-6 10 10,-1 0-10-10,1 4 10 5,3 3-10-5,1-7 0 7,-1 0 0-7,5 0 8 8,-1 3-8-8,-4 4 0 7,1-7 0-7,3 0 0 8,0 3 0-8,-3 4 8 7,-1-7-8-7,4 0 0 9,1 10 10-9,3-10-10 6,-4 4 12-6,0-1-12 9,4-3 0-8,-4 3 0 3,1 1 0-4,3-4 0 15,0 3 0-14,-4 0 0 2,4 1 0-3,4-4 0 8,-4 0 0-8,4 0 0 5,0 0 0-4,0-4 0 8,0 4 0-9,-4-3 0 5,3 3-9-4,-2-3 9 6,2-1 0-7,1 1-10 8,-4 0 10-8,4-1 0 6,0-3 0-6,4 4 0 10,-4-4 0-10,3 4 0 5,1-4 0-5,-4 4-10 7,0 3 10-7,3-11-8 9,-3 11 8-9,4-10 0 6,-4 7 0-6,0-4 0 9,0 4 0-9,0-1 0 6,3 4 8-6,-3 0-8 9,4-3 8-9,-1 3-8 6,1 0 10-6,4 0-10 12,-5 0 10-12,5 0-10 5,-4 0 10-5,3 3-10 15,-3-3 8-15,7 4-8 1,-3-4 0-1,3 3 0 7,-4 0 0-7,5-3 0 5,-1 7 0-4,0-3 0 7,4 2 9-8,-3-6-9 7,3 4 8-7,0 3-8 7,0-7 8-7,0 10-8 9,0-10 0-9,4 0 8 7,0 10-8-7,-4-10 0 9,0 3 0-9,1 4 8 5,-1-7-8-5,4 0 0 7,-4 0 0-7,0 4 8 8,0-4-8-8,0 3-17 7,0-3 4-7,0 3 1 9,4 4 12-9,-3-4 0 6,2 1 0-6,-2-1 0 9,-1 1 0-9,4-1 0 6,3 4 10-6,-3-4-10 22,8 4-20-21,-4-4-8-1,3 4-3 1,1 3-794 5,7-6-159-6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14T19:18:28.48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0239">
    <iact:property name="dataType"/>
    <iact:actionData xml:id="d0">
      <inkml:trace xmlns:inkml="http://www.w3.org/2003/InkML" xml:id="stk0" contextRef="#ctx0" brushRef="#br0">5716 7307 1072 0,'0'0'24'0,"0"0"4"0,0 0 2 0,0 0 0 0,0 0-30 0,0 0 0 6,0 0 0-6,0 0 0 10,0 0 128-10,0 0 20 7,0 0 4-6,0 0 1 6,0 0-51-7,0 11-10 7,0-1-3-7,0 0 0 8,0 7-19-8,0 0-4 8,0 0-1-8,0 3 0 7,0 4-13-7,0 3-4 9,0 3 0-9,4 1 0 6,-4 3-3-6,0 0-1 6,0-4 0-6,0 4 0 8,0-3 0-8,0-4-1 8,3-3 0-8,-3 3 0 8,0-10-19-8,0 0-3 11,0-4-1-10,0 4 0 5,4-7-6-6,-4-3-2 6,4 0 0-6,-4-7 0 10,0 0-2-10,0 0-1 7,4-4 0-7,0-2 0 9,-1-8 3-9,1 0 1 4,0-2 0-3,-4-1 0 5,4-7-13-5,-4 0 0 5,4-6 8-6,-4 2-8 7,0-5 0-7,4 2 8 7,-4-3-8-7,0 4 0 11,3-1 0-11,1 1 8 7,-4 6-8-6,4-3 0 5,0 3 0-6,3 4 0 9,-3-1 0-9,4 8 0 4,-1 3 0-4,1-1 0 14,0 1 0-12,3 4 0-1,1 2 0-1,-1 4 0 6,0 4 0-5,5 2 0 7,-5-2 0-8,4 13 0 5,-3-11 0-5,3 11 0 8,-3 4 0-8,-1-1 0 8,0 4 0-8,-3 3 0 7,0 3 43-7,-1 1 5 6,1-1 2-6,-4 4 0 13,0-3-29-11,-1-7-5-1,-3 3-2-1,4-4 0 12,-4-2-14-12,0-1 0 2,0-6 0-2,0 3 0 9,4-11 0-9,-4 1 0 7,0-7 0-7,0 0 0 7,0 0 0-7,0 0 0 8,0 0 0-8,0 0 0 8,4-7 0-8,-4-6 0 9,4-1 0-9,-1-6 0 5,1 0 24-5,0-4 3 15,0-3 0-15,0-4 0 1,-1 1-27-1,1-1 0 6,0 1 0-6,4 3 0 9,-1-1 0-9,1 5 0 6,0-4 0-6,3 3 0 9,0 7 0-9,1-3 0 7,3 6 0-7,0 0 0 11,1 4 0-11,-1 0 0 5,0 3 0-4,0 4 0 9,1-4 0-10,-5 7 15 5,4 7-4-4,-3-4-1 5,3 4 15-6,-4 3 3 7,-3 4 1-7,4 3 0 8,-5 0-9-8,1 3-3 6,-4 0 0-6,3 1 0 8,-3 6-5-8,-4-3-2 7,4 3 0-6,-4 0 0 17,0-3-30-18,0 3-5 1,0 0-2-1,0-7 0 2,0 1 27-2,0-1 0 8,0-3 0-8,-4-4 0 8,4 1 0-8,0-4 19 6,-4 0-3-6,4 0-1 22,4-6-127-20,-4-4-24-2,0 0-6 0,4 0-1224 2</inkml:trace>
    </iact:actionData>
  </iact:action>
  <iact:action type="add" startTime="20988">
    <iact:property name="dataType"/>
    <iact:actionData xml:id="d1">
      <inkml:trace xmlns:inkml="http://www.w3.org/2003/InkML" xml:id="stk1" contextRef="#ctx0" brushRef="#br0">6898 7412 1724 0,'0'0'38'2,"0"0"8"-2,3-10 2 0,1 4 0 0,-4 2-39 0,4-3-9 6,-4-3 0-6,4 3 0 12,-4 1 127-12,-4-1 23 3,4 0 5-3,-4 4 1 9,0-4-32-9,1 3-5 7,-5-2-2-7,0 2 0 8,1-2-33-8,-1 2-8 9,-3 4 0-9,-1 0-1 6,1 0-16-6,-4 0-3 11,-1 10-1-11,-3-6 0 5,0 6-7-5,0 0-2 7,0 4 0-7,0 3 0 9,0 0-37-9,4 6-9 7,-4-2 0-7,3 2 0 9,5 4 17-9,0 1 2 5,3-1 0-5,4 0 0 8,0 0-19-7,8 0-19 4,0-3 4-5,0-4 1 9,3-3 14-9,5-3 0 6,-1-4 0-6,1 0 0 10,7-7 0-10,-4 4 0 5,4-14 0-5,-4 4 0 13,4-4 0-13,0 0 0 1,-3-3 0-1,3-3-9 10,-4-4-2-10,0 0 0 6,0-4 0-6,-3 1 0 19,3-4-19-19,-3 4-4 0,-1-4-1 1,0 4 0 13,-3 3-9-13,4-3-1-1,-5 6-1 0,1-3 0 3,-1 7 20-3,-3 0 4 8,0 0 1-8,0 6 0 7,-4 4 21-7,0 0 8 6,0 0 0-6,0 0 0 9,0 0 12-9,4 7 3 7,-1 0 0-7,1 10 0 9,0-7-2-9,-4 3 0 6,4 4 0-6,0 0 0 11,3 4 3-11,-3-1 0 6,0 0 0-6,0 8 0 13,0-15-12-12,3 7-1 0,-3-3-1 0,4-3 0 8,-1-1-10-8,-3 1 0 4,4-4 0-5,-1-3-11 16,1-4-141-16,0 1-28 1,-1-1-5-1,5-6-2 2</inkml:trace>
    </iact:actionData>
  </iact:action>
  <iact:action type="add" startTime="21438">
    <iact:property name="dataType"/>
    <iact:actionData xml:id="d2">
      <inkml:trace xmlns:inkml="http://www.w3.org/2003/InkML" xml:id="stk2" contextRef="#ctx0" brushRef="#br0">7241 7379 2908 0,'0'0'64'2,"0"0"14"-2,0 0 2 0,4 6 1 0,3 5-65 0,5 2-16 7,-5-3 0-7,5 0 0 12,-1 4 77-12,1 3 12 3,3-7 3-3,4 10 0 8,0-9-36-8,0 2-6 7,4 4-2-7,0-3 0 8,-4 3-27-8,4-4-5 7,0 1-2-6,-4-4 0 6,4 7-14-7,-4-7 0 9,-4-7 0-9,4 8 0 17,-4-5-50-17,0 1-16 1,4-3-3-1,-7-1-1 15,3 0-129-15,-3-3-25 0,-1-3-6 1</inkml:trace>
    </iact:actionData>
  </iact:action>
  <iact:action type="add" startTime="21649">
    <iact:property name="dataType"/>
    <iact:actionData xml:id="d3">
      <inkml:trace xmlns:inkml="http://www.w3.org/2003/InkML" xml:id="stk3" contextRef="#ctx0" brushRef="#br0">7714 7324 3060 0,'-8'4'68'1,"-4"2"13"-1,-3 5 3 0,0-1 1 0,0 0-68 0,-4 7-17 8,-4 0 0-7,0 3 0 5,0 11 87-6,-4-1 13 11,1 4 4-11,-1 7 0 4,0 0-65-4,4-8-13 7,4 1-2-7,0 0-1 8,4-7-23-8,0 0 0 7,3-6 0-7,1-1-1036 15,7-3-215-15</inkml:trace>
    </iact:actionData>
  </iact:action>
  <iact:action type="add" startTime="24398">
    <iact:property name="dataType"/>
    <iact:actionData xml:id="d4">
      <inkml:trace xmlns:inkml="http://www.w3.org/2003/InkML" xml:id="stk4" contextRef="#ctx0" brushRef="#br0">5182 8633 1882 0,'0'0'41'2,"0"0"9"-2,0 0 2 0,0 0 1 0,0 0-42 0,0 0-11 5,4 10 0-5,0 0 0 8,-1 0 101-7,1 4 19 5,0-1 3-6,0 8 1 8,0-1-27-8,0-3-5 8,-1 7 0-8,1 0-1 8,0-1-22-8,0 4-4 6,0-6-1-6,-1 2 0 10,1 1-52-10,0-3-12 4,0-1 0-4,-4-3 0 12,4 3 25-12,-1 1 8 3,-3-11 2-2,0 3 0 7,4 1-27-7,-4-4-8 4,0-3 0-5,0-7 0 20,0 0-56-20,0 0-16 0,0 0-2 0,0 0-1 15,0 0-149-15,0 0-29 0</inkml:trace>
    </iact:actionData>
  </iact:action>
  <iact:action type="add" startTime="24652">
    <iact:property name="dataType"/>
    <iact:actionData xml:id="d5">
      <inkml:trace xmlns:inkml="http://www.w3.org/2003/InkML" xml:id="stk5" contextRef="#ctx0" brushRef="#br0">4991 8772 2037 0,'0'0'44'0,"0"0"10"0,0 0 2 0,-3-7 2 0,3 0-46 0,0 0-12 9,0 1 0-9,3-4 0 7,1-1 94-7,4 1 17 8,-1-3 3-7,5-1 1 5,-1 4-31-6,1-7-7 10,3 0-1-10,4 3 0 5,0 1-20-5,0 3-4 6,4-7 0-6,0 3-1 9,0 4 4-9,0 3 1 6,-4-3 0-6,4 0 0 9,0 7-45-9,-1-4-11 6,1 3 0-5,0 4 0 7,0 0 36-7,-4 4 6 5,0-4 1-6,0 7 0 10,-4-1-25-10,1 1-5 5,-5 3-1-5,-3 0 0 12,-4 7-1-12,-1-6-1 3,-3 2 0-3,-7 4 0 11,3 0 3-11,-7 0 1 7,-5 0 0-7,1-4 0 7,0 8-14-6,-4-11 0 7,3 4 0-7,-3-4 0 4,0 0 0-4,0 0 0 7,4-3 0-8,-4-4 0 16,8 4-55-15,-5-4-7 0,9-3-2-1,-5 4 0 13,12-4-125-12,0 0-26-1</inkml:trace>
    </iact:actionData>
  </iact:action>
  <iact:action type="add" startTime="25057">
    <iact:property name="dataType"/>
    <iact:actionData xml:id="d6">
      <inkml:trace xmlns:inkml="http://www.w3.org/2003/InkML" xml:id="stk6" contextRef="#ctx0" brushRef="#br0">5967 8609 1732 0,'0'0'49'1,"0"0"11"-1,0-3-48 0,0-7-12 6,0 10 0-5,-3-11 0 10,3 5 142-11,0 6 26 4,-4-4 6-3,0-6 1 6,4 10-49-7,-8 0-10 7,1 0-1-7,-1 0-1 8,-3 0-38-8,3 0-8 8,-3 10-2-8,-1 0 0 8,1 1-20-8,-1-1-4 8,1 7-1-8,-1 0 0 6,5 0-8-6,-5 3-1 10,5 4-1-10,-1-4 0 5,4 0-7-5,0 1-2 7,4-1 0-7,0 0 0 8,4 1-7-7,0 2-2 5,0-2 0-6,4-1 0 9,-1-6-2-9,5 3-1 6,-1-7 0-6,0 3 0 9,5-3-10-9,3 1 12 6,-4-1-12-5,4-7 12 10,4 4-12-11,-4-7 0 6,0 3 0-5,0 4 0 12,0-7-8-12,-4 0 8 0,1 0-10-1,-1-7 10 18,-4 4-78-16,1 3-10-2,-5-7-1 1,1 4-1 11,-4-7-171-11,0 3-35 1</inkml:trace>
    </iact:actionData>
  </iact:action>
  <iact:action type="add" startTime="25357">
    <iact:property name="dataType"/>
    <iact:actionData xml:id="d7">
      <inkml:trace xmlns:inkml="http://www.w3.org/2003/InkML" xml:id="stk7" contextRef="#ctx0" brushRef="#br0">5872 8836 2445 0,'0'0'69'1,"0"0"15"-1,0 0-67 0,0 0-17 7,0 0 0-7,8 4 0 10,-1 2 120-9,1-6 20 2,3 0 4-3,5 0 0 14,-1 0-64-14,0 0-12 2,4 0-4-2,0 0 0 9,0 0-24-9,4-6-6 7,-4 2-1-7,0 4 0 18,-3-7-99-17,3 4-20-1,-4-4-4 1</inkml:trace>
    </iact:actionData>
  </iact:action>
  <iact:action type="add" startTime="25959">
    <iact:property name="dataType"/>
    <iact:actionData xml:id="d8">
      <inkml:trace xmlns:inkml="http://www.w3.org/2003/InkML" xml:id="stk8" contextRef="#ctx0" brushRef="#br0">6821 8633 1875 0,'0'0'41'1,"0"-10"9"-1,0 3 2 0,4-3 0 0,-4 0-41 0,0-1-11 5,0-6 0-5,0 7 0 11,0-3 112-10,-4 3 21 2,4-1 4-3,-3 1 1 13,-1 0-30-12,0 3-5 1,0 0-2-2,-3 1 0 9,-1-1-33-9,4 4-6 6,-4-1-2-6,1 4 0 9,-1 0 1-9,-3 4 0 7,-1-1 0-7,-3 7 0 7,0 0-36-6,3 4-7 8,1-1-2-9,0 8 0 5,-1-1 2-5,1 11 0 7,3-11 0-7,0 10 0 9,1 1-4-9,3 3-1 6,0-4 0-6,0-3 0 9,4 1-1-9,4-1-1 10,0-4 0-10,0 1 0 8,3 0-3-7,5-4-8 5,-5 1 12-5,9-5-4 6,-1 5-8-6,-4-11 10 2,8 4-10-2,-3 3 10 7,-1-14-10-7,4 4 0 3,-4-4 0-4,1 0 0 13,3-3 0-13,-4 0 0 2,4-3 8-2,-4 0-8 9,0-4-18-9,-3 4-6 6,-1-8 0-5,1 1-1 7,-5 3 25-8,1-3 0 8,-4 0 0-8,-4 0 0 18,0-4-56-18,-4 1-7 0,-4-1-1 1,1 1 0 13,-1-1 2-14,-3 4 0 0,-1 0 0 1,1 3 0 15,-4 4-3-16,3-8-1 0,1 5 0 0,-1 2 0 1,1 4 53-1,3-7 13 7,8 7 0-7,0 0 0 9,0 0 48-9,0 0 13 6,0 0 3-6,0 0 0 9,0 0 0-9,0 0 0 6,0 0 0-6,4 7 0 11,4-3-1-11,-1 2 0 4,1-6 0-4,3 4 0 12,1-4-19-11,-1 0-3 1,4 0-1-2,1 0 0 9,-1-4-19-9,4 4-4 6,-4-6-1-6,4 2 0 10,-3 4-16-10,-5-7 0 7,0 1 0-7,1 2 0 18,-5-3-40-18,1 1-12 0,0 2-3 1,-4-2-961 9,-4 6-192-9</inkml:trace>
    </iact:actionData>
  </iact:action>
  <iact:action type="add" startTime="26574">
    <iact:property name="dataType"/>
    <iact:actionData xml:id="d9">
      <inkml:trace xmlns:inkml="http://www.w3.org/2003/InkML" xml:id="stk9" contextRef="#ctx0" brushRef="#br0">7172 9226 1314 0,'0'0'37'1,"0"10"8"-1,0-3-36 0,4 3-9 6,-4 0 0-6,0-6 0 12,4 6 183-12,-4 0 34 4,4-3 7-4,-1 3 2 8,-3-10-78-8,0 0-16 7,4 3-4-7,-4-3 0 8,0 0-42-8,0 0-9 8,4 4-1-8,-4-4-1 7,0 0-45-7,4-7-9 9,0 0-1-9,-1-3-1 6,-3-3 36-6,0-4 7 7,0-4 2-7,0 1 0 8,-3-7-52-8,-5 0-12 6,4 3 0-6,-3-10 0 10,-1 4 0-10,4 2 0 7,-3 5 0-7,3-8 0 7,0 4 0-7,0 3 0 6,4 1 0-6,0 2 0 9,4 4 0-9,0 4 0 7,3-4 0-7,1 7 0 12,3-1 0-12,1 1 0 5,-1 3 0-5,5 4 0 14,-1 0 0-14,0 3 0 1,-4 3 0-1,5 0 0 9,-5 4-9-9,1 0 9 7,-1 3 0-7,0 0-9 6,-3 1 9-3,0-1 8 2,-1 3-8-5,-7 1 11 17,0-4-197-17,0 4-39 1,-3-1-8-1</inkml:trace>
    </iact:actionData>
  </iact:action>
  <iact:action type="add" startTime="26887">
    <iact:property name="dataType"/>
    <iact:actionData xml:id="d10">
      <inkml:trace xmlns:inkml="http://www.w3.org/2003/InkML" xml:id="stk10" contextRef="#ctx0" brushRef="#br0">7027 9090 2649 0,'0'0'58'1,"0"0"12"0,8 0 2-1,0 0 4 2,3 0-61-2,4 0-15 5,0 0 0-5,5-3 0 9,2 3 54-9,1-3 8 7,4-1 2-7,0-2 0 8,3-1-52-8,-3 0-12 7,0-3 0-7,-1 3 0 7</inkml:trace>
    </iact:actionData>
  </iact:action>
  <iact:action type="add" startTime="29518">
    <iact:property name="dataType"/>
    <iact:actionData xml:id="d11">
      <inkml:trace xmlns:inkml="http://www.w3.org/2003/InkML" xml:id="stk11" contextRef="#ctx0" brushRef="#br0">9052 6179 1552 0,'3'-14'44'1,"1"7"10"-1,0 0-43 0,0 1-11 9,0-5 0-8,0 5 0 2,-4-4 104-3,0 6 20 8,0 4 3-8,0 0 1 7,0 0 0-7,0 0 0 7,0 0 0-7,0 0 0 8,-4 7 0-8,-4 3 0 9,0 7 0-9,1 7 0 7,-1 3-52-7,-3 3-9 7,-1 1-3-7,-3 16 0 9,4 11-51-9,-5 3-13 5,-3 14 0-5,4 9 0 11,4 1 54-11,-5 7 8 6,5 6 2-5,0 14 0 5,-1-11-39-6,8 5-7 9,0-5-2-9,1 11 0 10,6-10 7-10,-3 0 1 7,4-11 0-6,4 14 0 4,0-10-8-4,-1-3-2 8,8-8 0-4,-3 1 0-3,-1-17-3-2,5 0-1 8,3-14 0-8,0 4 0 4,-4-4-10-4,4-10 0 6,-4-3 9-6,0-1-9 22,5-9-24-22,-5-8-10 1,-4-6-2-1,1-3-1004 7,-1-7-200-7</inkml:trace>
    </iact:actionData>
  </iact:action>
  <iact:action type="add" startTime="30267">
    <iact:property name="dataType"/>
    <iact:actionData xml:id="d12">
      <inkml:trace xmlns:inkml="http://www.w3.org/2003/InkML" xml:id="stk12" contextRef="#ctx0" brushRef="#br0">9951 7470 1609 0,'0'0'35'3,"0"0"7"-3,0 0 2 0,0 0 2 0,0 0-37 0,0 0-9 8,0 3 0-8,4 4 0 4,0 7 100-4,-4-4 19 8,4 4 3-8,0 2 1 8,-1 5-34-8,-3-1-6 7,4 4-2-7,0 3 0 8,0-3 3-8,0 3 1 7,0-7 0-7,-1 4 0 11,1-4-17-11,-4 1-3 6,4-4-1-6,0 0 0 10,-4-4-51-10,4 1-13 5,-1-1 0-5,-3-3 0 11,0 1 0-11,4-1 8 3,-4-10-8-2,0 0 0 7,0 0 0-8,0 0 0 7,0 0 0-6,0 0 0 7,0-10 0-8,0-1 0 5,0 1 0-4,0-3 0 7,0-1 0-8,0-6 0 9,0-1 0-9,4-2 0 6,-4-1 0-6,4-3 0 9,0 0 0-7,-1-4 0 3,1 1-16-5,0 3 1 4,4-1 0-4,-4 5 0 9,7 2 15-9,-3 4 0 6,-1 0 0-6,5 4 0 8,-1 3 0-8,1 0 0 7,-1 3 0-7,0 7 0 9,5-4 29-9,-5 8 3 6,4 3 0-5,1 3 0 8,-1 0-32-9,-4 0 0 5,1 10 0-5,-1-3 0 11,1 4 12-10,-5-1-3 2,5 4-1-3,-5 0 0 10,1-4-8-10,-4-3 8 5,3 3-8-4,-3-3 8 7,0 0-8-8,0-7 10 7,-4 4-10-7,4-4 10 8,-4 0-10-8,0-6 0 8,0-4 0-8,0 0 8 6,0 0-8-6,0 0 0 10,0 0 0-10,0 0 0 5,0 0 20-5,0 0 6 7,-4-11 1-7,0 1 0 23,4 0-49-23,0-7-10 0,4 3-1 0,-4-2-1 15,0-1 3-14,4-4 1 0,-1 1 0-1,5 0 0 3,0-1 75-3,-1 1 15 4,1 0 4-3,3-1 0 8,1 4-52-8,-1 7-12 5,1-7 0-6,-1 4 0 10,4 2 0-10,-3 1 0 4,3 0 0-4,0 7 0 12,1-1 54-11,-5 4 8 1,4 0 2-1,-3 4 0 6,-1-1-50-7,1 7-14 7,-1 0 0-7,-3 1 8 6,-1 2 6-6,1 4 2 8,-4 3 0-7,-1 1 0 5,1 2-3-6,-4 1 0 10,0 3 0-10,0-3 0 4,0-4-13-4,0 1-16 8,0-1 3-8,-4-3 1 21,4-3-57-21,0-1-11 1,0-3-3-1,4-3 0 15,-4-7-138-14,4 4-28 0,4 2-6 0</inkml:trace>
    </iact:actionData>
  </iact:action>
  <iact:action type="add" startTime="30851">
    <iact:property name="dataType"/>
    <iact:actionData xml:id="d13">
      <inkml:trace xmlns:inkml="http://www.w3.org/2003/InkML" xml:id="stk13" contextRef="#ctx0" brushRef="#br0">10901 7575 1989 0,'0'0'56'1,"4"10"13"0,-1 1-55-1,1-8-14 8,0 7 0-8,0 7 0 7,0-7 136-7,-4 4 25 10,3-4 5-10,-3 7 1 5,0-7-87-5,4 4-16 8,-4-1-4-8,0-3-1 20,0-3-108-20,0-7-22 1,0 0-4-1,0 0-1 1</inkml:trace>
    </iact:actionData>
  </iact:action>
  <iact:action type="add" startTime="31002">
    <iact:property name="dataType"/>
    <iact:actionData xml:id="d14">
      <inkml:trace xmlns:inkml="http://www.w3.org/2003/InkML" xml:id="stk14" contextRef="#ctx0" brushRef="#br0">10946 7358 2653 0,'0'0'58'1,"0"0"12"-1,0 0 2 0,0 0 4 0,0 0-61 1,0 0-15 7,0 0 0-8,8 7 0 7,0-4 29-7,-4 4 3 9,3 0 1-8,1 3 0 4,3 0-33-5,-3 0 0 7,3 1-12-7,1 6 3 21,3-7-112-21,-4 10-23 1,1-6-4-1,3 6 0 15,-3-3 43-14,3 3 9-1,-4 1 1 1,1 2 1 10,-1-2-7-10,4-1-2-1,-3 0 0 0,-1-3 0 3,-3-3 124-3,-1 3 25 6,1-7 5-6,0-3 1 11,-4 3 7-11,3-7 1 3,-7-3 1-3,0 0 0 12,0 0-37-12,4 0-7 6,4-3-1-6,-5-7-1 8,1 0 52-8,0-4 10 8,0 0 3-8,0-2 0 7,-1-5-4-5,1 1-1 3,0 0 0-5,0-4 0 7,0 0-9-7,0 4-2 9,-1-4 0-9,1 4 0 5,4-1-3-5,-4 8-1 11,3-4 0-11,1 3 0 3,-1 4-2-3,5 0-1 9,-1 3 0-9,5 0 0 8,-1 7-20-8,0 0-4 6,0 4-1-6,1 3 0 8,-1-1-4-8,0 4 0 7,-3 7-1-7,-1 4 0 8,0-1-7-8,1 7-2 6,-5 4 0-6,1-1 0 14,0 8-8-14,-4-8-2 4,-1-6 0-4,1 3 0 20,0-3-87-18,0-1-17-2,-4-6-4 1,4 4-869 7,-4-11-174-5</inkml:trace>
    </iact:actionData>
  </iact:action>
  <iact:action type="add" startTime="31948">
    <iact:property name="dataType"/>
    <iact:actionData xml:id="d15">
      <inkml:trace xmlns:inkml="http://www.w3.org/2003/InkML" xml:id="stk15" contextRef="#ctx0" brushRef="#br0">9715 8619 1074 0,'0'0'30'2,"0"0"8"-2,0 0-30 0,0 0-8 7,4 4 0-7,-4 2 0 8,4 1 155-8,-1 0 29 7,1 0 7-7,0 0 1 8,4-1-59-8,-1 1-11 6,-3 0-2-6,4 0-1 8,3-4-39-8,-3 4-8 7,3 0-2-7,1-7 0 11,-1 3-24-10,-3-3-5 3,3 0-1-3,-3 0 0 10,-1-3-10-11,1 3-2 4,0-7-1-4,-1 3 0 9,1-2-27-9,0-1 0 7,-5 0 0-7,1-3 0 7,0 0 37-7,0 0 3 7,0-4 0-7,-1 0 0 6,-3 1-25-5,0-1-5 8,0 4-1-9,-3 0 0 6,3 0 20-6,-4 0 4 11,0 0 1-11,-4 3 0 3,1 0-22-3,-1 4-4 8,1 3 0-8,-5 0-8 8,1 0 16-8,-1 3-3 6,1 0-1-6,-1 4 0 9,1 0 0-9,-4 3-1 6,7 7 0-6,-3-7 0 11,7 11 22-11,-4-8 5 6,4 7 1-6,1 1 0 12,3-1-15-12,0 0-4 6,3 4 0-6,1-3 0 7,4-1 0-7,-1-3-1 3,1 3 0-3,7-3 0 10,-3-3-19-10,-1-1 0 6,4 1 0-6,1-4 0 8,-1 0 16-8,0 0-4 8,0-3-1-8,1 0 0 7,-1-7-11-7,0 0-16 9,0 0 4-9,4-7 1 17,-3 7-133-16,3-10-28-1,-4 3-4 0,0-3-2 2</inkml:trace>
    </iact:actionData>
  </iact:action>
  <iact:action type="add" startTime="32444">
    <iact:property name="dataType"/>
    <iact:actionData xml:id="d16">
      <inkml:trace xmlns:inkml="http://www.w3.org/2003/InkML" xml:id="stk16" contextRef="#ctx0" brushRef="#br0">10523 8358 2386 0,'0'0'52'1,"0"0"12"-1,0 0 1 0,0 0 3 0,-7-3-55 0,3-1-13 6,-4 1 0-6,-3 3 0 10,3 0 96-10,1 3 16 5,-5 1 3-5,1 3 1 12,3-1-44-12,-3 5-9 5,3-1-2-5,0 3 0 7,1 4-9-7,-1-3-3 8,0 3 0-8,5-4 0 7,-1 8-14-7,4-4-3 9,0 3-1-9,0 0 0 7,4 4-15-6,-1-4-4 8,5-6 0-9,0 3 0 5,-1 0-12-4,5 0 0 6,-1-4 8-7,1 1-8 7,3-4 0-4,-4 4 0 2,5-14 0-5,-5 10-10 7,4-10-8-7,1 3-2 6,-5-6 0-6,0 3 0 24,1-7-123-24,-5 4-25 1,1-8-4-1,0 5-694 4,-4-1-138-4</inkml:trace>
    </iact:actionData>
  </iact:action>
  <iact:action type="add" startTime="32713">
    <iact:property name="dataType"/>
    <iact:actionData xml:id="d17">
      <inkml:trace xmlns:inkml="http://www.w3.org/2003/InkML" xml:id="stk17" contextRef="#ctx0" brushRef="#br0">10394 8555 2602 0,'0'0'57'3,"0"0"12"-3,7 0 3 1,1 0 1-1,0-7-58 0,3 7-15 4,0-3 0-4,5 3 0 9,-1-4 44-9,4 1 7 8,0 0 1-8,0 3 0 20,0-4-84-20,0 1-17 0,4-1-3 0</inkml:trace>
    </iact:actionData>
  </iact:action>
  <iact:action type="add" startTime="35119">
    <iact:property name="dataType"/>
    <iact:actionData xml:id="d18">
      <inkml:trace xmlns:inkml="http://www.w3.org/2003/InkML" xml:id="stk18" contextRef="#ctx0" brushRef="#br0">11011 8318 2109 0,'0'0'46'1,"0"0"10"-1,0 0 1 1,0 6 3-1,0 1-48 0,4 3-12 3,-4 4 0-3,0 3 0 9,4 0 72-9,0 3 11 8,-4 4 2-8,4 3 1 7,-1-3 34-7,-3 3 6 6,4 0 2-6,0 3 0 8,-4 8-96-8,4-15-18 9,0 8-4-9,-4-4-1 7,3-3-9-7,1 0-12 7,-4-4 2-7,4-3 1 10,-4 0 25-10,0 0 6 3,0-4 1-2,0-3 0 18,-4-3-88-18,4 3-18-1,0-10-3 0,0 0-739 12,0 0-148-11</inkml:trace>
    </iact:actionData>
  </iact:action>
  <iact:action type="add" startTime="35342">
    <iact:property name="dataType"/>
    <iact:actionData xml:id="d19">
      <inkml:trace xmlns:inkml="http://www.w3.org/2003/InkML" xml:id="stk19" contextRef="#ctx0" brushRef="#br0">10756 8348 2228 0,'0'0'49'1,"4"-7"11"-1,-4 1 1 0,3-1 1 0,5-3-50 0,-4-1-12 6,7 8 0-6,1-7 0 9,-1 0 96-8,4-4 17 5,1 7 3-6,3 1 1 8,0-1-42-8,0 3-9 8,0 1-2-8,0 3 0 6,4 0-25-6,4 0-6 8,-1 3-1-7,5 1 0 6,-5-1 0-7,5 4 0 9,-1-4 0-9,1 8 0 5,-4-1-32-5,-1 0 0 7,-3-7 0-7,0 7 0 8,-4 1 24-8,-4-1-1 7,1 0-1-7,-9 0 0 9,1 0-6-9,-4 4 0 7,-4-1-1-7,-4 1 0 8,0-1 0-8,-4-2 0 6,-3-1 0-6,-4 0 0 11,-4 0-3-11,-4-3-1 4,4 0 0-4,-8 0 0 12,0-4-21-12,1 0-4 3,-1-3-1-3,0 0 0 20,4 0-92-19,1-3-18-1,3 0-4 0,3-4-1200 9</inkml:trace>
    </iact:actionData>
  </iact:action>
  <iact:action type="add" startTime="36349">
    <iact:property name="dataType"/>
    <iact:actionData xml:id="d20">
      <inkml:trace xmlns:inkml="http://www.w3.org/2003/InkML" xml:id="stk20" contextRef="#ctx0" brushRef="#br0">13184 7416 1602 0,'0'0'35'1,"0"0"7"-1,0 0 2 0,0 0 1 0,0 0-36 0,8-4-9 5,-4 1 0-5,0 0 0 8,3-1 103-8,-3-2 18 7,4 2 4-7,-5-3 1 9,1 4-33-9,0-4-6 7,0 0-2-7,0 1 0 10,-4-1-13-10,0 0-2 4,0 4-1-4,0-4 0 13,0 3-15-13,-4-6-3 2,0 10-1-2,0-10 0 9,-3 10 2-9,3-7 0 7,-4 4 0-7,-3 3 0 8,3-7-24-8,-3 7-4 7,-1 0 0-7,1 0-1 8,-1 7 1-8,1-7 1 9,-4 3 0-9,3 4 0 5,1 3-6-5,-1-6-2 9,5 6 0-9,-1 0 0 8,1 0-7-8,-1 4-2 6,0-4 0-6,1 4 0 8,7-1 8-8,-4 1 2 7,4 3 0-7,0-4 0 8,0 4 5-8,4-3 1 9,-1-1 0-9,1 4 0 7,4 0-6-7,0-3-1 5,-1-1 0-5,5 1 0 12,-1-1-9-12,0 1-8 3,5-4 12-3,-5 0-12 13,4-3 28-13,1 3 0 3,3-6-1-3,-4 2 0 11,0-2-42-11,0-1-8 6,-3 1-1-6,-1-4-1 20,-3 0-63-19,0 0-12-1,-1-4-2 1,-7 4-1 10,4-3-156-10,0-1-31 3</inkml:trace>
    </iact:actionData>
  </iact:action>
  <iact:action type="add" startTime="39276">
    <iact:property name="dataType"/>
    <iact:actionData xml:id="d21">
      <inkml:trace xmlns:inkml="http://www.w3.org/2003/InkML" xml:id="stk21" contextRef="#ctx0" brushRef="#br0">13752 6782 1875 0,'0'0'41'1,"0"0"9"-1,-7 3 2 0,-1 4 0 0,1-4-41 0,-5 8-11 6,4-1 0-6,-3 7 0 9,3 0 91-9,1 3 16 6,-1 7 3-6,-3 4 1 9,3-1-35-9,0 11-8 6,1 3 0-5,-1-3-1 6,4 3-11-6,-3-4-3 7,3 1 0-8,0 0 0 6,4-4-15-6,0 0-3 11,0-6-1-11,0 3 0 4,4-4-2-4,0 1 0 8,0-1 0-8,-1-6 0 8,5 0-40-8,0-1-9 6,-1-2-2-6,1-4 0 21,0 0-86-21,-1-4-18 0,1-6-3 0,-1 3-650 10,5-6-129-9</inkml:trace>
    </iact:actionData>
  </iact:action>
  <iact:action type="add" startTime="39544">
    <iact:property name="dataType"/>
    <iact:actionData xml:id="d22">
      <inkml:trace xmlns:inkml="http://www.w3.org/2003/InkML" xml:id="stk22" contextRef="#ctx0" brushRef="#br0">13928 7433 1695 0,'0'0'37'1,"4"0"8"-1,7 7 2 0,-3-7 1 2,3 0-39-2,-3 0-9 5,3 0 0-5,4 0 0 11,-3 0 73-11,-1-7 13 5,1 7 2-5,-5-4 1 12,5-2-27-12,-1 2-6 3,1 1 0-2,-1-4-1 7,-3 4-15-8,3-4-2 8,-3 0-1-8,-1 0 0 7,1 1 2-7,0-1 0 8,-5-3 0-8,1 3 0 7,0-3-21-7,-4 3-4 10,0-3-1-10,0 6 0 6,-4-6 13-6,0 3 2 7,-3 4 1-7,-1-7 0 7,-3 6 10-7,3 1 1 7,-3 3 1-7,-1 0 0 9,1 0-2-9,-1 0-1 8,-3 3 0-8,4 4 0 6,-1 0-16-6,5 3-3 8,-5 0-1-6,5 0 0 5,-5 4 2-7,8 0 1 4,-3-1 0-4,3 1 0 11,4-1 3-11,0 1 1 4,0-1 0-4,4 8 0 12,3-11-1-12,-3 3-1 4,8 4 0-4,-5-10 0 10,1 7-11-10,3-4-1 6,1 0-1-5,3 0 0 7,-4-3-10-8,5 0 0 9,-5 0 0-9,4-4 0 18,1 0-54-17,-1 1-13-1,-4-4-2 1,5-4-859 9,-5 1-171-7</inkml:trace>
    </iact:actionData>
  </iact:action>
  <iact:action type="add" startTime="39920">
    <iact:property name="dataType"/>
    <iact:actionData xml:id="d23">
      <inkml:trace xmlns:inkml="http://www.w3.org/2003/InkML" xml:id="stk23" contextRef="#ctx0" brushRef="#br0">14240 6840 2710 0,'0'0'60'1,"4"-4"12"-1,4 1 2 0,7-1 2 1,-3 1-60-1,7 6-16 8,0 1 0-7,0-1 0 4,7 4 86-5,-3 3 14 11,8 0 4-11,-5 7 0 5,1 0-34-5,0 7-6 6,0 3-2-5,-1 4 0 7,5 6-18-8,-8 10-3 6,3-9-1-6,-3 6 0 9,-4-7-16-9,0 0-4 6,-7-3-1-6,3 0 0 9,-7-3 1-8,-5-1 1 4,1-3 0-5,-4 4 0 11,-4-4-21-11,1 3 8 7,-5-3-8-7,0 1 0 20,1-1-68-19,-1-7-19-1,0 0-3 2,-3 1-1421 5</inkml:trace>
    </iact:actionData>
  </iact:action>
  <iact:action type="add" startTime="40671">
    <iact:property name="dataType"/>
    <iact:actionData xml:id="d24">
      <inkml:trace xmlns:inkml="http://www.w3.org/2003/InkML" xml:id="stk24" contextRef="#ctx0" brushRef="#br0">15152 5921 2381 0,'0'0'68'1,"0"0"14"-1,0 0-66 0,0 0-16 8,0 0 0-8,0 0 0 7,11 0 52-7,0 7 8 10,5-7 0-10,7 10 1 5,7 0 3-5,1 0 0 7,7-3 0-7,4 10 0 8,7 10-7-8,1 7-1 7,7-4 0-7,0 11 0 8,4 3-29-8,0 7-7 7,8 3 0-7,-4 7-1 9,3-3-7-9,-3 10 0 6,0 6-1-6,0 1 0 10,-4-1 33-10,0 4 6 5,-4 4 2-5,-4 3 0 12,-11-11-4-12,-4 7-1 3,-3-3 0-3,-5 0 0 9,-7 0-10-9,-8 0-1 7,-3-3-1-7,-5-1 0 8,-3 1-10-8,-4 0-1 7,-4-4-1-7,0 0 0 9,-3 0-13-9,-5-6-2 9,1-1-8-8,-1-6 12 5,-3 6-12-5,0-13 0 8,-4-4 0-9,7 1 0 17,-3-14-72-15,4 3-12-2,-1-10-1 2,5 0-942 2,-1-6-188 1</inkml:trace>
    </iact:actionData>
  </iact:action>
  <iact:action type="add" startTime="43795">
    <iact:property name="dataType"/>
    <iact:actionData xml:id="d25">
      <inkml:trace xmlns:inkml="http://www.w3.org/2003/InkML" xml:id="stk25" contextRef="#ctx0" brushRef="#br0">13993 8701 2030 0,'0'0'57'1,"0"13"14"-1,0 4-57 0,3-3-14 6,1 6 0-6,0 4 0 13,0 3 156-13,3 3 29 3,5 4 6-3,-1 0 1 8,1 3-92-8,3 4-19 7,0 3-3-7,4 7-1 8,8 0-7-8,-4 0-2 9,7-4 0-9,5 1 0 6,-1-4-35-4,0 0-7 5,4 3-2-6,-3-9 0 4,3 6-4-5,-4 0 0 7,-3-10-1-7,-5 3 0 8,-3-7-11-8,4 4-8 6,-4-10 12-6,-4 0-12 9,0-4 0-9,-4 0 0 7,-3-6 0-7,-1 0 0 8,-3-4-11-8,-1 0-9 6,-3-10-1-6,-4 0-1 22,0 0-137-21,0 0-27 1,-7-10-6 1,-1-4-1068-3</inkml:trace>
    </iact:actionData>
  </iact:action>
  <iact:action type="add" startTime="44123">
    <iact:property name="dataType"/>
    <iact:actionData xml:id="d26">
      <inkml:trace xmlns:inkml="http://www.w3.org/2003/InkML" xml:id="stk26" contextRef="#ctx0" brushRef="#br0">13958 8860 1663 0,'0'0'36'1,"0"0"8"-1,0 0 2 0,-4 7 1 3,4 3-38-2,-3 0-9 4,3 4 0-5,-4-1 0 7,4 1 89-7,-4 3 16 8,0 0 3-7,0-4 1 5,1 4-31-6,-5-3-6 9,4 3-2-8,-3-7 0 4,3 3-11-5,0-2-3 7,-4-5 0-7,4 5 0 8,4-11-21-7,0 0-5 5,0 0-1-6,0 0 0 8,-3-7-29-8,-1 0 0 7,0-3 0-7,4-4 0 8,0 1-17-7,0-4-3 5,0 3-1-6,4-6 0 9,0-7 3-9,-1 6 1 7,1 1 0-7,0 3 0 10,4-3 17-10,-4-1 0 4,-1 1-8-4,5 3 8 13,-4 0 12-13,3 4 7 2,-3-1 1-2,4 4 0 12,-4 0 23-12,3 0 5 6,1 6 0-6,-4 4 1 8,3-7 8-7,1 14 2 6,0-7 0-6,-1 4 0 5,1 2-12-6,3-2-3 10,1 6 0-9,-1 0 0 3,1-3-8-3,-1 3-1 4,0-3-1-3,5 0 0 4,-1-1-17-6,-4 4-3 6,8-3-1-6,-3-3 0 8,-5 2-13-8,4 1 0 7,-3-7 0-7,-1 4 0 20,1 2-121-19,-1-6-31-1,1 0-5 0</inkml:trace>
    </iact:actionData>
  </iact:action>
  <iact:action type="add" startTime="44800">
    <iact:property name="dataType"/>
    <iact:actionData xml:id="d27">
      <inkml:trace xmlns:inkml="http://www.w3.org/2003/InkML" xml:id="stk27" contextRef="#ctx0" brushRef="#br0">15308 9802 1587 0,'0'0'35'1,"0"0"7"-1,0 0 2 0,0-6 0 1,0-1-35-1,-4 0-9 5,4 0 0-5,-4 0 0 9,4 4 120-9,0 3 23 6,-4-7 4-6,-3 4 1 9,3 0-48-9,-4-1-10 6,1 4-2-6,-1 0 0 10,1 0-33-10,-5 7-7 6,4-4-2-6,1 4 0 11,-5 3 8-11,5 0 2 4,-5 1 0-4,5-1 0 8,3 0-13-8,-4 3-3 7,4 4 0-7,1-6 0 9,3 2-24-9,0 1-4 9,3-1-2-9,-3 1 0 7,4-4-10-6,-4 4 12 9,8 3-12-10,-4-7 12 6,3 0-12-6,1-7 0 6,0 7 0-5,3-3 0 4,-3 3-15-4,3-10-1 4,-3 4-1-4,3-1 0 21,1-3-184-22,-1 0-37 1,-3-3-7-1</inkml:trace>
    </iact:actionData>
  </iact:action>
  <iact:action type="add" startTime="45054">
    <iact:property name="dataType"/>
    <iact:actionData xml:id="d28">
      <inkml:trace xmlns:inkml="http://www.w3.org/2003/InkML" xml:id="stk28" contextRef="#ctx0" brushRef="#br0">15613 9721 2026 0,'0'0'57'1,"0"0"14"0,0 0-57-1,0 0-14 9,-8 0 0-9,1 0 0 6,-1 0 126-6,-3 7 22 10,3-4 5-10,-3 4 1 5,3 3-62-5,-4 0-13 6,-3 4-3-6,4-1 0 9,-1 4-17-9,1-3-4 6,-1-1-1-6,1 4 0 9,7-6-29-9,-3 2-5 7,3 1-2-7,4-1 0 8,0-3-18-8,0 1 10 7,4-5-10-7,-1 1 8 10,9-3-8-10,-1-1 0 5,1 0 0-5,-1-6 0 11,4 0 0-11,1-1 0 5,-1-6 0-5,-4 3 0 8,5-6-12-7,-5 2 12 5,0 1-10-6,1-3 10 10,-1 3-8-10,-3-1 8 8,0 1 0-8,-1 0-9 7,-3 0 0-7,0 3 0 9,0 0 0-8,-4 7 0 3,0 0-7-4,0 0-2 10,0 0 0-10,0 0 0 15,0 0-16-14,0 0-3-1,0 0-1 0,-4 14 0 16,4-4-87-15,0 0-18-1,-4 0-3 0,4 4-590 8,0-4-119-8</inkml:trace>
    </iact:actionData>
  </iact:action>
  <iact:action type="add" startTime="45339">
    <iact:property name="dataType"/>
    <iact:actionData xml:id="d29">
      <inkml:trace xmlns:inkml="http://www.w3.org/2003/InkML" xml:id="stk29" contextRef="#ctx0" brushRef="#br0">15784 10145 1504 0,'0'0'43'0,"4"3"9"2,0 4-42-2,-4-7-10 8,4 0 0-8,-4 0 0 8,8-3 96-8,-5-1 18 8,5-3 3-8,-4-3 1 7,0 0-66-6,-1-4-14 10,1 4-2-11,0-7-1 5,-4 0-16-5,4 0-3 6,-4 0-1-5,4-3 0 6,-4-4 5-6,0 4 0 5,0-7 1-5,0 7 0 6,3-4 8-6,-3 4 2 4,4 3 0-5,-4-4 0 8,4 1 9-8,4 3 1 7,-5 3 1-7,5 1 0 9,0 3-5-9,-1 0-1 6,1 3 0-6,0 0 0 11,-1 7-2-11,1 0-1 4,-1 0 0-4,1 3 0 8,-4 4 0-8,0 3 0 6,0 0 0-6,-8 1 0 9,4 2-12-9,-4 1-2 7,-4-1-1-7,1 4 0 8,-1-3-18-8,-3-4-9 8,3 4 1-8,-7-1 0 17,3-3-164-17,5 0-32 0,-5 1-6 1</inkml:trace>
    </iact:actionData>
  </iact:action>
  <iact:action type="add" startTime="45656">
    <iact:property name="dataType"/>
    <iact:actionData xml:id="d30">
      <inkml:trace xmlns:inkml="http://www.w3.org/2003/InkML" xml:id="stk30" contextRef="#ctx0" brushRef="#br0">16295 9728 2131 0,'0'0'60'1,"0"0"14"-1,-4-7-59 0,1 0-15 8,3 7 0-8,-8-3 0 7,0 3 115-7,-3 0 20 9,3 0 4-9,-3 3 1 6,-4 4-60-6,3 0-11 6,1 0-2-6,-4 3-1 8,3 3-15-7,1-3-3 5,-1 7-1-5,1-3 0 6,3 3-21-6,1-7-4 6,-1 4-1-7,4 3 0 8,0-11-7-8,4 8-2 6,4-4 0-6,0 0 0 10,0-3-12-10,3 0 0 5,1 0 8-5,0-7-8 11,3 3 0-10,4-6 0 3,-3-1 0-4,3 1 0 7,0-7 0-7,4 3-15 9,-3-3 5-9,3-4 1 7,0 4-9-7,-4-4-2 8,4 4 0-8,-4-7 0 7,-3 4-4-7,3 3 0 9,-7-1-1-9,-1 1 0 6,-3 0 13-6,0 0 4 10,0 3 0-10,-4 7 0 4,0 0 8-4,0 0 0 8,0 0 8-8,0 0-8 8,-8 4 0-8,0 2 0 7,1 1 0-7,3 3-12 24,-4-3-14-24,1 0-3 0,3 3-1 0,4-3 0 11,0 3-166-11,0 0-32 1,0-10-8-1</inkml:trace>
    </iact:actionData>
  </iact:action>
  <iact:action type="add" startTime="45999">
    <iact:property name="dataType"/>
    <iact:actionData xml:id="d31">
      <inkml:trace xmlns:inkml="http://www.w3.org/2003/InkML" xml:id="stk31" contextRef="#ctx0" brushRef="#br0">16673 9670 2120 0,'0'0'47'1,"0"0"9"-1,0 0 3 0,0 0 0 1,-8 0-47-1,8 0-12 8,-8 0 0-8,8 0 0 7,-7 0 83-7,3 10 14 7,-4 0 3-6,1 1 1 7,3 2-49-7,-4 1-11 5,5-4-1-6,3 7-1 9,-4-4 7-9,0 1 2 6,4 0 0-6,0-1 0 10,4 4-23-9,-4-7-4 3,7 0-1-3,-3 1 0 5,0-5-20-6,4 1 0 8,-1 0 0-8,5-4-12 19,-1 1-66-19,1-4-14 0,3-4-2 0,0 1-1 15,0 0-82-15,1-4-17 0,-1 3-3 1,0-2-1 14,0-1 62-15,1 3 13 0,-1-6 3 0,0 3 0 16,-4 4 28-16,5-4 5 0,-5 4 2 0,1 3 0 1,-1 0 132 0,-3 0 26 6,-1 0 6-7,-7 0 1 8,0 0 24-8,4 0 4 7,-4 0 2-7,0 0 0 8,4 10-54-8,-4-10-12 7,0 0-1-7,0 0-1 19,0 3-86-18,0-3-16-1,0 0-4 1,0 0-713 4</inkml:trace>
    </iact:actionData>
  </iact:action>
  <iact:action type="add" startTime="46285">
    <iact:property name="dataType"/>
    <iact:actionData xml:id="d32">
      <inkml:trace xmlns:inkml="http://www.w3.org/2003/InkML" xml:id="stk32" contextRef="#ctx0" brushRef="#br0">16932 9670 1782 0,'0'0'39'1,"0"0"8"-1,0 0 1 0,0 0 3 1,0 0-41-1,0 0-10 12,0 0 0-12,8 0 0 3,-1 4 39-3,1-4 5 7,3 0 2-7,1 0 0 8,3 0-21-8,0-4-4 7,4 4-1-7,0 0 0 8,0-7-12-8,4 4-8 7,4 0 8-7,-4-4-8 10,0 3 0-9,0-2 0 6,3 2 0-7,-7 1-601 13,0-1-120-12</inkml:trace>
    </iact:actionData>
  </iact:action>
  <iact:action type="add" startTime="46480">
    <iact:property name="dataType"/>
    <iact:actionData xml:id="d33">
      <inkml:trace xmlns:inkml="http://www.w3.org/2003/InkML" xml:id="stk33" contextRef="#ctx0" brushRef="#br0">17191 9423 2358 0,'0'0'52'0,"-4"6"10"0,1 5 2 0,-1-5 3 2,0 11-54-2,0 0-13 7,4 0 0-7,-4 4 0 9,4 6 89-8,0-4 15 4,0 1 4-5,-3 3 0 11,3 4-55-11,0-1-10 5,0 1-3-5,3-7 0 7,-3-1-40-7,0 1 0 7,4-4 0-7,0-6 0 19,0 6-160-18,0-10-25-1,-4 4-5 0</inkml:trace>
    </iact:actionData>
  </iact:action>
  <iact:action type="add" startTime="46646">
    <iact:property name="dataType"/>
    <iact:actionData xml:id="d34">
      <inkml:trace xmlns:inkml="http://www.w3.org/2003/InkML" xml:id="stk34" contextRef="#ctx0" brushRef="#br0">17401 9836 1911 0,'0'0'42'1,"0"0"9"-1,0 0 1 0,-4 10 2 1,0-6-43 9,-3 3-11-9,7-7 0-1,0 0 0 5,-4 6 53-5,4-6 9 5,0 0 2-5,0 0 0 8,0 0-44-8,0 0-9 7,0 0-2-7,0 0 0 19,4 0-33-19,3-3-8 0,1 0 0 1,0-8-1 14,-1 1-84-15,-3 3-17 0,4-6-3 0,-5 3-1 19,5 0 16-18,0-1 3-1,-5-2 1 0,1 6 0 0,4 0 107 0,-4 1 22 8,3 2 4-7,-7 4 1 6,8 0 52-7,0 0 10 5,-1 0 2-4,1 4 1 6,-1 2-17-7,5-2-4 6,-4-1-1-6,3 0 0 10,4 4-20-10,-3-3-4 6,-1-4-1-6,4 3 0 9,1-3-20-9,-5 0-4 5,4 0-1-5,1-3 0 12,-1-4-9-12,0 0 0 3,0 0 0-2,1 1 8 10,-5-1-8-11,0-3 0 6,1-1 9-6,-5 1-9 8,1 0 23-8,-4 0 0 7,0 6 0-6,-4-2 0 4,0 6 19-5,0 0 4 8,-4-4 1-8,-8-2 0 7,5 2 13-7,-5 4 2 11,1 0 1-11,0 4 0 6,-1 2 1-5,1-2 1 5,-1 6 0-4,1 0 0 4,-1 7-29-6,5-7-7 6,-1 7-1-6,0-3 0 8,5-1-20-8,-1 1-8 6,4-1 0-6,0 1 9 8,0-1-23-8,4 4-5 7,3-6-1-7,1-5-765 15,7 1-154-14</inkml:trace>
    </iact:actionData>
  </iact:action>
  <iact:action type="add" startTime="47050">
    <iact:property name="dataType"/>
    <iact:actionData xml:id="d35">
      <inkml:trace xmlns:inkml="http://www.w3.org/2003/InkML" xml:id="stk35" contextRef="#ctx0" brushRef="#br0">18080 9623 2000 0,'-8'-14'56'0,"8"14"14"2,0 0-56-2,-12 0-14 7,5 0 0-7,-1 0 0 9,8 0 112-9,-7 4 19 7,-1-1 4-7,0 4 1 8,1 3-72-8,3 0-15 7,0-3-2-7,4 3-1 9,0 0-30-9,0 0-7 6,4 0-1-6,-4 1 0 10,4-1 17-10,0 3 3 5,-1 1 1-5,5-4 0 12,-4 4-17-12,0-1-3 3,3-3-1-2,-3 4 0 6,4 3 22-6,-5-7 4 7,1 0 1-8,-4 0 0 8,0-6 4-8,-4 6 1 9,1-3 0-9,-5 0 0 5,4-1-24-5,-7-2-4 12,3-1 0-12,-3 0-1 14,-1 4-78-13,1-7-15 0,-4 0-3-1,-1 0-1187 5</inkml:trace>
    </iact:actionData>
  </iact:action>
  <iact:action type="add" startTime="47625">
    <iact:property name="dataType"/>
    <iact:actionData xml:id="d36">
      <inkml:trace xmlns:inkml="http://www.w3.org/2003/InkML" xml:id="stk36" contextRef="#ctx0" brushRef="#br0">18636 9585 1410 0,'0'0'40'1,"0"0"9"-1,0 0-39 0,0 11-10 4,0-5 0-4,0 5 0 9,0-1 146-9,0 3 27 10,0 1 6-10,-4-1 1 5,4 4-73-5,0-7-15 7,-3 11-2-7,-1-11-1 8,4 0-39-7,-4 4-8 4,4-1-2-5,-4-3 0 9,0-3-23-9,0 3-5 6,1-6 0-5,3-4-1 18,0 0-40-19,-8 3-8 0,8-3-2 0,-8 0 0 14,5-3-200-13,-5-4-40-1</inkml:trace>
    </iact:actionData>
  </iact:action>
  <iact:action type="add" startTime="47789">
    <iact:property name="dataType"/>
    <iact:actionData xml:id="d37">
      <inkml:trace xmlns:inkml="http://www.w3.org/2003/InkML" xml:id="stk37" contextRef="#ctx0" brushRef="#br0">18644 9555 1067 0,'0'0'30'0,"7"-7"7"0,1 7-29 0,0 0-8 11,-1 0 0-10,1 7 0 2,0-4 98-3,-1 4 18 7,1-4 4-7,3 8 1 8,-3-5-17-8,3 5-3 7,-3-1-1-7,-4 3 0 8,3-3-19-8,-3 4-4 7,4-4-1-7,-8 0 0 8,4 1-21-8,-4-1-5 7,3-4-1-7,1 5 0 10,-4-11-27-10,0 0-6 4,0 0 0-4,0 0-1 12,0 0-15-11,0 0 0 2,4-11 0-3,-4 5 0 9,0-4 0-9,0-1 0 6,4 1 0-6,-4-3 0 9,4 2 0-9,-1-2 0 7,5 3 0-7,-4 0 0 7,4-1 15-7,3 5 3 9,-3-5 1-9,-1 8 0 6,1 3 30-6,3-7 7 11,-3 7 0-11,3 0 1 4,1 7 8-4,-1-7 2 8,1 10 0-8,3-6 0 7,-4 6-26-7,1 0-5 7,-1 0 0-7,-3 0-1 8,-1 4-18-8,1-1-3 7,-4-2-1-7,0 2 0 10,0 1-13-10,-4-4 0 8,0 7 0-8,0-14 0 17,0 4-147-16,0-7-29 4,0 0-5-3</inkml:trace>
    </iact:actionData>
  </iact:action>
  <iact:action type="add" startTime="48148">
    <iact:property name="dataType"/>
    <iact:actionData xml:id="d38">
      <inkml:trace xmlns:inkml="http://www.w3.org/2003/InkML" xml:id="stk38" contextRef="#ctx0" brushRef="#br0">19315 9548 2146 0,'15'-10'60'1,"-11"7"15"-1,0 3-60 1,3-7-15 14,5 3 0-14,3 1 0-1,8 3 47 0,0 0 6 4,0-3 2-4,-4-1 0 20,-4 4-86-20,0 4-17 0,0-1-3 0</inkml:trace>
    </iact:actionData>
  </iact:action>
  <iact:action type="add" startTime="48317">
    <iact:property name="dataType"/>
    <iact:actionData xml:id="d39">
      <inkml:trace xmlns:inkml="http://www.w3.org/2003/InkML" xml:id="stk39" contextRef="#ctx0" brushRef="#br0">19406 9348 2264 0,'-23'27'96'1,"16"-13"-77"1,3-1-19-1,4 4 0 11,0 4 89-12,0 2 15 3,-4 1 2-3,4 0 1 9,0 0-46-9,0-1-9 6,4 1-1-6,-4-4-1 8,4 1-34-7,0-4-6 6,-1 0-2-7,5 0 0 19,0-1-111-19,-1-5-22 0,1-1-5 0,-4 0-957 5</inkml:trace>
    </iact:actionData>
  </iact:action>
  <iact:action type="add" startTime="48553">
    <iact:property name="dataType"/>
    <iact:actionData xml:id="d40">
      <inkml:trace xmlns:inkml="http://www.w3.org/2003/InkML" xml:id="stk40" contextRef="#ctx0" brushRef="#br0">19692 9338 2055 0,'0'0'45'0,"0"10"10"0,0 4 1 0,0-1 2 1,0 4-46-1,0 4-12 11,0 6 0-11,-4-4 0 4,4-2 76-4,0 6 14 7,-3-3 2-7,3-1 1 7,3 1-37-6,-3-4-8 5,0-3-2-5,0 0 0 7,0 0-26-8,4-7-4 7,-4 1-2-7,0-5 0 9,4 4-14-9,0-6 0 6,-4-4 0-6,7 7 0 10,1-7-14-10,0-7-6 5,-1 3 0-5,1-6-1 19,0 10-15-18,-1-10-2-1,5 3-1 0,-5-6 0 14,1 3 7-14,3-4 2 0,-3 1 0 0,0-1 0 3,3 4 17-3,-3 3 3 9,3 0 1-8,-3 7 0 5,-1-7 9-6,-3 7 16 11,4 0-4-11,-1 7-1 4,5-3 33-4,-5 6 8 12,5-3 0-12,-5 3 1 3,1 0-15-3,0-3-3 8,3 3-1-8,4-3 0 8,1-1-2-8,-1 1-1 6,0-7 0-6,0 4 0 9,1-1-31-9,-1-3-8 7,0-3-1-7,4-4 0 9,-4 0 9-9,1 0 0 5,-1 0 0-5,-4 1 8 11,1-8-8-11,-5 4 9 4,1-4-9-3,0 4 10 7,-4 3 0-7,-4 4 0 5,0-7 0-6,-4 3 0 8,4 7 15-8,-12-3 3 15,5 3 1-15,-5-7 0 0,1 7 18 1,-4 7 3 6,3-7 1-6,-3 10 0 4,3-7-3-5,1 7 0 11,0-3 0-11,3 3 0 4,4 4-16-4,0 0-3 12,4 2-1-12,4-2 0 3,-4-4-16-3,8 0-3 8,-1 7-1-8,5-7 0 8,-1 1-16-8,4-1-4 6,1 0-1-6,-1-7 0 21,4 1-109-20,0-4-22-1,4 0-4 1</inkml:trace>
    </iact:actionData>
  </iact:action>
  <iact:action type="add" startTime="49394">
    <iact:property name="dataType"/>
    <iact:actionData xml:id="d41">
      <inkml:trace xmlns:inkml="http://www.w3.org/2003/InkML" xml:id="stk41" contextRef="#ctx0" brushRef="#br0">20641 9548 1317 0,'0'0'37'2,"0"0"9"-2,0 0-37 0,4 7-9 5,-4 3 0-5,4 0 0 9,0-3 122-9,-4 0 22 8,4 3 5-8,-4-3 1 15,0 0-46-15,4 3-8 1,-1 0-3-1,1-3 0 6,0-1-45-6,0 1-8 9,-4 0-3-9,7-4 0 7,1 4-21-7,-8-7-4 6,0 0 0-6,8 0-1 8,-5-10-11-8,1 3 0 6,0 0 0-6,4-3 8 9,-4-3-8-9,-1 3 0 6,1-4-12-6,0 0 12 8,0 4-13-7,0-7 5 6,-1 7 8-7,1-3-13 8,0 2 13-8,0-2 0 7,0 3 0-7,-1-1 0 11,5 5 0-11,-4-1 0 3,4-3 0-3,-5 6 0 14,-3 4 0-14,12-3 0 2,-12 3 0-2,11-3 0 8,1 3-8-8,-1 3-3 7,1 0 0-7,-1 1 0 8,4-1 11-8,-3 4 0 8,3-4 0-7,-7 1 0 5,3 2 0-6,-3-2 0 11,3-1 0-10,-3 4 0 5,3-4 0-5,1 4 0 9,3-3 8-6,0 2-8-4,0-2 0 0,-3 3 0 5,-1-7 0-5,-11 0 0 7,15 0 0-7,1 0 0 7,-16 0 0-7,7-7 0 9,-7 7 0-9,12-7 12 7,-8 0-4-7,3 0 0 8,-7 1 7-8,0-1 1 6,0 3 1-6,-4-2 0 11,1 2 11-11,-5 4 3 4,0 0 0-4,1 0 0 13,-1 0 17-13,-3 4 3 2,-5-1 1-2,5 4 0 9,3 0-5-9,-3-1-1 6,3 1 0-6,-3 0 0 9,7 7-30-9,-4-4-7 8,5 0-1-8,3 3 0 6,-4-2 19-6,4 2 3 10,4-3 1-10,-1 1 0 17,1-1-50-17,4 0-9 0,3-3-3 0,1-1 0 16,-1 1-63-16,1-3-13 1,3-1-2-1,0 0-664 8,0-3-133-7</inkml:trace>
    </iact:actionData>
  </iact:action>
  <iact:action type="add" startTime="49888">
    <iact:property name="dataType"/>
    <iact:actionData xml:id="d42">
      <inkml:trace xmlns:inkml="http://www.w3.org/2003/InkML" xml:id="stk42" contextRef="#ctx0" brushRef="#br0">21484 9429 2149 0,'0'0'47'0,"0"0"9"0,-8 0 3 0,1 0 2 2,-1 0-49-2,1 4-12 9,-1 3 0-9,-4-7 0 6,12 0 96-6,-7 0 16 10,-1 3 3-10,1 4 1 5,3 0-53-5,0-1-11 7,-4 5-1-7,5-5-1 8,3 4-37-8,3 1-13 7,-3-1 9-7,4 0-9 8,-4 4 0-8,4-4 0 7,0 0 0-7,0 0-11 8,-1 0 11-8,1 0 0 7,0-3 0-7,0 0 0 10,0 3 0-10,-4-3 0 5,0-7 9-5,3 7-9 12,-3-7 13-12,0 10-4 3,-3-3-1-3,3-7 0 9,0 0-8-9,0 0 0 8,-8 3 0-8,0 0 0 20,8-3-84-20,-7 4-12 0,7-4-2 0,0 0-1 14,0 0-112-13,0 0-22 0,0 0-5 1</inkml:trace>
    </iact:actionData>
  </iact:action>
  <iact:action type="add" startTime="50143">
    <iact:property name="dataType"/>
    <iact:actionData xml:id="d43">
      <inkml:trace xmlns:inkml="http://www.w3.org/2003/InkML" xml:id="stk43" contextRef="#ctx0" brushRef="#br0">21572 9623 1947 0,'0'0'43'1,"0"0"9"-1,0 0 1 0,0 0 2 3,-4 6-44-3,0 1-11 5,4-7 0-5,0 0 0 8,-8 10 21-8,8-10 3 8,0 0 0-8,0 0-616 15,0 0-122-14</inkml:trace>
    </iact:actionData>
  </iact:action>
  <iact:action type="add" startTime="50248">
    <iact:property name="dataType"/>
    <iact:actionData xml:id="d44">
      <inkml:trace xmlns:inkml="http://www.w3.org/2003/InkML" xml:id="stk44" contextRef="#ctx0" brushRef="#br0">21602 9467 1970 0,'0'0'56'0,"0"0"12"3,0-10-54-3,-4 6-14 6,4 4 0-5,0 0 0 7,0 0 66-8,0 0 10 6,0 0 3-6,0 0 0 10,0 0-70-10,0 0-9 5,0 0-11-4,0 0-632 14,0 0-126-15</inkml:trace>
    </iact:actionData>
  </iact:action>
  <iact:action type="add" startTime="50369">
    <iact:property name="dataType"/>
    <iact:actionData xml:id="d45">
      <inkml:trace xmlns:inkml="http://www.w3.org/2003/InkML" xml:id="stk45" contextRef="#ctx0" brushRef="#br0">21865 9467 1474 0,'0'0'41'1,"0"0"11"-1,4-4-42 0,-4 4-10 8,0-6 0-7,0 6 0 5,0 0 150-6,0 0 28 8,0 0 6-8,-8-4 0 8,1-3-84-8,-5 7-16 7,5 4-4-7,-1-1-1 8,-3 1-12-8,-1 2-3 7,5 5 0-7,-5-5 0 10,5 1-19-10,-1 0-4 5,-3 3-1-5,3 0 0 12,4 4-23-12,0-4-5 3,0 0 0-3,4 0-1 9,0 0-11-9,4 1 0 7,0-5 0-7,4 1 0 7,-1-3 0-7,1-1 0 8,3 0-14-8,5-6 5 18,-5 0-30-17,4-1-5-1,1-3-2 0,-1 1 0 15,0-5-84-15,0-2-17 0,1 3-3 0,-5-7-1 16,0 0-25-16,1 0-6 0,-4 0-1 0,3-3 0 16,-7 3 55-15,0-10 12-1,-1-1 1 0,-3 5 1 16,0-1 40-16,0 0 8 1,0 4 2-1,0 0 0 0,0 9 195 0,-3-6 39 5,-1 7 8-5,4 10 2 10,0 0 14-10,0 0 3 5,0 0 1-5,-4 10 0 12,4 1-75-12,-4 6-15 3,0-4-4-3,1 4 0 8,3 7-64-8,0-4-12 8,0 0-4-8,0 1 0 8,0 3-24-8,0 3 0 7,3-14 0-7,-3 8 0 19,4-5-80-19,4 1-20 0,-4-3-5 0,3 0-933 6</inkml:trace>
    </iact:actionData>
  </iact:action>
  <iact:action type="add" startTime="50745">
    <iact:property name="dataType"/>
    <iact:actionData xml:id="d46">
      <inkml:trace xmlns:inkml="http://www.w3.org/2003/InkML" xml:id="stk46" contextRef="#ctx0" brushRef="#br0">22136 9545 1612 0,'0'0'36'2,"0"0"7"-1,8 10 1-1,-5-7 1 0,5 4-36 0,-4-4-9 6,3 4 0-6,1-3 0 7,0-4 92-6,-1 3 17 5,1 4 3-6,3 0 1 8,-3-7-40-8,0 3-8 8,3-3-1-8,-3-3-1 7,3 3-48-7,-3-4-15 8,3 1 8-8,-3-4-8 7,-1 0 8-7,-3 0-8 10,4-3 9-10,-4 7-9 5,-4-7 0-5,4 0 0 8,-4 3 0-8,0 0-10 21,-4 0-90-21,4 7-19 0,0-3-3 1,0 3-758 2</inkml:trace>
    </iact:actionData>
  </iact:action>
  <iact:action type="add" startTime="50985">
    <iact:property name="dataType"/>
    <iact:actionData xml:id="d47">
      <inkml:trace xmlns:inkml="http://www.w3.org/2003/InkML" xml:id="stk47" contextRef="#ctx0" brushRef="#br0">22544 9409 2106 0,'0'0'46'0,"-8"0"10"0,1 0 1 0,-1 4 3 1,0-4-48-1,1 6-12 8,-1-6 0-8,-3 10 0 8,3-10 76-8,0 11 14 6,1-5 2-6,-1 5 1 9,1-5-48-9,3 5-9 6,0-1-3-6,0 0 0 10,4-3-18-10,0 3-4 5,4 0-1-5,0-3 0 12,3 0 18-12,1 3 4 4,0-10 1-4,3 3 0 19,1-3-53-18,-1 0-10-1,0 0-2 0,5-3-1 2,-1 3 17-2,-4-7 4 8,5 4 1-8,-5-4 0 19,0 0-22-19,1 0-5 0,-4 0-1 0,3 1 0 15,-3 2-5-15,-5-3 0 1,5 4-1-1,-8 3 0 2,4-3 21-2,-4 3 5 10,0 0 1-10,0 0 0 9,0 0 18-9,0 0 9 5,0 0-1-4,0 6 0 7,0 5 12-7,0-5 1 5,0 5 1-6,0 6 0 10,0-7-1-10,4 0 0 5,-4-7 0-5,3 7 0 7,1-3-21-7,0 0 0 5,4-4-12-5,-4 1 4 20,3-1-156-20,1-3-30 0</inkml:trace>
    </iact:actionData>
  </iact:action>
  <iact:action type="add" startTime="51314">
    <iact:property name="dataType"/>
    <iact:actionData xml:id="d48">
      <inkml:trace xmlns:inkml="http://www.w3.org/2003/InkML" xml:id="stk48" contextRef="#ctx0" brushRef="#br0">22864 9080 2329 0,'0'0'51'1,"0"7"10"-1,4 0 3 0,-4 6 2 1,4 1-53-1,0 6-13 7,-1 1 0-7,-3 2 0 9,4 8 100-8,-4-1 18 4,4 8 3-5,-4-8 1 11,4 4-60-11,0 0-12 4,-1-3-2-4,-3-1-1 20,4-6-190-20,0-1-37 0,4 15-8 3,-8-11-2-3</inkml:trace>
    </iact:actionData>
  </iact:action>
  <iact:action type="add" startTime="51828">
    <iact:property name="dataType"/>
    <iact:actionData xml:id="d49">
      <inkml:trace xmlns:inkml="http://www.w3.org/2003/InkML" xml:id="stk49" contextRef="#ctx0" brushRef="#br0">17675 10663 1366 0,'0'0'39'1,"0"0"8"-1,0-10-38 0,4 7-9 4,-4-7 0-4,0 3 0 10,0 0 158-10,0 7 30 7,0-7 5-7,0 7 2 8,-4-6-86-8,4 6-17 8,-7-4-3-8,-5 4-1 7,5 0-15-7,-5 0-3 10,1 7-1-9,-1 0 0 2,1 3-17-3,-4 0-3 8,3 7-1-8,1-3 0 9,3 3-18-9,1-4-4 8,-1 4-1-8,4-3 0 9,4 3-10-9,-4-4-3 5,8 1 0-4,0-4 0 9,0 0-12-10,7-3 0 5,-3-4 0-5,3-3 0 14,5 0 0-14,-5 0 0 1,0-3 0-1,1-7 0 8,-1-1 0-7,5-2-8 6,-1 3 8-7,-4 0 0 10,1-4-10-9,-1 0 2 2,-3 1 0-3,-1-4 0 7,1 7-6-7,-4-4-1 7,0 4 0-7,-1 0 0 8,1 10 15-8,-4-10 0 7,0 10 9-7,0 0-9 7,0 0 0-7,0 10 0 11,0 0 0-11,0 4 0 4,0 3 0-4,0 3 0 6,0 4 0-6,4 3 0 9,-4 0 0-9,4 0 0 6,0 0 0-6,-4 0 0 9,3 0 0-9,-3 0 0 6,0 1 0-6,0-1 0 10,0 0 12-10,-3 0-3 5,3-3-1-5,-4-1 0 13,0-2 8-13,0-1 2 6,-3-3 0-6,-1 3 0 8,-3-3-5-8,-1-3-1 6,-3-4 0-6,0-3 0 9,-4 0-12-9,-1-7-12 5,1 0 3-4,0 0 0 17,-4-11-42-18,4 1-8 0,-3 0-1 1,-1-4-1 12,7 1-154-13,1-1-30 0</inkml:trace>
    </iact:actionData>
  </iact:action>
  <iact:action type="add" startTime="52307">
    <iact:property name="dataType"/>
    <iact:actionData xml:id="d50">
      <inkml:trace xmlns:inkml="http://www.w3.org/2003/InkML" xml:id="stk50" contextRef="#ctx0" brushRef="#br0">17900 10775 2088 0,'0'0'46'1,"0"0"10"-1,4 4 1 0,0 2 1 0,-4-6-46 0,4 4-12 8,0 3 0-8,-4-7 0 6,0 0 52-5,0 0 9 9,0 0 2-10,7 0 0 5,-3 0-43-5,0-7-9 6,0 3-2-6,-1-6 0 9,1 0-9-9,0 0 0 6,-4-4 0-6,4 1 0 8,-4-4 0-8,4 3-12 7,-4-3 2-6,4 7 1 8,-4-10-1-9,3 6 0 6,1 4 0-5,0 0 0 9,0 0 10-9,3 3-8 2,-3 0 8-2,0 4-8 7,4-1-5-6,-1 1-1 4,1 0 0-6,0 3 0 18,3 3-139-17,-3-3-28 1</inkml:trace>
    </iact:actionData>
  </iact:action>
  <iact:action type="add" startTime="52547">
    <iact:property name="dataType"/>
    <iact:actionData xml:id="d51">
      <inkml:trace xmlns:inkml="http://www.w3.org/2003/InkML" xml:id="stk51" contextRef="#ctx0" brushRef="#br0">18377 10555 2336 0,'0'0'52'1,"0"0"10"-1,0 0 2 0,-12 0 1 0,1 0-52 0,-4 0-13 6,0 3 0-6,-5 4 0 12,9 0 60-12,-4 0 10 3,0 3 2-3,-1 0 0 9,1-3-42-9,4 3-8 7,3 0-2-7,0 4 0 15,1-4-7-15,7 0-1 1,0 0-1-1,0-6 0 16,4 2-11-16,3-6 0 0,1 4 0 1,3 3 0 3,1-14 0-3,3 7 0 9,4-4 0-10,-4-6 0 17,4 0-19-17,-3 0-9 0,3 0-1 0,-4 3-1 2,0-3 30-1,0 3 0 6,-3 0 0-7,-1 0 0 8,1 1 0-8,-5 2 0 7,-7 4 0-7,0 0 0 8,0 0 9-8,0 0 8 7,0 0 2-7,0 0 0 11,-4 4 1-11,1-1 1 6,-1 4 0-5,0 3 0 18,0 0-49-18,0-3-9 0,1 3-3 0,3 0 0 9,3 7-140-10,1-7-29 0,-4 1-6 1</inkml:trace>
    </iact:actionData>
  </iact:action>
  <iact:action type="add" startTime="52830">
    <iact:property name="dataType"/>
    <iact:actionData xml:id="d52">
      <inkml:trace xmlns:inkml="http://www.w3.org/2003/InkML" xml:id="stk52" contextRef="#ctx0" brushRef="#br0">18674 10952 1983 0,'0'0'44'1,"0"0"8"-1,0 0 3 0,0 0 1 1,0 0-45 0,-4-11-11 6,1 11 0-7,3-10 0 9,-4 0 52-8,4 0 8 4,0-4 1-5,0 1 1 11,0-4-41-10,0 0-8 2,0-3-1-2,4-4-1 6,-4 3-11-7,3-2 0 7,5-1 0-7,-4 4 0 8,0-4 0-8,3 4 0 7,1-1 0-7,3 8 0 7,-3-1 0-6,0 1 15 8,3 2-4-9,1 5-1 7,-5-1 13-7,5 0 2 9,-1 4 1-8,0 3 0 3,5-4 4-4,-9 8 1 6,1-1 0-6,-8-3 0 9,4 7-7-9,-4 0 0 7,0-1-1-7,-4 5 0 7,0-5 14-7,-3 4 3 7,-1 1 1-6,0-1 0 7,-3-7-41-8,-1 4 0 7,1 3-11-7,0-6 3 19,-1 2-32-19,-3-2-7 0,3-4-1 0,1 0-719 11,0-4-144-11</inkml:trace>
    </iact:actionData>
  </iact:action>
  <iact:action type="add" startTime="53131">
    <iact:property name="dataType"/>
    <iact:actionData xml:id="d53">
      <inkml:trace xmlns:inkml="http://www.w3.org/2003/InkML" xml:id="stk53" contextRef="#ctx0" brushRef="#br0">18914 10345 2484 0,'4'10'55'0,"0"-3"11"0,4 3 2 0,-1 0 1 2,-3 7-55-2,0-7-14 7,4 4 0-7,-5 3 0 10,1 0 74-10,0 0 12 5,0 3 2-5,0 0 1 11,-1-6-39-11,1 3-8 5,0-7-2-5,0 3 0 8,4 1-32-8,-5-4-8 8,5-3 0-8,-4 0 0 8,0 0-16-8,-4-7-4 6,7 3-2-5,1-3 0 18,-1-3-10-16,1-1-3-2,0-3 0-1,-1 4 0 0,5-4 22 0,-1 0 4 11,1 1 1-11,-1-5 0 3,1 5 8-3,-1-1 12 9,0 0-2-9,1 4-1 9,3-4 36-9,-3 4 7 5,-1 3 2-3,4 0 0 3,-3 3 15-4,-1 4 3 5,1-7 1-6,-5 10 0 8,5-10-21-8,-5 7-4 6,1-1 0-6,-4-2-1 10,3 3-23-10,-3-1-5 5,-4-6-1-5,0 0 0 12,4 7-18-12,-4-7 0 3,0 0 0-3,0 0-1016 17,0 0-205-15</inkml:trace>
    </iact:actionData>
  </iact:action>
  <iact:action type="add" startTime="160584">
    <iact:property name="dataType"/>
    <iact:actionData xml:id="d54">
      <inkml:trace xmlns:inkml="http://www.w3.org/2003/InkML" xml:id="stk54" contextRef="#ctx0" brushRef="#br0">17889 12518 1353 0,'0'0'29'2,"0"0"7"-2,0 0 0 0,0 0 4 0,0 0-32 0,0 0-8 6,0 0 0-6,0 0 0 9,-4 6 108-9,4-6 21 9,-4 7 4-9,4 3 1 6,0-10-25-6,-4 7-5 6,4 0 0-6,0-7-1 8,0 7-23-8,0-7-4 7,0 0 0-7,-3 7-1 8,3-7-17-8,0 0-3 7,0 0-1-7,0 0 0 8,0 0-16-8,0 0-3 7,0 0-1-7,7 0 0 11,1 0-10-11,-4-4-1 5,3-3-1-4,5 4 0 8,-5-7-6-8,5 3-2 4,-5 0 0-5,1-3 0 9,4 3-2-9,-5-3-1 7,5 0 0-7,-5 3 0 6,1 4 1-3,3-4 1 2,1 4 0-4,-5-4 0 5,5 3 3-6,-5 4 0 8,5 0 0-8,-1 0 0 6,1 0 0-6,-5 4 0 11,5 3 0-11,-1 3 0 4,-3-7-3-4,-1 4 0 8,5 3 0-8,-4-3 0 7,-1 3-3-7,1 0-1 7,-1 0 0-7,1 4 0 9,0-7-1-9,-5 3-8 6,5-3 12-6,-4-1-4 9,4 1-8-8,-5 0 0 7,1 3 0-8,4-10 8 9,-1 4-8-9,-7-4 0 6,8 6 0-5,0-6 0 10,-1 0 0-10,1 0 0 1,3-6 0-1,-3 2 0 7,3 4 0-8,-3-10 0 5,3 0 0-5,1 3 0 6,3 0 0-5,-3-3 0 6,-1 0 0-7,4 3 0 7,-3-3 0-7,-1 0 0 9,4 0 0-9,-7 3 0 6,3 0 0-6,1-3 0 11,-1 0 0-11,1 3 0 4,-1 4 0-4,1 3 0 7,-1-11 0-6,1 11 0 6,-1 0 8-7,0-6-8 7,1 6 0-7,-1 0 8 8,-3 6-8-8,0-6 8 6,3 4-8-6,-3 3 8 11,3-4-8-11,-3 4 10 7,3-7-10-7,-3 3 10 13,-1 4-10-12,1-7 0 0,0 3 9-1,-1-3-9 10,5 7 0-9,-5-7 0 14,1 0 0-14,0 0 8 1,-5 0-8 1,5 0 0-3,3 0 0 0,1-7 0 6,-5 4 0-6,5-4 0 14,-4 4 0-13,3-7 0-1,-3 10 0 0,3-11 0 14,0 1 0-13,1 3 0-1,-1-3 0 0,-3 4 0 11,0-1 0-11,-1 0 0 4,5 0 0-3,-5 4 0 3,1 3 0-4,3 0 8 8,-3 0-8-8,0 3 0 7,-1 4-8-7,1 0 8 8,3-4 8-7,-3 4 8 5,0-4 0-6,-1 4 1 10,5 0-5-9,-5 0 0 5,1 3-1-5,-1-3 0 9,5 3-11-10,-1-7 8 5,-3 4-8-4,0 3 8 9,3-10-8-9,-3 7 0 10,3-7 0-10,-3 3 8 0,3-3-8 0,-3 0 0 1,-1 4 0-2,5-8 0 7,-1 1 0-6,1 0 0 6,-1-1 0-7,1 4 0 8,3-10 8-8,0 3-8 15,0 4 12-15,-3-7-4 1,3-1-8-1,-4 5-11 9,5-5 3-9,-1 1 0 17,0 0 8-17,0 3 0 0,1-3 0 0,-1 3 0 1,-7 1 0 0,3 6 0 8,0-7 0-8,1 7 0 14,-1 3 0-14,1 1 0 0,-5-1 8 1,5 7-8 2,-5-3 0-3,5 7 9 4,-1-4-9-4,-3 0 0 14,0 3 11-15,-1-2-11 0,1-1 10 1,-1 0-10 10,5 0 8-10,-4-3-8-1,3 0 0 0,-3-1 0 8,3-2 0-8,0 3 0 7,1-4 0-7,-4 0 0 7,7-6 0-7,-4 3 0 8,1-7 0-8,-1 4 0 9,4-4 0-9,-3 0 0 10,-1 1 0-10,4 2 0 5,-3-6 0-4,-1 0 0 9,5 0 0-10,-5-1 0 5,4 1 0-4,-3 3 0 3,-1 4 0-4,1-4 0 8,3 4 10-8,-4 3-10 6,1-3 10-6,-1-1-10 16,1 4 0-16,-5 0 0 0,8 4 0 0,-7-4 0 15,0 3 0-15,-1-3 9 0,1 0-9 1,0 3 8 7,-1-3-8-8,1 4 12 5,-1-1-12-5,5-3 12 12,-1 0-12-12,1 0 0 3,-1 0-12-3,1 0 12 9,3 0 0-9,-4 0 0 7,5-3 0-7,-1-1 0 10,0 1 0-10,0-4 0 6,1 0 0-4,-1 1 0 4,0-1 0-5,0 0 0 8,4-3 0-8,-3 3 0 4,-1 0 0-4,-4 1 0 7,5-5 0-8,-5 5 0 4,4 2 0-4,-3-6 0 7,-1 3 0-7,1 4 0 8,-1 3 8-8,0 0-8 6,-3-7 0-6,3 7 8 9,-3 7-8-9,4-7 0 6,-5 3 0-6,1 4 0 9,-1 3 0-9,1-6 8 6,0 2-8-6,-1-2 0 10,1 3 21-10,3-1-1 5,1 4 0-5,-5-3 0 13,1 0-6-13,0-4-2 5,-1 4 0-5,5-3 0 9,-1-1-12-9,1 0-12 6,-1 1 3-5,0-4 0 6,1 3 9-6,3-6 0 5,-3-1 0-5,3 1 0 6,0-4 0-7,0 4 0 7,1-4 0-7,-5 0 0 7,4 0 0-7,1 1 0 9,-1-4 0-9,-4 3 8 5,4-3-8-5,1 6 0 11,-5-3 0-11,1 4 0 4,3-4 0-4,-8 4 9 15,5 3-9-14,-4 0 0-1,3 0 8 0,-3 3-8 5,-1 4 0-5,5-4 0 9,-5 4 10-8,9-3-10 4,-9 6 8-5,5-3-8 10,-1-1 10-10,-3 1-10 5,3 0 12-5,4 0-12 12,-3-4 9-12,-1 0-9 3,4-3 0-3,-3 4 9 13,3-4-6-13,0 0-3 2,1 0 0-2,-1-4 0 11,-4 1 0-11,5 0-10 8,-1-1 10-8,0 1-12 7,-3-1 12-6,3-2 0 7,0 2 0-7,-4 1 0 5,5 0 0-5,-5 3 0 8,1-7 0-9,-1 7 0 5,-3 0 0-4,3 7 0 7,1-7 0-7,-1 3 8 2,4-3-8-2,-3 3 0 5,-1 1 8-5,1-4-2 6,-1 0-6-7,0 0 0 7,1 0 0-7,-1 0 0 8,1 0 0-8,-1-4 0 6,1 4 0-6,-1 0 0 11,4 0 0-11,-3-3 0 5,3 3 0-5,0-3 0 13,-3 3 0-12,3 0 0 1,-4 0 0-2,1 3 0 9,-1-3 0-8,1 3 0 4,-1-3 0-4,1 0 0 5,-5 0 0-6,5 0 0 7,-5 0 0-7,1 0 0 7,-4 0 0-7,-4 0 0 9,7-3 0-9,-3 0 0 17,-4 3-72-17,4-7-13 0,-4 3-3 1,0-2-1462 5</inkml:trace>
    </iact:actionData>
  </iact:action>
  <iact:action type="add" startTime="166049">
    <iact:property name="dataType"/>
    <iact:actionData xml:id="d55">
      <inkml:trace xmlns:inkml="http://www.w3.org/2003/InkML" xml:id="stk55" contextRef="#ctx0" brushRef="#br0">18282 13626 1728 0,'0'0'38'1,"0"0"8"-1,0 0 2 0,0 0 0 0,-4-7-39 0,4 7-9 6,-4 0 0-6,-4-10 0 9,1 10 104-9,-1-10 20 6,0 10 3-6,-3 0 1 9,3-7-52-9,-3 7-9 7,0 7-3-7,-5-7 0 8,1 3-1-8,0 4-1 6,0-3 0-6,-1 2 0 10,1 5-22-10,0-5-4 5,3 1 0-4,1 3-1 9,-1-6-19-9,5 2-3 2,-1 1-1-3,4 0 0 9,4-7-12-9,-3 10 0 7,3-10 0-7,3 7 0 8,5 3 0-8,0 0 0 8,3 0 0-8,4-6 0 7,-3 6 0-7,3-3 0 9,0 3 0-9,1 0 0 7,-1-6 10-7,0 6-1 10,0-3 0-10,1 3 0 5,-1 0 1-5,0-3 0 6,0 3 0-5,-3 0 0 6,-1 0 22-7,-3 0 5 6,-1 0 1-5,-3 1 0 8,0-5-10-9,-4 5-1 5,0-1-1-5,-4 0 0 10,0 0 3-10,-3 0 1 5,-1-3 0-5,1 3 0 11,-5 0-18-11,1-3-4 5,-1 3-8-5,-3-3 12 11,0 0-12-10,-4 3 0 2,3-3-9-3,-3 3 9 20,0-10-36-20,0 3-2 0,0 4 0 0,4-7 0 14,0 0-114-13,-1 0-22-1,5 0-5 0</inkml:trace>
    </iact:actionData>
  </iact:action>
  <iact:action type="add" startTime="166452">
    <iact:property name="dataType"/>
    <iact:actionData xml:id="d56">
      <inkml:trace xmlns:inkml="http://www.w3.org/2003/InkML" xml:id="stk56" contextRef="#ctx0" brushRef="#br0">18434 13338 2419 0,'4'20'53'1,"-4"-6"11"-1,4 3 3 0,-4 7 1 3,4-1-55-2,-1 4-13 4,1-3 0-4,0 3 0 6,0 4 156-7,0 3 29 9,-1-4 6-8,1-3 1 4,0 4-134-5,-4-1-26 10,4 1-6-10,0 6-1 5,-4-13-40-5,3 3-8 6,-3 0-1-6,0-7-1 22,4 1-31-22,0-4-7 0,0-4-1 0,0 1 0 20,0-11-177-20,3 1-36 0</inkml:trace>
    </iact:actionData>
  </iact:action>
  <iact:action type="add" startTime="166617">
    <iact:property name="dataType"/>
    <iact:actionData xml:id="d57">
      <inkml:trace xmlns:inkml="http://www.w3.org/2003/InkML" xml:id="stk57" contextRef="#ctx0" brushRef="#br0">18712 13836 1537 0,'0'0'33'0,"0"11"7"0,-3 2 2 0,3-10 2 3,0 8-35-3,0-1-9 8,-4-3 0-8,4 3 0 7,0-3 44-6,0-7 8 8,0 0 0-9</inkml:trace>
    </iact:actionData>
  </iact:action>
  <iact:action type="add" startTime="166724">
    <iact:property name="dataType"/>
    <iact:actionData xml:id="d58">
      <inkml:trace xmlns:inkml="http://www.w3.org/2003/InkML" xml:id="stk58" contextRef="#ctx0" brushRef="#br0">18690 13599 1612 0,'0'0'45'1,"-4"-10"11"3,4 10-44-4,0 0-12 3,-4-7 0-3,4 7 0 13,0 0 54-13,0 0 9 2,0 0 1-2,8 7 1 20,3-7-84-19,-3 0-17-1,3 10-3 0</inkml:trace>
    </iact:actionData>
  </iact:action>
  <iact:action type="add" startTime="166842">
    <iact:property name="dataType"/>
    <iact:actionData xml:id="d59">
      <inkml:trace xmlns:inkml="http://www.w3.org/2003/InkML" xml:id="stk59" contextRef="#ctx0" brushRef="#br0">19078 13701 1732 0,'0'0'49'1,"0"0"11"1,0 0-48-2,0 0-12 6,0 0 0-6,0 0 0 11,0 0 172-11,0 0 33 5,-7 0 7-5,-1 0 0 11,1 3-83-11,-1 7-17 3,0-10-3-2,1 10-1 12,-1 1-46-13,-3 2-10 2,3 4-1-2,0-3-1 9,1 3-29-8,3 0-5 8,0 3-2-9,4-3 0 7,0-4-2-7,4 4 0 7,0-6 0-5,0-1 0 3,7 0-12-5,-3-7 8 11,3 1-8-11,0-8 0 14,5 1-16-13,-5-4-10-1,8-3-2 0,-4 0 0 16,1-4-19-16,-1-6-4 0,4 3-1 0,-8-3 0 17,1-1-1-16,-1 1-1-1,-3 3 0 0,0-3 0 0,-1-1 31 0,1 8 7 5,-4-1 0-5,-1 4 1 10,1 0 15-10,-4 3 8 5,0 7 0-5,0 0-8 11,0 0 34-10,0 0 0 2,0 7 0-3,0 6 0 14,-4 1 2-14,4 6 0 2,0 1 0-2,0 9 0 9,0-6 1-9,0 3 1 7,4 4 0-7,-4 2 0 7,4 1-5-7,-4 0-1 8,4-3 0-7,-4 6 0 5,4-6-1-6,0-4-1 9,-1 3 0-9,-3-3 0 6,4 4-9-6,-4-11-1 7,0 4-1-7,0-4 0 8,-4 1-7-8,4-8-2 7,-3 4 0-7,-5-3 0 8,4-4-10-8,-4 0 0 6,1-3 0-5,-1-7 0 21,-3 0-22-22,-1 0-6 0,-3-10-2 0,0-1 0 12,0 1-70-12,-1-7-13 1,-3 0-3-1,0-3-1 14,0 0-53-14,0-7-10 0,0 3-3 1</inkml:trace>
    </iact:actionData>
  </iact:action>
  <iact:action type="add" startTime="167309">
    <iact:property name="dataType"/>
    <iact:actionData xml:id="d60">
      <inkml:trace xmlns:inkml="http://www.w3.org/2003/InkML" xml:id="stk60" contextRef="#ctx0" brushRef="#br0">19280 13423 2412 0,'0'10'53'0,"8"4"11"0,-4 2 3 0,4 5 0 2,-1-4-54-2,1 6-13 6,-1 1 0-6,1 0 0 10,-4 3 112-10,3-3 19 5,1 0 4-5,-4-1 1 12,4 1-63-12,-5-4-12 3,1 1-2-2,4-1-1 7,-4-10-46-8,-1 4-12 7,1-4 0-7,0-3 0 8,-4-7 27-8,8 3 3 8,-1-6 1-8,1-4 0 7,-4 0-31-7,3-3 0 9,1-4 0-9,0 1 0 6,-1 3 0-6,5-7-8 7,-1 3 8-7,1 1 0 8,-1-1 0-8,0 0 11 6,1 1-2-5,3 3 0 7,-3 0 16-8,3-1 3 7,0 5 1-7,-4 2 0 8,5 4-3-7,-5-7-1 5,4 14 0-6,-3-7 0 9,-5 10-5-9,5-3-2 6,-8 3 0-6,3 1 0 11,-7 2-8-11,4 1-2 4,-4 3 0-4,0-4 0 19,-4 7-40-18,1-9-8-1,-1 2-1 0,0 4-1 14,0-7-112-13,4 1-22-1,-4-1-5 0</inkml:trace>
    </iact:actionData>
  </iact:action>
  <iact:action type="add" startTime="167608">
    <iact:property name="dataType"/>
    <iact:actionData xml:id="d61">
      <inkml:trace xmlns:inkml="http://www.w3.org/2003/InkML" xml:id="stk61" contextRef="#ctx0" brushRef="#br0">19845 13663 2156 0,'0'0'48'1,"7"-3"9"-1,1 3 3 0,3-3 0 2,1 3-48-2,3-4-12 6,0 1 0-5,1 0 0 9,3 3 34-10,-4-4 5 5,0-3 1-5,-3 4 0 12,3 0-40-12,-8-4 0 2,5 3-9-2,-5-2-1007 14</inkml:trace>
    </iact:actionData>
  </iact:action>
  <iact:action type="add" startTime="167747">
    <iact:property name="dataType"/>
    <iact:actionData xml:id="d62">
      <inkml:trace xmlns:inkml="http://www.w3.org/2003/InkML" xml:id="stk62" contextRef="#ctx0" brushRef="#br0">19940 13392 2329 0,'0'0'66'0,"-4"7"14"0,0 0-64 0,1 3-16 6,3 0 0-6,0 7 0 10,-4-3 134-10,4 3 23 5,0 0 5-5,0 3 1 11,4 4-47-11,-4-1-10 4,0 1-2-4,0 3 0 13,3 0-60-13,-3 0-13 1,0 1-3 0,0 5 0 8,4-9-17-9,-4 3-11 7,0-3 12-7,4 0-12 21,-4-7-17-19,4 3-11-1,0-10-1-1,-1 0-1 14,1 1-173-14,-4-11-34 1,0 0-7-1,12-7-2 0</inkml:trace>
    </iact:actionData>
  </iact:action>
  <iact:action type="add" startTime="167955">
    <iact:property name="dataType"/>
    <iact:actionData xml:id="d63">
      <inkml:trace xmlns:inkml="http://www.w3.org/2003/InkML" xml:id="stk63" contextRef="#ctx0" brushRef="#br0">20112 13230 2426 0,'3'13'68'2,"1"-3"16"-1,0 0-67-1,0 11-17 5,3 3 0-5,-3 6 0 8,0-3 145-8,0 7 26 8,3-3 5-8,-3 6 0 7,0 0-84-7,0 4-18 10,0-4-3-10,0 0-1 5,-4 1-29-5,3-4-5 10,1-1-2-10,0-9 0 6,0 3-34-6,0-3 0 6,-1-4 0-6,1-3 0 22,4-3-103-22,-4-4-27 3,3-7-6-3,5-6-774 5,-5 3-155-5</inkml:trace>
    </iact:actionData>
  </iact:action>
  <iact:action type="add" startTime="168119">
    <iact:property name="dataType"/>
    <iact:actionData xml:id="d64">
      <inkml:trace xmlns:inkml="http://www.w3.org/2003/InkML" xml:id="stk64" contextRef="#ctx0" brushRef="#br0">20420 13602 2452 0,'0'0'69'0,"0"7"16"2,-3 3-68-2,3-3-17 8,-4 3 0-8,4 4 0 7,0-1 148-7,0 1 27 9,0 0 5-9,0 3 0 6,4-1-91-5,-1 5-18 9,1-8-4-10,4 4-1 5,-4-3-46-5,3-1-8 6,5-2-3-6,-1-1 0 9,1-3-9-9,-1-4 0 6,0 0 0-6,5-3 0 8,-5-3-10-8,4-4-1 7,-3 0 0-7,-1-3 0 9,1 0-5-9,-1-3-2 6,-3 2 0-6,3 5 0 10,-3-5 18-10,-1 8-8 5,-3 3 8-5,4-7 0 11,-1 14 0-10,1-7 0 2,0 10 12-3,-1 4-3 9,5 3-9-8,-5 0 0 5,5 6 0-6,-5 4 8 8,5 1-8-8,-4-5 0 8,-1 4 0-8,5 1 0 9,-5-1 0-9,-3 3 0 10,4-6 0-9,-5 3 0 3,-3 0 16-3,4 0 0 6,-8-3 1-6,4 3 0 6,-3-7 23-7,-1 1 5 6,-4-4 1-6,-3 0 0 7,-1-4-1-7,-3-3 0 6,0-3 0-6,-4-7 0 8,0 0-24-8,-4-7-5 7,-4 4 0-7,0-11-1 8,1 1-15-8,-1-4 0 7,0 0 8-7,1 0-8 10,7 0 0-10,0 0 0 4,3 4 0-4,5-8 0 12,-1 8 0-12,5 3-10 3,3-4 2-3,4 4 0 21,0 3-82-21,0 0-16 0,8 0-3 0,-1 1-899 11,1-1-180-11</inkml:trace>
    </iact:actionData>
  </iact:action>
  <iact:action type="add" startTime="168922">
    <iact:property name="dataType"/>
    <iact:actionData xml:id="d65">
      <inkml:trace xmlns:inkml="http://www.w3.org/2003/InkML" xml:id="stk65" contextRef="#ctx0" brushRef="#br0">21686 13633 1366 0,'0'0'39'1,"0"0"8"-1,0 0-38 0,0 0-9 1,0 0 0-1,0 0 0 9,0 0 160-9,-8-3 29 5,8 3 7-5,-7 0 0 9,-1 0-88-9,1 0-17 7,7 0-4-7,-12 0-1 8,5 0-16-7,7 0-3 5,-8 6-1-6,0-2 0 9,8-4-11-9,-4 7-3 6,4-7 0-6,-3 10 0 11,3-4-28-11,3 1-5 5,1 3-2-5,0 1 0 8,4-5 14-8,-1 5 2 6,1-1 1-6,0 0 0 9,3 0-34-9,0 0 0 7,1 7 0-7,-1-10 0 7,5 3 16-6,-5 0-3 7,-3 0-1-7,-1 1 0 5,1-1 14-6,-4 0 2 10,-4 0 1-9,4 0 0 3,-4-3 11-4,-4 3 3 6,0 0 0-6,-4 1 0 9,-3-8-14-9,-1 7-2 6,1-3-1-6,-4 0 0 9,-1 3-26-9,5-7 0 6,-4 4 0-6,0-4 0 21,3 1-56-20,-3-4-12-1,3 0-4 1,5-4 0 11,-1-2-140-12,1-1-28 1,3-3-5-1</inkml:trace>
    </iact:actionData>
  </iact:action>
  <iact:action type="add" startTime="169261">
    <iact:property name="dataType"/>
    <iact:actionData xml:id="d66">
      <inkml:trace xmlns:inkml="http://www.w3.org/2003/InkML" xml:id="stk66" contextRef="#ctx0" brushRef="#br0">21835 13386 2419 0,'4'6'53'0,"-1"4"11"0,1 4 3 0,0 3 1 1,0 3-55-1,3 1-13 6,-3-1 0-6,4 4 0 10,0 3 105-10,-5 0 19 6,1 0 3-6,0 0 1 11,0 4-32-11,-4-4-7 4,4 3-1-4,-4 1 0 9,0-4-69-9,0 0-19 7,0-3 0-7,-4 0 0 19,4-8-54-19,0 1-17 0,0-3-3 1,0 0-1 12,0-8-157-12,0-6-32-1,0 0-7 3,0 0-1-3</inkml:trace>
    </iact:actionData>
  </iact:action>
  <iact:action type="add" startTime="169441">
    <iact:property name="dataType"/>
    <iact:actionData xml:id="d67">
      <inkml:trace xmlns:inkml="http://www.w3.org/2003/InkML" xml:id="stk67" contextRef="#ctx0" brushRef="#br0">22098 13660 2404 0,'0'0'53'2,"0"0"11"-2,0 7 3 0,0 3 0 4,0 4-54-4,0-4-13 2,0 3 0-2,4 1 0 13,-4 3 124-13,0 3 21 2,3-3 5-2,1 3 1 8,-4 1-70-8,4-4-13 8,4 3-4-8,-4-6 0 7,3 3-64-6,1-7-17 6,-1 0-2-7,5-3 0 7,-1-1 19-6,1-2 0 8,3-1 0-9,0-6 0 6,0-1 0-6,1-2 0 6,-1-1 0-6,0-3 0 9,-3 0 0-9,3-7 0 6,-4 3 0-6,5-10 0 9,-9 7-21-8,5-3 2 4,-5 3 1-5,-3 0 0 21,0 0-6-20,0 4-2-1,-4-8 0 0,-4 11 0 13,0 0-10-12,-4 0-1-1,1 3-1 1,-5 0 0 12,1 4-16-12,-4-1-3-1,3 8-1 0,-7-4 0 14,4 7-59-14,-4-4-12 1,4 7-3-1,-1-3-892 8</inkml:trace>
    </iact:actionData>
  </iact:action>
  <iact:action type="add" startTime="169816">
    <iact:property name="dataType"/>
    <iact:actionData xml:id="d68">
      <inkml:trace xmlns:inkml="http://www.w3.org/2003/InkML" xml:id="stk68" contextRef="#ctx0" brushRef="#br0">22540 13636 2487 0,'0'0'55'1,"0"0"11"-1,0 0 2 0,0 0 2 1,0 7-56-1,0 3-14 7,0 0 0-7,0-3 0 8,0 3 80-7,0 1 12 5,0-1 4-6,0 3 0 8,0-3-27-8,0 1-5 7,0-1 0-7,0 0-1 8,4 0-27-8,0-6-4 7,0 2-2-7,-1 1 0 19,5 0-50-19,-4-4-9 0,3 4-3 0,-3-4 0 5,4 4 32-5,-1-3 0 6,5-1 0-6,-4 4 0 12,-1 0 0-12,5-1 0 3,-5 1 0-3,5-3 0 9,-1-1 0-9,1 0 0 7,-1 4 0-7,4-7 0 8,0 0 21-8,1 0 11 8,-5 0 1-8,4-7 1 8,-3 1-34-8,3-5 0 8,-3 1 0-8,-1 0 0 6,0-7 0-6,1 4 0 10,-1-4 0-9,-3 3 0 2,0-3 0-3,-1 3 0 10,-3-9 0-10,0 6 0 8,-4 3 0-8,4-3 0 8,-4 4 0-6,0-1 0 16,-4 7-35-16,0-3-13-2,0 0-4 1,0 10 0 7,4 0-92-7,0 0-20-1,0 0-3 0,-7 0-617 10,7 0-124-9</inkml:trace>
    </iact:actionData>
  </iact:action>
  <iact:action type="add" startTime="170117">
    <iact:property name="dataType"/>
    <iact:actionData xml:id="d69">
      <inkml:trace xmlns:inkml="http://www.w3.org/2003/InkML" xml:id="stk69" contextRef="#ctx0" brushRef="#br0">22956 13714 2055 0,'0'0'45'1,"0"0"10"-1,11 0 1 0,-3 0 2 1,3 0-46-1,4 0-12 10,-3-10 0-9,3 7 0 2,0-1 60-3,-3-2 11 7,-1 2 1-7,4-3 1 9,-3 4-21-9,-1-4-4 5,-3 0 0-4,0 1-1 7,-1-1-23-8,-3 0-4 6,-4-3 0-6,0 3-1 10,0 0 21-10,-4-3 4 6,0 10 0-6,1-10 1 11,-5 10-17-11,0 0-3 4,1 0-1-4,-1 0 0 12,-3 0 13-12,3 10 3 3,-3-6 0-3,3 6 0 8,0-3-16-8,5 3-2 7,-5 3-1-7,4 1 0 7,0-4-8-6,4 7-1 8,0-3-1-6,4 2 0 3,0-2-11-5,4 3 12 8,-1-7-12-9,5 4 12 5,3-4-12-4,-4 0-11 6,5 0 3-7,3 0 0 5,-4-3 8-5,4-3 0 7,0-1 0-7,0-3 0 8,0 0-11-8,0 0 11 9,-4-7-13-9,1 4 5 8,-1-7 8-7,0-1 0 4,0-2 10-4,-3-1-10 7,-1 4 8-7,1-7-8 3,-5 4 0-4,1-8 0 10,0 1 9-10,-5 3-9 4,5-3 8-4,-4 3-8 13,0-4 12-13,-1 11-2 2,1-7-1-2,0 4 0 9,0 3-1-9,0-1-8 7,0 5 12-7,-1-1-4 8,1 0-8-8,0 4 0 8,4-1 0-8,-1 4-930 16,1-3-178-16</inkml:trace>
    </iact:actionData>
  </iact:action>
  <iact:action type="add" startTime="172175">
    <iact:property name="dataType"/>
    <iact:actionData xml:id="d70">
      <inkml:trace xmlns:inkml="http://www.w3.org/2003/InkML" xml:id="stk70" contextRef="#ctx0" brushRef="#br0">18712 13535 806 0,'0'0'17'2,"0"0"4"-2,0 0 1 0,0 0 2 0,0 0-24 0,0 0 0 4,0 0 0-4,0 0 0 10,0 0 107-10,0 0 17 6,0 0 3-6,0 0 1 9,0 0 0-9,0 0 0 7,0 0 0-7,0 0 0 7,0 0-52-7,0 0-11 10,0 0-1-10,0 0-1 6,0 0 1-6,0 0 1 6,0 0 0-6,0 0 0 9,0 0-52-9,0 0-13 5,0 0 0-4,0 0 0 7,0 0 54-8,0 0 8 7,4 6 2-7,-4-6 0 8,0 0-52-8,0 0-12 6,0 0 0-5,0 0 0 8,0 0 0-9,0 0 0 6,0 0 0-6,0 0 0 10,0 0 54-10,0 0 8 4,0 7 2-4,0-7 0 13,0 0-52-13,0 0-12 2,0 0 0-1,0 0 0 8,-4 4 0-9,4-4 0 7,0 0 0-6,0 0 0 19,0 0-100-20,0 0-24 0,0 0-4 0</inkml:trace>
    </iact:actionData>
  </iact:action>
  <iact:action type="add" startTime="174788">
    <iact:property name="dataType"/>
    <iact:actionData xml:id="d71">
      <inkml:trace xmlns:inkml="http://www.w3.org/2003/InkML" xml:id="stk71" contextRef="#ctx0" brushRef="#br0">17721 15094 1582 0,'12'0'44'1,"-5"0"12"-1,1 0-45 0,3 0-11 7,5 0 0-6,-1 0 0 5,4 0 116-6,-4 0 20 7,4-3 5-7,4 3 1 8,-4 0-71-8,0-4-15 7,0 4-2-6,-4-3-1 7,5 3-36-8,-9-4-7 5,4 1-2-5,-3 0 0 21,-5-4-69-20,1 4-15-1,-4-1-2 0,-4 4-846 5</inkml:trace>
    </iact:actionData>
  </iact:action>
  <iact:action type="add" startTime="174969">
    <iact:property name="dataType"/>
    <iact:actionData xml:id="d72">
      <inkml:trace xmlns:inkml="http://www.w3.org/2003/InkML" xml:id="stk72" contextRef="#ctx0" brushRef="#br0">17900 14792 1918 0,'0'0'42'1,"0"0"9"-1,0 10 1 1,0 1 3-1,0 6-44 0,0-7-11 5,0 10 0-5,4 4 0 8,-4 3 124-8,4 0 24 5,-4 4 4-5,4 6 0 9,0-7-61-9,-4 4-13 6,3 0-2-6,1 3-1 9,-4-3-44-9,0 0-9 7,4 0-2-7,-4 0 0 10,4-7-20-10,-4 4-10 5,0-4 1-5,4-3 0 18,-4-4-47-17,0-3-10 0,3-7-2-1,-3 0 0 14,0-10-176-14,8-3-35 1</inkml:trace>
    </iact:actionData>
  </iact:action>
  <iact:action type="add" startTime="175162">
    <iact:property name="dataType"/>
    <iact:actionData xml:id="d73">
      <inkml:trace xmlns:inkml="http://www.w3.org/2003/InkML" xml:id="stk73" contextRef="#ctx0" brushRef="#br0">18106 14670 1728 0,'0'0'38'1,"4"4"8"0,4 2 2-1,-5 1 0 0,5 3-39 0,-4 7-9 5,0 4 0-5,3-4 0 11,-3 6 136-11,0 4 24 5,0 11 6-5,0-8 1 11,-1 4-62-11,1 0-12 3,0 3-2-3,0-6-1 9,0-1-26-9,-4 1-4 6,3-1-2-6,1-2 0 9,-4-1-31-9,0-4-7 8,4-2 0-7,-4-1-1 5,0-3-19-6,0 0 0 9,0 0 0-9,0-14 0 6,0 4 0-6,0-7 0 10,0 0 0-10,0 0 0 5,0 0 0-5,0 0-19 6,4 0 4-6,0-10 1 9,-4 0 14-9,4 0 0 7,-1-4 0-7,-3 0 0 8,4 1 0-8,0-1 0 6,4 1 0-6,-5 3 0 9,5 3 0-8,0-3 0 4,3-1 0-5,-3 1 0 11,3 4 10-11,1 2 5 5,-1 4 1-5,0 0 0 12,1 0-5-12,3 0-1 3,-3 4 0-3,-5 2 0 22,5 4-29-20,-5-6-5-1,1 3-2 2,-4 3 0-3,3 3 26 1,-3-2 0 4,0-1 0-4,-4 0 0 16,4 0-114-15,0 0-18-2,-4 0-3 1,3-3-637 9,1 0-127-7</inkml:trace>
    </iact:actionData>
  </iact:action>
  <iact:action type="add" startTime="175505">
    <iact:property name="dataType"/>
    <iact:actionData xml:id="d74">
      <inkml:trace xmlns:inkml="http://www.w3.org/2003/InkML" xml:id="stk74" contextRef="#ctx0" brushRef="#br0">18701 15080 1792 0,'0'0'51'0,"0"0"10"3,-4-6-49-3,4 6-12 7,0 0 0-7,-7-4 0 8,3 1 156-8,-4 3 29 7,8 0 6-7,-8 0 1 8,-3 3-64-8,0 1-13 9,3 2-3-9,-3 5 0 6,-1-1-48-6,4 0-11 10,1 0-1-9,-1 4-1 3,-3 3-19-4,7-7-3 6,-4 3-1-5,5 1 0 7,3-4-12-8,-4 0-2 6,4 0-1-5,4 1 0 7,-1-5-13-8,1 1 0 6,0-3 0-5,4 6 0 7,3-10 0-8,0 0 0 7,1-7-9-7,-1 4 9 10,1-1-8-10,-5-6 8 5,5 3 0-5,-5-3-9 13,5-4 9-12,-4 1-13 2,-1-1 5-3,1 4 8 9,-4 0-27-7,3 0 3 4,-3 6 0-5,0-6 0 14,0 4-28-10,3 2-4-4,-7 4-2-1,0 0 0 11,4 0-40-11,-4 0-8 0,8 0-2 0,-4 10 0 13,3-6-15-13,-3 6-3 0,4 0-1 1,-5 0 0 1,5 4 82-2,0-4 16 8,-5 0 3-8,5 0 1 8,0-3 25-8,-4 0 9 6,3 3 0-5,1-3 0 7,-1-4 6-8,-3 4 1 7,4 0 0-7,-1-7 0 8,-7 0-16-8,4 0 0 6,4 0 0-6,-4 0 0 11,3 0 0-11,-3-10 0 4,0 6 0-4,0-3 0 12,0-3 47-11,-1 0 6 2,1 0 2-3,0-4 0 8,4 1-37-8,-5 3-7 7,5 3-2-7,0-10 0 8,-1 7 47-8,1 0 8 7,3-1 3-7,-3 8 0 8,3-7-3-8,-3 3-1 9,4 0 0-9,-1 4 0 6,0 3-5-6,1 0-1 10,-1 0 0-10,1 7 0 5,-5-4-41-5,1 4-16 6,0 3 11-6,-1 0-11 9,-3 0 57-9,0 0 6 7,0 4 1-7,-1 0 0 20,1-1-84-19,0 1-16-1,-4-1-3 0,4-3-1 14,0 1-137-14,-4-11-28 0</inkml:trace>
    </iact:actionData>
  </iact:action>
  <iact:action type="add" startTime="176080">
    <iact:property name="dataType"/>
    <iact:actionData xml:id="d75">
      <inkml:trace xmlns:inkml="http://www.w3.org/2003/InkML" xml:id="stk75" contextRef="#ctx0" brushRef="#br0">19601 15270 2304 0,'0'0'51'0,"0"0"10"0,4 7 3 0,-1-7 0 0,5 3-52 0,-4-3-12 5,3 0 0-5,-3 0 0 12,-4 0 53-12,4 0 8 3,0-3 2-3,0-7 0 8,-1 3-34-8,-3-3-6 8,4 0-2-8,-4-4 0 8,0 1 6-8,-4-4 1 8,4-7 0-8,-3 4 0 7,-1-11-20-7,-4 1-8 8,4-4 0-8,1-7 8 6,-5 0-8-5,4-3 0 8,0 4 0-9,1-1 0 5,3 0 20-4,0 7 1 6,3 4 1-7,1-1 0 8,4 4 1-8,3 4 0 7,1 2 0-7,-1 8 0 8,4-1-6-8,1 4-1 7,-1 6 0-7,0 1 0 9,0 6-16-9,-3 1 0 5,3 6 0-4,-4 0 0 18,-3 4-76-19,0 6-15 1,-1-3-3-1,-7 3-1115 7</inkml:trace>
    </iact:actionData>
  </iact:action>
  <iact:action type="add" startTime="176349">
    <iact:property name="dataType"/>
    <iact:actionData xml:id="d76">
      <inkml:trace xmlns:inkml="http://www.w3.org/2003/InkML" xml:id="stk76" contextRef="#ctx0" brushRef="#br0">19589 15094 2606 0,'0'0'57'1,"0"0"12"-1,8-3 3 0,3 3 1 0,1-4-58 0,3 1-15 6,0-4 0-6,1 4 0 8,3-1 43-8,-4 1 5 6,0 0 2-6,0-4 0 20,1 7-82-20,-1-4-16 0,0 1-3 0,-3 0-743 10,3 3-149-9</inkml:trace>
    </iact:actionData>
  </iact:action>
  <iact:action type="add" startTime="176483">
    <iact:property name="dataType"/>
    <iact:actionData xml:id="d77">
      <inkml:trace xmlns:inkml="http://www.w3.org/2003/InkML" xml:id="stk77" contextRef="#ctx0" brushRef="#br0">19898 15179 2718 0,'0'0'60'1,"0"0"12"-1,-4 7 2 0,0-1 2 0,1 1-60 0,-1 0-16 7,4-7 0-7,-4 10 0 8,4-10 28-8,0 7 4 6,0-7 0-6,0 0 0 9,0 0-32-9,0 0-15 7,0 0 2-7,0 0 0 19,0 0-143-18,0 0-28-1,0 0-5 0,0-10-2 14,0-1-52-13,4-2-10-1,-4-1-3 0,4 1 0 15,-1-4 138-15,-3 3 27 0,4 4 6 0,4-7 1 17,-4 4 40-15,3-1 9-1,-3 4 2 1,4 0 0-2,-1 0 129 0,1 3 27 7,0 0 5-6,3 4 0 4,-3-1 32-4,-1 4 7 9,5 4 1-10,-5-4 0 5,1 6-70-5,0 1-14 4,-1 0-2-4,1 3-1 9,-4-3-24-9,3 3-5 6,-3 0 0-6,0 0-1 9,0 4 7-9,0-4 2 6,-1 0 0-6,1 0 0 9,-4 1-4-9,4-1 0 6,0 0 0-6,-4 0 0 9,0-10-38-8,4 7-8 4,-4-7-2-5,0 0 0 11,0 0-8-11,0 0 8 4,7 0-8-4,-3-3 8 10,4 3 0-10,-1-7 0 5,1 3 0-4,-4-6 0 7,3 0 4-8,-3 0 0 7,4 0 0-7,-4 0 0 8,3-4 22-8,-3 4 5 7,4 0 1-6,-1-1 0 6,1 1-22-7,0 0-4 10,-1 3-1-10,1 1 0 5,-1-1 7-5,5 3 0 6,-5-2 1-5,5 6 0 7,-4 0-9-8,3 0-3 6,0 3 0-6,-3 4 0 9,0 0-1-9,-1-1-8 6,1 1 12-6,0 3-4 9,-5 4-8-9,1-4-12 6,4 0 2-6,-8 0 1 21,4 7-110-20,-1-7-21 1,1 1-5-1,0-1-693 7,0-3-138-6</inkml:trace>
    </iact:actionData>
  </iact:action>
  <iact:action type="add" startTime="176950">
    <iact:property name="dataType"/>
    <iact:actionData xml:id="d78">
      <inkml:trace xmlns:inkml="http://www.w3.org/2003/InkML" xml:id="stk78" contextRef="#ctx0" brushRef="#br0">20668 14986 2278 0,'0'0'50'0,"0"0"10"0,0 0 3 0,-7-11 1 0,7 11-51 0,-4 0-13 6,-4 0 0-6,0 0 0 9,1 0 95-9,-1 4 16 5,-3 3 3-4,3-4 1 9,-3 7-61-10,3 0-12 5,-3 0-2-5,3 1-1 11,0 2 4-11,1 1 1 4,-1-4 0-4,4 3 0 13,1 1-16-13,3-4-4 2,0-3 0-2,3 3 0 9,1 0 1-9,4-6 0 7,-1 2 0-7,1-6 0 7,3 4-34-7,5-8-7 9,-5 4-2-9,1-6 0 7,3-4 6-7,0 6 2 9,0-13 0-9,-3 7 0 7,3-7-10-7,-4 4-3 6,1-4 0-6,-4 0 0 21,-1-4-27-21,1-2-6 1,-4-1 0-1,-1 0-1 15,1-3-11-13,-4 0-3-2,0-4 0 0,0 1 0 11,0 3 25-11,0 3 5 0,-4 4 1 1,4 3 0 2,0 0 40-3,-3 3 17 5,3 7-1-5,-4 4 0 12,4 3 46-12,0 0 9 3,0 0 1-3,0 10 1 12,0 11-7-12,0-1-2 6,0 7 0-5,0 7 0 7,4 0-8-8,-4 6-1 6,3 1-1-5,1 0 0 6,0-4-31-7,0-3-7 8,3 0 0-7,1-4-1 17,0 4-143-17,-1-13-29 2,1 2-6-3</inkml:trace>
    </iact:actionData>
  </iact:action>
  <iact:action type="add" startTime="177700">
    <iact:property name="dataType"/>
    <iact:actionData xml:id="d79">
      <inkml:trace xmlns:inkml="http://www.w3.org/2003/InkML" xml:id="stk79" contextRef="#ctx0" brushRef="#br0">21027 15077 1998 0,'0'0'44'0,"0"0"8"0,0 0 3 1,0 10 1-1,-4-3-44 0,4 3-12 5,0-3 0-5,-4 3 0 9,4 0 52-9,0-10 9 7,0 10 2-7,-4-6 0 8,4-4-46-7,0 7-9 5,0-7-8-6,0 0 12 19,0 0-45-19,0 0-9 0,0 0-2 0,0 0 0 16,0 0-147-16,4-7-29 0,0 3-7 0,0-12-1 16,-1 5 100-15,-3 1 19-1,4-3 4 0,0-1 1 13,0 1-20-12,0-4-4 0,-4 0-1-1,3 3 0 15,1 4 76-15,0-7 15 0,4 7 3 0,-5 0 1 4,1 3 117-4,4 0 23 7,-4 4 5-7,3-1 1 7,5 4 63-7,-5 0 13 5,1 4 2-5,3 2 1 9,-3-2-63-9,0 3-13 6,3 3-3-6,-3 0 0 9,3 0-18-9,-3 0-4 6,-1 0-1-6,-3 1 0 10,4-1-56-10,0 0-11 6,-5 0-2-6,5 0-1 10,-4-3 20-10,0 3 4 3,-4-3 1-3,0-7 0 13,7 3-26-13,-7-3-5 3,0 0-1-3,0 0 0 9,0 0-12-9,4-3 0 7,0 0 0-7,-4-1 0 10,4-3 8-10,-1 1-8 7,-3-1 0-6,4-3 9 6,-4 0-9-7,4-1 8 10,0 1-8-10,-4 0 8 3,4-7 20-2,0 7 3 8,-1 0 1-8,1 0 0 3,0 3 10-4,4-3 2 7,-5 3 1-7,5 3 0 8,0 1-7-8,-1 0-2 6,1 3 0-6,0 6 0 9,-1-2-5-9,1 3-2 7,-1 3 0-7,1 3 0 10,0-2-11-10,-1-1-2 4,1 3-1-4,-4 1 0 11,3-1-15-11,1-2 8 5,-4 2-8-5,3 1 0 19,-3-4-20-19,4 0-9 1,-4-3-3-1,-1 3 0 14,1 0-25-14,4-10-6 0,-4 4-1 1,3 2 0 13,-3-6-138-14,4 0-28 0</inkml:trace>
    </iact:actionData>
  </iact:action>
  <iact:action type="add" startTime="178194">
    <iact:property name="dataType"/>
    <iact:actionData xml:id="d80">
      <inkml:trace xmlns:inkml="http://www.w3.org/2003/InkML" xml:id="stk80" contextRef="#ctx0" brushRef="#br0">21747 14914 2484 0,'-11'0'55'1,"3"0"11"-1,0 4 2 0,-3-1 1 3,0 1-55-3,3-1-14 4,-4 4 0-4,5 3 0 12,-5 0 84-12,5 0 13 3,-1 0 3-3,1 4 1 8,3 3-42-8,0-7-9 7,4 0-2-7,-4 0 0 8,8 1-36-8,-4-1-12 8,8-3 8-8,-1 3-8 7,1-7 0-7,-1 0 0 9,5 1 0-9,3-1-9 7,0-3-8-7,4-3-2 10,-3-1 0-10,-1 1 0 17,-4-4-64-17,5-3-13 0,-5 0-2 1,-3 0-1 16,-1-4 55-16,1 4 12-1,-4 0 1 1,0 0 1 11,-1 0-3-12,-3-1-1 1,0 5 0 0,-3-1 0 1,3 7 60-1,0 0 12 3,0 0 2-4,0 0 1 10,-4 13-12-10,4-2-2 4,-4 2-1-3,4 4 0 11,0 3-26-11,0 1 0 1,4 6 0 0,0 0 0 6,-1 3 0-8,5 1 0 7,0-1 0-6,-1 4 0 4,1 7 0-5,-1-7 0 7,1 3 0-7,0 7 0 7,-1-3 26-7,-3-10 6 10,0 6 2-10,0-7 0 4,-4 1-2-4,0-4 0 11,-4 0 0-10,0-3 0 2,0-4 29-3,-3 4 6 8,-1-11 1-8,-3 4 0 8,-1-10-18-8,1 0-3 6,-1-7-1-6,1 0 0 9,-4 0-26-9,-1-7-6 7,1 0-1-7,0-10 0 9,0 4 14-9,-1-7 2 5,1-1 1-5,4 1 0 11,-1-4-22-11,8-3-8 4,1 3 0-4,3-6 9 13,3 6-17-13,5 0-4 2,0 1-1-1,3-1 0 8,4 4-5-9,1 3-1 6,-1 0 0-6,4 0-965 19,-4 3-194-18</inkml:trace>
    </iact:actionData>
  </iact:action>
  <iact:action type="add" startTime="179006">
    <iact:property name="dataType"/>
    <iact:actionData xml:id="d81">
      <inkml:trace xmlns:inkml="http://www.w3.org/2003/InkML" xml:id="stk81" contextRef="#ctx0" brushRef="#br0">22731 14884 1612 0,'0'0'36'1,"0"0"7"-1,0 0 1 0,0 0 1 0,-4-4-36 0,-4-2-9 7,8 6 0-6,-4 0 0 6,-3-4 123-7,-1 4 22 10,8 0 5-9,-7 0 1 2,-1 0-41-3,0 0-8 7,1 0-2-7,-5 4 0 8,5 2-25-8,-1 1-6 7,0 0-1-7,-3 3 0 9,3 0-28-9,1 1-5 6,-1 2-2-6,0 1 0 8,5 3 25-8,-1-7 5 7,0 7 1-7,4-7 0 10,0 0-52-10,4 0-12 5,0 0 0-5,-1-3 0 11,5 3 0-10,-4-6 0 2,4 3 0-3,-1-4 0 9,1 0 0-9,-1-3 0 6,5 0 0-6,-1-3 0 8,5 0 24-8,-5-4 3 8,0 0 0-8,5-3 0 8,-5-4-27-8,1 4 0 8,-1-7-9-8,0 4 9 7,-3 2-8-7,0-6 8 10,-1 7 0-10,1 0 0 5,-4 3 0-5,0 1 0 8,-1 2 0-8,-3 4 0 7,0 0 0-7,0 0 0 6,0 0 0-6,4 7 9 9,-4 0-9-9,0 3 0 6,0 3 0-6,0-2 8 21,0-1-27-20,4 0-5-1,-4 0-2 0,4 0 0 13,0-3-53-13,-1 3-10 1,1-6-3-1,0 2 0 14,4 1-109-14,-1-3-23 0,1 2-4 1,0-6 0 13,-1 4-100-14,1-4-20 0,-1 0-4 1,1 0-1 15,0 3 207-15,-5-3 42 1,5-3 8 0,-8 3 1-2,4 0 193 0,0-4 38 8,0-2 8-8,-1 2 2 6,-3-3 61-6,4 1 12 10,-4-5 2-9,4 1 1 4,0 0-79-4,0-3-16 4,-1 2-3-3,1-6-1 3,0 4-18-4,0-1-3 5,3-3-1-6,1 4 0 7,0-1-17-7,-1 7-4 6,1-3-1-6,3 4 0 9,-3 2-3-9,3-6-1 6,1 10 0-6,-1 0 0 11,1 0-23-11,3 3-4 7,-4 4 0-6,5 3-1 13,-5 0-19-14,1 1-3 0,-1-1-1 0,-3 3 0 10,-1 4-24-10,-3-3 0 2,4-1 8-2,-4 4-8 20,-1-6-51-20,-3 2-12 1,4-3-2-1,-4 4-1331 5</inkml:trace>
    </iact:actionData>
  </iact:action>
  <iact:action type="add" startTime="179952">
    <iact:property name="dataType"/>
    <iact:actionData xml:id="d82">
      <inkml:trace xmlns:inkml="http://www.w3.org/2003/InkML" xml:id="stk82" contextRef="#ctx0" brushRef="#br0">17740 16148 1497 0,'0'0'32'0,"0"0"8"0,0 0 0 0,0 0 4 0,0 0-36 0,0 0-8 6,0 0 0-6,0 0 0 9,0 0 104-9,0 0 20 7,-4-3 3-7,4 3 1 7,-7-3-14-7,-1-1-2 8,1 4-1-8,-1 4 0 9,0-4-38-9,1 6-7 5,-1 1-2-4,-3 0 0 9,3 3-17-10,0 0-4 4,1 0-1-4,-1 4 0 9,0-1-13-9,5-2-2 7,-1 6-1-7,0-7 0 7,0 0-5-6,8 0-1 7,-4-3 0-8,4 0 0 7,0-1-9-7,-4-6-3 8,7 4 0-8,1-1 0 6,3-3-8-5,-3 0 0 8,3 0 0-9,-3-7 0 5,3 4 0-4,-3-4-20 10,4 0 3-11,-1 4 1 4,-3-7 16-4,3 0 0 7,-3 0 0-3,-1-1 0 3,1 1 0-7,-4 0 0 6,3 0 0-5,1 3 0 6,-4-3 0-6,0 7 0 5,-4 3 0-5,0 0 0 8,0 0 0-9,0 0 0 5,0 0 0-5,0 0 0 10,0 0 0-10,3 6 0 4,1 5 0-3,0-1 0 6,-4 3 0-6,4-3 0 4,0 4 0-5,-1 3 0 9,1-7 0-9,0 0 0 7,4 0 0-7,-1 4 0 21,1-4-106-20,0 0-18 1,3-3-3-2,-3 0-649 14,3 0-131-13</inkml:trace>
    </iact:actionData>
  </iact:action>
  <iact:action type="add" startTime="180306">
    <iact:property name="dataType"/>
    <iact:actionData xml:id="d83">
      <inkml:trace xmlns:inkml="http://www.w3.org/2003/InkML" xml:id="stk83" contextRef="#ctx0" brushRef="#br0">18019 16321 1552 0,'0'0'44'1,"0"0"10"-1,0-7-43 0,0 1-11 0,0-5 0 0,3 5 0 0,-3-5 151 0,0 1 28 0,4 0 5 0,-4 0 2 13,4-4-90-13,0 4-19 0,0-3-3 0,-1 3-1 11,1-1-35-11,4 5-7 3,-1-1-2-3,1 0 0 8,0 0-16-8,-1 4-3 7,1-4-1-7,0 4 0 8,-1 3-22-8,1-4-5 8,-1 1-1-8,-3 3-730 17,0-3-147-17</inkml:trace>
    </iact:actionData>
  </iact:action>
  <iact:action type="add" startTime="180507">
    <iact:property name="dataType"/>
    <iact:actionData xml:id="d84">
      <inkml:trace xmlns:inkml="http://www.w3.org/2003/InkML" xml:id="stk84" contextRef="#ctx0" brushRef="#br0">18266 15860 2415 0,'0'0'53'1,"0"7"11"-1,4 0 3 0,4 6 1 0,-4 1-55 0,3 3-13 6,1 10 0-5,-1-7 0 6,1 4 55-7,-4-4 8 10,4 4 1-10,-1 0 1 5,-3-7-1-4,4 3 0 8,-5-3 0-9,1-3 0 5,0 3-51-5,0-7-13 7,0 3 0-7,-1-3 0 8,-3 1 0-8,4-5 0 7,0 1 0-7,-4-7 0 8,0 0 0-8,0 0 0 7,0 0 0-7,0 0 0 20,0 0-48-20,0 0-13 0,4-3-3 0,4-4 0 3,-1 0 52-3,1 4 12 7,-1-4 0-7,1 0 0 12,0 4 0-12,3-4 0 3,1 4 0-3,-1-4 0 8,0 4 0-8,5-1 0 8,-1 1 0-8,0-1 0 8,0 4 0-8,4 0 0 8,1 0 0-8,-5 0 0 7,4 0 28-7,-8 0 8 9,1 4 1-9,-1 3 1 6,-3-1-13-6,-4 1-2 11,-1 0-1-11,1 3 0 3,-4 0-2-3,-4 0-1 8,4 1 0-8,-7-1 0 8,-1-4-27-8,-3 5-6 7,-1-1-1-7,-3-3 0 8,-4 3 15-8,4 0 0 6,-4-10 0-6,0 10 0 21,0-10-54-21,-1 3-8 1,5 1-2-1,-4-1 0 14,8-3-102-14,-1 0-21 0,1 0-4 0,11 0-794 6</inkml:trace>
    </iact:actionData>
  </iact:action>
  <iact:action type="add" startTime="180880">
    <iact:property name="dataType"/>
    <iact:actionData xml:id="d85">
      <inkml:trace xmlns:inkml="http://www.w3.org/2003/InkML" xml:id="stk85" contextRef="#ctx0" brushRef="#br0">18789 16165 2397 0,'0'0'52'0,"0"7"12"0,-4 3 1 0,4 0 3 2,0 1-54-2,-4-5-14 7,4 4 0-7,0 1 0 9,-4-5 49-9,4 5 7 6,0-1 2-6,-4-7 0 10,4-3-58-10,0 0-14 5,0 0-2-5,0 0-746 16,0 0-150-16</inkml:trace>
    </iact:actionData>
  </iact:action>
  <iact:action type="add" startTime="181019">
    <iact:property name="dataType"/>
    <iact:actionData xml:id="d86">
      <inkml:trace xmlns:inkml="http://www.w3.org/2003/InkML" xml:id="stk86" contextRef="#ctx0" brushRef="#br0">18766 16131 2329 0,'0'0'51'0,"0"0"10"0,0 0 3 0,7-6 2 0,1 6-53 1,0-4-13 3,-1 4 0-4,5-7 0 9,-1 7 62-9,4-3 10 6,1 3 1-6,3-7 1 11,0 4-32-11,0 3-6 5,0-7-2-5,0 4 0 19,0 3-53-18,-4-7-10-1,1 3-3 0,3 1-754 11,-8 0-151-11</inkml:trace>
    </iact:actionData>
  </iact:action>
  <iact:action type="add" startTime="181197">
    <iact:property name="dataType"/>
    <iact:actionData xml:id="d87">
      <inkml:trace xmlns:inkml="http://www.w3.org/2003/InkML" xml:id="stk87" contextRef="#ctx0" brushRef="#br0">19021 15870 2804 0,'0'0'62'1,"0"0"13"-1,0 0 2 0,0 0 1 0,-4 7-62 0,4 3-16 6,-3 7 0-5,3-3 0 8,0 6 60-8,3 0 8 3,-3 1 3-4,0 3 0 12,4-1-21-11,-4 1-4 2,4 0-1-3,-4-4 0 7,4 0-36-7,0 1-9 8,-1-4 0-8,1 3 0 19,0-6-84-19,4 3-20 0,-1-4-3 0,5 1-1 15,-5-4-84-14,5 0-18-1,-1 0-3 0</inkml:trace>
    </iact:actionData>
  </iact:action>
  <iact:action type="add" startTime="181362">
    <iact:property name="dataType"/>
    <iact:actionData xml:id="d88">
      <inkml:trace xmlns:inkml="http://www.w3.org/2003/InkML" xml:id="stk88" contextRef="#ctx0" brushRef="#br0">19235 16257 1235 0,'0'0'35'1,"0"0"8"2,4 0-35-3,-4 0-8 3,3-10 0-2,1 3 0 10,0 3 192-11,0-6 37 4,0 3 7-4,-1-3 2 8,1 0-74-8,0 3-16 7,0-3-2-7,0 0-1 8,3 0-57-8,-3 0-12 7,0 0-3-6,4-1 0 6,-5 1-33-7,5 0-6 9,0 0-2-9,-5 0 0 6,5 3-32-5,-4 0 0 9,3 0-10-10,1 4 10 18,0 3-29-18,-4 0 1 0,3 0 1 0,1 0 0 16,-4 3-135-16,3 1-27 0,1 2-6 0,-1-2-525 7,1 3-104-7</inkml:trace>
    </iact:actionData>
  </iact:action>
  <iact:action type="add" startTime="181548">
    <iact:property name="dataType"/>
    <iact:actionData xml:id="d89">
      <inkml:trace xmlns:inkml="http://www.w3.org/2003/InkML" xml:id="stk89" contextRef="#ctx0" brushRef="#br0">19585 16091 1190 0,'0'0'33'1,"4"0"9"-1,4-7-34 0,-4 3-8 2,3 1 0-2,1-4 0 8,-4 4 130-7,-4 3 24 5,4-7 5-5,-4 7 1 6,3-3-12-7,-3 3-3 8,0 0 0-8,0 0 0 7,0 0-49-7,-11 0-11 10,3 3-1-10,1 1-1 4,-5 2-9-4,1 1-2 7,3 7 0-7,-3-4 0 9,3 0-25-9,-3-7-6 6,7 8-1-6,-4-1 0 9,4 0-32-9,1-3-8 6,-1 3 0-6,4-10 0 9,0 7 8-9,0-7 0 6,4 6 0-6,-4-6 0 12,3 4 2-12,5-1 0 5,0 4 0-4,-1-7 0 10,1 0 0-7,3 0 0-3,1 0 0-1,-5-3 0 7,5-1-10-7,-1-3 0 6,1 4 0-5,-5-4 0 6,5 4 0-6,-5-4 0 6,1 7 0-7,0-3-11 6,-4 3 0-6,-4 0 0 9,0 0 0-9,0 0 0 17,7 0-17-17,-7 0-4 1,4 3-1-1,0 0 0 16,0 4-76-16,3 0-15 0,-3 0-4 0,0 3-647 12,3-3-129-11</inkml:trace>
    </iact:actionData>
  </iact:action>
  <iact:action type="add" startTime="181852">
    <iact:property name="dataType"/>
    <iact:actionData xml:id="d90">
      <inkml:trace xmlns:inkml="http://www.w3.org/2003/InkML" xml:id="stk90" contextRef="#ctx0" brushRef="#br0">19848 16209 2052 0,'0'0'45'1,"0"0"10"-1,0 0 1 0,0 0 1 0,0 0-45 0,0-6-12 0,0-1 0 0,0 0 0 6,4-3 109-6,-4 3 20 7,0-3 4-7,0 3 1 8,4-3-58-7,0 0-12 6,-4 0-3-7,4-1 0 6,3 1-39-5,-3 0-8 9,4 0-2-10,-1 0 0 5,-3 3-12-5,4 0 0 7,-1 0 0-7,-3 4 0 9,4 0 0-8,0 3 0 4,-1 0 0-4,-3 3 0 18,4-3-45-18,-1 3-6-1,1 1-1 0,-1 3 0 13,1-4-9-12,0 4-3-1,-1-4 0 1,1 4 0 4,0 0 42-5,3-4 8 4,-3 4 2-3,-1-4 0 9,1 4 12-9,3-4-12 2,-3 4 12-3,3-3-12 11,-3 2 24-11,3-2 4 5,1 3 2-5,-1-1 0 8,-3 1 11-8,3-4 3 7,1 4 0-7,-5-3 0 8,5-1-20-8,-4 0-3 8,-1 1-1-7,1-4 0 4,-1 0 13-5,-3 0 3 11,4-7 0-11,-4 4 0 4,3-1 6-3,-3-3 2 5,4-3 0-6,-4 4 0 8,-1-5-32-8,1 1 0 7,0 3 0-7,0-3 0 8,0 7-10-8,-1-4-8 7,1 4-2-7,-4 3 0 9,4-7 20-9,-4 7 0 8,0 0 0-8,0 0 0 10,8 7 0-9,-1-7 0 3,-3 10 0-4,4 0 0 12,-1 0 12-12,1 0 7 3,3 4 1-2,-3-1 0 6,3 4-20-7,1 0 0 6,-4 4 0-6,3 2 0 8,0-2 0-8,1-1 0 7,-1 0 0-7,-3 8 0 7,3-1 9-7,-7 3-1 9,4 1-8-9,-4-1 12 6,-1 1 11-6,-3 3 1 10,0-4 1-10,-3 1 0 5,-1-4 31-5,-4-4 7 7,1 1 1-7,-1 0 0 8,-4 3-11-8,1-13-1 6,0 3-1-6,-1-4 0 9,-3 1-31-9,3-8-5 7,-3 1-2-7,-4-7 0 9,4 0-13-9,-4-3 0 6,0-4 0-6,0-3 0 9,-4-4 0-9,0 1 0 6,4-1 0-6,0-3 0 19,0 4-39-18,4-4-10-1,-1 3-3 0,1-3-892 10,4 0-180-9</inkml:trace>
    </iact:actionData>
  </iact:action>
  <iact:action type="add" startTime="182699">
    <iact:property name="dataType"/>
    <iact:actionData xml:id="d91">
      <inkml:trace xmlns:inkml="http://www.w3.org/2003/InkML" xml:id="stk91" contextRef="#ctx0" brushRef="#br0">21251 15965 1728 0,'0'0'38'0,"0"0"8"0,0 0 2 0,0-10 0 0,4 0-39 0,-4 3-9 7,0 4 0-7,0 3 0 9,0-7 104-8,0 0 20 3,0 7 3-4,0-3 1 11,0 3 0-11,-4-7 0 5,4 7 0-5,0 0 0 9,-7 0-52-9,-5 0-9 6,5 3-3-6,-5 1 0 8,5-1 0-8,-5 4 0 8,1 3 0-8,-1 7 0 7,1-7-48-7,0 0-16 9,3 11 8-9,0-8-8 6,1 1 0-6,3-1 0 10,0 1 0-10,0 0 0 5,4-1 45-5,0 1 15 12,4-11 4-12,-4 7 0 3,8 0-64-3,-5-3-24 7,5 3 0-7,4-10 1 9,-5 7 23-9,5-3 0 7,-1-4 0-7,4 0 0 8,-3 0-8-8,-1-7 8 7,4 3-10-7,-3-2 10 9,3 2-16-9,-3-6 4 6,3 0 0-6,-4 0 0 11,1-11-10-11,-1 8-2 3,-3-1 0-3,-1 1 0 12,1-1 24-12,-4 1 0 6,3 6 0-6,-3-3 0 8,0-1 0-8,-4 1 0 8,0 10 0-7,0 0 0 15,0 0-25-15,0 0-1 0,0 0 0-1,0 0 0 0,0 10 42 0,-4 1 8 11,4-1 1-11,0 3 1 5,0 1-26-5,4-1 0 11,-4 1 0-11,0 0 0 4,4-1 0-4,-4 1 0 7,4-4 0-7,-4 0 0 22,3 0-46-21,5-6-14-1,-4 2-4 0,4-6 0 11,-5 4-112-10,5-4-24 0,0 0-4-1,3-4 0 2</inkml:trace>
    </iact:actionData>
  </iact:action>
  <iact:action type="add" startTime="183117">
    <iact:property name="dataType"/>
    <iact:actionData xml:id="d92">
      <inkml:trace xmlns:inkml="http://www.w3.org/2003/InkML" xml:id="stk92" contextRef="#ctx0" brushRef="#br0">21579 15955 2516 0,'0'0'56'1,"0"0"11"-1,-3 10 2 0,-1-10 1 2,4 0-56-2,-4 10-14 6,0 1 0-6,4 2 0 8,-4-3 99-7,4 0 17 5,4 1 3-6,-4 2 1 9,4-3-73-9,0 1-15 6,0-5-2-5,3 4-1 8,-3 1 5-9,4-1 1 5,-1-7 0-5,5 4 0 10,-5-4-35-10,5 4 0 5,-1-7 0-5,1 0 0 12,-1 0 0-12,0 0 0 4,5-7 0-4,-5 4 0 19,1 3-53-19,-1-10-8 1,-3 0-2-1,3 3 0 17,-3-7-76-17,-4 4-15 0,3 0-3 0,1 0-1 13,-4-4-88-12,-4 4-18-1,-8-7-3 5,4 4-1-5</inkml:trace>
    </iact:actionData>
  </iact:action>
  <iact:action type="add" startTime="183357">
    <iact:property name="dataType"/>
    <iact:actionData xml:id="d93">
      <inkml:trace xmlns:inkml="http://www.w3.org/2003/InkML" xml:id="stk93" contextRef="#ctx0" brushRef="#br0">22022 15877 2512 0,'0'0'56'1,"0"0"11"-1,0 0 2 0,0 0 1 1,-4-7-56 0,-4 7-14 6,1 0 0-7,-5 0 0 8,1 4 74-8,3-1 12 7,-3 4 2-7,-1 0 1 7,1-1-26-6,3 5-6 8,-3-1-1-9,3 3 0 6,4 1-40-6,-3-1-16 10,3 4 11-10,0-6-11 5,4 2 0-5,0-3 0 6,4 0 0-6,0 1 0 9,-1-1 8-9,5-3-8 6,0-1 0-5,-1 1 0 7,5-7 0-8,-1 4 8 7,1-4-8-7,3-4 0 9,-4 4 0-9,5-3 0 5,-5-4 0-5,0 0 0 11,1 0 0-10,-5-3-12 3,5 0 12-4,-4 0-13 12,-5 0-9-11,5 0-2 1,-4-1 0-2,-4 5 0 21,4 2-12-20,-4 4-4 1,0 0 0 1,0 0 0-3,0 0 40 0,0 0 0 6,0 0 0-5,-4 10 0 5,0-6 0-6,0 13 0 10,4-10 0-10,-4 9 0 5,4-2 0-4,0 3 0 7,0 0 0-7,4 7 0 4,0-11 0-5,0 14 0 6,0-6 0-6,3 2 0 8,-3 5 0-8,4-1 0 6,-5 0 0-6,1 7 0 9,0 0 24-9,0-1 13 6,-4 5 3-6,0-1 0 11,-4 0 16-11,-4 1 4 7,1-8 1-7,-5 4 0 10,1-7-21-10,0-3-5 5,-5 0-1-4,-3 3 0 6,4-7-14-6,0-3-2 3,-4 0-1-3,0-3 0 7,3-4-17-8,-3-4 0 6,4 1 0-6,-4-3 0 19,4-8-76-19,-1 1-15 0,-3-4-3 1,4 0-841 11,0-6-168-12</inkml:trace>
    </iact:actionData>
  </iact:action>
  <iact:action type="add" startTime="184020">
    <iact:property name="dataType"/>
    <iact:actionData xml:id="d94">
      <inkml:trace xmlns:inkml="http://www.w3.org/2003/InkML" xml:id="stk94" contextRef="#ctx0" brushRef="#br0">22643 16277 1717 0,'0'7'37'1,"0"3"8"-1,0 0 2 0,0 4 2 0,0-4-39 0,0 4-10 6,0-1 0-6,0 4 0 9,-4-7 80-9,4 0 15 6,0 1 2-6,0-11 1 10,0 3-55-10,0-3-11 5,0 0-3-5,0 0 0 9,0 0-21-9,0 0-8 6,-4-3 0-6,4-8 9 10,-3 1-9-10,3-10 0 5,-4 6-12-4,0-3 12 10,4-3-18-10,-4-4 4 2,4-3 1-3,-4 3 0 7,1-9 5-7,3 5 8 7,0-2-13-6,0-1 5 8,3 8 8-9,1-8 9 9,4 4-1-8,-1 3-8 5,1 1 22-6,3 2-2 10,1 11-1-9,-1-7 0 4,1 4-2-5,3 6 0 10,4 0 0-10,0 4 0 6,-4 3-1-6,-3 0 0 6,3 3 0-5,-3 4 0 4,3 3 1-5,-8 0 0 6,1 0 0-6,0 7 0 8,-5-7 10-8,-3 4 1 6,4 0 1-6,-4-1 0 10,0 1-11-10,-4-4-2 5,1 0-1-4,-1 0 0 8,-4 0-15-8,4-3-16 3,-3 0 3-4,3 0 1 20,4-7-142-19,-11 3-28-1,11-3-6 0</inkml:trace>
    </iact:actionData>
  </iact:action>
  <iact:action type="add" startTime="184380">
    <iact:property name="dataType"/>
    <iact:actionData xml:id="d95">
      <inkml:trace xmlns:inkml="http://www.w3.org/2003/InkML" xml:id="stk95" contextRef="#ctx0" brushRef="#br0">23074 15840 2055 0,'0'0'45'1,"0"0"10"-1,0 0 1 0,0 0 2 0,0 0-46 0,0 0-12 6,0 0 0-6,0 0 0 11,0 0 92-11,-8 0 16 4,1 0 3-4,-1 0 1 9,-3 3-26-9,3 4-5 7,0 3-1-7,-3-3 0 7,3 0-20-7,1 3-4 9,-1 3 0-9,0-2-1 8,1-1-31-8,3 7-5 9,-4-7-2-8,4 3 0 4,4 4-1-5,-3-6-1 10,3-1 0-10,3 0 0 6,1 0-15-6,0-3 0 6,4 3 0-4,-1-3 0 3,1-4 0-5,3 1 0 6,1-1 0-6,-1-3 0 9,1 0 0-9,-1-3 0 6,4-4 0-6,-3 0 0 9,3-3 0-8,-3 0 0 5,-5 0 0-6,5-4 0 11,-1 0 0-11,-3 4 0 6,-1-7 0-6,-3 7 0 13,4-3 0-12,-4 6 0-1,-4-3 0 0,3 3 0 10,-3 0 0-10,0 7 0 6,0 0 0-6,0 0 0 6,0 0 0-6,0 0 0 8,0 0 0-8,-7 7 0 7,3 0 0-7,-4 3 0 8,4-3 0-7,-3 3 0 5,3 3-16-6,0-3 0 11,0 1 0-11,1-1 0 16,-1 0-79-15,0 0-15-1,0-3-3 0,4-7-706 9,0 0-141-8</inkml:trace>
    </iact:actionData>
  </iact:action>
  <iact:action type="add" startTime="184740">
    <iact:property name="dataType"/>
    <iact:actionData xml:id="d96">
      <inkml:trace xmlns:inkml="http://www.w3.org/2003/InkML" xml:id="stk96" contextRef="#ctx0" brushRef="#br0">23325 15870 1855 0,'0'0'52'1,"8"0"12"-1,4-3-51 1,-1 0-13 7,4-1 0-8,0 4 0 6,1 0 72-6,3-7 11 9,0 4 2-9,0 3 1 6,0-7-62-6,0 7-13 7,-4-3-3-7,1 3 0 21,-1 0-158-21,-4-7-32 0,20-7-6 2,-16 8-2-2</inkml:trace>
    </iact:actionData>
  </iact:action>
  <iact:action type="add" startTime="184904">
    <iact:property name="dataType"/>
    <iact:actionData xml:id="d97">
      <inkml:trace xmlns:inkml="http://www.w3.org/2003/InkML" xml:id="stk97" contextRef="#ctx0" brushRef="#br0">23489 15653 2198 0,'-11'11'62'0,"7"-1"14"2,0 0-60-2,4 0-16 10,-3 0 0-10,-1 7 0 5,4 0 91-5,4 3 15 7,-4 1 3-7,0 3 1 8,0 3-69-8,0-7-13 6,0-3-4-6,0 3 0 9,0 1 4-9,3-4 1 6,1 3 0-5,-4 0 0 18,8-10-57-19,-4 11-11 0,-1-8-2 1,1-3-736 9,0 1-147-10</inkml:trace>
    </iact:actionData>
  </iact:action>
  <iact:action type="add" startTime="185129">
    <iact:property name="dataType"/>
    <iact:actionData xml:id="d98">
      <inkml:trace xmlns:inkml="http://www.w3.org/2003/InkML" xml:id="stk98" contextRef="#ctx0" brushRef="#br0">23672 15636 2098 0,'0'11'46'1,"0"2"10"-1,4 4 1 0,-4 3 3 1,4-3-48 0,0 0-12 5,0 0 0-6,3 4 0 11,-3-1 69-11,4 0 12 4,-5 1 3-4,5-8 0 9,0 8-44-9,-4-11-8 7,-1 0-1-7,1 0-1 7,0 0-18-7,0-3-4 7,0 0-8-7,-1 0 12 8,-3-7-12-8,0 0 0 9,8 3 8-9,0-3-8 6,-4-3 0-5,7-4 0 8,-3 3 8-9,-1-6-8 6,5 3 8-6,-1-3 0 6,0 3-8-6,1-3 12 8,-1 7 39-7,1-4 7 5,-1 7 2-6,1 0 0 8,-1 0 16-6,1 7 3 3,3-4 1-5,-4 7 0 9,1 1-20-9,-1-1-3 8,-3 3-1-8,3 1 0 11,-3 3-17-11,-1-7-4 4,1 0-1-4,0 4 0 9,-5-4-34-9,-3 0 0 4,4-3 0-4,-4 0 0 20,0-7-94-20,0 0-26 1,0 0-4-1,0 0-2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87D10-95EB-8549-A180-04B967FD89F8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8EDA7-7785-C94B-9346-655399A2D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4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7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0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2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0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35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0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80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8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2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6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4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3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8EDA7-7785-C94B-9346-655399A2D5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0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4800">
                <a:latin typeface="+mn-lt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05276"/>
            <a:ext cx="6858000" cy="1655762"/>
          </a:xfrm>
        </p:spPr>
        <p:txBody>
          <a:bodyPr/>
          <a:lstStyle>
            <a:lvl1pPr marL="0" indent="0" algn="l">
              <a:buNone/>
              <a:defRPr sz="2400">
                <a:latin typeface="+mn-lt"/>
                <a:ea typeface="Gill Sans" charset="0"/>
                <a:cs typeface="Gill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2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1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581"/>
            <a:ext cx="7886700" cy="914400"/>
          </a:xfrm>
        </p:spPr>
        <p:txBody>
          <a:bodyPr>
            <a:normAutofit/>
          </a:bodyPr>
          <a:lstStyle>
            <a:lvl1pPr algn="l">
              <a:defRPr sz="4000"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4369"/>
            <a:ext cx="7886700" cy="5310554"/>
          </a:xfr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  <a:lvl2pPr>
              <a:defRPr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48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3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3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5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1DE9-50E1-7140-8534-C326246CE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9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9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0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1.xml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2.xml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11/relationships/inkAction" Target="../ink/inkAction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microsoft.com/office/2011/relationships/inkAction" Target="../ink/inkAction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15.xm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6.xm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17.xml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3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4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5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7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microsoft.com/office/2011/relationships/inkAction" Target="../ink/inkAction8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5942"/>
            <a:ext cx="7772400" cy="238760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CS3000: Algorithms &amp; Data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Jonathan Ullman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3918870"/>
            <a:ext cx="8001000" cy="2436210"/>
          </a:xfrm>
        </p:spPr>
        <p:txBody>
          <a:bodyPr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Lecture 15: </a:t>
            </a:r>
          </a:p>
          <a:p>
            <a:pPr marL="457200" indent="-457200" algn="l">
              <a:spcBef>
                <a:spcPts val="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Ford-Fulkerson: choosing good paths</a:t>
            </a: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Mar 16, 2020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AA8891-682C-4634-AAFE-968BFF3F4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3"/>
    </mc:Choice>
    <mc:Fallback xmlns="">
      <p:transition spd="slow" advTm="3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Fattest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>
                    <a:solidFill>
                      <a:schemeClr val="accent1">
                        <a:lumMod val="75000"/>
                      </a:schemeClr>
                    </a:solidFill>
                  </a:rPr>
                  <a:t>Maximum-capacity augmenting path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>
                    <a:solidFill>
                      <a:schemeClr val="tx1"/>
                    </a:solidFill>
                  </a:rPr>
                  <a:t>Can find the fattest augmenting path in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in several different ways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Variants of Prim’s or Kruskal’s MST algorithm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BFS + binary search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Similar to HW6!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b="-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F114C9-25F0-49BE-B948-EC2FC35237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95680" y="2131560"/>
              <a:ext cx="6851520" cy="3905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F114C9-25F0-49BE-B948-EC2FC3523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6320" y="2122200"/>
                <a:ext cx="6870240" cy="3924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449CE7-82A3-43A2-BEA9-CD73AB50C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7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70"/>
    </mc:Choice>
    <mc:Fallback>
      <p:transition spd="slow" advTm="19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269207"/>
            <a:ext cx="3868340" cy="823912"/>
          </a:xfrm>
        </p:spPr>
        <p:txBody>
          <a:bodyPr anchor="ctr"/>
          <a:lstStyle/>
          <a:p>
            <a:r>
              <a:rPr lang="en-US" dirty="0"/>
              <a:t>Arbitrary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9842" y="2093119"/>
                <a:ext cx="3868340" cy="4096544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b="1" dirty="0"/>
                  <a:t>Assume integer capacities</a:t>
                </a:r>
              </a:p>
              <a:p>
                <a:pPr>
                  <a:spcBef>
                    <a:spcPts val="600"/>
                  </a:spcBef>
                </a:pPr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maxflow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≥1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Flow remaining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#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paths: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9842" y="2093119"/>
                <a:ext cx="3868340" cy="4096544"/>
              </a:xfrm>
              <a:blipFill rotWithShape="0">
                <a:blip r:embed="rId5"/>
                <a:stretch>
                  <a:fillRect l="-1417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27959" y="1269207"/>
            <a:ext cx="3887391" cy="823912"/>
          </a:xfrm>
        </p:spPr>
        <p:txBody>
          <a:bodyPr anchor="ctr"/>
          <a:lstStyle/>
          <a:p>
            <a:r>
              <a:rPr lang="en-US" dirty="0"/>
              <a:t>Maximum-Capacity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29150" y="2093119"/>
                <a:ext cx="3887391" cy="4096544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b="1" dirty="0"/>
                  <a:t>Assume integer capacities</a:t>
                </a:r>
              </a:p>
              <a:p>
                <a:pPr>
                  <a:spcBef>
                    <a:spcPts val="600"/>
                  </a:spcBef>
                </a:pPr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maxflow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Flow remaining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#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paths: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29150" y="2093119"/>
                <a:ext cx="3887391" cy="4096544"/>
              </a:xfrm>
              <a:blipFill rotWithShape="0">
                <a:blip r:embed="rId6"/>
                <a:stretch>
                  <a:fillRect l="-1411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Fattest Augmenting Path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AC73AF-3BE1-460E-8602-D4DB0E174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4"/>
    </mc:Choice>
    <mc:Fallback>
      <p:transition spd="slow" advTm="8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Fattest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is a maximum flow with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𝑣𝑎𝑙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is a fattest augmenting s-t path with capacity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/>
                  <a:t>Key Claim: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  <a:blipFill>
                <a:blip r:embed="rId5"/>
                <a:stretch>
                  <a:fillRect l="-1005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3"/>
          <p:cNvSpPr>
            <a:spLocks noChangeAspect="1" noChangeArrowheads="1"/>
          </p:cNvSpPr>
          <p:nvPr/>
        </p:nvSpPr>
        <p:spPr bwMode="auto">
          <a:xfrm>
            <a:off x="1182497" y="6018911"/>
            <a:ext cx="250825" cy="25082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s</a:t>
            </a:r>
          </a:p>
        </p:txBody>
      </p:sp>
      <p:sp>
        <p:nvSpPr>
          <p:cNvPr id="48" name="Oval 4"/>
          <p:cNvSpPr>
            <a:spLocks noChangeAspect="1" noChangeArrowheads="1"/>
          </p:cNvSpPr>
          <p:nvPr/>
        </p:nvSpPr>
        <p:spPr bwMode="auto">
          <a:xfrm>
            <a:off x="3166872" y="4529836"/>
            <a:ext cx="250825" cy="2524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2</a:t>
            </a:r>
          </a:p>
        </p:txBody>
      </p:sp>
      <p:sp>
        <p:nvSpPr>
          <p:cNvPr id="49" name="Oval 5"/>
          <p:cNvSpPr>
            <a:spLocks noChangeAspect="1" noChangeArrowheads="1"/>
          </p:cNvSpPr>
          <p:nvPr/>
        </p:nvSpPr>
        <p:spPr bwMode="auto">
          <a:xfrm>
            <a:off x="3166872" y="6018911"/>
            <a:ext cx="250825" cy="25082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3</a:t>
            </a:r>
          </a:p>
        </p:txBody>
      </p:sp>
      <p:cxnSp>
        <p:nvCxnSpPr>
          <p:cNvPr id="50" name="AutoShape 6"/>
          <p:cNvCxnSpPr>
            <a:cxnSpLocks noChangeShapeType="1"/>
          </p:cNvCxnSpPr>
          <p:nvPr/>
        </p:nvCxnSpPr>
        <p:spPr bwMode="auto">
          <a:xfrm flipV="1">
            <a:off x="1396810" y="4752086"/>
            <a:ext cx="1806575" cy="12969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" name="AutoShape 7"/>
          <p:cNvCxnSpPr>
            <a:cxnSpLocks noChangeShapeType="1"/>
          </p:cNvCxnSpPr>
          <p:nvPr/>
        </p:nvCxnSpPr>
        <p:spPr bwMode="auto">
          <a:xfrm>
            <a:off x="1441260" y="6144324"/>
            <a:ext cx="17176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2" name="AutoShape 8"/>
          <p:cNvCxnSpPr>
            <a:cxnSpLocks noChangeShapeType="1"/>
          </p:cNvCxnSpPr>
          <p:nvPr/>
        </p:nvCxnSpPr>
        <p:spPr bwMode="auto">
          <a:xfrm>
            <a:off x="3425635" y="6144324"/>
            <a:ext cx="23891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9"/>
          <p:cNvCxnSpPr>
            <a:cxnSpLocks noChangeShapeType="1"/>
          </p:cNvCxnSpPr>
          <p:nvPr/>
        </p:nvCxnSpPr>
        <p:spPr bwMode="auto">
          <a:xfrm>
            <a:off x="3425635" y="4656836"/>
            <a:ext cx="23891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3292285" y="4788599"/>
            <a:ext cx="0" cy="12223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5821172" y="4529836"/>
            <a:ext cx="250825" cy="2524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4</a:t>
            </a:r>
          </a:p>
        </p:txBody>
      </p:sp>
      <p:sp>
        <p:nvSpPr>
          <p:cNvPr id="56" name="Oval 12"/>
          <p:cNvSpPr>
            <a:spLocks noChangeAspect="1" noChangeArrowheads="1"/>
          </p:cNvSpPr>
          <p:nvPr/>
        </p:nvSpPr>
        <p:spPr bwMode="auto">
          <a:xfrm>
            <a:off x="5821172" y="6018911"/>
            <a:ext cx="250825" cy="25082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5</a:t>
            </a:r>
          </a:p>
        </p:txBody>
      </p:sp>
      <p:cxnSp>
        <p:nvCxnSpPr>
          <p:cNvPr id="57" name="AutoShape 13"/>
          <p:cNvCxnSpPr>
            <a:cxnSpLocks noChangeShapeType="1"/>
          </p:cNvCxnSpPr>
          <p:nvPr/>
        </p:nvCxnSpPr>
        <p:spPr bwMode="auto">
          <a:xfrm>
            <a:off x="5946585" y="4788599"/>
            <a:ext cx="0" cy="12223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lg" len="med"/>
            <a:tailEnd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8" name="AutoShape 14"/>
          <p:cNvCxnSpPr>
            <a:cxnSpLocks noChangeShapeType="1"/>
          </p:cNvCxnSpPr>
          <p:nvPr/>
        </p:nvCxnSpPr>
        <p:spPr bwMode="auto">
          <a:xfrm>
            <a:off x="3381185" y="4752086"/>
            <a:ext cx="2476500" cy="12969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" name="Oval 15"/>
          <p:cNvSpPr>
            <a:spLocks noChangeAspect="1" noChangeArrowheads="1"/>
          </p:cNvSpPr>
          <p:nvPr/>
        </p:nvSpPr>
        <p:spPr bwMode="auto">
          <a:xfrm>
            <a:off x="7770622" y="6018911"/>
            <a:ext cx="250825" cy="25082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400"/>
              <a:t>t</a:t>
            </a:r>
          </a:p>
        </p:txBody>
      </p:sp>
      <p:cxnSp>
        <p:nvCxnSpPr>
          <p:cNvPr id="60" name="AutoShape 16"/>
          <p:cNvCxnSpPr>
            <a:cxnSpLocks noChangeShapeType="1"/>
          </p:cNvCxnSpPr>
          <p:nvPr/>
        </p:nvCxnSpPr>
        <p:spPr bwMode="auto">
          <a:xfrm>
            <a:off x="6079935" y="4656836"/>
            <a:ext cx="1727200" cy="13922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" name="AutoShape 17"/>
          <p:cNvCxnSpPr>
            <a:cxnSpLocks noChangeShapeType="1"/>
          </p:cNvCxnSpPr>
          <p:nvPr/>
        </p:nvCxnSpPr>
        <p:spPr bwMode="auto">
          <a:xfrm>
            <a:off x="6079935" y="6144324"/>
            <a:ext cx="1682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2100072" y="6042724"/>
            <a:ext cx="354013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/>
              <a:t> 10</a:t>
            </a: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2023872" y="5301361"/>
            <a:ext cx="4254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/>
              <a:t>   10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4333685" y="6053836"/>
            <a:ext cx="306387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9</a:t>
            </a:r>
          </a:p>
        </p:txBody>
      </p:sp>
      <p:sp>
        <p:nvSpPr>
          <p:cNvPr id="65" name="Text Box 21"/>
          <p:cNvSpPr txBox="1">
            <a:spLocks noChangeArrowheads="1"/>
          </p:cNvSpPr>
          <p:nvPr/>
        </p:nvSpPr>
        <p:spPr bwMode="auto">
          <a:xfrm>
            <a:off x="4362260" y="5263261"/>
            <a:ext cx="252412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8</a:t>
            </a:r>
          </a:p>
        </p:txBody>
      </p:sp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4319397" y="4572699"/>
            <a:ext cx="3238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4</a:t>
            </a:r>
          </a:p>
        </p:txBody>
      </p:sp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6706997" y="6042724"/>
            <a:ext cx="4254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/>
              <a:t>9</a:t>
            </a:r>
          </a:p>
        </p:txBody>
      </p:sp>
      <p:sp>
        <p:nvSpPr>
          <p:cNvPr id="68" name="Text Box 24"/>
          <p:cNvSpPr txBox="1">
            <a:spLocks noChangeArrowheads="1"/>
          </p:cNvSpPr>
          <p:nvPr/>
        </p:nvSpPr>
        <p:spPr bwMode="auto">
          <a:xfrm>
            <a:off x="6659372" y="5258499"/>
            <a:ext cx="423863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  10</a:t>
            </a:r>
          </a:p>
        </p:txBody>
      </p:sp>
      <p:sp>
        <p:nvSpPr>
          <p:cNvPr id="69" name="Text Box 25"/>
          <p:cNvSpPr txBox="1">
            <a:spLocks noChangeArrowheads="1"/>
          </p:cNvSpPr>
          <p:nvPr/>
        </p:nvSpPr>
        <p:spPr bwMode="auto">
          <a:xfrm>
            <a:off x="5729097" y="5258499"/>
            <a:ext cx="423863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6</a:t>
            </a:r>
          </a:p>
        </p:txBody>
      </p:sp>
      <p:sp>
        <p:nvSpPr>
          <p:cNvPr id="70" name="Text Box 26"/>
          <p:cNvSpPr txBox="1">
            <a:spLocks noChangeArrowheads="1"/>
          </p:cNvSpPr>
          <p:nvPr/>
        </p:nvSpPr>
        <p:spPr bwMode="auto">
          <a:xfrm>
            <a:off x="3071622" y="5334699"/>
            <a:ext cx="42545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 2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40A157-3BB7-4864-9839-8E98A58EE67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4120" y="1959480"/>
              <a:ext cx="6961680" cy="471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40A157-3BB7-4864-9839-8E98A58EE6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760" y="1950120"/>
                <a:ext cx="6980400" cy="4734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114978-5834-40BA-B9ED-E4DFD9809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08"/>
    </mc:Choice>
    <mc:Fallback>
      <p:transition spd="slow" advTm="12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Fattest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is a maximum flow with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𝑣𝑎𝑙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is a fattest augmenting s-t path with capacity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/>
                  <a:t>Key Claim: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/>
                  <a:t>Proof: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  <a:blipFill rotWithShape="0">
                <a:blip r:embed="rId5"/>
                <a:stretch>
                  <a:fillRect l="-1005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819ABA-2612-46EA-8335-F35A0AF415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0440" y="1653120"/>
              <a:ext cx="6737760" cy="4929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819ABA-2612-46EA-8335-F35A0AF41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080" y="1643760"/>
                <a:ext cx="6756480" cy="4948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4B8E20-AAA3-46A2-A9FB-15993D075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33"/>
    </mc:Choice>
    <mc:Fallback>
      <p:transition spd="slow" advTm="12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Fattest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is a maximum flow with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𝑣𝑎𝑙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is a fattest augmenting s-t path with capacity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/>
                  <a:t>Key Claim: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2"/>
                <a:ext cx="7886700" cy="2093344"/>
              </a:xfrm>
              <a:blipFill rotWithShape="0">
                <a:blip r:embed="rId5"/>
                <a:stretch>
                  <a:fillRect l="-1005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228C7B-42DC-4445-B370-13AC9700A54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3200" y="1627560"/>
              <a:ext cx="8292960" cy="4588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228C7B-42DC-4445-B370-13AC9700A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3840" y="1618200"/>
                <a:ext cx="8311680" cy="4607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EDF4F9-A5CF-4C79-9688-C3376403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66"/>
    </mc:Choice>
    <mc:Fallback>
      <p:transition spd="slow" advTm="14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8650" y="1269207"/>
            <a:ext cx="3868340" cy="823912"/>
          </a:xfrm>
        </p:spPr>
        <p:txBody>
          <a:bodyPr anchor="ctr"/>
          <a:lstStyle/>
          <a:p>
            <a:r>
              <a:rPr lang="en-US" dirty="0"/>
              <a:t>Arbitrary Paths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9842" y="2093119"/>
                <a:ext cx="3868340" cy="4096544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b="1" dirty="0"/>
                  <a:t>Assume integer capacities</a:t>
                </a:r>
              </a:p>
              <a:p>
                <a:pPr>
                  <a:spcBef>
                    <a:spcPts val="600"/>
                  </a:spcBef>
                </a:pPr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maxflow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≥1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Flow remaining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#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paths: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9842" y="2093119"/>
                <a:ext cx="3868340" cy="4096544"/>
              </a:xfrm>
              <a:blipFill>
                <a:blip r:embed="rId5"/>
                <a:stretch>
                  <a:fillRect l="-1417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27959" y="1269207"/>
            <a:ext cx="3887391" cy="823912"/>
          </a:xfrm>
        </p:spPr>
        <p:txBody>
          <a:bodyPr anchor="ctr"/>
          <a:lstStyle/>
          <a:p>
            <a:r>
              <a:rPr lang="en-US" dirty="0"/>
              <a:t>Maximum-Capacity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29150" y="2093119"/>
                <a:ext cx="3887391" cy="4096544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000" b="1" dirty="0"/>
                  <a:t>Assume integer capacities</a:t>
                </a:r>
              </a:p>
              <a:p>
                <a:pPr>
                  <a:spcBef>
                    <a:spcPts val="600"/>
                  </a:spcBef>
                </a:pPr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maxflow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Value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Flow remaining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 dirty="0"/>
                  <a:t># of </a:t>
                </a:r>
                <a:r>
                  <a:rPr lang="en-US" sz="2000" dirty="0" err="1"/>
                  <a:t>aug</a:t>
                </a:r>
                <a:r>
                  <a:rPr lang="en-US" sz="2000" dirty="0"/>
                  <a:t> paths: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29150" y="2093119"/>
                <a:ext cx="3887391" cy="4096544"/>
              </a:xfrm>
              <a:blipFill rotWithShape="0">
                <a:blip r:embed="rId6"/>
                <a:stretch>
                  <a:fillRect l="-1411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Fattest Augmenting Path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64DE120-342F-4CB3-B7FF-E9F44ABED0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4080" y="3394440"/>
              <a:ext cx="7760160" cy="3169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64DE120-342F-4CB3-B7FF-E9F44ABED0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720" y="3385080"/>
                <a:ext cx="7778880" cy="3188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7D5B7A6-9D2D-4198-8B14-ADF18AA42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91"/>
    </mc:Choice>
    <mc:Fallback>
      <p:transition spd="slow" advTm="13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2D177C-9F15-41F0-B360-F1F730F922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400" y="623160"/>
              <a:ext cx="7643880" cy="6152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2D177C-9F15-41F0-B360-F1F730F922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040" y="613800"/>
                <a:ext cx="7662600" cy="6171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69936A-19B0-40C4-BE12-54B17BE1F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0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80"/>
    </mc:Choice>
    <mc:Fallback>
      <p:transition spd="slow" advTm="19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Choosing Good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5303897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Last time: </a:t>
                </a:r>
                <a:r>
                  <a:rPr lang="en-US" sz="2400" dirty="0"/>
                  <a:t>arbitrary augmenting paths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If Ford-Fulkerson terminates, it has found a maximum flow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Today: </a:t>
                </a:r>
                <a:r>
                  <a:rPr lang="en-US" sz="2400" dirty="0"/>
                  <a:t>clever augmenting paths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Maximum-capacity augmenting path (“fattest augmenting path”)</a:t>
                </a:r>
              </a:p>
              <a:p>
                <a:pPr lvl="2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ln</m:t>
                        </m:r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dirty="0"/>
                  <a:t> augmenting paths (assuming integer capacities)</a:t>
                </a:r>
              </a:p>
              <a:p>
                <a:pPr lvl="2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𝑂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ln</m:t>
                        </m:r>
                      </m:fName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total running time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dirty="0"/>
                  <a:t>See KT for a faster variant (“fat-enough augmenting path”?)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Shortest augmenting paths (“shortest augmenting path”)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5303897"/>
              </a:xfrm>
              <a:blipFill>
                <a:blip r:embed="rId5"/>
                <a:stretch>
                  <a:fillRect l="-1005" t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8F5F62-513B-43D9-A104-E2A7E65BF7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440" y="3180960"/>
              <a:ext cx="7447680" cy="1799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8F5F62-513B-43D9-A104-E2A7E65BF7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080" y="3171600"/>
                <a:ext cx="7466400" cy="18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B22DDA-B3B9-4E12-87D3-E5DAF3F32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6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45"/>
    </mc:Choice>
    <mc:Fallback>
      <p:transition spd="slow" advTm="13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Shortest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the augmenting path with the fewest hops</a:t>
                </a:r>
              </a:p>
              <a:p>
                <a:pPr marL="685800" lvl="2">
                  <a:spcBef>
                    <a:spcPts val="600"/>
                  </a:spcBef>
                </a:pPr>
                <a:r>
                  <a:rPr lang="en-US" dirty="0"/>
                  <a:t>Can find shortest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𝑂</m:t>
                    </m:r>
                    <m:r>
                      <a:rPr lang="en-US" i="1" dirty="0" smtClean="0">
                        <a:latin typeface="Cambria Math" charset="0"/>
                      </a:rPr>
                      <m:t>(</m:t>
                    </m:r>
                    <m:r>
                      <a:rPr lang="en-US" i="1" dirty="0" smtClean="0">
                        <a:latin typeface="Cambria Math" charset="0"/>
                      </a:rPr>
                      <m:t>𝑚</m:t>
                    </m:r>
                    <m:r>
                      <a:rPr lang="en-US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time using BFS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Theorem:</a:t>
                </a:r>
                <a:r>
                  <a:rPr lang="en-US" sz="2400" b="1" dirty="0"/>
                  <a:t> </a:t>
                </a:r>
                <a:r>
                  <a:rPr lang="en-US" sz="2400" dirty="0"/>
                  <a:t>for any capacities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𝑛𝑚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augmentations suffice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Overall running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Works for any capacities! 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Warning:</a:t>
                </a:r>
                <a:r>
                  <a:rPr lang="en-US" sz="2400" dirty="0"/>
                  <a:t> the proof is challenging, so we will skip it</a:t>
                </a: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BB84FB-4FBD-4E7A-9475-1692499701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0200" y="3577680"/>
              <a:ext cx="2863080" cy="4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BB84FB-4FBD-4E7A-9475-1692499701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840" y="3568320"/>
                <a:ext cx="2881800" cy="63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1B056F-DBD7-4E85-A9D0-E1783A820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06"/>
    </mc:Choice>
    <mc:Fallback>
      <p:transition spd="slow" advTm="10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Shortest Augmenting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Theorem:</a:t>
                </a:r>
                <a:r>
                  <a:rPr lang="en-US" sz="2400" dirty="0"/>
                  <a:t> can solve maximum-flow in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</m:d>
                  </m:oMath>
                </a14:m>
                <a:r>
                  <a:rPr lang="en-US" sz="2400" dirty="0"/>
                  <a:t>!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Still based on augmenting paths, but with many new ideas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You can use this fact for all future assignments/exams</a:t>
                </a:r>
              </a:p>
              <a:p>
                <a:pPr lvl="1">
                  <a:spcBef>
                    <a:spcPts val="600"/>
                  </a:spcBef>
                </a:pPr>
                <a:endParaRPr lang="en-US" sz="20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Still an active area of research!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10/7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time algorithm for graphs with unit-capacities was discovered in 2016!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5859CC0-C047-4F61-A5FA-2E466EA016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7200" y="1800720"/>
              <a:ext cx="7479000" cy="2923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5859CC0-C047-4F61-A5FA-2E466EA016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840" y="1791360"/>
                <a:ext cx="7497720" cy="294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F4004B-FC0F-4393-97F7-6090D570C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65"/>
    </mc:Choice>
    <mc:Fallback>
      <p:transition spd="slow" advTm="14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Things to Review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99ADEB-6BBF-4809-9406-02121D52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24439"/>
            <a:ext cx="7886700" cy="4168960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Flow networks: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Definitions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Flows and cuts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The max-flow and min-cut problems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The Ford-Fulkerson Algorithm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Augmenting paths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Residual graphs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Proof of correctness via the max-flow-min-cut theorem</a:t>
            </a:r>
          </a:p>
          <a:p>
            <a:pPr lvl="1">
              <a:spcBef>
                <a:spcPts val="600"/>
              </a:spcBef>
            </a:pPr>
            <a:endParaRPr lang="en-US" sz="1600" dirty="0"/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A97E86-870F-4166-82DE-AA33B6D4C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4120" y="4932360"/>
              <a:ext cx="1440360" cy="82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A97E86-870F-4166-82DE-AA33B6D4C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4760" y="4923000"/>
                <a:ext cx="1459080" cy="100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4ACAC6-BBB9-49C0-AF40-4D001E595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19"/>
    </mc:Choice>
    <mc:Fallback xmlns="">
      <p:transition spd="slow" advTm="6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Start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for all edges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𝑒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an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augmenting path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Repeat until you get stuck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t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"/>
          <p:cNvSpPr>
            <a:spLocks noChangeAspect="1" noChangeArrowheads="1"/>
          </p:cNvSpPr>
          <p:nvPr/>
        </p:nvSpPr>
        <p:spPr bwMode="auto">
          <a:xfrm>
            <a:off x="245876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2262001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2262001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52" name="AutoShape 7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8"/>
          <p:cNvCxnSpPr>
            <a:cxnSpLocks noChangeShapeType="1"/>
          </p:cNvCxnSpPr>
          <p:nvPr/>
        </p:nvCxnSpPr>
        <p:spPr bwMode="auto">
          <a:xfrm>
            <a:off x="460189" y="4833791"/>
            <a:ext cx="1801812" cy="1485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4270039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p:cxnSp>
        <p:nvCxnSpPr>
          <p:cNvPr id="56" name="AutoShape 12"/>
          <p:cNvCxnSpPr>
            <a:cxnSpLocks noChangeShapeType="1"/>
          </p:cNvCxnSpPr>
          <p:nvPr/>
        </p:nvCxnSpPr>
        <p:spPr bwMode="auto">
          <a:xfrm>
            <a:off x="2476314" y="3262166"/>
            <a:ext cx="1822450" cy="13874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239621" y="3832078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latin typeface="Calibri" charset="0"/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258421" y="5508478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latin typeface="Calibri" charset="0"/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1256040" y="3522516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3297243" y="3522516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1309693" y="5818041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3227714" y="5818041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63" name="Text Box 20"/>
          <p:cNvSpPr txBox="1">
            <a:spLocks noChangeArrowheads="1"/>
          </p:cNvSpPr>
          <p:nvPr/>
        </p:nvSpPr>
        <p:spPr bwMode="auto">
          <a:xfrm>
            <a:off x="2545089" y="4598841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cxnSp>
        <p:nvCxnSpPr>
          <p:cNvPr id="64" name="AutoShape 21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 flipV="1">
            <a:off x="2512826" y="4827441"/>
            <a:ext cx="1785938" cy="149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AutoShape 23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247308" y="3832078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225333" y="5508478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latin typeface="Calibri" charset="0"/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37908" y="4598841"/>
            <a:ext cx="287900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>
                <a:latin typeface="Calibri" charset="0"/>
                <a:ea typeface="Calibri" charset="0"/>
                <a:cs typeface="Calibri" charset="0"/>
              </a:rPr>
              <a:t>30</a:t>
            </a:r>
          </a:p>
        </p:txBody>
      </p:sp>
      <p:sp>
        <p:nvSpPr>
          <p:cNvPr id="26" name="Oval 4"/>
          <p:cNvSpPr>
            <a:spLocks noChangeAspect="1" noChangeArrowheads="1"/>
          </p:cNvSpPr>
          <p:nvPr/>
        </p:nvSpPr>
        <p:spPr bwMode="auto">
          <a:xfrm>
            <a:off x="5170614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27" name="Oval 5"/>
          <p:cNvSpPr>
            <a:spLocks noChangeAspect="1" noChangeArrowheads="1"/>
          </p:cNvSpPr>
          <p:nvPr/>
        </p:nvSpPr>
        <p:spPr bwMode="auto">
          <a:xfrm>
            <a:off x="6656387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8" name="Oval 6"/>
          <p:cNvSpPr>
            <a:spLocks noChangeAspect="1" noChangeArrowheads="1"/>
          </p:cNvSpPr>
          <p:nvPr/>
        </p:nvSpPr>
        <p:spPr bwMode="auto">
          <a:xfrm>
            <a:off x="6656387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32" name="Oval 11"/>
          <p:cNvSpPr>
            <a:spLocks noChangeAspect="1" noChangeArrowheads="1"/>
          </p:cNvSpPr>
          <p:nvPr/>
        </p:nvSpPr>
        <p:spPr bwMode="auto">
          <a:xfrm>
            <a:off x="8289521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2BA8CA-2537-48D0-9299-4461908AED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8040" y="2180160"/>
              <a:ext cx="7347240" cy="4140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2BA8CA-2537-48D0-9299-4461908AE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8680" y="2170800"/>
                <a:ext cx="7365960" cy="415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4D8FA9-AEEB-46C1-9B32-83C8564FD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5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49"/>
    </mc:Choice>
    <mc:Fallback>
      <p:transition spd="slow" advTm="15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62585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The Ford-Fulkerson Algorithm solves maximum s-t flow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</a:rPr>
                  <a:t>Running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⋅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𝑣𝑎𝑙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in networks with integer capacities</a:t>
                </a:r>
              </a:p>
              <a:p>
                <a:pPr>
                  <a:spcBef>
                    <a:spcPts val="600"/>
                  </a:spcBef>
                </a:pPr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Max-Flow-Min-Cut Theorem</a:t>
                </a:r>
                <a:endParaRPr lang="en-US" sz="2400" b="1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The value of the maximum s-t flow always equals the capacity of the minimum s-t cut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is a maximum s-t flow, then the set of nodes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charset="0"/>
                          </a:rPr>
                          <m:t>𝐺</m:t>
                        </m:r>
                      </m:e>
                      <m:sub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000" dirty="0"/>
                  <a:t> gives a minimum cut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Given a max-flow, can find a min-cut in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</a:rPr>
                          <m:t>𝑛</m:t>
                        </m:r>
                        <m:r>
                          <a:rPr lang="en-US" sz="2000" i="1">
                            <a:latin typeface="Cambria Math" charset="0"/>
                          </a:rPr>
                          <m:t>+</m:t>
                        </m:r>
                        <m:r>
                          <a:rPr lang="en-US" sz="2000" i="1">
                            <a:latin typeface="Cambria Math" charset="0"/>
                          </a:rPr>
                          <m:t>𝑚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endParaRPr lang="en-US" sz="2000" dirty="0"/>
              </a:p>
              <a:p>
                <a:pPr>
                  <a:spcBef>
                    <a:spcPts val="600"/>
                  </a:spcBef>
                </a:pP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Every graph with integer capacities has an integer maximum flow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Ford-Fulkerson will return an integer maximum flow</a:t>
                </a:r>
              </a:p>
              <a:p>
                <a:pPr lvl="1">
                  <a:spcBef>
                    <a:spcPts val="60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62585"/>
                <a:ext cx="7886700" cy="4741391"/>
              </a:xfrm>
              <a:blipFill>
                <a:blip r:embed="rId5"/>
                <a:stretch>
                  <a:fillRect l="-1005" t="-1799" b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46B5AC-8225-4C5F-83A7-408E952B6C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6440" y="1523880"/>
              <a:ext cx="6352200" cy="1487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46B5AC-8225-4C5F-83A7-408E952B6C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080" y="1514520"/>
                <a:ext cx="6370920" cy="1506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45143F-E89F-4D9A-A21E-87B2A10B3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76"/>
    </mc:Choice>
    <mc:Fallback>
      <p:transition spd="slow" advTm="14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Algorithm</a:t>
            </a:r>
          </a:p>
        </p:txBody>
      </p:sp>
      <p:sp>
        <p:nvSpPr>
          <p:cNvPr id="49" name="Oval 4"/>
          <p:cNvSpPr>
            <a:spLocks noChangeAspect="1" noChangeArrowheads="1"/>
          </p:cNvSpPr>
          <p:nvPr/>
        </p:nvSpPr>
        <p:spPr bwMode="auto">
          <a:xfrm>
            <a:off x="245876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2262001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2262001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52" name="AutoShape 7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8"/>
          <p:cNvCxnSpPr>
            <a:cxnSpLocks noChangeShapeType="1"/>
          </p:cNvCxnSpPr>
          <p:nvPr/>
        </p:nvCxnSpPr>
        <p:spPr bwMode="auto">
          <a:xfrm>
            <a:off x="460189" y="4833791"/>
            <a:ext cx="1801812" cy="1485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4270039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p:cxnSp>
        <p:nvCxnSpPr>
          <p:cNvPr id="56" name="AutoShape 12"/>
          <p:cNvCxnSpPr>
            <a:cxnSpLocks noChangeShapeType="1"/>
          </p:cNvCxnSpPr>
          <p:nvPr/>
        </p:nvCxnSpPr>
        <p:spPr bwMode="auto">
          <a:xfrm>
            <a:off x="2476314" y="3262166"/>
            <a:ext cx="1822450" cy="13874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286107" y="3792750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304907" y="5469149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64" name="AutoShape 21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 flipV="1">
            <a:off x="2512826" y="4827441"/>
            <a:ext cx="1785938" cy="149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AutoShape 23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293795" y="3802582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271820" y="5459316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86799" y="4598841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Start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for all edges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𝑒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an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augmenting path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Repeat until you get stuck</a:t>
                </a: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t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4">
            <a:extLst>
              <a:ext uri="{FF2B5EF4-FFF2-40B4-BE49-F238E27FC236}">
                <a16:creationId xmlns:a16="http://schemas.microsoft.com/office/drawing/2014/main" id="{3ABD0C65-E7E0-4D97-9630-2DE839E27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8987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B99DEA51-D387-4464-984D-F4D6A5A5C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402D1AF4-315C-45B4-B9E3-84F95E9F4C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A8149FDE-020D-4454-9BA6-9BF4C983BC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3150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4CC16F-8E9C-4E60-829C-0AED70CAE3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440" y="2274480"/>
              <a:ext cx="8654040" cy="4044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4CC16F-8E9C-4E60-829C-0AED70CAE3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080" y="2265120"/>
                <a:ext cx="8672760" cy="4063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9EF82B-1EF0-47D2-88F7-472F0156E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56"/>
    </mc:Choice>
    <mc:Fallback>
      <p:transition spd="slow" advTm="14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Algorithm</a:t>
            </a:r>
          </a:p>
        </p:txBody>
      </p:sp>
      <p:sp>
        <p:nvSpPr>
          <p:cNvPr id="49" name="Oval 4"/>
          <p:cNvSpPr>
            <a:spLocks noChangeAspect="1" noChangeArrowheads="1"/>
          </p:cNvSpPr>
          <p:nvPr/>
        </p:nvSpPr>
        <p:spPr bwMode="auto">
          <a:xfrm>
            <a:off x="245876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2262001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2262001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52" name="AutoShape 7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8"/>
          <p:cNvCxnSpPr>
            <a:cxnSpLocks noChangeShapeType="1"/>
          </p:cNvCxnSpPr>
          <p:nvPr/>
        </p:nvCxnSpPr>
        <p:spPr bwMode="auto">
          <a:xfrm>
            <a:off x="460189" y="4833791"/>
            <a:ext cx="1801812" cy="1485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4270039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p:cxnSp>
        <p:nvCxnSpPr>
          <p:cNvPr id="56" name="AutoShape 12"/>
          <p:cNvCxnSpPr>
            <a:cxnSpLocks noChangeShapeType="1"/>
          </p:cNvCxnSpPr>
          <p:nvPr/>
        </p:nvCxnSpPr>
        <p:spPr bwMode="auto">
          <a:xfrm>
            <a:off x="2476314" y="3262166"/>
            <a:ext cx="1822450" cy="13874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286107" y="3792750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304907" y="5469149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64" name="AutoShape 21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 flipV="1">
            <a:off x="2512826" y="4827441"/>
            <a:ext cx="1785938" cy="149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AutoShape 23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293795" y="3802582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271820" y="5459316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86799" y="4598841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Start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for all edges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𝑒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an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augmenting path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Repeat until you get stuck</a:t>
                </a: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t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4">
            <a:extLst>
              <a:ext uri="{FF2B5EF4-FFF2-40B4-BE49-F238E27FC236}">
                <a16:creationId xmlns:a16="http://schemas.microsoft.com/office/drawing/2014/main" id="{3ABD0C65-E7E0-4D97-9630-2DE839E27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8987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B99DEA51-D387-4464-984D-F4D6A5A5C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402D1AF4-315C-45B4-B9E3-84F95E9F4C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A8149FDE-020D-4454-9BA6-9BF4C983BC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3150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AD022D9-29A2-406A-ADD4-30489E0447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5120" y="2149920"/>
              <a:ext cx="7846560" cy="440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AD022D9-29A2-406A-ADD4-30489E0447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760" y="2140560"/>
                <a:ext cx="7865280" cy="4420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7A9DA3-2ABC-4640-AF55-377B4A016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9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81"/>
    </mc:Choice>
    <mc:Fallback>
      <p:transition spd="slow" advTm="6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Algorithm</a:t>
            </a:r>
          </a:p>
        </p:txBody>
      </p:sp>
      <p:sp>
        <p:nvSpPr>
          <p:cNvPr id="49" name="Oval 4"/>
          <p:cNvSpPr>
            <a:spLocks noChangeAspect="1" noChangeArrowheads="1"/>
          </p:cNvSpPr>
          <p:nvPr/>
        </p:nvSpPr>
        <p:spPr bwMode="auto">
          <a:xfrm>
            <a:off x="245876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2262001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2262001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52" name="AutoShape 7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8"/>
          <p:cNvCxnSpPr>
            <a:cxnSpLocks noChangeShapeType="1"/>
          </p:cNvCxnSpPr>
          <p:nvPr/>
        </p:nvCxnSpPr>
        <p:spPr bwMode="auto">
          <a:xfrm>
            <a:off x="460189" y="4833791"/>
            <a:ext cx="1801812" cy="1485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4270039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p:cxnSp>
        <p:nvCxnSpPr>
          <p:cNvPr id="56" name="AutoShape 12"/>
          <p:cNvCxnSpPr>
            <a:cxnSpLocks noChangeShapeType="1"/>
          </p:cNvCxnSpPr>
          <p:nvPr/>
        </p:nvCxnSpPr>
        <p:spPr bwMode="auto">
          <a:xfrm>
            <a:off x="2476314" y="3262166"/>
            <a:ext cx="1822450" cy="13874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286107" y="3792750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304907" y="5469149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64" name="AutoShape 21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 flipV="1">
            <a:off x="2512826" y="4827441"/>
            <a:ext cx="1785938" cy="149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AutoShape 23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293795" y="3802582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271820" y="5459316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86799" y="4598841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Start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for all edges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𝑒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an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augmenting path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Repeat until you get stuck</a:t>
                </a: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t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4">
            <a:extLst>
              <a:ext uri="{FF2B5EF4-FFF2-40B4-BE49-F238E27FC236}">
                <a16:creationId xmlns:a16="http://schemas.microsoft.com/office/drawing/2014/main" id="{3ABD0C65-E7E0-4D97-9630-2DE839E27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8987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B99DEA51-D387-4464-984D-F4D6A5A5C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402D1AF4-315C-45B4-B9E3-84F95E9F4C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5112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A8149FDE-020D-4454-9BA6-9BF4C983BC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3150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51A676-F7F9-4294-8E26-2506AE4492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7280" y="2059560"/>
              <a:ext cx="7988040" cy="442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51A676-F7F9-4294-8E26-2506AE4492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920" y="2050200"/>
                <a:ext cx="8006760" cy="4447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F7DEAA-1613-414D-980A-BFBC45856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4"/>
    </mc:Choice>
    <mc:Fallback>
      <p:transition spd="slow" advTm="6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Ford-Fulkerson Algorithm</a:t>
            </a:r>
          </a:p>
        </p:txBody>
      </p:sp>
      <p:sp>
        <p:nvSpPr>
          <p:cNvPr id="49" name="Oval 4"/>
          <p:cNvSpPr>
            <a:spLocks noChangeAspect="1" noChangeArrowheads="1"/>
          </p:cNvSpPr>
          <p:nvPr/>
        </p:nvSpPr>
        <p:spPr bwMode="auto">
          <a:xfrm>
            <a:off x="245876" y="46194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s</a:t>
            </a:r>
          </a:p>
        </p:txBody>
      </p:sp>
      <p:sp>
        <p:nvSpPr>
          <p:cNvPr id="50" name="Oval 5"/>
          <p:cNvSpPr>
            <a:spLocks noChangeAspect="1" noChangeArrowheads="1"/>
          </p:cNvSpPr>
          <p:nvPr/>
        </p:nvSpPr>
        <p:spPr bwMode="auto">
          <a:xfrm>
            <a:off x="2262001" y="3046266"/>
            <a:ext cx="250825" cy="2524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2262001" y="6194278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52" name="AutoShape 7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AutoShape 8"/>
          <p:cNvCxnSpPr>
            <a:cxnSpLocks noChangeShapeType="1"/>
          </p:cNvCxnSpPr>
          <p:nvPr/>
        </p:nvCxnSpPr>
        <p:spPr bwMode="auto">
          <a:xfrm>
            <a:off x="460189" y="4833791"/>
            <a:ext cx="1801812" cy="14859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AutoShape 10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Oval 11"/>
          <p:cNvSpPr>
            <a:spLocks noChangeAspect="1" noChangeArrowheads="1"/>
          </p:cNvSpPr>
          <p:nvPr/>
        </p:nvSpPr>
        <p:spPr bwMode="auto">
          <a:xfrm>
            <a:off x="4270039" y="4627316"/>
            <a:ext cx="250825" cy="250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924" tIns="45963" rIns="91924" bIns="45963" anchor="ctr"/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kumimoji="0" lang="en-US" altLang="en-US" sz="1500">
                <a:latin typeface="Calibri" charset="0"/>
                <a:ea typeface="Calibri" charset="0"/>
                <a:cs typeface="Calibri" charset="0"/>
              </a:rPr>
              <a:t>t</a:t>
            </a:r>
          </a:p>
        </p:txBody>
      </p:sp>
      <p:cxnSp>
        <p:nvCxnSpPr>
          <p:cNvPr id="56" name="AutoShape 12"/>
          <p:cNvCxnSpPr>
            <a:cxnSpLocks noChangeShapeType="1"/>
          </p:cNvCxnSpPr>
          <p:nvPr/>
        </p:nvCxnSpPr>
        <p:spPr bwMode="auto">
          <a:xfrm>
            <a:off x="2476314" y="3262166"/>
            <a:ext cx="1822450" cy="13874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286107" y="3792750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304907" y="5469149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64" name="AutoShape 21"/>
          <p:cNvCxnSpPr>
            <a:cxnSpLocks noChangeShapeType="1"/>
          </p:cNvCxnSpPr>
          <p:nvPr/>
        </p:nvCxnSpPr>
        <p:spPr bwMode="auto">
          <a:xfrm flipV="1">
            <a:off x="460189" y="3262166"/>
            <a:ext cx="1838325" cy="13938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5" name="AutoShape 22"/>
          <p:cNvCxnSpPr>
            <a:cxnSpLocks noChangeShapeType="1"/>
          </p:cNvCxnSpPr>
          <p:nvPr/>
        </p:nvCxnSpPr>
        <p:spPr bwMode="auto">
          <a:xfrm flipV="1">
            <a:off x="2512826" y="4827441"/>
            <a:ext cx="1785938" cy="149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AutoShape 23"/>
          <p:cNvCxnSpPr>
            <a:cxnSpLocks noChangeShapeType="1"/>
          </p:cNvCxnSpPr>
          <p:nvPr/>
        </p:nvCxnSpPr>
        <p:spPr bwMode="auto">
          <a:xfrm>
            <a:off x="2387414" y="3298678"/>
            <a:ext cx="0" cy="28956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293795" y="3802582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271820" y="5459316"/>
            <a:ext cx="194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2286799" y="4598841"/>
            <a:ext cx="19011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</p:spPr>
            <p:txBody>
              <a:bodyPr anchor="t"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Start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𝑒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for all edges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𝑒</m:t>
                    </m:r>
                    <m:r>
                      <a:rPr lang="en-US" sz="2400" i="1">
                        <a:latin typeface="Cambria Math" charset="0"/>
                      </a:rPr>
                      <m:t>∈</m:t>
                    </m:r>
                    <m:r>
                      <a:rPr lang="en-US" sz="2400" i="1">
                        <a:latin typeface="Cambria Math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Find an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augmenting path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sz="2400" dirty="0"/>
                  <a:t> in the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residual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400" dirty="0"/>
                  <a:t>Repeat until you get stuck</a:t>
                </a: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75561"/>
                <a:ext cx="7886700" cy="4741391"/>
              </a:xfrm>
              <a:blipFill>
                <a:blip r:embed="rId5"/>
                <a:stretch>
                  <a:fillRect l="-1005" t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B6F21F-B31E-4623-BAA2-FE1FE02CC4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3440" y="2655000"/>
              <a:ext cx="7450200" cy="3505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B6F21F-B31E-4623-BAA2-FE1FE02CC4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080" y="2645640"/>
                <a:ext cx="7468920" cy="3524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00B3F5-10F9-474B-8E19-CD4046EFD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3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04"/>
    </mc:Choice>
    <mc:Fallback>
      <p:transition spd="slow" advTm="11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224081"/>
            <a:ext cx="78867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Choosing Good Augmenting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9249"/>
            <a:ext cx="7886700" cy="4741391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Last time: </a:t>
            </a:r>
            <a:r>
              <a:rPr lang="en-US" sz="2400" dirty="0"/>
              <a:t>arbitrary augmenting paths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If Ford-Fulkerson terminates, then we have found a max flow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Can construct capacities where the algorithm never terminates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Can require many augmenting paths to terminate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Today: </a:t>
            </a:r>
            <a:r>
              <a:rPr lang="en-US" sz="2400" dirty="0"/>
              <a:t>clever augmenting paths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Maximum-capacity augmenting path (“fattest path”)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Shortest augmenting paths (“shortest path”)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864CA7-C88C-4E47-9564-742EB31F693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8640" y="1028160"/>
              <a:ext cx="6962760" cy="3894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864CA7-C88C-4E47-9564-742EB31F69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9280" y="1018800"/>
                <a:ext cx="6981480" cy="3913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14902B-12BD-4B82-9E58-586D904E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8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10"/>
    </mc:Choice>
    <mc:Fallback>
      <p:transition spd="slow" advTm="14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7596</TotalTime>
  <Words>869</Words>
  <Application>Microsoft Office PowerPoint</Application>
  <PresentationFormat>On-screen Show (4:3)</PresentationFormat>
  <Paragraphs>242</Paragraphs>
  <Slides>19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Comic Sans MS</vt:lpstr>
      <vt:lpstr>Office Theme</vt:lpstr>
      <vt:lpstr>CS3000: Algorithms &amp; Data Jonathan Ullman</vt:lpstr>
      <vt:lpstr>Things to Review</vt:lpstr>
      <vt:lpstr>Ford-Fulkerson Algorithm</vt:lpstr>
      <vt:lpstr>Ford-Fulkerson Summary</vt:lpstr>
      <vt:lpstr>Ford-Fulkerson Algorithm</vt:lpstr>
      <vt:lpstr>Ford-Fulkerson Algorithm</vt:lpstr>
      <vt:lpstr>Ford-Fulkerson Algorithm</vt:lpstr>
      <vt:lpstr>Ford-Fulkerson Algorithm</vt:lpstr>
      <vt:lpstr>Choosing Good Augmenting Paths</vt:lpstr>
      <vt:lpstr>Fattest Augmenting Path</vt:lpstr>
      <vt:lpstr>Fattest Augmenting Path</vt:lpstr>
      <vt:lpstr>Fattest Augmenting Path</vt:lpstr>
      <vt:lpstr>Fattest Augmenting Path</vt:lpstr>
      <vt:lpstr>Fattest Augmenting Path</vt:lpstr>
      <vt:lpstr>Fattest Augmenting Path</vt:lpstr>
      <vt:lpstr>PowerPoint Presentation</vt:lpstr>
      <vt:lpstr>Choosing Good Paths</vt:lpstr>
      <vt:lpstr>Shortest Augmenting Path</vt:lpstr>
      <vt:lpstr>Shortest Augmenting Path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Lower Bounds for Itemset Frequency Sketches</dc:title>
  <dc:creator>Ullman, Jonathan</dc:creator>
  <cp:lastModifiedBy>Ullman, Jonathan</cp:lastModifiedBy>
  <cp:revision>1543</cp:revision>
  <cp:lastPrinted>2018-03-20T01:07:37Z</cp:lastPrinted>
  <dcterms:created xsi:type="dcterms:W3CDTF">2016-06-22T23:35:57Z</dcterms:created>
  <dcterms:modified xsi:type="dcterms:W3CDTF">2020-03-14T20:04:19Z</dcterms:modified>
</cp:coreProperties>
</file>