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308"/>
  </p:notesMasterIdLst>
  <p:handoutMasterIdLst>
    <p:handoutMasterId r:id="rId309"/>
  </p:handoutMasterIdLst>
  <p:sldIdLst>
    <p:sldId id="256" r:id="rId2"/>
    <p:sldId id="364" r:id="rId3"/>
    <p:sldId id="484" r:id="rId4"/>
    <p:sldId id="485" r:id="rId5"/>
    <p:sldId id="390" r:id="rId6"/>
    <p:sldId id="359" r:id="rId7"/>
    <p:sldId id="388" r:id="rId8"/>
    <p:sldId id="393" r:id="rId9"/>
    <p:sldId id="259" r:id="rId10"/>
    <p:sldId id="403" r:id="rId11"/>
    <p:sldId id="268" r:id="rId12"/>
    <p:sldId id="271" r:id="rId13"/>
    <p:sldId id="330" r:id="rId14"/>
    <p:sldId id="451" r:id="rId15"/>
    <p:sldId id="280" r:id="rId16"/>
    <p:sldId id="339" r:id="rId17"/>
    <p:sldId id="337" r:id="rId18"/>
    <p:sldId id="409" r:id="rId19"/>
    <p:sldId id="293" r:id="rId20"/>
    <p:sldId id="294" r:id="rId21"/>
    <p:sldId id="391" r:id="rId22"/>
    <p:sldId id="410" r:id="rId23"/>
    <p:sldId id="299" r:id="rId24"/>
    <p:sldId id="414" r:id="rId25"/>
    <p:sldId id="422" r:id="rId26"/>
    <p:sldId id="423" r:id="rId27"/>
    <p:sldId id="424" r:id="rId28"/>
    <p:sldId id="425" r:id="rId29"/>
    <p:sldId id="426" r:id="rId30"/>
    <p:sldId id="278" r:id="rId31"/>
    <p:sldId id="427" r:id="rId32"/>
    <p:sldId id="429" r:id="rId33"/>
    <p:sldId id="287" r:id="rId34"/>
    <p:sldId id="436" r:id="rId35"/>
    <p:sldId id="442" r:id="rId36"/>
    <p:sldId id="443" r:id="rId37"/>
    <p:sldId id="275" r:id="rId38"/>
    <p:sldId id="377" r:id="rId39"/>
    <p:sldId id="440" r:id="rId40"/>
    <p:sldId id="441" r:id="rId41"/>
    <p:sldId id="296" r:id="rId42"/>
    <p:sldId id="447" r:id="rId43"/>
    <p:sldId id="455" r:id="rId44"/>
    <p:sldId id="310" r:id="rId45"/>
    <p:sldId id="282" r:id="rId46"/>
    <p:sldId id="349" r:id="rId47"/>
    <p:sldId id="312" r:id="rId48"/>
    <p:sldId id="313" r:id="rId49"/>
    <p:sldId id="381" r:id="rId50"/>
    <p:sldId id="382" r:id="rId51"/>
    <p:sldId id="314" r:id="rId52"/>
    <p:sldId id="315" r:id="rId53"/>
    <p:sldId id="316" r:id="rId54"/>
    <p:sldId id="317" r:id="rId55"/>
    <p:sldId id="458" r:id="rId56"/>
    <p:sldId id="481" r:id="rId57"/>
    <p:sldId id="264" r:id="rId58"/>
    <p:sldId id="265" r:id="rId59"/>
    <p:sldId id="462" r:id="rId60"/>
    <p:sldId id="465" r:id="rId61"/>
    <p:sldId id="467" r:id="rId62"/>
    <p:sldId id="321" r:id="rId63"/>
    <p:sldId id="384" r:id="rId64"/>
    <p:sldId id="385" r:id="rId65"/>
    <p:sldId id="274" r:id="rId66"/>
    <p:sldId id="468" r:id="rId67"/>
    <p:sldId id="470" r:id="rId68"/>
    <p:sldId id="471" r:id="rId69"/>
    <p:sldId id="483" r:id="rId70"/>
    <p:sldId id="475" r:id="rId71"/>
    <p:sldId id="476" r:id="rId72"/>
    <p:sldId id="477" r:id="rId73"/>
    <p:sldId id="478" r:id="rId74"/>
    <p:sldId id="288" r:id="rId75"/>
    <p:sldId id="258" r:id="rId76"/>
    <p:sldId id="263" r:id="rId77"/>
    <p:sldId id="990" r:id="rId78"/>
    <p:sldId id="991" r:id="rId79"/>
    <p:sldId id="277" r:id="rId80"/>
    <p:sldId id="993" r:id="rId81"/>
    <p:sldId id="994" r:id="rId82"/>
    <p:sldId id="281" r:id="rId83"/>
    <p:sldId id="995" r:id="rId84"/>
    <p:sldId id="386" r:id="rId85"/>
    <p:sldId id="996" r:id="rId86"/>
    <p:sldId id="997" r:id="rId87"/>
    <p:sldId id="383" r:id="rId88"/>
    <p:sldId id="289" r:id="rId89"/>
    <p:sldId id="998" r:id="rId90"/>
    <p:sldId id="380" r:id="rId91"/>
    <p:sldId id="290" r:id="rId92"/>
    <p:sldId id="291" r:id="rId93"/>
    <p:sldId id="292" r:id="rId94"/>
    <p:sldId id="964" r:id="rId95"/>
    <p:sldId id="965" r:id="rId96"/>
    <p:sldId id="309" r:id="rId97"/>
    <p:sldId id="295" r:id="rId98"/>
    <p:sldId id="378" r:id="rId99"/>
    <p:sldId id="379" r:id="rId100"/>
    <p:sldId id="1002" r:id="rId101"/>
    <p:sldId id="968" r:id="rId102"/>
    <p:sldId id="1003" r:id="rId103"/>
    <p:sldId id="1007" r:id="rId104"/>
    <p:sldId id="1008" r:id="rId105"/>
    <p:sldId id="376" r:id="rId106"/>
    <p:sldId id="375" r:id="rId107"/>
    <p:sldId id="374" r:id="rId108"/>
    <p:sldId id="373" r:id="rId109"/>
    <p:sldId id="372" r:id="rId110"/>
    <p:sldId id="371" r:id="rId111"/>
    <p:sldId id="370" r:id="rId112"/>
    <p:sldId id="970" r:id="rId113"/>
    <p:sldId id="326" r:id="rId114"/>
    <p:sldId id="327" r:id="rId115"/>
    <p:sldId id="328" r:id="rId116"/>
    <p:sldId id="1020" r:id="rId117"/>
    <p:sldId id="329" r:id="rId118"/>
    <p:sldId id="366" r:id="rId119"/>
    <p:sldId id="369" r:id="rId120"/>
    <p:sldId id="368" r:id="rId121"/>
    <p:sldId id="367" r:id="rId122"/>
    <p:sldId id="365" r:id="rId123"/>
    <p:sldId id="1021" r:id="rId124"/>
    <p:sldId id="972" r:id="rId125"/>
    <p:sldId id="1022" r:id="rId126"/>
    <p:sldId id="338" r:id="rId127"/>
    <p:sldId id="1023" r:id="rId128"/>
    <p:sldId id="340" r:id="rId129"/>
    <p:sldId id="341" r:id="rId130"/>
    <p:sldId id="342" r:id="rId131"/>
    <p:sldId id="343" r:id="rId132"/>
    <p:sldId id="344" r:id="rId133"/>
    <p:sldId id="345" r:id="rId134"/>
    <p:sldId id="346" r:id="rId135"/>
    <p:sldId id="347" r:id="rId136"/>
    <p:sldId id="348" r:id="rId137"/>
    <p:sldId id="1024" r:id="rId138"/>
    <p:sldId id="350" r:id="rId139"/>
    <p:sldId id="351" r:id="rId140"/>
    <p:sldId id="352" r:id="rId141"/>
    <p:sldId id="355" r:id="rId142"/>
    <p:sldId id="975" r:id="rId143"/>
    <p:sldId id="974" r:id="rId144"/>
    <p:sldId id="356" r:id="rId145"/>
    <p:sldId id="1025" r:id="rId146"/>
    <p:sldId id="311" r:id="rId147"/>
    <p:sldId id="1026" r:id="rId148"/>
    <p:sldId id="1027" r:id="rId149"/>
    <p:sldId id="1028" r:id="rId150"/>
    <p:sldId id="1029" r:id="rId151"/>
    <p:sldId id="1030" r:id="rId152"/>
    <p:sldId id="1031" r:id="rId153"/>
    <p:sldId id="283" r:id="rId154"/>
    <p:sldId id="284" r:id="rId155"/>
    <p:sldId id="285" r:id="rId156"/>
    <p:sldId id="286" r:id="rId157"/>
    <p:sldId id="1032" r:id="rId158"/>
    <p:sldId id="1033" r:id="rId159"/>
    <p:sldId id="979" r:id="rId160"/>
    <p:sldId id="1034" r:id="rId161"/>
    <p:sldId id="1138" r:id="rId162"/>
    <p:sldId id="1139" r:id="rId163"/>
    <p:sldId id="322" r:id="rId164"/>
    <p:sldId id="260" r:id="rId165"/>
    <p:sldId id="261" r:id="rId166"/>
    <p:sldId id="1125" r:id="rId167"/>
    <p:sldId id="1142" r:id="rId168"/>
    <p:sldId id="1143" r:id="rId169"/>
    <p:sldId id="1144" r:id="rId170"/>
    <p:sldId id="1145" r:id="rId171"/>
    <p:sldId id="308" r:id="rId172"/>
    <p:sldId id="307" r:id="rId173"/>
    <p:sldId id="1146" r:id="rId174"/>
    <p:sldId id="1147" r:id="rId175"/>
    <p:sldId id="1148" r:id="rId176"/>
    <p:sldId id="1149" r:id="rId177"/>
    <p:sldId id="1150" r:id="rId178"/>
    <p:sldId id="1151" r:id="rId179"/>
    <p:sldId id="1152" r:id="rId180"/>
    <p:sldId id="276" r:id="rId181"/>
    <p:sldId id="333" r:id="rId182"/>
    <p:sldId id="334" r:id="rId183"/>
    <p:sldId id="335" r:id="rId184"/>
    <p:sldId id="336" r:id="rId185"/>
    <p:sldId id="1159" r:id="rId186"/>
    <p:sldId id="267" r:id="rId187"/>
    <p:sldId id="1160" r:id="rId188"/>
    <p:sldId id="1161" r:id="rId189"/>
    <p:sldId id="1162" r:id="rId190"/>
    <p:sldId id="1163" r:id="rId191"/>
    <p:sldId id="1164" r:id="rId192"/>
    <p:sldId id="273" r:id="rId193"/>
    <p:sldId id="1165" r:id="rId194"/>
    <p:sldId id="1166" r:id="rId195"/>
    <p:sldId id="1167" r:id="rId196"/>
    <p:sldId id="1169" r:id="rId197"/>
    <p:sldId id="1170" r:id="rId198"/>
    <p:sldId id="1172" r:id="rId199"/>
    <p:sldId id="1173" r:id="rId200"/>
    <p:sldId id="1174" r:id="rId201"/>
    <p:sldId id="1175" r:id="rId202"/>
    <p:sldId id="1176" r:id="rId203"/>
    <p:sldId id="1177" r:id="rId204"/>
    <p:sldId id="1178" r:id="rId205"/>
    <p:sldId id="1182" r:id="rId206"/>
    <p:sldId id="1183" r:id="rId207"/>
    <p:sldId id="1184" r:id="rId208"/>
    <p:sldId id="1185" r:id="rId209"/>
    <p:sldId id="1186" r:id="rId210"/>
    <p:sldId id="1130" r:id="rId211"/>
    <p:sldId id="319" r:id="rId212"/>
    <p:sldId id="1190" r:id="rId213"/>
    <p:sldId id="300" r:id="rId214"/>
    <p:sldId id="1191" r:id="rId215"/>
    <p:sldId id="1192" r:id="rId216"/>
    <p:sldId id="1133" r:id="rId217"/>
    <p:sldId id="301" r:id="rId218"/>
    <p:sldId id="1197" r:id="rId219"/>
    <p:sldId id="306" r:id="rId220"/>
    <p:sldId id="1198" r:id="rId221"/>
    <p:sldId id="1199" r:id="rId222"/>
    <p:sldId id="1200" r:id="rId223"/>
    <p:sldId id="1201" r:id="rId224"/>
    <p:sldId id="1202" r:id="rId225"/>
    <p:sldId id="1203" r:id="rId226"/>
    <p:sldId id="1204" r:id="rId227"/>
    <p:sldId id="1205" r:id="rId228"/>
    <p:sldId id="1206" r:id="rId229"/>
    <p:sldId id="1207" r:id="rId230"/>
    <p:sldId id="1214" r:id="rId231"/>
    <p:sldId id="1218" r:id="rId232"/>
    <p:sldId id="1219" r:id="rId233"/>
    <p:sldId id="1220" r:id="rId234"/>
    <p:sldId id="1222" r:id="rId235"/>
    <p:sldId id="1223" r:id="rId236"/>
    <p:sldId id="1224" r:id="rId237"/>
    <p:sldId id="1225" r:id="rId238"/>
    <p:sldId id="1226" r:id="rId239"/>
    <p:sldId id="1227" r:id="rId240"/>
    <p:sldId id="1228" r:id="rId241"/>
    <p:sldId id="302" r:id="rId242"/>
    <p:sldId id="1229" r:id="rId243"/>
    <p:sldId id="1230" r:id="rId244"/>
    <p:sldId id="1231" r:id="rId245"/>
    <p:sldId id="1232" r:id="rId246"/>
    <p:sldId id="262" r:id="rId247"/>
    <p:sldId id="1233" r:id="rId248"/>
    <p:sldId id="1234" r:id="rId249"/>
    <p:sldId id="1235" r:id="rId250"/>
    <p:sldId id="1236" r:id="rId251"/>
    <p:sldId id="1237" r:id="rId252"/>
    <p:sldId id="1153" r:id="rId253"/>
    <p:sldId id="1154" r:id="rId254"/>
    <p:sldId id="1155" r:id="rId255"/>
    <p:sldId id="1156" r:id="rId256"/>
    <p:sldId id="266" r:id="rId257"/>
    <p:sldId id="1157" r:id="rId258"/>
    <p:sldId id="1158" r:id="rId259"/>
    <p:sldId id="1238" r:id="rId260"/>
    <p:sldId id="1239" r:id="rId261"/>
    <p:sldId id="1215" r:id="rId262"/>
    <p:sldId id="1240" r:id="rId263"/>
    <p:sldId id="1241" r:id="rId264"/>
    <p:sldId id="1242" r:id="rId265"/>
    <p:sldId id="1243" r:id="rId266"/>
    <p:sldId id="1244" r:id="rId267"/>
    <p:sldId id="1245" r:id="rId268"/>
    <p:sldId id="1246" r:id="rId269"/>
    <p:sldId id="1247" r:id="rId270"/>
    <p:sldId id="1248" r:id="rId271"/>
    <p:sldId id="1249" r:id="rId272"/>
    <p:sldId id="1250" r:id="rId273"/>
    <p:sldId id="1251" r:id="rId274"/>
    <p:sldId id="1252" r:id="rId275"/>
    <p:sldId id="1253" r:id="rId276"/>
    <p:sldId id="1254" r:id="rId277"/>
    <p:sldId id="1126" r:id="rId278"/>
    <p:sldId id="1255" r:id="rId279"/>
    <p:sldId id="1256" r:id="rId280"/>
    <p:sldId id="1127" r:id="rId281"/>
    <p:sldId id="1257" r:id="rId282"/>
    <p:sldId id="1258" r:id="rId283"/>
    <p:sldId id="1259" r:id="rId284"/>
    <p:sldId id="1260" r:id="rId285"/>
    <p:sldId id="1261" r:id="rId286"/>
    <p:sldId id="1262" r:id="rId287"/>
    <p:sldId id="1263" r:id="rId288"/>
    <p:sldId id="1264" r:id="rId289"/>
    <p:sldId id="1265" r:id="rId290"/>
    <p:sldId id="297" r:id="rId291"/>
    <p:sldId id="1266" r:id="rId292"/>
    <p:sldId id="331" r:id="rId293"/>
    <p:sldId id="1267" r:id="rId294"/>
    <p:sldId id="1268" r:id="rId295"/>
    <p:sldId id="1269" r:id="rId296"/>
    <p:sldId id="1270" r:id="rId297"/>
    <p:sldId id="1271" r:id="rId298"/>
    <p:sldId id="1131" r:id="rId299"/>
    <p:sldId id="1272" r:id="rId300"/>
    <p:sldId id="1132" r:id="rId301"/>
    <p:sldId id="1273" r:id="rId302"/>
    <p:sldId id="1274" r:id="rId303"/>
    <p:sldId id="1275" r:id="rId304"/>
    <p:sldId id="1128" r:id="rId305"/>
    <p:sldId id="1276" r:id="rId306"/>
    <p:sldId id="1277" r:id="rId307"/>
  </p:sldIdLst>
  <p:sldSz cx="10080625" cy="7559675"/>
  <p:notesSz cx="7772400" cy="100584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248"/>
    <p:restoredTop sz="94694"/>
  </p:normalViewPr>
  <p:slideViewPr>
    <p:cSldViewPr snapToGrid="0" snapToObjects="1">
      <p:cViewPr varScale="1">
        <p:scale>
          <a:sx n="110" d="100"/>
          <a:sy n="110" d="100"/>
        </p:scale>
        <p:origin x="1672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notesMaster" Target="notesMasters/notesMaster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handoutMaster" Target="handoutMasters/handoutMaster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presProps" Target="presProps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viewProps" Target="viewProps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theme" Target="theme/theme1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D1217B7-46DB-6845-B28C-F477C37A41F1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360" cy="3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C07412-693D-E94E-8407-6890432EDE52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noAutofit/>
          </a:bodyPr>
          <a:lstStyle/>
          <a:p>
            <a:pPr marL="0" marR="0" lvl="0" indent="0" algn="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3A559AA-E820-6A4B-887F-D047D18BDFC4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="b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4190AE5-BE56-C941-B4AC-D190FADBCF5C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="b" anchorCtr="0" compatLnSpc="0">
            <a:noAutofit/>
          </a:bodyPr>
          <a:lstStyle/>
          <a:p>
            <a:pPr marL="0" marR="0" lvl="0" indent="0" algn="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400"/>
            </a:pPr>
            <a:fld id="{330AE408-0E37-3641-8B05-50961DE58310}" type="slidenum">
              <a:t>‹#›</a:t>
            </a:fld>
            <a:endParaRPr lang="en-US" sz="1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32759990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7:57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24575,'0'0'0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0:5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24575,'14'0'0,"5"0"0,-3 6 0,10 2 0,-11 6 0,5 6 0,-3 16 0,-9-5 0,19 26 0,-16-32 0,14 16 0,-17-26 0,-2 11 0,-6-10 0,0 10 0,0-11 0,0 5 0,0-6 0,0 0 0,0 20 0,0-9 0,0 32 0,0-25 0,0 25 0,0-32 0,0 16 0,0-20 0,-6 7 0,4-1 0,-10 1 0,5-1 0,-1-5 0,-7 19 0,6-16 0,-10 32 0,10-26 0,-6 5 0,14-10 0,-11-10 0,4 3 0,-6-5 0,6 0 0,-4-6 0,5 10 0,-7-9 0,0 17 0,6-10 0,2 4 0,6-7 0,-6-5 0,5 4 0,-12-10 0,12 10 0,-11 2 0,4 1 0,0 5 0,-4-6 0,10 0 0,-10-7 0,11-1 0,-5-6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01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24575,'0'13'0,"0"7"0,0 16 0,0-10 0,0 14 0,0 57 0,29-6 0,-19-12 0,1 1 0,10-29 0,0-4 0,-5 44 0,-7-51 0,-9 16 0,0-31 0,0 11 0,0-16 0,0 0 0,0-5 0,0 5 0,0 0 0,0 1 0,0 22 0,0-12 0,0 5 0,0-10 0,-6-11 0,-2-1 0,1-2 0,-6-10 0,6 16 0,-7-9 0,6 11 0,-4-6 0,4 0 0,-5-6 0,5 4 0,-4-11 0,10 12 0,-16-12 0,2 11 0,1-4 0,-3 0 0,16 4 0,-4-4 0,0 5 0,4 1 0,-10 0 0,11-6 0,-5-2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24575,'0'20'0,"0"-5"0,0 56 0,0 7 0,-7-15 0,0 2 0,3 34 0,-2-40 0,-2 3 0,-2 2 0,2 1 0,6 2 0,0 2 0,-7 12 0,1-4 0,8 22 0,0-23 0,0-34 0,0 1 0,0 3 0,0 0 0,0-4 0,0-21 0,6-7 0,1-2 0,7-10 0,0 10 0,0-10 0,6 4 0,-5 0 0,5-5 0,-6 6 0,-1-7 0,1 0 0,0 0 0,0 0 0,-7-7 0,-1 6 0,-6-5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15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24575,'0'0'0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1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24575,'14'0'0,"0"0"0,0 0 0,20-9 0,6 7 0,21-7 0,-15 15 0,41-5 0,-33 5 0,5 2 0,3-1 0,6-4 0,8 11 0,-40-14 0,-16 7 0,-12 0 0,-8 1 0,-2 4 0,-10-4 0,-2 12 0,-7 1 0,-12 21 0,10-16 0,-9 14 0,17-18 0,-11 5 0,7 16 0,5 3 0,5 0 0,0 11 0,7-32 0,-7 16 0,0-5 0,6-5 0,-15 26 0,16-11 0,-13 0 0,13-3 0,-10-16 0,11 1 0,-5-1 0,6-5 0,0-8 0,0-8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19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24575,'7'13'0,"12"22"0,10 5 0,-7 0 0,2 1 0,-22-5 0,10-5 0,-1 26 0,-3-11 0,10 15 0,-16-15 0,7-4 0,-9 0 0,0 4-6784,0 15 6784,0-15 0,0-3 0,0-22 0,0-1 0,-6 0 0,5-5 0,-12 11 6784,6-10-6784,-7 10 0,6-11 0,-4 11 0,4-11 0,1 11 0,-5-10 0,10 10 0,-4-11 0,6 5 0,-6-6 0,4-1 0,-10 1 0,4-6 0,1 4 0,-6-4 0,6-1 0,-1 6 0,-4-6 0,4 7 0,1 0 0,-6-7 0,6 6 0,-1-6 0,2 7 0,0-6 0,4 4 0,-10-10 0,10 10 0,-4-11 0,6 6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2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24575,'7'-8'0,"-6"-4"0,11 11 0,2-18 0,52 16 0,18-9 0,15 12 0,-23 0 0,-15 0 0,-5 0 0,-16 0 0,14 0 0,-7 0 0,-31 0 0,-3 0 0,-6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21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15 24575,'-6'-8'0,"-1"2"0,-1 12 0,-4 2 0,10 6 0,-4 20 0,6-9 0,0 11 0,0-9 0,0-6 0,0 21 0,0-10 0,0 10 0,0-21 0,0-1 0,0-6 0,0 0 0,0 0 0,0-1 0,-6 1 0,11 0 0,-10 21 0,5-10 0,-2 11 0,-4-16 0,6-6 0,0-1 0,0-5 0,0-2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36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24575,'-22'14'0,"2"0"0,6 6 0,-2 16 0,7 10 0,0 15 0,9-1 0,0 1 0,0-21 0,0 46 0,0-54 0,0 41 0,0-46 0,0 16 0,0-12 0,0 5 0,7-10 0,-6-11 0,11 11 0,-10-4 0,10 5 0,-10-5 0,4-2 0,-6-6 0,6 5 0,-5 3 0,6 5 0,-1 1 0,1 0 0,7-1 0,0-5 0,-6-2 0,4-1 0,-2 18 0,5-6 0,1 11 0,-8-20 0,-2 4 0,-6-11 0,6-1 0,-4-2 0,10-10 0,-4 10 0,12-5 0,1 7 0,1-6 0,-2-2 0,-13 0 0,5-4 0,-4 4 0,6-6 0,-6 6 0,4-5 0,-17 6 0,10-1 0,-17-5 0,4 12 0,0-12 0,2 5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53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24575,'43'-7'0,"-12"-5"0,5 4 0,5 0 0,-16 2 0,62 6 0,-33 0 0,16 6 0,-35-4 0,-16 4 0,-9 0 0,8 2 0,2 26 0,-4-9 0,10 12 0,-18-11 0,-2-5 0,-6 52 0,0-20 0,0 38 0,0-30 0,0-15 0,-9 11 0,7-26 0,-14 11 0,-14 31 0,11-34 0,-17 21 0,22-42 0,0-10 0,0 0 0,-6-2 0,-1-6 0,-7-6 0,-14 4 0,17-4 0,-10 6 0,15 0 0,-1 0 0,-7 0 0,13 6 0,3-11 0,12 4 0,0-13 0,0-6 0,0 5 0,0-5 0,0 6 0,0 0 0,0 1 0,0-1 0,6 6 0,53-26 0,-27 20 0,55-25 0,-55 19 0,4 7 0,-16 1 0,15 12 0,-10 0 0,17 0 0,-14 0 0,-7 6 0,-1-4 0,0 4 0,1-6 0,7 6 0,-7 2 0,-1 6 0,-6-1 0,-6 1 0,4 0 0,-11 0 0,5-1 0,-6 1 0,7-6 0,-6 4 0,11-10 0,-10 10 0,4-4 0,-6 5 0,-6-5 0,4-2 0,-4-6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7:5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24575,'6'-8'0,"8"-4"0,22 11 0,-11-6 0,16 7 0,-26 0 0,5 7 0,15 12 0,11 42 0,5 15 0,-1-18 0,0 4 0,-6 3 0,0 7 0,-6-8 0,-5-17 0,-6-4 0,10 43 0,-34-61 0,6 17 0,-9-14 0,-6-7 0,4 5 0,-4-11 0,6 11 0,0-10 0,-6 4 0,-2-7 0,-6 1 0,1-6 0,-1-2 0,0-6 0,0 0 0,0 0 0,1 0 0,-22-9 0,16 7 0,-16-7 0,21 3 0,1 4 0,-1-4 0,0 0 0,6-2 0,-4 1 0,11-6 0,-12 12 0,12-11 0,-11 4 0,10-6 0,-4-6 0,6 5 0,6-11 0,2 17 0,-1-10 0,12 18 0,11-23 0,46 5 0,-27-6 0,0 0 0,2 9 0,-3 1 0,22-16 0,-35 22 0,-22 9 0,-5 7 0,4 0 0,-4 7 0,6 0 0,0 0 0,20 2 0,-15-7 0,16 6 0,-27-8 0,-2 7 0,-6 0 0,0 6 0,0-5 0,0-1 0,0-8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5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24575,'0'0'0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24575,'14'-14'0,"51"-8"0,-33 12 0,35-4 0,-41 14 0,-5 0 0,7 0 0,14 9 0,4-7 0,0 13 0,-10-13 0,-22 10 0,-2-4 0,-10 26 0,4-9 0,-6 18 0,-6-16 0,4-5 0,-10 4 0,-2-11 0,-1 5 0,-5-6 0,6-7 0,0 12 0,7-10 0,-6 5 0,12-2 0,-11-4 0,4 6 0,0-1 0,2 1 0,6 0 0,-6-6 0,5 4 0,-12-5 0,12 7 0,-11-6 0,16-2 0,-2-6 0,11 0 0,1 0 0,0 0 0,21-9 0,-10 7 0,32-7 0,-26 9 0,5 6 0,-16-5 0,-6 12 0,0-6 0,0 7 0,-7 0 0,-1 0 0,-6-1 0,0 1 0,0 0 0,0 0 0,0 6 0,-6 1 0,-1 7 0,-10 14 0,2-11 0,-1 5 0,2-10 0,0-10 0,0 4 0,1-13 0,5 6 0,-4-12 0,4 5 0,0 0 0,-4-4 0,-2 4 0,-1-6 0,-5 0 0,6-6 0,1 4 0,-1-4 0,0 6 0,-6 0 0,5 0 0,1 0 0,8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1:58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24575,'0'14'0,"6"6"0,2-11 0,5 16 0,1-10 0,0 13 0,3 14 0,-9-11 0,1 26 0,-9-32 0,0 16 0,0-5 0,0 10 0,0 15 0,0-15 0,-6-3 0,4-22 0,-4-1 0,0-6 0,-13 20 0,2-9 0,-9 18 0,18-22 0,-4-1 0,5-6 0,-7 6 0,0-5 0,6 11 0,2-11 0,0 11 0,5-10 0,-12 10 0,12-5 0,-11 1 0,4-2 0,0-7 0,-4 1 0,4-6 0,1 4 0,1-4 0,-1-1 0,6 6 0,-11-6 0,4 1 0,0 4 0,-4-10 0,4 10 0,-5-10 0,-1 4 0,6 0 0,-4-5 0,10 12 0,-4-6 0,6 1 0,0-2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4:17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419 112 24575,'-22'-7'0,"-4"6"0,5-5 0,-51 6 0,39 6 0,-32-5 0,51 12 0,1-12 0,-1 5 0,6 1 0,-4-6 0,-2 11 0,-1-4 0,-5 0 0,12 4 0,-4 2 0,4-5 0,1 9 0,-6-10 0,6 12 0,-1 1 0,2 7 0,6-1 0,0-5 0,0-2 0,0 0 0,6-5 0,2 5 0,26-4 0,6-7 0,6 6 0,-10-13 0,-16 10 0,-12-5 0,10 13 0,-2 2 0,42 36 0,-23-29 0,11 22 0,-34-38 0,-6 1 0,-4 6 0,4-5 0,-6 11 0,0-4 0,0-1 0,0 5 0,-9 10 0,-11 10 0,-6 0 0,-7-3 0,5-16 0,7-5 0,1-2 0,6-7 0,6 1 0,-4-6 0,4-2 0,-5-6 0,-1 0 0,0 0 0,-6 0 0,5-6 0,-5 4 0,6-10 0,0 4 0,7-5 0,1-1 0,6 0 0,0-6 0,0-1 0,0-1 0,0 2 0,0 1 0,6 3 0,8-4 0,7 0 0,7-1 0,-7-7 0,-1 13 0,0-3 0,-5 10 0,5-6 0,15-11 0,-10 2 0,17-4 0,-27 7 0,4 6 0,-12 6 0,1-4 0,4 4 0,-10-12 0,4 5 0,-6-26 0,0 16 0,14-62 0,-10 54 0,10-23 0,0-4 0,-10 13 0,10-44 0,-8 51 0,-4-1 0,4 26 0,-6-5 0,0 6 0,-6 7 0,4-5 0,-10 10 0,11 2 0,-12 2 0,6 4 0,-1 0 0,2 1 0,6 1 0,0-2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05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24575,'0'0'0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1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6 24575,'-34'0'0,"9"-6"0,-12 11 0,11-10 0,-40 11 0,33-6 0,-31 0 0,50 0 0,0 0 0,0 6 0,-6 2 0,5 12 0,1 1 0,8 52 0,6-20 0,0 17 0,0-29 0,0-19 0,0 5 0,6-5 0,2-9 0,6 0 0,-1-12 0,1 5 0,0-6 0,6 0 0,1 0 0,1 0 0,-2 0 0,-6-6 0,-1 5 0,7-12 0,-4 6 0,3-7 0,-5 0 0,-6 0 0,4 1 0,-4-1 0,-1 0 0,6 6 0,-12-4 0,11 4 0,-10-5 0,4-1 0,0 0 0,-4 0 0,4 0 0,-6 1 0,6 5 0,-4-4 0,10 10 0,-5-10 0,7 4 0,-6-5 0,4 5 0,-10-4 0,10 10 0,-11-10 0,12 10 0,-12-10 0,5 4 0,-12-5 0,-1 5 0,-1-4 0,-4 10 0,10 8 0,-4 24 0,6 2 0,0 25 0,0-11 0,0 0 0,0-10 0,0-10 0,0-11 0,0 5 0,0-6 0,0 6 0,0 16 0,0-5 0,0 12 0,0-16 0,0 1 0,0-7 0,0 5 0,0-10 0,0 3 0,0 1 0,0 2 0,0 5 0,0 16 0,0 3 0,0-6 0,0-6 0,0-20 0,0 0 0,0 0 0,0-1 0,0 1 0,0 0 0,0 0 0,0 0 0,0-1 0,0 1 0,0 0 0,0-6 0,0-2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12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24575,'0'14'0,"6"0"0,-5 0 0,12 0 0,-6-1 0,1 7 0,4 2 0,-10 5 0,4 1 0,-6-1 0,0 1 0,0 44 0,0-18 0,0 37 0,0-45 0,0-4 0,0-20 0,0 18 0,0-21 0,0 22 0,0-5 0,0-4 0,0 25 0,0-32 0,0 16 0,0-5 0,0 10 0,0 0 0,0-4 0,0-20 0,0-2 0,0-7 0,-6 1 0,4 0 0,-4 0 0,6-1 0,0 1 0,-6-6 0,4 4 0,-10-4 0,5-1 0,-7 0 0,6-1 0,-4 1 0,4 1 0,1 4 0,-6-10 0,12 10 0,-5-10 0,6 4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5:55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24575,'6'-8'0,"2"2"0,26-3 0,6 7 0,0-7 0,1 9 0,-5 0 0,10 0 0,0 0 0,-10 0 0,-10 0 0,-10 0 0,10 0 0,10 9 0,10-7 0,0 13 0,-4-13 0,-27 10 0,-2-4 0,-13 12 0,0 16 0,0 10 0,0 0 0,0 11 0,0-26 0,0 11 0,-6-14 0,4 0 0,-16-1 0,8-5 0,-3-3 0,0-5 0,6-6 0,-13 4 0,-2-4 0,-5-1 0,5 0 0,2-7 0,1 0 0,3 0 0,-10 0 0,11 0 0,-5 0 0,6-7 0,0 6 0,-5-5 0,3 6 0,-10 0 0,-10 9 0,11-1 0,-10 9 0,40-10 0,4 0 0,19-7 0,-1 0 0,46 0 0,-20 0 0,38 0 0,0 0 0,-23 0 0,2 0 0,-29 0 0,-5 0 0,-5 6 0,6-5 0,-17 5 0,-13 0 0,-1 2 0,0 6 0,5 21 0,6 4 0,4 22 0,-10 0 0,-2-15 0,-9 11 0,0-11 0,-9 15 0,-36 15 0,7-11 0,0-11 0,0-1 0,1 1 0,5 12 0,8-46 0,14-6 0,-9-7 0,5-1 0,-6-6 0,-16 0 0,10 0 0,-29-9 0,30 7 0,-17-7 0,14 3 0,6 4 0,3-4 0,5 0 0,0 5 0,0-6 0,-6 1 0,5 5 0,-11-11 0,5 10 0,-1-4 0,8 6 0,8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5:56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24575,'20'-14'0,"-4"6"0,24 2 0,-21 6 0,67 0 0,-39 0 0,44 0 0,-45 0 0,-9 0 0,-24-6 0,0 4 0,-12-4 0,5 6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5:57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24575,'14'0'0,"0"0"0,-1-6 0,1 4 0,0-4 0,0 12 0,0-4 0,20 4 0,-9-6 0,12 0 0,-18 0 0,-5 0 0,-6 6 0,4-4 0,-4 4 0,-1 0 0,0-5 0,-7 6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01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24575,'0'20'0,"0"-5"0,0 11 0,0-11 0,0 26 0,0 36 0,0 6 0,0-6 0,0 10 0,0-12 0,0-53 0,6-8 0,1-8 0,7-12 0,0 4 0,6-10 0,16 10 0,10-4 0,45 21 0,-37-6 0,18 13 0,-44-8 0,-1 0 0,-5 0 0,-2-7 0,-13 12 0,-1-10 0,-6 32 0,0-16 0,0 17 0,0-14 0,-6-1 0,-1-5 0,-7-3 0,0-11 0,0-2 0,-6 0 0,-16-13 0,-10 11 0,-15-13 0,15 9 0,4 0 0,21 0 0,7 6 0,2-11 0,10 16 0,-10-22 0,4 16 0,0-11 0,2 6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16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24575,'-28'27'0,"0"-5"0,7-3 0,-11 16 0,15-16 0,-8 22 0,11-26 0,0 11 0,7 2 0,-6 1 0,12 5 0,-5-7 0,6 1 0,0-1 0,0 1 0,0-1 0,0 1 0,0 0 0,0-1 0,0 1 0,0-1 0,0 1 0,0-7 0,6 5 0,1-4 0,1-1 0,-2 5 0,-6-11 0,0 12 0,0-12 0,0 11 0,0-11 0,0 11 0,0-10 0,0 3 0,0 1 0,6-4 0,-4 4 0,4-1 0,6 3 0,-9 5 0,16-5 0,-5-2 0,-5-6 0,9 6 0,-4 1 0,1 7 0,11-1 0,-10-5 0,10-3 0,-17-5 0,9-6 0,-16-2 0,4-6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2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24575,'0'14'0,"0"0"0,0 0 0,0 0 0,0-1 0,0 7 0,0 16 0,0-4 0,0 55 0,0-34 0,-9 38 0,7-51 0,-7-5 0,9-34 0,0-2 0,0-13 0,0 0 0,0 1 0,0-1 0,12 6 0,-3 2 0,32 6 0,-16 0 0,17 6 0,1-4 0,-24 16 0,8 42 0,-27-6 0,0 6 0,0 1 0,0-8 0,0 35 0,0-42 0,0 0 0,0-10 0,-6-22 0,-2-8 0,-6 0 0,0-5 0,-50 5 0,16-6 0,-43 0 0,51 0 0,0 0 0,24 7 0,3-6 0,6 5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24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24575,'14'-8'0,"6"2"0,-5 6 0,26 0 0,-22 0 0,16 6 0,-21-4 0,-1 4 0,1-6 0,0 0 0,0 0 0,0 0 0,-1 0 0,1 0 0,0 0 0,0 0 0,-1 0 0,1 0 0,0 0 0,-6 0 0,-2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1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24575,'6'14'0,"1"0"0,14 29 0,1 8 0,-7 4 0,4-2 0,-3 1 0,-16 3 0,6-26 0,-5 26 0,6 19 0,-7-7 0,0 7 0,0-1 0,0-20 0,0 4 0,0-2 0,0-18 0,0 7 0,0 42 0,0-35 0,0 38 0,0-51 0,0 15 0,0-29 0,0 16 0,-7-15 0,0-5 0,-7-8 0,6-2 0,-4-11 0,4 6 0,-5-1 0,-1 1 0,6 7 0,-4-6 0,10-2 0,-4-6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1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24575,'19'0'0,"18"0"0,-6 0 0,56 0 0,-33 0 0,37 0 0,-52 0 0,2 0 0,-25 0 0,3 0 0,-5 0 0,6 0 0,-5 0 0,5 0 0,-12 0 0,-2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1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24575,'0'13'0,"0"1"0,0 6 0,0-5 0,0 26 0,0-16 0,0 32 0,0-11 0,0 0 0,0-9 0,0-18 0,0-17 0,0-4 0,0-11 0,0-1 0,0 6 0,0 2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5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24575,'-8'12'0,"-16"19"0,20 0 0,-29 56 0,30-3 0,-5-20 0,2 0 0,6 20 0,0-11 0,0 1 0,0 18 0,0-13 0,0 0 0,0 5 0,0 3 0,0-55 0,0 10 0,0-21 0,0 20 0,0-16 0,0 17 0,0-14 0,0-7 0,6 6 0,1-6 0,13 0 0,-4 5 0,3-10 0,-5-2 0,0-2 0,0-11 0,-7 12 0,6-6 0,-6 1 0,7-2 0,0-6 0,-6 0 0,-2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6:59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24575,'0'0'0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03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69 24575,'-6'-7'0,"4"-5"0,-10 10 0,11-10 0,-12 4 0,6 0 0,-7-4 0,-6 11 0,5-5 0,-26 6 0,16 0 0,-17 0 0,20 12 0,2 3 0,6 13 0,7-7 0,1-1 0,6-6 0,0 0 0,0 5 0,6 3 0,1 5 0,7-11 0,0 2 0,-6-10 0,4-1 0,-4 6 0,5-12 0,1 5 0,0-6 0,-6-6 0,4 5 0,-11-12 0,12 12 0,-12-11 0,11 4 0,-10-6 0,10 7 0,-4-6 0,6 12 0,-1-11 0,-5 4 0,4 0 0,-10-4 0,16 4 0,-9 1 0,11-6 0,-6 12 0,-6 1 0,-2 8 0,-6 5 0,0 1 0,0 6 0,0-5 0,0 5 0,0 0 0,0 2 0,0 5 0,0 1 0,0-1 0,0 1 0,0-7 0,0 20 0,0-1 0,0 21 0,0-21 0,0 0 0,0-24 0,0 4 0,0-7 0,0 7 0,0-4 0,0 4 0,0-1 0,0-3 0,0 4 0,0 0 0,0 1 0,0 7 0,0-1 0,0 1 0,0-7 0,0-1 0,0-6 0,0 0 0,0 6 0,0-5 0,0 11 0,-6-5 0,4 1 0,-4-2 0,6 0 0,0-5 0,0-1 0,0-8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0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24575,'14'28'0,"5"-7"0,3 5 0,-1-4 0,-1 5 0,-12 1 0,4-7 0,-10 5 0,10-4 0,-11 5 0,6 16 0,-1-12 0,-5 26 0,5-32 0,-6 31 0,0-17 0,9 18 0,0 8 0,-7-13 0,0 1 0,11 12 0,1-1 0,-3 27 0,0-51 0,-2 1 0,-9-5 0,0-5 0,0 11 0,0-20 0,0 4 0,-6-11 0,4 26 0,-4-16 0,6 17 0,0-14 0,0 0 0,0-7 0,0 5 0,0-11 0,0 11 0,-6-10 0,-1-3 0,-7-6 0,0-1 0,0-5 0,0 5 0,7 1 0,-5-6 0,4 5 0,-6-12 0,0 5 0,1-6 0,5 1 0,2 5 0,6-5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03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24575,'0'-14'0,"6"6"0,1 2 0,13 6 0,2 6 0,5-4 0,1 4 0,-1-6 0,16 0 0,3 9 0,-6-7 0,0 7 0,-24-9 0,4 0 0,-7-6 0,1 5 0,0-5 0,0 6 0,0 0 0,-1 0 0,1 0 0,0 0 0,0-7 0,-1 6 0,1-5 0,0 6 0,-6 6 0,-2-5 0,-6 6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08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24575,'-28'12'0,"1"-2"0,5 3 0,-4 6 0,-1 11 0,10 16 0,-1 15 0,18-1 0,0 1 0,0-15 0,0-10 0,0 5 0,0-1 0,0 6 0,0-4 0,0-14 0,0-1 0,0 1 0,0 0 0,0-7 0,0 5 0,0-4 0,0 5 0,0-5 0,0-3 0,0-5 0,0 21 0,0-10 0,0 17 0,0-14 0,0 14 0,0-17 0,0 10 0,0 0 0,0-10 0,0 11 0,0-10 0,0-5 0,0 1 0,0-2 0,0-6 0,0-1 0,0 7 0,0-4 0,7 10 0,3 10 0,5-17 0,-5 35 0,2-41 0,-4 21 0,6-14 0,0-11 0,6 16 0,-5-22 0,5 15 0,-6-16 0,-7 10 0,5-10 0,2-2 0,-5-2 0,4-4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10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24575,'0'0'0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1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24575,'14'-7'0,"0"1"0,6 6 0,-5 0 0,5-6 0,0 4 0,-5-4 0,11 6 0,-11 0 0,5 6 0,-6-4 0,0 10 0,0-5 0,-1 1 0,4 25 0,20 31 0,-21-10 0,19 18 0,-34-44 0,6-1 0,-7-5 0,0-2 0,0 0 0,0 1 0,0 7 0,0-7 0,0 20 0,0-1 0,0 0 0,0 0 0,0-24 0,0 4 0,0-7 0,0 1 0,-7 0 0,0 0 0,-7 6 0,0-5 0,0-1 0,7-2 0,-5-11 0,4 12 0,-6-6 0,-6 1 0,5-2 0,-5-6 0,6 0 0,0 0 0,1 0 0,-1 0 0,6-6 0,-4 4 0,4-4 0,1 0 0,-6 5 0,12-12 0,-5 6 0,6-13 0,-9-16 0,6 11 0,-6-10 0,9 21 0,7 6 0,0 2 0,7 6 0,0 0 0,0 0 0,-1 0 0,1 0 0,0 0 0,6 0 0,-5 0 0,5 6 0,-6-4 0,-7 10 0,0-4 0,-1 6 0,-5-1 0,12 7 0,-12-4 0,11 4 0,-4-7 0,6 1 0,-7 0 0,6-6 0,-6-2 0,1 0 0,4 2 0,-10 5 0,4 1 0,-6 0 0,6 0 0,-4-1 0,4 1 0,0-6 0,-11-2 0,10 0 0,-5-4 0,1 10 0,5-4 0,-6 5 0,0 1 0,0-6 0,0-2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28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24575,'0'13'0,"0"1"0,0 0 0,-6 6 0,-8 1 0,5 1 0,-21 19 0,25-16 0,-22 32 0,25-11 0,-7 0 0,9 11 0,0-26 0,0 5 0,0 5 0,0-16 0,0 11 0,0-10 0,0-4 0,0-1 0,6-7 0,-4-2 0,10-4 0,-4 12 0,5 1 0,-5 7 0,-2-1 0,-6-5 0,0-2 0,0-6 0,0-1 0,0 1 0,0 6 0,6-5 0,-4 5 0,10 0 0,-4-5 0,-1 5 0,0 0 0,-7-4 0,6-3 0,-5 0 0,5-6 0,-6 7 0,6 6 0,-4 1 0,10 1 0,-10-2 0,10-6 0,-10-1 0,10-5 0,-11 4 0,12-10 0,-6 4 0,1 0 0,4-4 0,-4 4 0,-1 0 0,6-5 0,-6 5 0,7 1 0,0-6 0,0 5 0,-7 0 0,6-4 0,-12 4 0,5-6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2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24575,'0'27'0,"0"-5"0,0 19 0,0-2 0,0 22 0,0 0 0,0 0 0,0-21 0,0-6 0,0-20 0,0 0 0,0 0 0,0-1 0,0 1 0,0 6 0,0-5 0,0 11 0,0 41 0,0-14 0,0 38 0,0-45 0,0-10 0,0-22 0,0-8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29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24575,'0'0'0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3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24575,'0'14'0,"0"6"0,0-5 0,0 11 0,0-11 0,0 11 0,0-10 0,0 4 0,0-7 0,6-11 0,1 3 0,7-12 0,6 7 0,2 7 0,-1-6 0,5 5 0,-11 0 0,5-4 0,-6 10 0,0-10 0,-6 10 0,15 77 0,-19-4 0,10-20 0,-1-2 0,-11 14 0,7-41 0,-9-10 0,0-5 0,0 7 0,0-1 0,-6-5 0,-2 4 0,-5-11 0,-1 5 0,0-12 0,6 4 0,-4-11 0,5 6 0,-7-7 0,0-7 0,0 6 0,0-11 0,1 10 0,5-10 0,2 4 0,0 1 0,4-6 0,-16 0 0,9 3 0,-11-2 0,12 12 0,2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33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24575,'28'0'0,"-7"0"0,-1 6 0,0-5 0,-5 5 0,5-6 0,-6 0 0,0 0 0,0 0 0,-1 0 0,1 0 0,0 0 0,0 0 0,0 0 0,-1 0 0,1 0 0,0 0 0,0 0 0,-1 0 0,1 0 0,-6 0 0,-2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35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24575,'6'14'0,"2"6"0,-1-5 0,18 26 0,-3-1 0,10 21 0,-3 0 0,-12-21 0,-6 15 0,-5-15 0,-6 6 0,0 11 0,0-11 0,0 0 0,0-4 0,0-14 0,0-7 0,0 5 0,0 11 0,0-6 0,0 5 0,0-10 0,0-11 0,0 5 0,0-6 0,0 0 0,-6 0 0,-2-1 0,0 1 0,-4-6 0,11 4 0,-12-4 0,0 12 0,3-5 0,-8 5 0,17-6 0,-12-1 0,6 1 0,-1 0 0,-4-6 0,10 4 0,-10-11 0,10 12 0,-10-12 0,11 12 0,-12-12 0,12 11 0,-11-10 0,4 4 0,0-6 0,2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3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24575,'7'1'0,"6"4"0,66-11 0,-43 6 0,41 0 0,-63-6 0,-1 4 0,7-4 0,16 6 0,41 0 0,-24 0 0,34-18 0,-62 14 0,10-14 0,-21 18 0,0 0 0,-1 0 0,7 0 0,-10 6 0,2 1 0,-12 1 0,0-2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05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24575,'0'14'0,"0"0"0,-6 0 0,-1 6 0,-30 46 0,10 18 0,10-23 0,2 6 0,-3 14 0,4-3 0,10 13 0,-6-2 0,2 0 0,8 2 0,0-27 0,0 1 0,0 26 0,6-45 0,-4-10 0,4-16 0,-6-7 0,0 1 0,6-6 0,-4 4 0,10-4 0,47 28 0,-39-17 0,49 18 0,-59-30 0,9-1 0,-5-6 0,0 0 0,0 0 0,0 0 0,-7 0 0,-1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3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24575,'0'14'0,"0"-1"0,0 52 0,0 15 0,0 8 0,0-12 0,0-1 0,3 17 0,0-10 0,-1-15 0,10-47 0,-4-13 0,5 0 0,-5-7 0,-2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19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24575,'-13'7'0,"-1"5"0,0-10 0,0 16 0,7-8 0,-8 30 0,12-14 0,-12 16 0,14-21 0,-14 20 0,-6-1 0,-7 51 0,10-42 0,1 0 0,2 0 0,3 1 0,2 12 0,3-3 0,-2-6 0,9 35 0,0-42 0,0 44 0,0-36 0,0 33 0,9-41 0,-7 0 0,7-10 0,-9-10 0,0-10 0,0 4 0,7-13 0,-6 6 0,11-12 0,-4 5 0,6 0 0,0-4 0,5 10 0,3-4 0,-1-1 0,-1 0 0,-6-7 0,0 0 0,0 0 0,6 0 0,-5 0 0,11 0 0,-17 0 0,3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19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24575,'0'0'0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2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24575,'-20'14'0,"4"-1"0,-4 1 0,7 0 0,-1-6 0,0 4 0,0-4 0,7 5 0,-6 1 0,6 6 0,-7-11 0,0 16 0,7-10 0,0 27 0,7-10 0,0 10 0,0 0 0,0-17 0,7 16 0,6-19 0,9-1 0,-1-7 0,-7-2 0,-8-17 0,0 10 0,2-11 0,12 0 0,-5 4 0,5-4 0,-6 6 0,0-6 0,-1 4 0,-5-10 0,4 5 0,2-1 0,1-4 0,5 10 0,-6-10 0,-6 4 0,4 1 0,-10-6 0,4 6 0,-6-7 0,0 0 0,0 0 0,-6 1 0,4-1 0,-10 6 0,10-4 0,-4 4 0,6-6 0,0-6 0,-6 5 0,4-5 0,-10 13 0,11-6 0,1 6 0,1-7 0,11 0 0,-10 0 0,4 1 0,-6 11 0,0 10 0,0 7 0,0 5 0,0-6 0,0-1 0,0 22 0,0-16 0,0 22 0,0-20 0,0 1 0,0 4 0,0 10 0,0-5 0,0 26 0,0-25 0,0 25 0,0-32 0,0 16 0,0-20 0,0 7 0,0 14 0,0-11 0,0 26 0,0-32 0,0 16 0,-9-5 0,7-4 0,-7 10 0,9-14 0,0-7 0,0-1 0,0-6 0,0-1 0,0-5 0,0-2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24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24575,'14'6'0,"0"2"0,0 0 0,6 10 0,1-9 0,1 11 0,-3 0 0,-11-5 0,4 11 0,-4-4 0,9 20 0,-9-11 0,1 12 0,-9-22 0,0 5 0,0 10 0,0 10 0,9 15 0,-7 0 0,7 0 0,-9-15 0,0-4 0,0 0 0,0 4 0,0 15 0,0 30 0,0-23 0,0 2 0,0-14 0,0-31 0,-6 11 0,5-16 0,-6-6 0,7 0 0,0-1 0,-6 1 0,5 0 0,-5 0 0,0-7 0,4 6 0,-10 0 0,10 3 0,-4 4 0,6-7 0,0 1 0,-6-6 0,4 4 0,-10-10 0,5 4 0,-7-6 0,6 0 0,2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2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24575,'0'0'0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28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24575,'-6'8'0,"-2"4"0,0-4 0,2 6 0,6-1 0,0 1 0,-6 0 0,5 6 0,-5-5 0,6 5 0,0 0 0,-7 1 0,6 7 0,-5 0 0,6-1 0,0-5 0,0 4 0,-6-5 0,4 7 0,-4-1 0,6 1 0,0-1 0,0 1 0,0-7 0,0-1 0,0 0 0,0-5 0,-6 11 0,4-4 0,-4 5 0,6-5 0,0-2 0,0-6 0,-28 50 0,14-37 0,-22 38 0,28-51 0,-4-1 0,5 7 0,-7 2 0,0-1 0,6-1 0,-4-6 0,11 0 0,-12-7 0,12 5 0,-5-4 0,6 6 0,0 0 0,0 0 0,0-1 0,0 1 0,0 0 0,0 0 0,0-1 0,0 7 0,0-4 0,0 4 0,0-7 0,0 7 0,0-4 0,0 3 0,0-5 0,0 0 0,0 0 0,0 0 0,0-1 0,0 1 0,6 0 0,-5 0 0,12-7 0,-6 6 0,7-12 0,-6 11 0,4-10 0,-4 10 0,5-10 0,-5 10 0,4-11 0,-4 6 0,0-1 0,4-5 0,-11 5 0,5-6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32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24575,'14'6'0,"0"2"0,6 6 0,-5-6 0,5-2 0,-6 0 0,20 13 0,-15-2 0,10 15 0,-23-11 0,-6 1 0,0 19 0,0-16 0,0 62 0,0-48 0,0 33 0,0-30 0,0-16 0,-6 14 0,-2-18 0,-6-1 0,1-1 0,-1 0 0,-6 2 0,11-1 0,-10 5 0,12-11 0,-7 5 0,6-6 0,-4-6 0,4-2 0,-5 0 0,-1-5 0,0 6 0,6-1 0,-4-5 0,11 11 0,-12-10 0,12 10 0,-5-4 0,0 6 0,4-1 0,-10-5 0,10-8 0,-10-1 0,11 1 0,-18 1 0,10 5 0,-11-6 0,6 0 0,7 6 0,0-10 0,7 2 0,0-12 0,9-20 0,-6 9 0,12-12 0,-7 24 0,-1 0 0,5 12 0,-10-11 0,10 10 0,-4-4 0,6 0 0,-1 4 0,1-4 0,0 6 0,0-6 0,6 5 0,-5-6 0,5 14 0,-6-6 0,-1 11 0,1-10 0,-6 10 0,4-10 0,-4 10 0,-1-4 0,6 11 0,-6 3 0,1-1 0,-2-1 0,-6-6 0,6-6 0,-4 4 0,4-10 0,-6 4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3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24575,'-8'14'0,"2"-1"0,6 22 0,-6-10 0,5 17 0,3 1 0,1-18 0,6 30 0,-9-29 0,0 16 0,0-15 0,0-5 0,6-8 0,1-8 0,13-6 0,-4 0 0,24 0 0,-14 0 0,10 0 0,5 0 0,-22 6 0,15-5 0,-20 12 0,-6-6 0,-2 7 0,-6 6 0,0 2 0,-6-1 0,4 5 0,-21 70 0,11-37 0,2 4 0,-2 20 0,2 0 0,1-16 0,0-5 0,0 29 0,7-52 0,-13-10 0,7-23 0,-26-15 0,-36 7 0,16-13 0,-18 19 0,56-14 0,4 14 0,12-10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3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24575,'14'-8'0,"-1"2"0,7 6 0,-4 0 0,4 0 0,-7 0 0,1 0 0,-6-6 0,4 5 0,-4-6 0,-1 1 0,12 5 0,-10-5 0,11 6 0,-6 0 0,-1 0 0,-5 6 0,-2 1 0,-6 1 0,0-2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0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24575,'12'28'0,"0"14"0,54 19 0,9 3 0,-28 1 0,25 4 0,-7-2 0,-48-21 0,-5 0 0,-3-10 0,-9-16 0,0 0 0,0 1 0,0 52 0,0-20 0,0 23 0,0-33 0,0-16 0,0 1 0,-6-1 0,4-5 0,-10-8 0,-17 10 0,10-14 0,-27 37 0,26-7 0,-6 6 0,9-4 0,9 1 0,-4-18 0,11 9 0,-6-20 0,1-6 0,5 4 0,-11-10 0,4 4 0,-6-6 0,0 0 0,1 0 0,5-6 0,2-2 0,6 0 0,0 2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5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24575,'20'14'0,"-5"-1"0,8 22 0,-9-16 0,-3 22 0,-5-5 0,-6 10 0,0 15 0,0-1 0,0-13 0,0-5 0,0-15 0,0 16 0,0-12 0,0 11 0,0 1 0,0-18 0,0 16 0,0-26 0,0 11 0,0-5 0,0 1 0,0-2 0,0 0 0,0 1 0,0 0 0,0-1 0,0-6 0,0 0 0,0 6 0,0 1 0,0 7 0,0-7 0,-6-1 0,-2 0 0,-6-5 0,0 5 0,1-6 0,5 0 0,-4-6 0,4-2 0,0 0 0,-4-5 0,5 5 0,-7 1 0,0-6 0,0 11 0,7-4 0,0 6 0,7-7 0,0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0 24575,'-14'14'0,"0"0"0,6 6 0,-12 46 0,7-13 0,5 7 0,0 1 0,-1 8 0,8-7 0,2-3 0,-1-12 0,0 39 0,0-61 0,0 32 0,0-11 0,0 0 0,0-4 0,0-20 0,0-2 0,0 0 0,6 1 0,2 1 0,5-3 0,1-5 0,-6 0 0,4 0 0,-10 0 0,4-1 0,-6 7 0,0 2 0,0-1 0,0-1 0,0-6 0,0 0 0,0-1 0,6-5 0,-5 4 0,6-4 0,-7 12 0,0-5 0,0 5 0,0-6 0,0 6 0,6-11 0,1 9 0,7-16 0,-6 10 0,4-10 0,-10 10 0,4-4 0,-6-1 0,0-1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40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24575,'0'0'0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43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50 24575,'-13'-8'0,"-1"-4"0,6 4 0,-4 1 0,4 0 0,1 1 0,-6 5 0,6 1 0,-7 7 0,6 7 0,-4 0 0,10 6 0,-4 1 0,-3 22 0,7-12 0,-13 5 0,13-10 0,-4-4 0,6 5 0,6-5 0,2 4 0,6-17 0,-7 9 0,0-10 0,-1-1 0,-5 6 0,12-12 0,-6 5 0,7-6 0,0 0 0,0 0 0,-1-6 0,1 5 0,0-5 0,-6-1 0,-2 0 0,-6-7 0,0 0 0,6 0 0,-5 1 0,5-1 0,-6 0 0,0 0 0,0 1 0,0-1 0,0 0 0,0 0 0,0 0 0,0 1 0,0-1 0,0 0 0,0 13 0,0 8 0,0 9 0,0 10 0,0-5 0,0 7 0,0 14 0,0 4 0,0 0 0,0 11 0,0-11 0,0 15 0,0-15 0,0-4 0,0-14 0,0-1 0,0 16 0,0-12 0,0 5 0,0-16 0,-6 0 0,5 16 0,-5 10 0,6 0 0,0 11 0,0-32 0,0 10 0,0-21 0,0-7 0,0-1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4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24575,'22'21'0,"-2"5"0,-7-4 0,1 5 0,3 15 0,-9 4 0,1 45 0,6 8 0,-14-34 0,1-2 0,12 15 0,-14 8 0,0-61 0,0 32 0,0-11 0,0 0 0,0-4 0,0-20 0,0-2 0,0-1 0,0 3 0,0 5 0,0 1 0,0 0 0,0-1 0,0-5 0,-6-3 0,-1 1 0,-7-4 0,0 4 0,6-7 0,-4 1 0,5 0 0,-7 0 0,0 0 0,6-1 0,2 1 0,6 0 0,0-6 0,0-2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4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14 24575,'-13'0'0,"5"-6"0,-4 5 0,4-5 0,-6 18 0,0 3 0,1 7 0,-4 18 0,9 0 0,-8 6 0,6 11 0,2-32 0,-10 31 0,15-16 0,-6 21 0,9-1 0,0 1 0,0-15 0,0-4 0,0-14 0,-6 0 0,11-1 0,-10 1 0,2 14 0,1-11 0,-7 12 0,9-22 0,0 20 0,0-1 0,0 51 0,0-23 0,0 8 0,0-34 0,0-20 0,0 4 0,0-11 0,6-1 0,2-8 0,0 0 0,4-4 0,-11 10 0,12-10 0,-6 10 0,7-11 0,0 5 0,-7 1 0,6-6 0,-12 11 0,5-10 0,-6 4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53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24575,'0'0'0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5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24575,'13'7'0,"7"0"0,8 28 0,-6-10 0,4 17 0,-12-14 0,0-1 0,-7 1 0,-1 0 0,1-1 0,-6-5 0,5 18 0,-6-15 0,-6 18 0,5-16 0,-6 1 0,7 0 0,0-7 0,0 20 0,-6-22 0,-1 9 0,-1-15 0,-4-12 0,4 11 0,-12-4 0,-1 6 0,-7 0 0,7-7 0,1 5 0,6-10 0,0 4 0,0-6 0,1 0 0,5-6 0,2-2 0,6-5 0,0-1 0,0 0 0,0 0 0,0-6 0,0 5 0,0-5 0,6 12 0,2-4 0,26 11 0,-15-12 0,16 12 0,-27 1 0,10 1 0,-3 12 0,13-12 0,-7 5 0,-1 0 0,-6-4 0,0 4 0,0 0 0,-1-4 0,1 4 0,-6 0 0,-2 2 0,0-1 0,-4 6 0,10-12 0,-11 11 0,12-10 0,-6 4 0,1 0 0,4-4 0,-4 4 0,0 0 0,4-5 0,-11 12 0,-1-12 0,-1 5 0,-5-6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7:5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24575,'0'14'0,"0"0"0,0 6 0,0-5 0,0 11 0,0-5 0,0 7 0,0-7 0,0-1 0,0-6 0,0 0 0,0 0 0,0-1 0,0 1 0,0 0 0,0 6 0,0-5 0,0-7 0,0-10 0,0-11 0,6-7 0,8 11 0,1-4 0,5 13 0,-6 0 0,0 0 0,-1 0 0,1 0 0,-6 6 0,4-4 0,-4 10 0,6-10 0,-1 10 0,1-4 0,-6 5 0,4-5 0,-10 4 0,4-4 0,-6 12 0,0-5 0,0 5 0,0 0 0,0 46 0,0 18 0,0-21 0,0 3 0,0 0 0,0-4 0,0 22 0,0-12 0,0-44 0,-6-7 0,-2-7 0,-6-8 0,0-6 0,1 0 0,-1 0 0,0 0 0,0 0 0,0 0 0,1 6 0,5-10 0,-4 8 0,4-16 0,-6 11 0,7-6 0,1 7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18:00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24575,'14'0'0,"6"0"0,-5 0 0,5 0 0,-6 0 0,-1 0 0,1 0 0,0 0 0,0 0 0,-1 0 0,1 0 0,0-7 0,0 6 0,0-5 0,-1 6 0,1 0 0,0 0 0,0 0 0,-7 6 0,-1 2 0,-6-1 0,0-1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0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24575,'-6'8'0,"-1"-2"0,-13-6 0,-2 0 0,1 0 0,1 12 0,6-2 0,0 16 0,7-11 0,1 11 0,0-5 0,4 22 0,-4 33 0,6-8 0,0 8 0,0-33 0,0-16 0,0 16 0,0-12 0,0 26 0,0-6 0,0 4 0,0-4 0,0 4 0,0 40 0,0-1 0,0-3 0,0-30 0,0-4 0,0-11 0,-6 0 0,4 11 0,-4-32 0,6 9 0,6-26 0,2 4 0,12-4 0,-5 0 0,5 4 0,0-11 0,1 18 0,1-16 0,-2 9 0,-7-12 0,1 0 0,0 0 0,0 6 0,0-4 0,-1 4 0,-5-6 0,-2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10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24575,'-14'2'0,"-6"9"0,-1-16 0,-22 20 0,12-7 0,-5 9 0,16-3 0,6 6 0,1 1 0,5 7 0,2 14 0,6-11 0,0 12 0,0-16 0,0 1 0,6-1 0,8 1 0,22 5 0,-11-4 0,10-2 0,-22-7 0,65 40 0,-48-40 0,41 38 0,-65-50 0,-6 6 0,0-1 0,-6 7 0,-2 2 0,-5-1 0,-24 50 0,18-38 0,-17 27 0,22-48 0,0-12 0,0-6 0,-6-2 0,-1-5 0,6-1 0,-10 6 0,22-4 0,-15 4 0,10-6 0,-6 7 0,7-12 0,1 10 0,6-11 0,0 7 0,0-1 0,6 0 0,7 0 0,3 7 0,4-6 0,-7 6 0,7-7 0,-4 0 0,4-6 0,-13-1 0,-1-7 0,-6-14 0,0 11 0,15-57 0,-12 35 0,11-17 0,-14 35 0,0 21 0,0-6 0,0 5 0,0-5 0,0 6 0,7 1 0,-6-1 0,5 0 0,-6 0 0,0 1 0,-6 5 0,5-4 0,-6 10 0,7-4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1-31T18:08:11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05BD363-A636-D449-BEB0-316BC05C50C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371599" y="764280"/>
            <a:ext cx="5028480" cy="3771360"/>
          </a:xfrm>
          <a:prstGeom prst="rect">
            <a:avLst/>
          </a:prstGeom>
          <a:noFill/>
          <a:ln>
            <a:noFill/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B118EFE-8174-684C-B5C6-8C3D2E85E18F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777239" y="4777560"/>
            <a:ext cx="6217560" cy="452592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" name="Header Placeholder 3">
            <a:extLst>
              <a:ext uri="{FF2B5EF4-FFF2-40B4-BE49-F238E27FC236}">
                <a16:creationId xmlns:a16="http://schemas.microsoft.com/office/drawing/2014/main" id="{44B473CB-C99E-9C4D-84EE-740164617DBC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1554479" y="5532120"/>
            <a:ext cx="6217560" cy="452592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noAutofit/>
          </a:bodyPr>
          <a:lstStyle>
            <a:lvl1pPr lvl="0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2D5F73-D2C5-3E4A-8955-907C07F1FE93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0" y="955548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Ctr="0">
            <a:noAutofit/>
          </a:bodyPr>
          <a:lstStyle>
            <a:lvl1pPr lvl="0" algn="r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A2DC7E-2F0E-594C-9421-FF576FBA6674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noAutofit/>
          </a:bodyPr>
          <a:lstStyle>
            <a:lvl1pPr lvl="0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0A774E-35A2-264A-93DA-7478D082DB1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4399200" y="0"/>
            <a:ext cx="3372840" cy="50256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b" anchorCtr="0">
            <a:noAutofit/>
          </a:bodyPr>
          <a:lstStyle>
            <a:lvl1pPr lvl="0" algn="r" hangingPunct="0">
              <a:buNone/>
              <a:tabLst/>
              <a:defRPr lang="en-US" sz="1400" kern="1200">
                <a:latin typeface="Liberation Serif" pitchFamily="18"/>
                <a:ea typeface="DejaVu Sans" pitchFamily="2"/>
                <a:cs typeface="DejaVu Sans" pitchFamily="2"/>
              </a:defRPr>
            </a:lvl1pPr>
          </a:lstStyle>
          <a:p>
            <a:pPr lvl="0"/>
            <a:fld id="{C5A0DFA8-7CAB-994B-88E9-69788942848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3956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216000" marR="0" indent="-216000" hangingPunct="0">
      <a:tabLst/>
      <a:defRPr lang="en-US" sz="2000" b="0" i="0" u="none" strike="noStrike" kern="1200" cap="none">
        <a:ln>
          <a:noFill/>
        </a:ln>
        <a:highlight>
          <a:scrgbClr r="0" g="0" b="0">
            <a:alpha val="0"/>
          </a:scrgbClr>
        </a:highlight>
        <a:latin typeface="Liberation Sans" pitchFamily="18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FE6F1A-7944-7C41-BB46-FB9BB847C77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718F869-6EEA-4547-A296-397E809A7180}" type="slidenum">
              <a:t>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F4E3EAA-63A0-1A46-81AF-1853093656E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DEE0E7-8873-7B4E-94E0-B7A216BD955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5E80577F-FB7B-2549-91FF-46609E6D69C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CAA162E-A7E0-7844-B409-24220E374A8E}" type="slidenum">
              <a:t>15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1D5CA634-71B6-E744-A877-CCA614D37D0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34AFA582-5600-3646-9092-F77A3D2F3DBE}" type="slidenum">
              <a:t>15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5877AF5-E739-2645-AC48-9BBC0421E47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59D5FE-BFC8-C844-B1B1-B3C1B53F0A0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50FB873-C8F8-A14C-AF55-A2FB7AB6F46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4839E8F-6E8F-714C-B1E8-C2212E2DBCFD}" type="slidenum">
              <a:t>115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723B96BD-040E-724B-A0CD-03BA74F60CF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AF3E1B8-FEBA-0644-AA75-3B4D8D9695AB}" type="slidenum">
              <a:t>115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83F92D4-1C5A-F14C-980A-4736FE2C989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B6E1162-F530-854E-8182-1699111D7DD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50FB873-C8F8-A14C-AF55-A2FB7AB6F46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4839E8F-6E8F-714C-B1E8-C2212E2DBCFD}" type="slidenum">
              <a:t>116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723B96BD-040E-724B-A0CD-03BA74F60CF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AF3E1B8-FEBA-0644-AA75-3B4D8D9695AB}" type="slidenum">
              <a:t>116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83F92D4-1C5A-F14C-980A-4736FE2C989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B6E1162-F530-854E-8182-1699111D7DD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99565930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CD6A0DC9-471A-5044-A918-D7B3FD155B4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5D63C58-AA3F-FA4C-876E-0FA5E54D5EA6}" type="slidenum">
              <a:t>117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4D8E4354-E62C-554A-9365-E94E0A5F4DF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6057664-E51A-DF4E-8A70-7C2400AF1BD6}" type="slidenum">
              <a:t>117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6FD861C-313B-9446-B924-F27BEC53C04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0B0696-F223-AE47-A6D5-CE61025945B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118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118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1671475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119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119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3719375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120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120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16699822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121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121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85237187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122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122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81471407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0403B8E-22A1-2944-9EB5-FD3D9DC6589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41CBB81-F84D-544D-B8A2-6F5462C0C44E}" type="slidenum">
              <a:t>123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2DFC9DD-0E93-4445-AC08-C1B7AB88B3A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27A2863-565A-0549-A80F-F18B9B2FEC2B}" type="slidenum">
              <a:t>123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9CC7603-4B8A-C44B-9FBC-1CA571D8425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FDBD24D-1DED-7047-9969-7E274C943B9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30381744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DD319AC-216D-FA43-A2B3-E2832B572F7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8DB036D-3343-1045-A2E1-144271EAF41C}" type="slidenum">
              <a:t>124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349FBE-623E-DA47-BE9B-262981F9490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14016B7-8698-1949-A581-C38E515E02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97980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6DC9152-8A01-EE4D-A63A-30C3019C4E0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3326BED-EAD8-0245-B141-295C2E672EAD}" type="slidenum">
              <a:t>16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7F89A84-80A9-0A4B-8B2C-193312893A9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7523675A-5A3D-D34A-8FD7-05722D26B526}" type="slidenum">
              <a:t>16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822BFA-4284-AF46-869E-0C89022563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5BB9E6-95AE-7D49-A8AF-6C1FF06B6E3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3460831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F919216-A6FA-264D-B2DF-99C0E64EB4B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975D736-9DA9-5147-98FC-E4A25390A03D}" type="slidenum">
              <a:t>126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146332D-0B5C-F844-9875-4D1A244ABB2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A756E0-9BBF-B347-8FA1-C4956E8F7E9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243823-6DDE-2A45-B516-83858F59B2F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A0894D4-61C5-A44D-9E59-3BF2100CBB0B}" type="slidenum">
              <a:t>127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C819EE3-A54F-5545-93C8-388C503A460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FB76207-EA4A-FF43-B476-5BF1E251CE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44D6EA-5BFF-FD4D-A009-E772E0D1245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F568FAA-34C4-FA4B-9685-EAEF54FA5C05}" type="slidenum">
              <a:t>128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D173CAE-2DA8-E745-8653-CC2166FAD29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8587EBB-0874-9942-BA55-27E4FF75006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C6F089-26A6-7446-A067-6820C971461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56FCCB7-7736-7B4A-A4BF-0F9F171E38B9}" type="slidenum">
              <a:t>129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CD7BA4D-CB4F-E44A-87D3-B102176B7B0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109DF6-D669-E448-B023-4BE4EDCB1A7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582E3F-2427-6E49-8800-F8D0BAABDF8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05835A2-0A2C-ED4D-A493-18A2CD9BF30D}" type="slidenum">
              <a:t>130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2A3791F-8606-5347-8ADF-43FC714CEDC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199FED-2203-5C40-BBC0-3BCAC51AD69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49F33A-CB79-D140-8D17-BBADBE19DEE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7679CC0-2998-BE41-8374-448A7BCB080F}" type="slidenum">
              <a:t>131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EFE20B7-A30D-7E4E-8828-879905678E2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4640A1D-CF31-A640-837A-DAF421CB7D8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9F4067F-9E8F-EE4C-9F43-82EB2389A23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3FD7972-487D-DD4B-AB9C-601ED3C7A734}" type="slidenum">
              <a:t>132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75B7D1-ADA4-A84D-8524-17C6C054A1B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DE98124-08BE-3D41-B6CF-31F1C260413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93C4C7E-C35C-2440-B54E-2847D5B749A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4E5B4DC-1DC0-CA42-95ED-1BEC571842E3}" type="slidenum">
              <a:t>133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C5B57C-038C-E34A-8CF5-2B19A92777C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AF761BC-7424-C04A-9EA8-91BE4FC8D73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7A0508-682B-8949-9374-2D4CC114C49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9E822F6-CC87-0243-BCB2-FF97A1556AA5}" type="slidenum">
              <a:t>134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9847007-BB82-FD4A-915E-09CCC2F45BF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F834EBE-C700-314B-91EA-99D77DEC6C5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57A15F9-7BD4-3149-84D7-B65939DF938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402D394-888F-DA4C-9D93-CF0A1EFED17D}" type="slidenum">
              <a:t>135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F0B49B-9B79-F14B-B646-9C24F9D7A65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A68F56-BD3A-104D-8C69-4B66622B009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6DC9152-8A01-EE4D-A63A-30C3019C4E0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3326BED-EAD8-0245-B141-295C2E672EAD}" type="slidenum">
              <a:t>17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7F89A84-80A9-0A4B-8B2C-193312893A9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7523675A-5A3D-D34A-8FD7-05722D26B526}" type="slidenum">
              <a:t>17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822BFA-4284-AF46-869E-0C89022563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5BB9E6-95AE-7D49-A8AF-6C1FF06B6E3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47148886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E381C-E728-1642-ACDE-8D87B6ED2A0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B6B05C3-7AC8-E94E-AD66-A4065B20C815}" type="slidenum">
              <a:t>136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373F7C8-F3E7-E644-ADFA-4FB7E4A9262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60E8FCB-BC7A-9241-8DBF-CD38BD5CDFA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719B21-D266-5148-A18B-7C584727056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AD1AE4D-CF27-4C43-89BD-49AD5C068C3A}" type="slidenum">
              <a:t>137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15FD7BB-8BD8-674C-9B0F-4F0DBDC0C6E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711A5F5-CF28-844D-8C7A-F86D8F1E901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FC728C-3FAF-7F4F-ACDA-606325BCCF9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19BA4EF-703E-A84F-A385-40AFE4F0E7E0}" type="slidenum">
              <a:t>138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F5FCD8-312B-194B-B4C8-D31EC36B34A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B5BC050-B703-BB48-8753-C505948884A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2E19E92-45A1-D04F-AC1E-FA583F0E81E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5387741-D1F3-B74E-B8ED-923E27058E52}" type="slidenum">
              <a:t>139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790E530-3D0A-3D48-BCEB-AD14C801245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07A56A-DCD0-E34B-9439-7FD4D9B9FE6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DE0B76E-19A3-8544-9F10-7ECA7E00FE6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E9FDAD7-F3C9-6240-9255-CE88E1AC4231}" type="slidenum">
              <a:t>140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4EA9D5-D7DF-D147-A9EE-EA377D7788F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59AAD06-4DB4-5E4C-B025-900BB96BDFF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B7ED9F-D0B6-BB43-85D8-CC4DCD4D5EF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63D79BB-7487-BF4F-BE63-2BF77B7AEF17}" type="slidenum">
              <a:t>141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EBE120-C0A6-6F4E-AC66-E50159A9AC3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5283B9A-52A2-B94B-96DA-A5D9160080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B7ED9F-D0B6-BB43-85D8-CC4DCD4D5EF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63D79BB-7487-BF4F-BE63-2BF77B7AEF17}" type="slidenum">
              <a:t>142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EBE120-C0A6-6F4E-AC66-E50159A9AC3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5283B9A-52A2-B94B-96DA-A5D9160080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73145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B7ED9F-D0B6-BB43-85D8-CC4DCD4D5EF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63D79BB-7487-BF4F-BE63-2BF77B7AEF17}" type="slidenum">
              <a:t>143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EBE120-C0A6-6F4E-AC66-E50159A9AC3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5283B9A-52A2-B94B-96DA-A5D91600801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50094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507FE95-C245-3447-9AB5-55E7A4A5ED7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1229F90-3271-D94D-A0D2-88328EC0CC01}" type="slidenum">
              <a:t>144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DC29F93-E07C-B64A-84F6-E5A874C1D3B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B6B176-9AF5-8F4A-BEC8-12BB17D81BD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7A140A0-F35A-E948-849E-7794E6056E8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7466B9-1AEC-5C4A-A857-944AAEC52674}" type="slidenum">
              <a:rPr lang="en-US" altLang="en-US"/>
              <a:pPr/>
              <a:t>145</a:t>
            </a:fld>
            <a:endParaRPr lang="en-US" altLang="en-US"/>
          </a:p>
        </p:txBody>
      </p:sp>
      <p:sp>
        <p:nvSpPr>
          <p:cNvPr id="139265" name="Text Box 1">
            <a:extLst>
              <a:ext uri="{FF2B5EF4-FFF2-40B4-BE49-F238E27FC236}">
                <a16:creationId xmlns:a16="http://schemas.microsoft.com/office/drawing/2014/main" id="{4F85B0CC-D121-424A-BDD8-7EF6B293AAC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6" name="Text Box 2">
            <a:extLst>
              <a:ext uri="{FF2B5EF4-FFF2-40B4-BE49-F238E27FC236}">
                <a16:creationId xmlns:a16="http://schemas.microsoft.com/office/drawing/2014/main" id="{F8049992-057C-E142-9420-E938494E9C3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DE4547-BF04-D74E-98E9-035448E8EBE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1EC68FF-7A2C-024E-A504-356D6ACCDCDD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99329" name="Text Box 1">
            <a:extLst>
              <a:ext uri="{FF2B5EF4-FFF2-40B4-BE49-F238E27FC236}">
                <a16:creationId xmlns:a16="http://schemas.microsoft.com/office/drawing/2014/main" id="{F531D6D4-B277-E24A-A7ED-9FEBA77385B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0" name="Text Box 2">
            <a:extLst>
              <a:ext uri="{FF2B5EF4-FFF2-40B4-BE49-F238E27FC236}">
                <a16:creationId xmlns:a16="http://schemas.microsoft.com/office/drawing/2014/main" id="{EFF24A54-A567-1349-9F91-9479F850025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D07E91A-065D-A542-BF70-36B46865670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7FF1D7C-D14A-E94D-9B0C-B700D6CD3050}" type="slidenum">
              <a:rPr lang="en-US" altLang="en-US"/>
              <a:pPr/>
              <a:t>146</a:t>
            </a:fld>
            <a:endParaRPr lang="en-US" altLang="en-US"/>
          </a:p>
        </p:txBody>
      </p:sp>
      <p:sp>
        <p:nvSpPr>
          <p:cNvPr id="157697" name="Text Box 1">
            <a:extLst>
              <a:ext uri="{FF2B5EF4-FFF2-40B4-BE49-F238E27FC236}">
                <a16:creationId xmlns:a16="http://schemas.microsoft.com/office/drawing/2014/main" id="{2AE40ED9-B813-7640-B5E2-E2E6A119477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7698" name="Text Box 2">
            <a:extLst>
              <a:ext uri="{FF2B5EF4-FFF2-40B4-BE49-F238E27FC236}">
                <a16:creationId xmlns:a16="http://schemas.microsoft.com/office/drawing/2014/main" id="{6C485F0C-12FB-2D42-80C6-5399CFD57A5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CF33E2F-8BC1-D74B-A04F-D6FA2AD9AEC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263D0F1-C7BE-054C-858D-19FDB4F7E254}" type="slidenum">
              <a:rPr lang="en-US" altLang="en-US"/>
              <a:pPr/>
              <a:t>147</a:t>
            </a:fld>
            <a:endParaRPr lang="en-US" altLang="en-US"/>
          </a:p>
        </p:txBody>
      </p:sp>
      <p:sp>
        <p:nvSpPr>
          <p:cNvPr id="158721" name="Text Box 1">
            <a:extLst>
              <a:ext uri="{FF2B5EF4-FFF2-40B4-BE49-F238E27FC236}">
                <a16:creationId xmlns:a16="http://schemas.microsoft.com/office/drawing/2014/main" id="{35AA8E87-DFAD-4647-844B-FA332DC1118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8722" name="Text Box 2">
            <a:extLst>
              <a:ext uri="{FF2B5EF4-FFF2-40B4-BE49-F238E27FC236}">
                <a16:creationId xmlns:a16="http://schemas.microsoft.com/office/drawing/2014/main" id="{8BFA500E-0FAF-9A46-926B-B6CF00A0B9F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7E1CB47-A52E-554A-93A9-1216EE43C6C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58BD617-1655-1649-BCB6-C15757B6E5C6}" type="slidenum">
              <a:rPr lang="en-US" altLang="en-US"/>
              <a:pPr/>
              <a:t>148</a:t>
            </a:fld>
            <a:endParaRPr lang="en-US" altLang="en-US"/>
          </a:p>
        </p:txBody>
      </p:sp>
      <p:sp>
        <p:nvSpPr>
          <p:cNvPr id="159745" name="Text Box 1">
            <a:extLst>
              <a:ext uri="{FF2B5EF4-FFF2-40B4-BE49-F238E27FC236}">
                <a16:creationId xmlns:a16="http://schemas.microsoft.com/office/drawing/2014/main" id="{44A562CA-FB72-FB48-B968-9425D1EEB3E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9746" name="Text Box 2">
            <a:extLst>
              <a:ext uri="{FF2B5EF4-FFF2-40B4-BE49-F238E27FC236}">
                <a16:creationId xmlns:a16="http://schemas.microsoft.com/office/drawing/2014/main" id="{11C9C3C4-F1E3-ED44-8140-D0DC5A4671C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D0FD0D0-A1E1-F141-9032-794CA1A9497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BD87694-42CE-9446-BECC-E5FEFB63D716}" type="slidenum">
              <a:rPr lang="en-US" altLang="en-US"/>
              <a:pPr/>
              <a:t>149</a:t>
            </a:fld>
            <a:endParaRPr lang="en-US" altLang="en-US"/>
          </a:p>
        </p:txBody>
      </p:sp>
      <p:sp>
        <p:nvSpPr>
          <p:cNvPr id="160769" name="Text Box 1">
            <a:extLst>
              <a:ext uri="{FF2B5EF4-FFF2-40B4-BE49-F238E27FC236}">
                <a16:creationId xmlns:a16="http://schemas.microsoft.com/office/drawing/2014/main" id="{5E99763E-4413-DF41-8312-033289060B3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0770" name="Text Box 2">
            <a:extLst>
              <a:ext uri="{FF2B5EF4-FFF2-40B4-BE49-F238E27FC236}">
                <a16:creationId xmlns:a16="http://schemas.microsoft.com/office/drawing/2014/main" id="{1E2A488B-B14B-3D40-984D-EFEFB1C41BF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4477ECF-EA0E-8343-BAC9-727AAAFD955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2777F95-3573-8D48-999F-0E05918F9EB7}" type="slidenum">
              <a:rPr lang="en-US" altLang="en-US"/>
              <a:pPr/>
              <a:t>150</a:t>
            </a:fld>
            <a:endParaRPr lang="en-US" altLang="en-US"/>
          </a:p>
        </p:txBody>
      </p:sp>
      <p:sp>
        <p:nvSpPr>
          <p:cNvPr id="164865" name="Text Box 1">
            <a:extLst>
              <a:ext uri="{FF2B5EF4-FFF2-40B4-BE49-F238E27FC236}">
                <a16:creationId xmlns:a16="http://schemas.microsoft.com/office/drawing/2014/main" id="{F6BA10A3-0B33-3D41-868A-98923D6B6C3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4866" name="Text Box 2">
            <a:extLst>
              <a:ext uri="{FF2B5EF4-FFF2-40B4-BE49-F238E27FC236}">
                <a16:creationId xmlns:a16="http://schemas.microsoft.com/office/drawing/2014/main" id="{7E487B08-D641-FB41-8F8F-3FB779F6B2A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A71AE0-7E93-9746-A1C1-F7F9DBFB4F5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9C040F5-2632-D041-BFF2-8A50FEB84ADC}" type="slidenum">
              <a:rPr lang="en-US" altLang="en-US"/>
              <a:pPr/>
              <a:t>151</a:t>
            </a:fld>
            <a:endParaRPr lang="en-US" altLang="en-US"/>
          </a:p>
        </p:txBody>
      </p:sp>
      <p:sp>
        <p:nvSpPr>
          <p:cNvPr id="120833" name="Text Box 1">
            <a:extLst>
              <a:ext uri="{FF2B5EF4-FFF2-40B4-BE49-F238E27FC236}">
                <a16:creationId xmlns:a16="http://schemas.microsoft.com/office/drawing/2014/main" id="{CB4FB27E-3A15-EC46-92E0-2ECB3507AB1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4" name="Text Box 2">
            <a:extLst>
              <a:ext uri="{FF2B5EF4-FFF2-40B4-BE49-F238E27FC236}">
                <a16:creationId xmlns:a16="http://schemas.microsoft.com/office/drawing/2014/main" id="{7BA7E714-9E8C-6F45-A4AE-1157179D0AA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91BAFE-92AC-E74D-964F-3230CF5B7F6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456DE10-4F20-C84B-BF2E-B893FB552BBE}" type="slidenum">
              <a:rPr lang="en-US" altLang="en-US"/>
              <a:pPr/>
              <a:t>152</a:t>
            </a:fld>
            <a:endParaRPr lang="en-US" altLang="en-US"/>
          </a:p>
        </p:txBody>
      </p:sp>
      <p:sp>
        <p:nvSpPr>
          <p:cNvPr id="121857" name="Text Box 1">
            <a:extLst>
              <a:ext uri="{FF2B5EF4-FFF2-40B4-BE49-F238E27FC236}">
                <a16:creationId xmlns:a16="http://schemas.microsoft.com/office/drawing/2014/main" id="{7D004E96-0AB8-4A43-B3AC-B1121DCEC63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858" name="Text Box 2">
            <a:extLst>
              <a:ext uri="{FF2B5EF4-FFF2-40B4-BE49-F238E27FC236}">
                <a16:creationId xmlns:a16="http://schemas.microsoft.com/office/drawing/2014/main" id="{147CE226-8A4E-D749-824D-C4908E19A82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B0488BF-85EC-064B-869A-411DCA12DC7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2FB11E9-ECF4-3046-9ACD-A4E7394BD8F8}" type="slidenum">
              <a:rPr lang="en-US" altLang="en-US"/>
              <a:pPr/>
              <a:t>153</a:t>
            </a:fld>
            <a:endParaRPr lang="en-US" altLang="en-US"/>
          </a:p>
        </p:txBody>
      </p:sp>
      <p:sp>
        <p:nvSpPr>
          <p:cNvPr id="122881" name="Text Box 1">
            <a:extLst>
              <a:ext uri="{FF2B5EF4-FFF2-40B4-BE49-F238E27FC236}">
                <a16:creationId xmlns:a16="http://schemas.microsoft.com/office/drawing/2014/main" id="{A35EA522-A6ED-F046-9B72-20FFAECE8BD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2" name="Text Box 2">
            <a:extLst>
              <a:ext uri="{FF2B5EF4-FFF2-40B4-BE49-F238E27FC236}">
                <a16:creationId xmlns:a16="http://schemas.microsoft.com/office/drawing/2014/main" id="{6FEA69ED-2C9B-7945-9BBF-1AD5CA033A5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0D6815F-DDC6-0841-93D1-AA00A987DEA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F25EC44-57F9-5543-8458-1D2DE81E23AC}" type="slidenum">
              <a:rPr lang="en-US" altLang="en-US"/>
              <a:pPr/>
              <a:t>154</a:t>
            </a:fld>
            <a:endParaRPr lang="en-US" altLang="en-US"/>
          </a:p>
        </p:txBody>
      </p:sp>
      <p:sp>
        <p:nvSpPr>
          <p:cNvPr id="123905" name="Text Box 1">
            <a:extLst>
              <a:ext uri="{FF2B5EF4-FFF2-40B4-BE49-F238E27FC236}">
                <a16:creationId xmlns:a16="http://schemas.microsoft.com/office/drawing/2014/main" id="{798275DE-9135-E141-9A15-54A5664341F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906" name="Text Box 2">
            <a:extLst>
              <a:ext uri="{FF2B5EF4-FFF2-40B4-BE49-F238E27FC236}">
                <a16:creationId xmlns:a16="http://schemas.microsoft.com/office/drawing/2014/main" id="{69D59334-A815-184A-BDE6-E3653F1020F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A8958D9-F2A2-9743-A8AE-BC3660598B7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66D64AA-0395-044E-95F3-AA7BA81E43FF}" type="slidenum">
              <a:rPr lang="en-US" altLang="en-US"/>
              <a:pPr/>
              <a:t>155</a:t>
            </a:fld>
            <a:endParaRPr lang="en-US" altLang="en-US"/>
          </a:p>
        </p:txBody>
      </p:sp>
      <p:sp>
        <p:nvSpPr>
          <p:cNvPr id="124929" name="Text Box 1">
            <a:extLst>
              <a:ext uri="{FF2B5EF4-FFF2-40B4-BE49-F238E27FC236}">
                <a16:creationId xmlns:a16="http://schemas.microsoft.com/office/drawing/2014/main" id="{29461826-12D0-B648-B807-DB21308C0D5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0" name="Text Box 2">
            <a:extLst>
              <a:ext uri="{FF2B5EF4-FFF2-40B4-BE49-F238E27FC236}">
                <a16:creationId xmlns:a16="http://schemas.microsoft.com/office/drawing/2014/main" id="{AA08685D-EDE9-E14B-9027-468203F5741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F11B8F5-9524-5744-8D04-D00E9128B31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159F91-AFC2-7840-83B2-1B96D7362E1D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106497" name="Text Box 1">
            <a:extLst>
              <a:ext uri="{FF2B5EF4-FFF2-40B4-BE49-F238E27FC236}">
                <a16:creationId xmlns:a16="http://schemas.microsoft.com/office/drawing/2014/main" id="{F5D95160-E06F-1044-AD97-1AAF07A043D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8" name="Text Box 2">
            <a:extLst>
              <a:ext uri="{FF2B5EF4-FFF2-40B4-BE49-F238E27FC236}">
                <a16:creationId xmlns:a16="http://schemas.microsoft.com/office/drawing/2014/main" id="{585D32F6-5332-CA4F-9FC2-C45194AD5C4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6931049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0AC295A-8694-404E-8693-FE715DB1DB2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0C9447-0176-7443-A864-5ABD24CC975B}" type="slidenum">
              <a:rPr lang="en-US" altLang="en-US"/>
              <a:pPr/>
              <a:t>156</a:t>
            </a:fld>
            <a:endParaRPr lang="en-US" altLang="en-US"/>
          </a:p>
        </p:txBody>
      </p:sp>
      <p:sp>
        <p:nvSpPr>
          <p:cNvPr id="125953" name="Text Box 1">
            <a:extLst>
              <a:ext uri="{FF2B5EF4-FFF2-40B4-BE49-F238E27FC236}">
                <a16:creationId xmlns:a16="http://schemas.microsoft.com/office/drawing/2014/main" id="{31633BB1-966E-CD4C-BFA1-A74160F3497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5954" name="Text Box 2">
            <a:extLst>
              <a:ext uri="{FF2B5EF4-FFF2-40B4-BE49-F238E27FC236}">
                <a16:creationId xmlns:a16="http://schemas.microsoft.com/office/drawing/2014/main" id="{422654F4-547B-1E49-BEE4-FE5E2231EF0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646AF16-F22A-4C48-A283-D305F966828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FAEB8E-8DD8-F14E-B1FA-F143F1A615B2}" type="slidenum">
              <a:rPr lang="en-US" altLang="en-US"/>
              <a:pPr/>
              <a:t>157</a:t>
            </a:fld>
            <a:endParaRPr lang="en-US" altLang="en-US"/>
          </a:p>
        </p:txBody>
      </p:sp>
      <p:sp>
        <p:nvSpPr>
          <p:cNvPr id="126977" name="Text Box 1">
            <a:extLst>
              <a:ext uri="{FF2B5EF4-FFF2-40B4-BE49-F238E27FC236}">
                <a16:creationId xmlns:a16="http://schemas.microsoft.com/office/drawing/2014/main" id="{C8A60D22-0ED0-E249-8E99-D96D47967EE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78" name="Text Box 2">
            <a:extLst>
              <a:ext uri="{FF2B5EF4-FFF2-40B4-BE49-F238E27FC236}">
                <a16:creationId xmlns:a16="http://schemas.microsoft.com/office/drawing/2014/main" id="{898795CC-44C7-7340-A675-E9900BDCFDE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682AE55-344B-8844-9CBD-D48C94FC9B1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1BF33F8-D839-E644-B1C3-DBD29B8A74A7}" type="slidenum">
              <a:rPr lang="en-US" altLang="en-US"/>
              <a:pPr/>
              <a:t>158</a:t>
            </a:fld>
            <a:endParaRPr lang="en-US" altLang="en-US"/>
          </a:p>
        </p:txBody>
      </p:sp>
      <p:sp>
        <p:nvSpPr>
          <p:cNvPr id="166913" name="Text Box 1">
            <a:extLst>
              <a:ext uri="{FF2B5EF4-FFF2-40B4-BE49-F238E27FC236}">
                <a16:creationId xmlns:a16="http://schemas.microsoft.com/office/drawing/2014/main" id="{6CD56600-8855-E04A-B259-02E2D1F83E6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4" name="Text Box 2">
            <a:extLst>
              <a:ext uri="{FF2B5EF4-FFF2-40B4-BE49-F238E27FC236}">
                <a16:creationId xmlns:a16="http://schemas.microsoft.com/office/drawing/2014/main" id="{822CFD72-35A6-CA40-AF1F-49D0E8E0A97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E87D5A3-2C14-0C47-A626-F9922E73E67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3E329C-7F80-9243-9CB7-30243EFC496C}" type="slidenum">
              <a:rPr lang="en-US" altLang="en-US"/>
              <a:pPr/>
              <a:t>160</a:t>
            </a:fld>
            <a:endParaRPr lang="en-US" altLang="en-US"/>
          </a:p>
        </p:txBody>
      </p:sp>
      <p:sp>
        <p:nvSpPr>
          <p:cNvPr id="132097" name="Text Box 1">
            <a:extLst>
              <a:ext uri="{FF2B5EF4-FFF2-40B4-BE49-F238E27FC236}">
                <a16:creationId xmlns:a16="http://schemas.microsoft.com/office/drawing/2014/main" id="{DBDC6F2C-7922-4E42-AA5F-1521DA5CAB6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098" name="Text Box 2">
            <a:extLst>
              <a:ext uri="{FF2B5EF4-FFF2-40B4-BE49-F238E27FC236}">
                <a16:creationId xmlns:a16="http://schemas.microsoft.com/office/drawing/2014/main" id="{327DB0F4-A72A-D547-90C9-6BC6D59C6B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1466C3E-2B15-A04B-8E09-F3DBF1D5D65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2BD2DB6-EDD6-1543-BACE-C172E2E8ECA6}" type="slidenum">
              <a:rPr lang="en-US" altLang="en-US"/>
              <a:pPr/>
              <a:t>161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14975BD5-7317-7547-B117-471A06B057A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71DB89E0-5FA9-8143-8C04-E715E8AA356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EF52078-D673-C44D-9187-04049F9191B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C492886-37A3-224E-BA21-C3A417EAF1FC}" type="slidenum">
              <a:rPr lang="en-US" altLang="en-US"/>
              <a:pPr/>
              <a:t>162</a:t>
            </a:fld>
            <a:endParaRPr lang="en-US" altLang="en-US"/>
          </a:p>
        </p:txBody>
      </p:sp>
      <p:sp>
        <p:nvSpPr>
          <p:cNvPr id="134145" name="Text Box 1">
            <a:extLst>
              <a:ext uri="{FF2B5EF4-FFF2-40B4-BE49-F238E27FC236}">
                <a16:creationId xmlns:a16="http://schemas.microsoft.com/office/drawing/2014/main" id="{5504948A-6230-D54E-A27C-2E86ABD09B6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4146" name="Text Box 2">
            <a:extLst>
              <a:ext uri="{FF2B5EF4-FFF2-40B4-BE49-F238E27FC236}">
                <a16:creationId xmlns:a16="http://schemas.microsoft.com/office/drawing/2014/main" id="{B1EF7C4E-2EEF-0444-B393-73E1CD2755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F97446B-73E6-D040-A140-3BFC78DED3E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D1F69CA-F297-AC4B-AE0F-DD6DDB7D1706}" type="slidenum">
              <a:t>164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025B2E44-F6B6-E646-9225-0CE5B1FAFF6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4DBDE36-98C2-6B41-A35F-2076D093A146}" type="slidenum">
              <a:t>164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74CE3D1-6F42-624E-9F7B-5A199C73BE7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52B986-353E-4D40-9050-74CD784ACB4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7303AF-09B4-1545-A95B-7B9FE871F64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76324C5-15A1-C649-9B23-C529B22F8E2C}" type="slidenum">
              <a:t>165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6496EA19-9A26-034F-A8BD-E0343CA35C5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3954297-D4D2-3C4F-A861-EEB28227E554}" type="slidenum">
              <a:t>165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F1752C1-2309-574A-918B-E7981343DC7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C88CBE-433A-3C4A-887F-0699E7502A0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8DC411A-27E3-074E-9F84-8ADD6A736B8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F43B99B-76C5-FA45-80B0-35EFB34DEFAF}" type="slidenum">
              <a:t>166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89C80264-6667-E44B-A979-C3623BE6D871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6B8E471E-FD53-B845-B275-01D4EB9F1E98}" type="slidenum">
              <a:t>166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F2C3AD-1EE9-984E-BC29-678F3D54C54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1381B85-5FD2-CF4A-A3C0-0CD0E085B71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983626466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167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167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295FBF2-E9C3-F44B-9615-158A3588B9F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EDA3EC-6EE5-7347-B7E0-5053B80CB183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A4CE76C6-9502-3948-806A-8DBE0BADBEA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AC7B3747-5B63-344F-9FD2-A04BD91879D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168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168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875534523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169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169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993522361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170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170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44146338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171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171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49232093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4F3429B-BB8E-1442-9B3A-D861ECCF3F3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86092-8F6B-124A-B71F-9D79236B52AC}" type="slidenum">
              <a:t>172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7E8FFAB-CCD5-5D40-8238-C14F73F954D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4AF23D2-59C2-BF40-B86E-0C2BEDAA4BFD}" type="slidenum">
              <a:t>172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BDEA36F-25C3-0B41-A7DB-E366E13929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A1D6E0-0A4E-AC4C-A604-A639BBF41B6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88735553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5D4CDD6-FAAB-4F41-A70C-04317EC2A05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1CD52D5-6F4A-E54C-B30C-215948BDF415}" type="slidenum">
              <a:t>173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85711E7-E868-0F43-B911-74B7D91F554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81F356A3-92F8-FD41-A7A4-B1053A28749A}" type="slidenum">
              <a:t>173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D0F07E7-7ABC-284B-92B8-4187778294D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6EE8CCD-4C2F-DE41-A8B6-1AAEDFC72AA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38175119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988167874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436731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295FBF2-E9C3-F44B-9615-158A3588B9F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BEDA3EC-6EE5-7347-B7E0-5053B80CB183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A4CE76C6-9502-3948-806A-8DBE0BADBEA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AC7B3747-5B63-344F-9FD2-A04BD91879D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1806768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45100653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C4F041B-9679-D045-BC82-26DFA0B59B4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BDEAEC3-4C49-1C40-98BA-2D7F273C3B85}" type="slidenum">
              <a:t>179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FBC2CDE0-953E-7840-B0EF-A62B3E7BF8A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C8936-83B4-B546-BD0D-247BC1DDA3DD}" type="slidenum">
              <a:t>179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155450C-88E8-DF40-B6BF-5001634964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80758-F412-4644-B16C-2737C103450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90999165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5A14D65-7C0E-7643-89FD-60ED00D5BB7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EBF63CF1-5A76-5F47-8500-5BA480F50059}" type="slidenum">
              <a:t>180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71B3C8C-5996-E248-AB24-72CE6A9456D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020CA033-C914-5C4D-86E0-E68D2F28DB3E}" type="slidenum">
              <a:t>180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5EAC122F-A0FB-1F4F-B7B0-8B136128B44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7E78C12-A3F9-2247-BB92-4C28B8AB8D5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26A26BD-708E-1345-90F8-0F14DAEDE94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8127393-AC47-D142-ADE2-DE06FC38C256}" type="slidenum">
              <a:rPr lang="en-US" altLang="en-US"/>
              <a:pPr/>
              <a:t>181</a:t>
            </a:fld>
            <a:endParaRPr lang="en-US" altLang="en-US"/>
          </a:p>
        </p:txBody>
      </p:sp>
      <p:sp>
        <p:nvSpPr>
          <p:cNvPr id="174081" name="Text Box 1">
            <a:extLst>
              <a:ext uri="{FF2B5EF4-FFF2-40B4-BE49-F238E27FC236}">
                <a16:creationId xmlns:a16="http://schemas.microsoft.com/office/drawing/2014/main" id="{93B6B4A1-CB2B-8645-9A9C-5B9D3130B08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4082" name="Text Box 2">
            <a:extLst>
              <a:ext uri="{FF2B5EF4-FFF2-40B4-BE49-F238E27FC236}">
                <a16:creationId xmlns:a16="http://schemas.microsoft.com/office/drawing/2014/main" id="{3C241CBD-EE9F-FC41-A921-6225C7D54E7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9230D97-F501-7343-BDCC-B025FD1365D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C44E52C-15E8-6749-91D6-EBE358D0E098}" type="slidenum">
              <a:rPr lang="en-US" altLang="en-US"/>
              <a:pPr/>
              <a:t>182</a:t>
            </a:fld>
            <a:endParaRPr lang="en-US" altLang="en-US"/>
          </a:p>
        </p:txBody>
      </p:sp>
      <p:sp>
        <p:nvSpPr>
          <p:cNvPr id="175105" name="Text Box 1">
            <a:extLst>
              <a:ext uri="{FF2B5EF4-FFF2-40B4-BE49-F238E27FC236}">
                <a16:creationId xmlns:a16="http://schemas.microsoft.com/office/drawing/2014/main" id="{C12FADD7-08FF-4A4F-AD63-07866CC9BFA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5106" name="Text Box 2">
            <a:extLst>
              <a:ext uri="{FF2B5EF4-FFF2-40B4-BE49-F238E27FC236}">
                <a16:creationId xmlns:a16="http://schemas.microsoft.com/office/drawing/2014/main" id="{89DE3FE2-2D6F-C843-97FA-FD87AE24F53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7EB65EC-26C3-EB4F-869B-9B2C78AB1CD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E19DA67-221B-F340-B04F-CC60168AA494}" type="slidenum">
              <a:rPr lang="en-US" altLang="en-US"/>
              <a:pPr/>
              <a:t>183</a:t>
            </a:fld>
            <a:endParaRPr lang="en-US" altLang="en-US"/>
          </a:p>
        </p:txBody>
      </p:sp>
      <p:sp>
        <p:nvSpPr>
          <p:cNvPr id="176129" name="Text Box 1">
            <a:extLst>
              <a:ext uri="{FF2B5EF4-FFF2-40B4-BE49-F238E27FC236}">
                <a16:creationId xmlns:a16="http://schemas.microsoft.com/office/drawing/2014/main" id="{BCBE2FD7-3567-664F-859A-C9DBB530B07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6130" name="Text Box 2">
            <a:extLst>
              <a:ext uri="{FF2B5EF4-FFF2-40B4-BE49-F238E27FC236}">
                <a16:creationId xmlns:a16="http://schemas.microsoft.com/office/drawing/2014/main" id="{6AC27D2E-B7F5-264B-85C3-2E8D289B61D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7F3197-7AD0-E346-89DE-A51D6F62B0C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3AB3081-CF7E-EB41-9CAC-E46939CBA770}" type="slidenum">
              <a:rPr lang="en-US" altLang="en-US"/>
              <a:pPr/>
              <a:t>184</a:t>
            </a:fld>
            <a:endParaRPr lang="en-US" altLang="en-US"/>
          </a:p>
        </p:txBody>
      </p:sp>
      <p:sp>
        <p:nvSpPr>
          <p:cNvPr id="177153" name="Text Box 1">
            <a:extLst>
              <a:ext uri="{FF2B5EF4-FFF2-40B4-BE49-F238E27FC236}">
                <a16:creationId xmlns:a16="http://schemas.microsoft.com/office/drawing/2014/main" id="{6B35102B-930C-8D42-9CE0-C35E54F0A1F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7154" name="Text Box 2">
            <a:extLst>
              <a:ext uri="{FF2B5EF4-FFF2-40B4-BE49-F238E27FC236}">
                <a16:creationId xmlns:a16="http://schemas.microsoft.com/office/drawing/2014/main" id="{5DEC8173-4E08-914E-9F6C-03CDAE0229E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DC37D97-76FB-8A4D-A3D8-A9E000588C2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CF88BF5-B598-5E48-87F9-77C396A62737}" type="slidenum">
              <a:t>185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BE4A7F8-BB27-E946-880E-423E112FFA3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969165E1-3062-2D43-A52B-E04B2AA7A4D8}" type="slidenum">
              <a:t>185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7E1CC4A-B49C-BA40-B33C-90F3682C476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75E625F-3F2A-B44E-9B94-93B1F524663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1C8BDD8-E36F-DE45-AB6E-97F5C9857CB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11ADF1E-70DC-2745-B154-60BBC303D6D9}" type="slidenum">
              <a:rPr lang="en-US" altLang="en-US"/>
              <a:pPr/>
              <a:t>186</a:t>
            </a:fld>
            <a:endParaRPr lang="en-US" altLang="en-US"/>
          </a:p>
        </p:txBody>
      </p:sp>
      <p:sp>
        <p:nvSpPr>
          <p:cNvPr id="83969" name="Text Box 1">
            <a:extLst>
              <a:ext uri="{FF2B5EF4-FFF2-40B4-BE49-F238E27FC236}">
                <a16:creationId xmlns:a16="http://schemas.microsoft.com/office/drawing/2014/main" id="{AE92E8A9-FDA8-BD4F-9E5A-5E4FAF50072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0" name="Text Box 2">
            <a:extLst>
              <a:ext uri="{FF2B5EF4-FFF2-40B4-BE49-F238E27FC236}">
                <a16:creationId xmlns:a16="http://schemas.microsoft.com/office/drawing/2014/main" id="{4F57FD8E-25A3-EE45-AEE9-842BBBAE14D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E645A1-6E9A-A14B-AE7A-AE21BB45E48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6D74D27-E2F2-DB4D-A0F7-0A5E0B147FA3}" type="slidenum">
              <a:rPr lang="en-US" altLang="en-US"/>
              <a:pPr/>
              <a:t>187</a:t>
            </a:fld>
            <a:endParaRPr lang="en-US" altLang="en-US"/>
          </a:p>
        </p:txBody>
      </p:sp>
      <p:sp>
        <p:nvSpPr>
          <p:cNvPr id="84993" name="Text Box 1">
            <a:extLst>
              <a:ext uri="{FF2B5EF4-FFF2-40B4-BE49-F238E27FC236}">
                <a16:creationId xmlns:a16="http://schemas.microsoft.com/office/drawing/2014/main" id="{1E80CB23-F712-1841-B016-3233D4A5411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994" name="Text Box 2">
            <a:extLst>
              <a:ext uri="{FF2B5EF4-FFF2-40B4-BE49-F238E27FC236}">
                <a16:creationId xmlns:a16="http://schemas.microsoft.com/office/drawing/2014/main" id="{C59969DA-8F71-194D-8EBB-46D7B69F975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13E7201-C6D8-9348-B63D-95FA0D6B8F2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34F9CBD-93F2-5543-AEAA-7EC2997F5EC8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108545" name="Text Box 1">
            <a:extLst>
              <a:ext uri="{FF2B5EF4-FFF2-40B4-BE49-F238E27FC236}">
                <a16:creationId xmlns:a16="http://schemas.microsoft.com/office/drawing/2014/main" id="{EC65524D-00DB-8D4F-A7ED-A96DC843C46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6" name="Text Box 2">
            <a:extLst>
              <a:ext uri="{FF2B5EF4-FFF2-40B4-BE49-F238E27FC236}">
                <a16:creationId xmlns:a16="http://schemas.microsoft.com/office/drawing/2014/main" id="{520289E6-96D8-454C-AB87-BC8F5559357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8ABB5B0-4617-324D-9339-8F50FFC5C34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53C3C5D-9EC3-5844-93A2-82FFFB33B98A}" type="slidenum">
              <a:rPr lang="en-US" altLang="en-US"/>
              <a:pPr/>
              <a:t>188</a:t>
            </a:fld>
            <a:endParaRPr lang="en-US" altLang="en-US"/>
          </a:p>
        </p:txBody>
      </p:sp>
      <p:sp>
        <p:nvSpPr>
          <p:cNvPr id="86017" name="Text Box 1">
            <a:extLst>
              <a:ext uri="{FF2B5EF4-FFF2-40B4-BE49-F238E27FC236}">
                <a16:creationId xmlns:a16="http://schemas.microsoft.com/office/drawing/2014/main" id="{8B3DFC44-AD99-2D47-8926-C4F30992F20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18" name="Text Box 2">
            <a:extLst>
              <a:ext uri="{FF2B5EF4-FFF2-40B4-BE49-F238E27FC236}">
                <a16:creationId xmlns:a16="http://schemas.microsoft.com/office/drawing/2014/main" id="{3F3D7D30-94C1-834A-B459-913D70977AA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93A9CE5-2789-B742-9989-9C4AA41072A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2682B4E-88C5-4047-BF3A-4695FEC36F7E}" type="slidenum">
              <a:rPr lang="en-US" altLang="en-US"/>
              <a:pPr/>
              <a:t>189</a:t>
            </a:fld>
            <a:endParaRPr lang="en-US" altLang="en-US"/>
          </a:p>
        </p:txBody>
      </p:sp>
      <p:sp>
        <p:nvSpPr>
          <p:cNvPr id="87041" name="Text Box 1">
            <a:extLst>
              <a:ext uri="{FF2B5EF4-FFF2-40B4-BE49-F238E27FC236}">
                <a16:creationId xmlns:a16="http://schemas.microsoft.com/office/drawing/2014/main" id="{4F7C04A3-B53B-D449-8102-4BE65BAF525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2" name="Text Box 2">
            <a:extLst>
              <a:ext uri="{FF2B5EF4-FFF2-40B4-BE49-F238E27FC236}">
                <a16:creationId xmlns:a16="http://schemas.microsoft.com/office/drawing/2014/main" id="{2B32A53D-E871-1B47-96CB-D4F67596DC5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E29CDA-ABA7-B647-A7A8-A306D9D64BC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33D5283-CCA8-3046-96B0-B8013AA31304}" type="slidenum">
              <a:rPr lang="en-US" altLang="en-US"/>
              <a:pPr/>
              <a:t>190</a:t>
            </a:fld>
            <a:endParaRPr lang="en-US" altLang="en-US"/>
          </a:p>
        </p:txBody>
      </p:sp>
      <p:sp>
        <p:nvSpPr>
          <p:cNvPr id="88065" name="Text Box 1">
            <a:extLst>
              <a:ext uri="{FF2B5EF4-FFF2-40B4-BE49-F238E27FC236}">
                <a16:creationId xmlns:a16="http://schemas.microsoft.com/office/drawing/2014/main" id="{09A6998C-34F0-EC43-A8DD-BC16BDABF8E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6" name="Text Box 2">
            <a:extLst>
              <a:ext uri="{FF2B5EF4-FFF2-40B4-BE49-F238E27FC236}">
                <a16:creationId xmlns:a16="http://schemas.microsoft.com/office/drawing/2014/main" id="{D8B91748-61E8-034A-A080-C12E9B9CFFD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86E867-25F9-2849-8BB4-4CCEB1C5349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A8DDCA-B14A-914C-81A1-271A108CA4A5}" type="slidenum">
              <a:rPr lang="en-US" altLang="en-US"/>
              <a:pPr/>
              <a:t>191</a:t>
            </a:fld>
            <a:endParaRPr lang="en-US" altLang="en-US"/>
          </a:p>
        </p:txBody>
      </p:sp>
      <p:sp>
        <p:nvSpPr>
          <p:cNvPr id="89089" name="Text Box 1">
            <a:extLst>
              <a:ext uri="{FF2B5EF4-FFF2-40B4-BE49-F238E27FC236}">
                <a16:creationId xmlns:a16="http://schemas.microsoft.com/office/drawing/2014/main" id="{8659FB3D-090D-B744-A16B-E475F5E915C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90" name="Text Box 2">
            <a:extLst>
              <a:ext uri="{FF2B5EF4-FFF2-40B4-BE49-F238E27FC236}">
                <a16:creationId xmlns:a16="http://schemas.microsoft.com/office/drawing/2014/main" id="{6296F5F3-9DF3-DC46-AE5A-70F1C432770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BE53270-6DAF-2240-A9D4-A7162DDE3BE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20AD20-5D2E-0143-BFDF-3B70950812AE}" type="slidenum">
              <a:rPr lang="en-US" altLang="en-US"/>
              <a:pPr/>
              <a:t>192</a:t>
            </a:fld>
            <a:endParaRPr lang="en-US" altLang="en-US"/>
          </a:p>
        </p:txBody>
      </p:sp>
      <p:sp>
        <p:nvSpPr>
          <p:cNvPr id="90113" name="Text Box 1">
            <a:extLst>
              <a:ext uri="{FF2B5EF4-FFF2-40B4-BE49-F238E27FC236}">
                <a16:creationId xmlns:a16="http://schemas.microsoft.com/office/drawing/2014/main" id="{FE6563CE-251A-034D-A99A-3DA74EA3DD0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94C0C6E7-1021-2344-A7E6-310C55FBAEC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CD4EBD2-38D8-8B46-8370-ED974CADBA4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33557D0-4C3B-E94F-A729-B250E5F40475}" type="slidenum">
              <a:rPr lang="en-US" altLang="en-US"/>
              <a:pPr/>
              <a:t>193</a:t>
            </a:fld>
            <a:endParaRPr lang="en-US" altLang="en-US"/>
          </a:p>
        </p:txBody>
      </p:sp>
      <p:sp>
        <p:nvSpPr>
          <p:cNvPr id="91137" name="Text Box 1">
            <a:extLst>
              <a:ext uri="{FF2B5EF4-FFF2-40B4-BE49-F238E27FC236}">
                <a16:creationId xmlns:a16="http://schemas.microsoft.com/office/drawing/2014/main" id="{9B9F7B18-7F2F-E74C-A744-B75045DA364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38" name="Text Box 2">
            <a:extLst>
              <a:ext uri="{FF2B5EF4-FFF2-40B4-BE49-F238E27FC236}">
                <a16:creationId xmlns:a16="http://schemas.microsoft.com/office/drawing/2014/main" id="{776EE683-49AD-244C-AD02-CF1C06B5976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86E867-25F9-2849-8BB4-4CCEB1C5349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0A8DDCA-B14A-914C-81A1-271A108CA4A5}" type="slidenum">
              <a:rPr lang="en-US" altLang="en-US"/>
              <a:pPr/>
              <a:t>194</a:t>
            </a:fld>
            <a:endParaRPr lang="en-US" altLang="en-US"/>
          </a:p>
        </p:txBody>
      </p:sp>
      <p:sp>
        <p:nvSpPr>
          <p:cNvPr id="89089" name="Text Box 1">
            <a:extLst>
              <a:ext uri="{FF2B5EF4-FFF2-40B4-BE49-F238E27FC236}">
                <a16:creationId xmlns:a16="http://schemas.microsoft.com/office/drawing/2014/main" id="{8659FB3D-090D-B744-A16B-E475F5E915C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90" name="Text Box 2">
            <a:extLst>
              <a:ext uri="{FF2B5EF4-FFF2-40B4-BE49-F238E27FC236}">
                <a16:creationId xmlns:a16="http://schemas.microsoft.com/office/drawing/2014/main" id="{6296F5F3-9DF3-DC46-AE5A-70F1C432770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1532794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BE53270-6DAF-2240-A9D4-A7162DDE3BE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20AD20-5D2E-0143-BFDF-3B70950812AE}" type="slidenum">
              <a:rPr lang="en-US" altLang="en-US"/>
              <a:pPr/>
              <a:t>195</a:t>
            </a:fld>
            <a:endParaRPr lang="en-US" altLang="en-US"/>
          </a:p>
        </p:txBody>
      </p:sp>
      <p:sp>
        <p:nvSpPr>
          <p:cNvPr id="90113" name="Text Box 1">
            <a:extLst>
              <a:ext uri="{FF2B5EF4-FFF2-40B4-BE49-F238E27FC236}">
                <a16:creationId xmlns:a16="http://schemas.microsoft.com/office/drawing/2014/main" id="{FE6563CE-251A-034D-A99A-3DA74EA3DD0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94C0C6E7-1021-2344-A7E6-310C55FBAEC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2304536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62D6030-1CEA-1D43-AACE-B97B5D967C7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AE01ECC-13C9-B841-84EA-56D42E7E589F}" type="slidenum">
              <a:rPr lang="en-US" altLang="en-US"/>
              <a:pPr/>
              <a:t>196</a:t>
            </a:fld>
            <a:endParaRPr lang="en-US" altLang="en-US"/>
          </a:p>
        </p:txBody>
      </p:sp>
      <p:sp>
        <p:nvSpPr>
          <p:cNvPr id="98305" name="Text Box 1">
            <a:extLst>
              <a:ext uri="{FF2B5EF4-FFF2-40B4-BE49-F238E27FC236}">
                <a16:creationId xmlns:a16="http://schemas.microsoft.com/office/drawing/2014/main" id="{D454C8F5-B388-B543-8AC4-3FDD3356BF2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6" name="Text Box 2">
            <a:extLst>
              <a:ext uri="{FF2B5EF4-FFF2-40B4-BE49-F238E27FC236}">
                <a16:creationId xmlns:a16="http://schemas.microsoft.com/office/drawing/2014/main" id="{35CC350B-06DB-3744-B90E-A4E7E40105D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4B20D5F-91BB-594A-830F-5C4CEEF7612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1DC1460-A2DC-5C49-973A-718FED50C170}" type="slidenum">
              <a:rPr lang="en-US" altLang="en-US"/>
              <a:pPr/>
              <a:t>197</a:t>
            </a:fld>
            <a:endParaRPr lang="en-US" altLang="en-US"/>
          </a:p>
        </p:txBody>
      </p:sp>
      <p:sp>
        <p:nvSpPr>
          <p:cNvPr id="99329" name="Text Box 1">
            <a:extLst>
              <a:ext uri="{FF2B5EF4-FFF2-40B4-BE49-F238E27FC236}">
                <a16:creationId xmlns:a16="http://schemas.microsoft.com/office/drawing/2014/main" id="{01C08581-E9EF-1147-8EEF-6650A7A7AB0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0" name="Text Box 2">
            <a:extLst>
              <a:ext uri="{FF2B5EF4-FFF2-40B4-BE49-F238E27FC236}">
                <a16:creationId xmlns:a16="http://schemas.microsoft.com/office/drawing/2014/main" id="{18522465-7D0F-4B40-95E7-43AE7C3FCFA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0FAF66B-8711-E24C-B4EC-5C73B8D22E2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38F5F2D-E195-184D-8691-5564041035E5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3B720101-46D0-C345-B34F-3DC82EF09C6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46D0877B-83CD-5649-96F5-6CB393EC7B4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BFA929C-4E56-B94F-B282-CDCD7922B37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421FFB3E-8DD0-8D47-876C-739F63AF39E2}" type="slidenum">
              <a:t>198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110B9FE7-DD82-9D41-BE17-C2B2F695DC7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33AA0AC-7669-F748-9F40-91625229D23E}" type="slidenum">
              <a:t>198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AE18756-43D1-034A-8711-B0CA70862CA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4F57B9-AC9E-0F44-B0AB-B17E858659F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F48FE60-0C3E-6E48-A358-F50BBFC87AB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14166D4-FDB6-0545-AA4B-1A502B9BA5BD}" type="slidenum">
              <a:t>199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4A25414-B3D2-8046-867A-55DE9DE58E9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7432A1E0-A8AC-4F4E-8DBD-3237488B8F48}" type="slidenum">
              <a:t>199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B02D346-7070-4D4B-A12F-DBC889ABD05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200B0AD-89DD-0844-A124-AD444BED3CF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AAAB2E7-2FDC-9D46-BC2C-FE2CDFBE302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6C1A9B1-C8A7-1E48-9B1F-BCCFD2C5F0A0}" type="slidenum">
              <a:t>200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97EC009E-DDAA-0F42-A0CA-0F79DFA2FA9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7653B2F7-DAE6-ED46-B45C-D84AD54F4ADA}" type="slidenum">
              <a:t>200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1717493-E302-A440-AC40-FE802EA427F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0D92253-53D5-5843-9D62-F073A258FED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447245E-28CA-434E-8797-BA484AD8253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D144B04-E6B7-4D4F-A05D-300802463106}" type="slidenum">
              <a:t>201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D3B76EC0-5A48-F742-97A4-B20400D6527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0477EAA-B21A-9243-A49E-C9CB8744FA44}" type="slidenum">
              <a:t>201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65FEB55-87F5-8E43-B5A2-80C0EB5AC46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3BA8AD8-30C5-7E43-9C04-940F6B0A256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FEE73E7-9FDF-F14C-937B-C7A049BC5B0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E5BA0B0-11F3-D94A-9970-5092996384FE}" type="slidenum">
              <a:t>202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613ADA0-45FA-D346-B679-A742109130D9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F492ABF-132A-434D-A869-D9115E96D7A9}" type="slidenum">
              <a:t>202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7DD1ABE-440E-D646-BB59-186C5637CBC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8EB45F-A9DD-6445-8E3B-1E631F3A2C8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FEE73E7-9FDF-F14C-937B-C7A049BC5B0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E5BA0B0-11F3-D94A-9970-5092996384FE}" type="slidenum">
              <a:t>203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613ADA0-45FA-D346-B679-A742109130D9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F492ABF-132A-434D-A869-D9115E96D7A9}" type="slidenum">
              <a:t>203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7DD1ABE-440E-D646-BB59-186C5637CBC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8EB45F-A9DD-6445-8E3B-1E631F3A2C8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667305503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4964682-CF09-7D42-8383-9A3B7E9900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8EE47D3-B832-3747-9CB5-7F30A3D12209}" type="slidenum">
              <a:t>204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EDC109B-5381-4448-8C56-96C5E8E780E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90AE7AF-58BD-4C4C-883C-FBA2378A7942}" type="slidenum">
              <a:t>204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CA790F0-4AA1-5348-AE98-5039C624805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758B1A-32A2-2C48-BE43-63178E92DF2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4964682-CF09-7D42-8383-9A3B7E9900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8EE47D3-B832-3747-9CB5-7F30A3D12209}" type="slidenum">
              <a:t>205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EDC109B-5381-4448-8C56-96C5E8E780E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90AE7AF-58BD-4C4C-883C-FBA2378A7942}" type="slidenum">
              <a:t>205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CA790F0-4AA1-5348-AE98-5039C624805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758B1A-32A2-2C48-BE43-63178E92DF2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70138328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4964682-CF09-7D42-8383-9A3B7E9900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8EE47D3-B832-3747-9CB5-7F30A3D12209}" type="slidenum">
              <a:t>206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EDC109B-5381-4448-8C56-96C5E8E780E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A90AE7AF-58BD-4C4C-883C-FBA2378A7942}" type="slidenum">
              <a:t>206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CA790F0-4AA1-5348-AE98-5039C624805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758B1A-32A2-2C48-BE43-63178E92DF2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38675079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2CD6953-F04E-0245-ADD0-338A7E33BE2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3287A96-F3E6-994E-B85A-FA107359EF71}" type="slidenum">
              <a:t>207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A35A464C-4ECD-8E4F-8CD5-CE35D1C85B4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F20F5A2-57A2-4047-94BC-F76F399DE8C0}" type="slidenum">
              <a:t>207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E9E2E8-17C1-864C-AD31-62EEB627D88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C6D8DE-6635-404E-84F2-34D00C87B4E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A8C07EC-4B5A-A14A-B213-6CF4F55A280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34042FB-4652-AA44-BD6D-B8449907A440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116737" name="Text Box 1">
            <a:extLst>
              <a:ext uri="{FF2B5EF4-FFF2-40B4-BE49-F238E27FC236}">
                <a16:creationId xmlns:a16="http://schemas.microsoft.com/office/drawing/2014/main" id="{47D3F3D2-AB8D-A240-8FDB-643B710A278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38" name="Text Box 2">
            <a:extLst>
              <a:ext uri="{FF2B5EF4-FFF2-40B4-BE49-F238E27FC236}">
                <a16:creationId xmlns:a16="http://schemas.microsoft.com/office/drawing/2014/main" id="{BFB93718-4083-8548-B599-B64C0BC957F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658BB74-BB31-7841-8F80-A64E0F6BDFE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D608753-6A53-2940-BD8B-5E02786F7DD7}" type="slidenum">
              <a:t>208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8830404-410C-C240-92A3-13BCEBDEB22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9C21363-41BD-3D49-8290-AC32C6156A45}" type="slidenum">
              <a:t>208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D79EA9B-CE17-1940-B51E-CB73584EA10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9512EB1-E971-CD49-ABBE-92EAF709FD8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5FB2577-7DD3-2647-8009-14DE23CA06A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B351336-3DC3-C343-A9B1-61F6D76412CE}" type="slidenum">
              <a:t>209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3B83090-3EB2-464B-ACE3-0F7328E3EF8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C0A7F095-CF49-5F49-A0DB-BB48D17FA082}" type="slidenum">
              <a:t>209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33FF3262-209E-6649-86E9-34AA0AD4659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CBF12C-98EE-5742-8C0B-01B3CFE34F9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B39B755F-D700-A346-BB4B-71A24EDC428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03FE723-B7A9-E341-A573-E6305CADAA28}" type="slidenum">
              <a:t>211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29F63517-5A81-B147-A16E-BACCCB76196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758C3E70-7392-5A48-BDFD-04334C294DD7}" type="slidenum">
              <a:t>211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8F2657A-005A-E740-9DA7-295F07464F7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1F74E5F-1B58-3346-9EF5-3B2353CF1DC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648244145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78AC7AF-C091-654D-806E-8F29F0CE8FE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5CDBDAE-89DF-9241-B9B7-34B8190DEBFE}" type="slidenum">
              <a:t>212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DC3A5F29-2A65-704E-BFCE-C06FBEB4ECD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2A4EE540-99D4-0F41-B693-E7F3AAE0A015}" type="slidenum">
              <a:t>212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AFA3F62-FA4B-CF44-B1B4-905220CECE2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993F99-79AF-D645-B46B-4BF80533512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3A00306-CDF9-6146-B978-48630528CC6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A9CE1D3-E960-584E-87AA-74B3CF5070E3}" type="slidenum">
              <a:t>213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5C07A0EA-F7AE-6B47-918B-2AED0F670F8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5DB3AADA-145F-DE4C-93A9-82DF6944D875}" type="slidenum">
              <a:t>213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7B95ADF-9961-2248-A461-84831761B39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778A02C-97C5-D144-BF07-4673E5EC04C8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DF44A74-58D7-DE4A-A022-A026C334CDB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2309983-78F5-AF4A-A2DD-27E06B95F90D}" type="slidenum">
              <a:rPr lang="en-US" altLang="en-US"/>
              <a:pPr/>
              <a:t>214</a:t>
            </a:fld>
            <a:endParaRPr lang="en-US" altLang="en-US"/>
          </a:p>
        </p:txBody>
      </p:sp>
      <p:sp>
        <p:nvSpPr>
          <p:cNvPr id="112641" name="Text Box 1">
            <a:extLst>
              <a:ext uri="{FF2B5EF4-FFF2-40B4-BE49-F238E27FC236}">
                <a16:creationId xmlns:a16="http://schemas.microsoft.com/office/drawing/2014/main" id="{86A944F4-DA24-FA4F-9E31-31F7DB60A81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2" name="Text Box 2">
            <a:extLst>
              <a:ext uri="{FF2B5EF4-FFF2-40B4-BE49-F238E27FC236}">
                <a16:creationId xmlns:a16="http://schemas.microsoft.com/office/drawing/2014/main" id="{15A27AFC-FC6F-8D48-BC31-FEE6CD4499C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011D2FD-DC48-D643-9484-ABFCD1DC317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7762C37-3F82-3C4D-8C73-BA9152AD51D3}" type="slidenum">
              <a:rPr lang="en-US" altLang="en-US"/>
              <a:pPr/>
              <a:t>215</a:t>
            </a:fld>
            <a:endParaRPr lang="en-US" altLang="en-US"/>
          </a:p>
        </p:txBody>
      </p:sp>
      <p:sp>
        <p:nvSpPr>
          <p:cNvPr id="113665" name="Text Box 1">
            <a:extLst>
              <a:ext uri="{FF2B5EF4-FFF2-40B4-BE49-F238E27FC236}">
                <a16:creationId xmlns:a16="http://schemas.microsoft.com/office/drawing/2014/main" id="{44C41E83-8CD8-5A4A-BE4C-382102A793A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666" name="Text Box 2">
            <a:extLst>
              <a:ext uri="{FF2B5EF4-FFF2-40B4-BE49-F238E27FC236}">
                <a16:creationId xmlns:a16="http://schemas.microsoft.com/office/drawing/2014/main" id="{948E11CF-BF66-084C-BA02-10B3699CC8D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5FC43AE-4D13-C840-B639-C76D47AF292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1F57E8E-980A-8A4E-A72B-872414745E00}" type="slidenum">
              <a:rPr lang="en-US" altLang="en-US"/>
              <a:pPr/>
              <a:t>217</a:t>
            </a:fld>
            <a:endParaRPr lang="en-US" altLang="en-US"/>
          </a:p>
        </p:txBody>
      </p:sp>
      <p:sp>
        <p:nvSpPr>
          <p:cNvPr id="118785" name="Text Box 1">
            <a:extLst>
              <a:ext uri="{FF2B5EF4-FFF2-40B4-BE49-F238E27FC236}">
                <a16:creationId xmlns:a16="http://schemas.microsoft.com/office/drawing/2014/main" id="{4E8D4144-7764-1343-B8B6-698EE611532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6" name="Text Box 2">
            <a:extLst>
              <a:ext uri="{FF2B5EF4-FFF2-40B4-BE49-F238E27FC236}">
                <a16:creationId xmlns:a16="http://schemas.microsoft.com/office/drawing/2014/main" id="{2A8CDD6C-737C-144C-B303-F9B3C4F2B98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BC9E92C-CE78-8E46-87E4-081D85A911C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EBF80FF-3775-1D47-9447-C146A920215B}" type="slidenum">
              <a:rPr lang="en-US" altLang="en-US"/>
              <a:pPr/>
              <a:t>218</a:t>
            </a:fld>
            <a:endParaRPr lang="en-US" altLang="en-US"/>
          </a:p>
        </p:txBody>
      </p:sp>
      <p:sp>
        <p:nvSpPr>
          <p:cNvPr id="122881" name="Text Box 1">
            <a:extLst>
              <a:ext uri="{FF2B5EF4-FFF2-40B4-BE49-F238E27FC236}">
                <a16:creationId xmlns:a16="http://schemas.microsoft.com/office/drawing/2014/main" id="{CED1C51D-825E-8341-AACD-F96EAAA0732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2" name="Text Box 2">
            <a:extLst>
              <a:ext uri="{FF2B5EF4-FFF2-40B4-BE49-F238E27FC236}">
                <a16:creationId xmlns:a16="http://schemas.microsoft.com/office/drawing/2014/main" id="{F3B9062F-4623-EB48-9F26-261E7862708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F504FE3-F325-584E-A804-B79E717C71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9266C20-89C0-AD41-9B88-2F63453CAB45}" type="slidenum">
              <a:rPr lang="en-US" altLang="en-US"/>
              <a:pPr/>
              <a:t>219</a:t>
            </a:fld>
            <a:endParaRPr lang="en-US" altLang="en-US"/>
          </a:p>
        </p:txBody>
      </p:sp>
      <p:sp>
        <p:nvSpPr>
          <p:cNvPr id="123905" name="Text Box 1">
            <a:extLst>
              <a:ext uri="{FF2B5EF4-FFF2-40B4-BE49-F238E27FC236}">
                <a16:creationId xmlns:a16="http://schemas.microsoft.com/office/drawing/2014/main" id="{2A034205-09C7-AA4F-82D0-28655E98491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906" name="Text Box 2">
            <a:extLst>
              <a:ext uri="{FF2B5EF4-FFF2-40B4-BE49-F238E27FC236}">
                <a16:creationId xmlns:a16="http://schemas.microsoft.com/office/drawing/2014/main" id="{A9B2FBBC-285A-A544-B254-8794A4C25F1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D4C35F5-0053-0F4E-87DE-81E1C928951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DE3ACF3-D452-1E4D-BBA0-ADFE9964F2DD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87041" name="Text Box 1">
            <a:extLst>
              <a:ext uri="{FF2B5EF4-FFF2-40B4-BE49-F238E27FC236}">
                <a16:creationId xmlns:a16="http://schemas.microsoft.com/office/drawing/2014/main" id="{0DDE6EEE-E4C5-6E42-AB45-B67072CD0A7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2" name="Text Box 2">
            <a:extLst>
              <a:ext uri="{FF2B5EF4-FFF2-40B4-BE49-F238E27FC236}">
                <a16:creationId xmlns:a16="http://schemas.microsoft.com/office/drawing/2014/main" id="{5C41E3A1-98A9-F94B-B8E8-CDED34645A9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B565870-3964-FD4E-A9F7-C2D3A380F46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C69091D-E34E-6A41-B877-8E4D521BD12B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86017" name="Text Box 1">
            <a:extLst>
              <a:ext uri="{FF2B5EF4-FFF2-40B4-BE49-F238E27FC236}">
                <a16:creationId xmlns:a16="http://schemas.microsoft.com/office/drawing/2014/main" id="{E6DD1AED-69AD-4E45-B697-4A3F114933E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18" name="Text Box 2">
            <a:extLst>
              <a:ext uri="{FF2B5EF4-FFF2-40B4-BE49-F238E27FC236}">
                <a16:creationId xmlns:a16="http://schemas.microsoft.com/office/drawing/2014/main" id="{C831E685-11F8-9E4B-B212-500E5B9C3F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3E0A154-0F60-8448-9E11-ABFA2F04E05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A2D91F1-6F4F-C54C-B567-6F8DEB61ADCF}" type="slidenum">
              <a:rPr lang="en-US" altLang="en-US"/>
              <a:pPr/>
              <a:t>220</a:t>
            </a:fld>
            <a:endParaRPr lang="en-US" altLang="en-US"/>
          </a:p>
        </p:txBody>
      </p:sp>
      <p:sp>
        <p:nvSpPr>
          <p:cNvPr id="124929" name="Text Box 1">
            <a:extLst>
              <a:ext uri="{FF2B5EF4-FFF2-40B4-BE49-F238E27FC236}">
                <a16:creationId xmlns:a16="http://schemas.microsoft.com/office/drawing/2014/main" id="{1EED2E01-B640-184E-A164-4B900194767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0" name="Text Box 2">
            <a:extLst>
              <a:ext uri="{FF2B5EF4-FFF2-40B4-BE49-F238E27FC236}">
                <a16:creationId xmlns:a16="http://schemas.microsoft.com/office/drawing/2014/main" id="{C46ED481-6F54-6F4D-8377-4822A14A9EC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66FF5FE-0606-A440-B01F-1AAFE8676DB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1887F2E-F16C-CD42-A0CB-8DF460B34764}" type="slidenum">
              <a:rPr lang="en-US" altLang="en-US"/>
              <a:pPr/>
              <a:t>221</a:t>
            </a:fld>
            <a:endParaRPr lang="en-US" altLang="en-US"/>
          </a:p>
        </p:txBody>
      </p:sp>
      <p:sp>
        <p:nvSpPr>
          <p:cNvPr id="125953" name="Text Box 1">
            <a:extLst>
              <a:ext uri="{FF2B5EF4-FFF2-40B4-BE49-F238E27FC236}">
                <a16:creationId xmlns:a16="http://schemas.microsoft.com/office/drawing/2014/main" id="{4E011FBC-0E7E-9B43-B75B-582D5044CA8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5954" name="Text Box 2">
            <a:extLst>
              <a:ext uri="{FF2B5EF4-FFF2-40B4-BE49-F238E27FC236}">
                <a16:creationId xmlns:a16="http://schemas.microsoft.com/office/drawing/2014/main" id="{4E975FB4-F5CE-2A4B-BA27-4C2351DDD4B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CFF6871-09E1-304E-B35D-65121781A28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63054C4-08FD-034D-83ED-3767235FFCAC}" type="slidenum">
              <a:rPr lang="en-US" altLang="en-US"/>
              <a:pPr/>
              <a:t>222</a:t>
            </a:fld>
            <a:endParaRPr lang="en-US" altLang="en-US"/>
          </a:p>
        </p:txBody>
      </p:sp>
      <p:sp>
        <p:nvSpPr>
          <p:cNvPr id="126977" name="Text Box 1">
            <a:extLst>
              <a:ext uri="{FF2B5EF4-FFF2-40B4-BE49-F238E27FC236}">
                <a16:creationId xmlns:a16="http://schemas.microsoft.com/office/drawing/2014/main" id="{44F9C90D-2AAF-8C4D-B3C3-8EC1687AAAE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78" name="Text Box 2">
            <a:extLst>
              <a:ext uri="{FF2B5EF4-FFF2-40B4-BE49-F238E27FC236}">
                <a16:creationId xmlns:a16="http://schemas.microsoft.com/office/drawing/2014/main" id="{E5CDFA34-B657-4740-9D46-70534607123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CFF6871-09E1-304E-B35D-65121781A28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63054C4-08FD-034D-83ED-3767235FFCAC}" type="slidenum">
              <a:rPr lang="en-US" altLang="en-US"/>
              <a:pPr/>
              <a:t>223</a:t>
            </a:fld>
            <a:endParaRPr lang="en-US" altLang="en-US"/>
          </a:p>
        </p:txBody>
      </p:sp>
      <p:sp>
        <p:nvSpPr>
          <p:cNvPr id="126977" name="Text Box 1">
            <a:extLst>
              <a:ext uri="{FF2B5EF4-FFF2-40B4-BE49-F238E27FC236}">
                <a16:creationId xmlns:a16="http://schemas.microsoft.com/office/drawing/2014/main" id="{44F9C90D-2AAF-8C4D-B3C3-8EC1687AAAE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78" name="Text Box 2">
            <a:extLst>
              <a:ext uri="{FF2B5EF4-FFF2-40B4-BE49-F238E27FC236}">
                <a16:creationId xmlns:a16="http://schemas.microsoft.com/office/drawing/2014/main" id="{E5CDFA34-B657-4740-9D46-70534607123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1630498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CFF6871-09E1-304E-B35D-65121781A28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63054C4-08FD-034D-83ED-3767235FFCAC}" type="slidenum">
              <a:rPr lang="en-US" altLang="en-US"/>
              <a:pPr/>
              <a:t>224</a:t>
            </a:fld>
            <a:endParaRPr lang="en-US" altLang="en-US"/>
          </a:p>
        </p:txBody>
      </p:sp>
      <p:sp>
        <p:nvSpPr>
          <p:cNvPr id="126977" name="Text Box 1">
            <a:extLst>
              <a:ext uri="{FF2B5EF4-FFF2-40B4-BE49-F238E27FC236}">
                <a16:creationId xmlns:a16="http://schemas.microsoft.com/office/drawing/2014/main" id="{44F9C90D-2AAF-8C4D-B3C3-8EC1687AAAE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78" name="Text Box 2">
            <a:extLst>
              <a:ext uri="{FF2B5EF4-FFF2-40B4-BE49-F238E27FC236}">
                <a16:creationId xmlns:a16="http://schemas.microsoft.com/office/drawing/2014/main" id="{E5CDFA34-B657-4740-9D46-70534607123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2553914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CA27EBA-874F-4F47-B656-0B7764AA7E3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3D8BF3-C4B4-2B48-85A1-C788A878CD7D}" type="slidenum">
              <a:rPr lang="en-US" altLang="en-US"/>
              <a:pPr/>
              <a:t>225</a:t>
            </a:fld>
            <a:endParaRPr lang="en-US" altLang="en-US"/>
          </a:p>
        </p:txBody>
      </p:sp>
      <p:sp>
        <p:nvSpPr>
          <p:cNvPr id="130049" name="Text Box 1">
            <a:extLst>
              <a:ext uri="{FF2B5EF4-FFF2-40B4-BE49-F238E27FC236}">
                <a16:creationId xmlns:a16="http://schemas.microsoft.com/office/drawing/2014/main" id="{DC81ED36-1385-E14F-AFE1-9AB0A0BB6BF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0050" name="Text Box 2">
            <a:extLst>
              <a:ext uri="{FF2B5EF4-FFF2-40B4-BE49-F238E27FC236}">
                <a16:creationId xmlns:a16="http://schemas.microsoft.com/office/drawing/2014/main" id="{899E7DC2-9FBD-6846-9AAD-3E84113546B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6946B76-B4C9-4046-AA91-F4C7D89A5D3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0268E48-F543-CC45-B40E-DE80DC6BC1B8}" type="slidenum">
              <a:rPr lang="en-US" altLang="en-US"/>
              <a:pPr/>
              <a:t>226</a:t>
            </a:fld>
            <a:endParaRPr lang="en-US" altLang="en-US"/>
          </a:p>
        </p:txBody>
      </p:sp>
      <p:sp>
        <p:nvSpPr>
          <p:cNvPr id="131073" name="Text Box 1">
            <a:extLst>
              <a:ext uri="{FF2B5EF4-FFF2-40B4-BE49-F238E27FC236}">
                <a16:creationId xmlns:a16="http://schemas.microsoft.com/office/drawing/2014/main" id="{51147F93-F099-CB4F-A74A-A52D0D9484B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4" name="Text Box 2">
            <a:extLst>
              <a:ext uri="{FF2B5EF4-FFF2-40B4-BE49-F238E27FC236}">
                <a16:creationId xmlns:a16="http://schemas.microsoft.com/office/drawing/2014/main" id="{29D6C774-CD50-6647-AD36-9F42C917EC2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5962831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DCD850-6FFB-8843-B640-F23BB5E6002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88019A-201A-D545-9C65-3C511906FA58}" type="slidenum">
              <a:rPr lang="en-US" altLang="en-US"/>
              <a:pPr/>
              <a:t>227</a:t>
            </a:fld>
            <a:endParaRPr lang="en-US" altLang="en-US"/>
          </a:p>
        </p:txBody>
      </p:sp>
      <p:sp>
        <p:nvSpPr>
          <p:cNvPr id="132097" name="Text Box 1">
            <a:extLst>
              <a:ext uri="{FF2B5EF4-FFF2-40B4-BE49-F238E27FC236}">
                <a16:creationId xmlns:a16="http://schemas.microsoft.com/office/drawing/2014/main" id="{1B6976E7-9911-394A-9AB6-E086D0DD98A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098" name="Text Box 2">
            <a:extLst>
              <a:ext uri="{FF2B5EF4-FFF2-40B4-BE49-F238E27FC236}">
                <a16:creationId xmlns:a16="http://schemas.microsoft.com/office/drawing/2014/main" id="{8963EE69-E040-214D-B898-0730C8D0500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DCD850-6FFB-8843-B640-F23BB5E6002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88019A-201A-D545-9C65-3C511906FA58}" type="slidenum">
              <a:rPr lang="en-US" altLang="en-US"/>
              <a:pPr/>
              <a:t>228</a:t>
            </a:fld>
            <a:endParaRPr lang="en-US" altLang="en-US"/>
          </a:p>
        </p:txBody>
      </p:sp>
      <p:sp>
        <p:nvSpPr>
          <p:cNvPr id="132097" name="Text Box 1">
            <a:extLst>
              <a:ext uri="{FF2B5EF4-FFF2-40B4-BE49-F238E27FC236}">
                <a16:creationId xmlns:a16="http://schemas.microsoft.com/office/drawing/2014/main" id="{1B6976E7-9911-394A-9AB6-E086D0DD98A1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098" name="Text Box 2">
            <a:extLst>
              <a:ext uri="{FF2B5EF4-FFF2-40B4-BE49-F238E27FC236}">
                <a16:creationId xmlns:a16="http://schemas.microsoft.com/office/drawing/2014/main" id="{8963EE69-E040-214D-B898-0730C8D0500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6671998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06D53BA-A3C7-F149-A4FF-5B3DD1017A2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B839EF-7A4F-0841-982D-6E4484AB9D09}" type="slidenum">
              <a:rPr lang="en-US" altLang="en-US"/>
              <a:pPr/>
              <a:t>229</a:t>
            </a:fld>
            <a:endParaRPr lang="en-US" altLang="en-US"/>
          </a:p>
        </p:txBody>
      </p:sp>
      <p:sp>
        <p:nvSpPr>
          <p:cNvPr id="133121" name="Text Box 1">
            <a:extLst>
              <a:ext uri="{FF2B5EF4-FFF2-40B4-BE49-F238E27FC236}">
                <a16:creationId xmlns:a16="http://schemas.microsoft.com/office/drawing/2014/main" id="{AE3DF09B-A6E4-E548-88F2-F8B1F149D38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2" name="Text Box 2">
            <a:extLst>
              <a:ext uri="{FF2B5EF4-FFF2-40B4-BE49-F238E27FC236}">
                <a16:creationId xmlns:a16="http://schemas.microsoft.com/office/drawing/2014/main" id="{95BCD787-A2B7-A84A-9EF8-3142676CB1E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C084C67-1E29-E148-BCA0-48DF494D12D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3D88C4D-942F-3041-93FC-0E8DDDBA69EA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87041" name="Text Box 1">
            <a:extLst>
              <a:ext uri="{FF2B5EF4-FFF2-40B4-BE49-F238E27FC236}">
                <a16:creationId xmlns:a16="http://schemas.microsoft.com/office/drawing/2014/main" id="{9401574C-F02A-5841-BE8E-BF302E8A86B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2" name="Text Box 2">
            <a:extLst>
              <a:ext uri="{FF2B5EF4-FFF2-40B4-BE49-F238E27FC236}">
                <a16:creationId xmlns:a16="http://schemas.microsoft.com/office/drawing/2014/main" id="{154A817A-BDD3-B146-BD68-EB2411B1F3F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423818B-AF43-6A4D-BD4F-7D2C410B9C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9418C1-0E29-B440-8D88-98CD8FC73B6C}" type="slidenum">
              <a:rPr lang="en-US" altLang="en-US"/>
              <a:pPr/>
              <a:t>231</a:t>
            </a:fld>
            <a:endParaRPr lang="en-US" altLang="en-US"/>
          </a:p>
        </p:txBody>
      </p:sp>
      <p:sp>
        <p:nvSpPr>
          <p:cNvPr id="67585" name="Text Box 1">
            <a:extLst>
              <a:ext uri="{FF2B5EF4-FFF2-40B4-BE49-F238E27FC236}">
                <a16:creationId xmlns:a16="http://schemas.microsoft.com/office/drawing/2014/main" id="{7709318E-2E7B-3742-98A6-1AE156A6672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6" name="Text Box 2">
            <a:extLst>
              <a:ext uri="{FF2B5EF4-FFF2-40B4-BE49-F238E27FC236}">
                <a16:creationId xmlns:a16="http://schemas.microsoft.com/office/drawing/2014/main" id="{DDF7F463-0914-7543-A890-E7361A337B7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7711669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1B719E2-0B79-F847-B1D4-B09E0A512E1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8847149-C6BE-F442-B854-51801C2FD8F2}" type="slidenum">
              <a:rPr lang="en-US" altLang="en-US"/>
              <a:pPr/>
              <a:t>232</a:t>
            </a:fld>
            <a:endParaRPr lang="en-US" altLang="en-US"/>
          </a:p>
        </p:txBody>
      </p:sp>
      <p:sp>
        <p:nvSpPr>
          <p:cNvPr id="68609" name="Text Box 1">
            <a:extLst>
              <a:ext uri="{FF2B5EF4-FFF2-40B4-BE49-F238E27FC236}">
                <a16:creationId xmlns:a16="http://schemas.microsoft.com/office/drawing/2014/main" id="{4FD0E413-E96B-3F4C-AF38-0DC162E2ADA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610" name="Text Box 2">
            <a:extLst>
              <a:ext uri="{FF2B5EF4-FFF2-40B4-BE49-F238E27FC236}">
                <a16:creationId xmlns:a16="http://schemas.microsoft.com/office/drawing/2014/main" id="{FDBEFE61-59DF-FE43-AA9F-0E934AA64AF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71D7B61-F98D-2947-94F2-CF08BA3040D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16635EC-45D6-124C-8B89-24A7B137D098}" type="slidenum">
              <a:rPr lang="en-US" altLang="en-US"/>
              <a:pPr/>
              <a:t>233</a:t>
            </a:fld>
            <a:endParaRPr lang="en-US" altLang="en-US"/>
          </a:p>
        </p:txBody>
      </p:sp>
      <p:sp>
        <p:nvSpPr>
          <p:cNvPr id="69633" name="Text Box 1">
            <a:extLst>
              <a:ext uri="{FF2B5EF4-FFF2-40B4-BE49-F238E27FC236}">
                <a16:creationId xmlns:a16="http://schemas.microsoft.com/office/drawing/2014/main" id="{0FEE3145-BFBE-8444-B587-A429B94EBD3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4" name="Text Box 2">
            <a:extLst>
              <a:ext uri="{FF2B5EF4-FFF2-40B4-BE49-F238E27FC236}">
                <a16:creationId xmlns:a16="http://schemas.microsoft.com/office/drawing/2014/main" id="{A09400FE-2C09-5041-915B-3BA5949F7C4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157D0BA-9ECC-3345-8F01-E59C4F21AD6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48998D2-AEDD-A943-A6D9-44A04BA35002}" type="slidenum">
              <a:rPr lang="en-US" altLang="en-US"/>
              <a:pPr/>
              <a:t>235</a:t>
            </a:fld>
            <a:endParaRPr lang="en-US" altLang="en-US"/>
          </a:p>
        </p:txBody>
      </p:sp>
      <p:sp>
        <p:nvSpPr>
          <p:cNvPr id="71681" name="Text Box 1">
            <a:extLst>
              <a:ext uri="{FF2B5EF4-FFF2-40B4-BE49-F238E27FC236}">
                <a16:creationId xmlns:a16="http://schemas.microsoft.com/office/drawing/2014/main" id="{3353E9CC-84E5-8F46-A95B-0B58F7F5B0D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2" name="Text Box 2">
            <a:extLst>
              <a:ext uri="{FF2B5EF4-FFF2-40B4-BE49-F238E27FC236}">
                <a16:creationId xmlns:a16="http://schemas.microsoft.com/office/drawing/2014/main" id="{91B50E5F-B539-2145-8D3B-E99934BFAEA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BC9DBE5-F62A-A64D-A5D2-7AAB68DF577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5A52D57-4BF7-7046-9829-D52F9FFDA905}" type="slidenum">
              <a:rPr lang="en-US" altLang="en-US"/>
              <a:pPr/>
              <a:t>236</a:t>
            </a:fld>
            <a:endParaRPr lang="en-US" altLang="en-US"/>
          </a:p>
        </p:txBody>
      </p:sp>
      <p:sp>
        <p:nvSpPr>
          <p:cNvPr id="72705" name="Text Box 1">
            <a:extLst>
              <a:ext uri="{FF2B5EF4-FFF2-40B4-BE49-F238E27FC236}">
                <a16:creationId xmlns:a16="http://schemas.microsoft.com/office/drawing/2014/main" id="{E0455448-EF75-7643-B32A-7185A9E5946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6" name="Text Box 2">
            <a:extLst>
              <a:ext uri="{FF2B5EF4-FFF2-40B4-BE49-F238E27FC236}">
                <a16:creationId xmlns:a16="http://schemas.microsoft.com/office/drawing/2014/main" id="{B3C3536E-28F7-1142-A031-F14941EF851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8FCF5B5-4367-A347-97D0-88E284F60E1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3100222-AB42-274A-A962-DF0D77C093FF}" type="slidenum">
              <a:rPr lang="en-US" altLang="en-US"/>
              <a:pPr/>
              <a:t>239</a:t>
            </a:fld>
            <a:endParaRPr lang="en-US" altLang="en-US"/>
          </a:p>
        </p:txBody>
      </p:sp>
      <p:sp>
        <p:nvSpPr>
          <p:cNvPr id="74753" name="Text Box 1">
            <a:extLst>
              <a:ext uri="{FF2B5EF4-FFF2-40B4-BE49-F238E27FC236}">
                <a16:creationId xmlns:a16="http://schemas.microsoft.com/office/drawing/2014/main" id="{65EE38D1-1D9D-1D4A-B935-E382113A1E3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754" name="Text Box 2">
            <a:extLst>
              <a:ext uri="{FF2B5EF4-FFF2-40B4-BE49-F238E27FC236}">
                <a16:creationId xmlns:a16="http://schemas.microsoft.com/office/drawing/2014/main" id="{F809DD44-B18D-6442-99EF-07A55486E5E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F7FAB21-B458-1043-8A42-F115314D10D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238992-1727-0A4B-BC46-D3A1D594B3FB}" type="slidenum">
              <a:rPr lang="en-US" altLang="en-US"/>
              <a:pPr/>
              <a:t>240</a:t>
            </a:fld>
            <a:endParaRPr lang="en-US" altLang="en-US"/>
          </a:p>
        </p:txBody>
      </p:sp>
      <p:sp>
        <p:nvSpPr>
          <p:cNvPr id="75777" name="Text Box 1">
            <a:extLst>
              <a:ext uri="{FF2B5EF4-FFF2-40B4-BE49-F238E27FC236}">
                <a16:creationId xmlns:a16="http://schemas.microsoft.com/office/drawing/2014/main" id="{4F4C819F-812F-4443-BD91-766FCA82F2B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78" name="Text Box 2">
            <a:extLst>
              <a:ext uri="{FF2B5EF4-FFF2-40B4-BE49-F238E27FC236}">
                <a16:creationId xmlns:a16="http://schemas.microsoft.com/office/drawing/2014/main" id="{C69C9CD1-A689-D744-BAF6-B8F4C7AC486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150F4240-D9E6-9F41-BC89-371F1F1ABF8E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838DD3-1469-EE4F-840C-D6D607565574}" type="slidenum">
              <a:t>241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888AE531-966F-1044-910F-A8AF001529A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FDD86B40-BC51-914E-8DC5-EE55EC9DBC53}" type="slidenum">
              <a:t>241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F60833A-73CB-5B42-B0C5-88BF0687DED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786CBB-5AEE-5043-92DA-1E6D6111F07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37BC302-A6AF-9D4F-B7D3-FCDF5D52FC8A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6A0046D-1C12-2C48-BE91-357111AB603B}" type="slidenum">
              <a:t>242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72EF1DD7-4323-6141-A79A-54602D7380E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E6DFD4AE-ECA0-9C41-B59F-A5D6FBD340C6}" type="slidenum">
              <a:t>242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37B13CE-13A2-D440-9871-7C8631F53A0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996BEC5-CC88-BD4F-A42D-E3CCEBBA7D1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592C791-16C8-0747-9BE3-2D4F36E04F1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7A74E97-6B0D-4D47-BBDD-1C5FF2A9C872}" type="slidenum">
              <a:rPr lang="en-US" altLang="en-US"/>
              <a:pPr/>
              <a:t>244</a:t>
            </a:fld>
            <a:endParaRPr lang="en-US" altLang="en-US"/>
          </a:p>
        </p:txBody>
      </p:sp>
      <p:sp>
        <p:nvSpPr>
          <p:cNvPr id="98305" name="Text Box 1">
            <a:extLst>
              <a:ext uri="{FF2B5EF4-FFF2-40B4-BE49-F238E27FC236}">
                <a16:creationId xmlns:a16="http://schemas.microsoft.com/office/drawing/2014/main" id="{BF40DEFA-8030-6E4F-8CA4-9791448A531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6" name="Text Box 2">
            <a:extLst>
              <a:ext uri="{FF2B5EF4-FFF2-40B4-BE49-F238E27FC236}">
                <a16:creationId xmlns:a16="http://schemas.microsoft.com/office/drawing/2014/main" id="{536EC2BB-5B86-8842-8905-060DAB4D38A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BD85EFF-7F6E-E349-91B0-BBAE076A367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A19096-084B-DB4B-9BC6-215C5A5021C1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88065" name="Text Box 1">
            <a:extLst>
              <a:ext uri="{FF2B5EF4-FFF2-40B4-BE49-F238E27FC236}">
                <a16:creationId xmlns:a16="http://schemas.microsoft.com/office/drawing/2014/main" id="{F6379153-43A4-664C-AE24-C982C356195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6" name="Text Box 2">
            <a:extLst>
              <a:ext uri="{FF2B5EF4-FFF2-40B4-BE49-F238E27FC236}">
                <a16:creationId xmlns:a16="http://schemas.microsoft.com/office/drawing/2014/main" id="{BE830C29-6021-354E-A0FA-4B6F473CCFD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3761102-9A64-CA4C-9989-5DF970DE0C7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421202-49D8-9446-BE99-7B8BADC8D07C}" type="slidenum">
              <a:rPr lang="en-US" altLang="en-US"/>
              <a:pPr/>
              <a:t>245</a:t>
            </a:fld>
            <a:endParaRPr lang="en-US" altLang="en-US"/>
          </a:p>
        </p:txBody>
      </p:sp>
      <p:sp>
        <p:nvSpPr>
          <p:cNvPr id="99329" name="Text Box 1">
            <a:extLst>
              <a:ext uri="{FF2B5EF4-FFF2-40B4-BE49-F238E27FC236}">
                <a16:creationId xmlns:a16="http://schemas.microsoft.com/office/drawing/2014/main" id="{5E178EB4-2071-D84E-9883-EB7DF86B27F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0" name="Text Box 2">
            <a:extLst>
              <a:ext uri="{FF2B5EF4-FFF2-40B4-BE49-F238E27FC236}">
                <a16:creationId xmlns:a16="http://schemas.microsoft.com/office/drawing/2014/main" id="{AA488F40-37BF-1342-928A-F9329E8EF03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33E569C-0764-3D46-9BFB-0DB3B0F519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98414F2-2404-2E49-A535-8815E5CF52FB}" type="slidenum">
              <a:rPr lang="en-US" altLang="en-US"/>
              <a:pPr/>
              <a:t>246</a:t>
            </a:fld>
            <a:endParaRPr lang="en-US" altLang="en-US"/>
          </a:p>
        </p:txBody>
      </p:sp>
      <p:sp>
        <p:nvSpPr>
          <p:cNvPr id="100353" name="Text Box 1">
            <a:extLst>
              <a:ext uri="{FF2B5EF4-FFF2-40B4-BE49-F238E27FC236}">
                <a16:creationId xmlns:a16="http://schemas.microsoft.com/office/drawing/2014/main" id="{FC43BD88-B098-5E4A-99AF-F74905C2ED2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4" name="Text Box 2">
            <a:extLst>
              <a:ext uri="{FF2B5EF4-FFF2-40B4-BE49-F238E27FC236}">
                <a16:creationId xmlns:a16="http://schemas.microsoft.com/office/drawing/2014/main" id="{BB702F43-B66E-1849-A90F-F4FEA2BECE4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8A334FD-9BAC-F24D-9CA6-C0125EAF5BD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404AB9D-C525-4B45-8F89-A3AA64D7490B}" type="slidenum">
              <a:rPr lang="en-US" altLang="en-US"/>
              <a:pPr/>
              <a:t>247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35BDEDB2-9C35-584C-829A-E5D7B52FF4A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D9BD100D-17E8-6144-BAB5-4A9E5BB75B7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259A8E-1F6A-9541-9C40-9832A9620A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DB8C614-B80C-7F41-954D-00FDD1C80F1E}" type="slidenum">
              <a:rPr lang="en-US" altLang="en-US"/>
              <a:pPr/>
              <a:t>248</a:t>
            </a:fld>
            <a:endParaRPr lang="en-US" altLang="en-US"/>
          </a:p>
        </p:txBody>
      </p:sp>
      <p:sp>
        <p:nvSpPr>
          <p:cNvPr id="102401" name="Text Box 1">
            <a:extLst>
              <a:ext uri="{FF2B5EF4-FFF2-40B4-BE49-F238E27FC236}">
                <a16:creationId xmlns:a16="http://schemas.microsoft.com/office/drawing/2014/main" id="{690F4C1F-5FF0-0446-838A-300161641F4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2" name="Text Box 2">
            <a:extLst>
              <a:ext uri="{FF2B5EF4-FFF2-40B4-BE49-F238E27FC236}">
                <a16:creationId xmlns:a16="http://schemas.microsoft.com/office/drawing/2014/main" id="{2BADC531-AE18-AC43-9ACF-9AEDB99CD98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61DB29B-80AC-AB4B-8706-D4017F7B6F0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02EF3E1-CA0F-6D4E-AA93-0EE1E93538D8}" type="slidenum">
              <a:rPr lang="en-US" altLang="en-US"/>
              <a:pPr/>
              <a:t>249</a:t>
            </a:fld>
            <a:endParaRPr lang="en-US" altLang="en-US"/>
          </a:p>
        </p:txBody>
      </p:sp>
      <p:sp>
        <p:nvSpPr>
          <p:cNvPr id="103425" name="Text Box 1">
            <a:extLst>
              <a:ext uri="{FF2B5EF4-FFF2-40B4-BE49-F238E27FC236}">
                <a16:creationId xmlns:a16="http://schemas.microsoft.com/office/drawing/2014/main" id="{0F2362AA-9A68-9D41-9CF3-63CB08A1920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6" name="Text Box 2">
            <a:extLst>
              <a:ext uri="{FF2B5EF4-FFF2-40B4-BE49-F238E27FC236}">
                <a16:creationId xmlns:a16="http://schemas.microsoft.com/office/drawing/2014/main" id="{B59E6462-C32F-6849-9945-3B45D8686A9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63ED0E6-A1CE-BF45-B4D8-4A42366136B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ADB41D2-5B93-D745-927F-E75999E59D21}" type="slidenum">
              <a:rPr lang="en-US" altLang="en-US"/>
              <a:pPr/>
              <a:t>250</a:t>
            </a:fld>
            <a:endParaRPr lang="en-US" altLang="en-US"/>
          </a:p>
        </p:txBody>
      </p:sp>
      <p:sp>
        <p:nvSpPr>
          <p:cNvPr id="104449" name="Text Box 1">
            <a:extLst>
              <a:ext uri="{FF2B5EF4-FFF2-40B4-BE49-F238E27FC236}">
                <a16:creationId xmlns:a16="http://schemas.microsoft.com/office/drawing/2014/main" id="{4639195E-46E6-0B40-8517-EEC1C486445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0" name="Text Box 2">
            <a:extLst>
              <a:ext uri="{FF2B5EF4-FFF2-40B4-BE49-F238E27FC236}">
                <a16:creationId xmlns:a16="http://schemas.microsoft.com/office/drawing/2014/main" id="{26F8D970-AFCD-784A-9A6E-D0CC99F8F1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E37D588-2353-BD4C-AD3A-49FE0FDB250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F146449-D6EC-254F-B775-DE43FA88928C}" type="slidenum">
              <a:rPr lang="en-US" altLang="en-US"/>
              <a:pPr/>
              <a:t>251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B7F3FA96-690E-4941-B3E9-575EE36D77F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90D41926-F6B5-0649-8373-F5AA09E1706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6D6BE65-C29E-9D49-BC58-3B08D8CAED2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04E84B3-DE48-4641-9DA9-9ACA490DFD25}" type="slidenum">
              <a:rPr lang="en-US" altLang="en-US"/>
              <a:pPr/>
              <a:t>252</a:t>
            </a:fld>
            <a:endParaRPr lang="en-US" altLang="en-US"/>
          </a:p>
        </p:txBody>
      </p:sp>
      <p:sp>
        <p:nvSpPr>
          <p:cNvPr id="106497" name="Text Box 1">
            <a:extLst>
              <a:ext uri="{FF2B5EF4-FFF2-40B4-BE49-F238E27FC236}">
                <a16:creationId xmlns:a16="http://schemas.microsoft.com/office/drawing/2014/main" id="{D2226B00-686E-A545-BA60-D9A666023D1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8" name="Text Box 2">
            <a:extLst>
              <a:ext uri="{FF2B5EF4-FFF2-40B4-BE49-F238E27FC236}">
                <a16:creationId xmlns:a16="http://schemas.microsoft.com/office/drawing/2014/main" id="{31768FA5-683C-6F43-90F7-DAF09228A90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B3DECB0-ECE1-3140-910A-7A9D0FAE3DF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594A66-5FD6-6A4B-B6F9-BC759C1579EA}" type="slidenum">
              <a:rPr lang="en-US" altLang="en-US"/>
              <a:pPr/>
              <a:t>253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94CA9B4A-163E-8F4B-A3B9-10AFB061B43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597B5FB8-E7B9-DC4E-BB88-36ED10DCB6A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FA2177-A626-3B44-ABA5-55005E09BBF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4DEEF88-1A08-994C-9D61-1E1B24A030C2}" type="slidenum">
              <a:rPr lang="en-US" altLang="en-US"/>
              <a:pPr/>
              <a:t>254</a:t>
            </a:fld>
            <a:endParaRPr lang="en-US" altLang="en-US"/>
          </a:p>
        </p:txBody>
      </p:sp>
      <p:sp>
        <p:nvSpPr>
          <p:cNvPr id="108545" name="Text Box 1">
            <a:extLst>
              <a:ext uri="{FF2B5EF4-FFF2-40B4-BE49-F238E27FC236}">
                <a16:creationId xmlns:a16="http://schemas.microsoft.com/office/drawing/2014/main" id="{624397D4-698B-954C-9237-088F1A8F696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6" name="Text Box 2">
            <a:extLst>
              <a:ext uri="{FF2B5EF4-FFF2-40B4-BE49-F238E27FC236}">
                <a16:creationId xmlns:a16="http://schemas.microsoft.com/office/drawing/2014/main" id="{BC2E7EE3-92E7-5F45-9ECE-B2150BFA275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5E4C2C5-8C0D-3E4B-916E-3F0B86A00D0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F9D95E4-2532-DC4F-A893-EB4F09D3E9F0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89089" name="Text Box 1">
            <a:extLst>
              <a:ext uri="{FF2B5EF4-FFF2-40B4-BE49-F238E27FC236}">
                <a16:creationId xmlns:a16="http://schemas.microsoft.com/office/drawing/2014/main" id="{29E555F5-0435-7940-9F9E-25F59F010B8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90" name="Text Box 2">
            <a:extLst>
              <a:ext uri="{FF2B5EF4-FFF2-40B4-BE49-F238E27FC236}">
                <a16:creationId xmlns:a16="http://schemas.microsoft.com/office/drawing/2014/main" id="{7105C127-7FCA-1142-A568-AFB9AA7AEC4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9DBAA8A-B8AF-B446-A815-21059D2B554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F0E8CDB-953A-A047-BE60-4207247A493F}" type="slidenum">
              <a:rPr lang="en-US" altLang="en-US"/>
              <a:pPr/>
              <a:t>255</a:t>
            </a:fld>
            <a:endParaRPr lang="en-US" altLang="en-US"/>
          </a:p>
        </p:txBody>
      </p:sp>
      <p:sp>
        <p:nvSpPr>
          <p:cNvPr id="109569" name="Text Box 1">
            <a:extLst>
              <a:ext uri="{FF2B5EF4-FFF2-40B4-BE49-F238E27FC236}">
                <a16:creationId xmlns:a16="http://schemas.microsoft.com/office/drawing/2014/main" id="{97859402-DAEE-CC45-8F43-E072E0FF5C6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70" name="Text Box 2">
            <a:extLst>
              <a:ext uri="{FF2B5EF4-FFF2-40B4-BE49-F238E27FC236}">
                <a16:creationId xmlns:a16="http://schemas.microsoft.com/office/drawing/2014/main" id="{644D58B6-5D8F-0E48-9F78-50B57B842FF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5610811-66AD-C54E-90B7-436B0AFBBDC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3BD44BA-6B82-9F47-B01B-77EDD263C1FB}" type="slidenum">
              <a:t>256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AA3949A-003C-974C-9D3B-4DA0AA94170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11346C1-A286-8947-8BAC-C8E7D12EBCB7}" type="slidenum">
              <a:t>256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39003A5B-D59E-5F48-89DC-6AAA15915A7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3987B4-62C5-C844-888D-2F2D9A5BB2C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642501133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CCCE43F-897E-834B-8475-0019645ED2D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DF4C07D-8445-6B49-B8A6-D017C6549115}" type="slidenum">
              <a:rPr lang="en-US" altLang="en-US"/>
              <a:pPr/>
              <a:t>257</a:t>
            </a:fld>
            <a:endParaRPr lang="en-US" altLang="en-US"/>
          </a:p>
        </p:txBody>
      </p:sp>
      <p:sp>
        <p:nvSpPr>
          <p:cNvPr id="110593" name="Text Box 1">
            <a:extLst>
              <a:ext uri="{FF2B5EF4-FFF2-40B4-BE49-F238E27FC236}">
                <a16:creationId xmlns:a16="http://schemas.microsoft.com/office/drawing/2014/main" id="{4FC5B06E-DD73-AD44-85B2-EF151D22A93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4" name="Text Box 2">
            <a:extLst>
              <a:ext uri="{FF2B5EF4-FFF2-40B4-BE49-F238E27FC236}">
                <a16:creationId xmlns:a16="http://schemas.microsoft.com/office/drawing/2014/main" id="{D82C2B27-BA68-3E4B-9D45-241DFEBDAE9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BF65D32-2549-9346-AA1E-FFF393CD5D3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15DFA30-9B56-3E4F-B79D-559BDAAA8D87}" type="slidenum">
              <a:rPr lang="en-US" altLang="en-US"/>
              <a:pPr/>
              <a:t>258</a:t>
            </a:fld>
            <a:endParaRPr lang="en-US" altLang="en-US"/>
          </a:p>
        </p:txBody>
      </p:sp>
      <p:sp>
        <p:nvSpPr>
          <p:cNvPr id="111617" name="Text Box 1">
            <a:extLst>
              <a:ext uri="{FF2B5EF4-FFF2-40B4-BE49-F238E27FC236}">
                <a16:creationId xmlns:a16="http://schemas.microsoft.com/office/drawing/2014/main" id="{8A65EB64-D08C-D543-95F6-096ACF273DE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618" name="Text Box 2">
            <a:extLst>
              <a:ext uri="{FF2B5EF4-FFF2-40B4-BE49-F238E27FC236}">
                <a16:creationId xmlns:a16="http://schemas.microsoft.com/office/drawing/2014/main" id="{FDC647FA-E587-B04E-8EC3-368E28E0A1E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70A7941-9BC8-6C4C-B01F-18845A0873A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D9604DE-FCF5-5545-A557-F8F641C8C2AB}" type="slidenum">
              <a:rPr lang="en-US" altLang="en-US"/>
              <a:pPr/>
              <a:t>259</a:t>
            </a:fld>
            <a:endParaRPr lang="en-US" altLang="en-US"/>
          </a:p>
        </p:txBody>
      </p:sp>
      <p:sp>
        <p:nvSpPr>
          <p:cNvPr id="113665" name="Text Box 1">
            <a:extLst>
              <a:ext uri="{FF2B5EF4-FFF2-40B4-BE49-F238E27FC236}">
                <a16:creationId xmlns:a16="http://schemas.microsoft.com/office/drawing/2014/main" id="{8538DE7A-300E-7B47-AD6C-E8546CF8C83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666" name="Text Box 2">
            <a:extLst>
              <a:ext uri="{FF2B5EF4-FFF2-40B4-BE49-F238E27FC236}">
                <a16:creationId xmlns:a16="http://schemas.microsoft.com/office/drawing/2014/main" id="{C34E5D86-40B7-B649-851A-E9FEFE70EB2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9279295-4207-A64F-B7F5-3FF0751FD6C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F15BE09-1037-9B43-B866-4914AE37B89E}" type="slidenum">
              <a:rPr lang="en-US" altLang="en-US"/>
              <a:pPr/>
              <a:t>260</a:t>
            </a:fld>
            <a:endParaRPr lang="en-US" altLang="en-US"/>
          </a:p>
        </p:txBody>
      </p:sp>
      <p:sp>
        <p:nvSpPr>
          <p:cNvPr id="119809" name="Text Box 1">
            <a:extLst>
              <a:ext uri="{FF2B5EF4-FFF2-40B4-BE49-F238E27FC236}">
                <a16:creationId xmlns:a16="http://schemas.microsoft.com/office/drawing/2014/main" id="{E68E18A1-ACDE-D945-9104-A8F9281E592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10" name="Text Box 2">
            <a:extLst>
              <a:ext uri="{FF2B5EF4-FFF2-40B4-BE49-F238E27FC236}">
                <a16:creationId xmlns:a16="http://schemas.microsoft.com/office/drawing/2014/main" id="{037B4B36-E552-954D-806E-2AA409E02D5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2910755-C799-3E4F-AAF7-D3B99BEAD9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19CF743-40D5-A34A-A16A-7587202CB8B4}" type="slidenum">
              <a:rPr lang="en-US" altLang="en-US"/>
              <a:pPr/>
              <a:t>261</a:t>
            </a:fld>
            <a:endParaRPr lang="en-US" altLang="en-US"/>
          </a:p>
        </p:txBody>
      </p:sp>
      <p:sp>
        <p:nvSpPr>
          <p:cNvPr id="120833" name="Text Box 1">
            <a:extLst>
              <a:ext uri="{FF2B5EF4-FFF2-40B4-BE49-F238E27FC236}">
                <a16:creationId xmlns:a16="http://schemas.microsoft.com/office/drawing/2014/main" id="{732B2A66-00D9-754B-9F24-177AC062CE3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4" name="Text Box 2">
            <a:extLst>
              <a:ext uri="{FF2B5EF4-FFF2-40B4-BE49-F238E27FC236}">
                <a16:creationId xmlns:a16="http://schemas.microsoft.com/office/drawing/2014/main" id="{35B847A1-BA29-7742-8906-A2BCFE549F7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B81BE51-8562-574C-8F26-3235C6C353E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2C6C52C-2403-E44A-8023-28C98474DF30}" type="slidenum">
              <a:t>262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D561E60E-E6BB-7447-9B99-DE97FF7BC88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FD5FF11-794D-5048-949C-EAEE156AC437}" type="slidenum">
              <a:t>262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54241D1C-C82D-424D-B95D-6628B7302CA7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B301AA-BC6D-804F-A79D-2E8721E7B3E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7EA6BE4-F36F-8E43-9D0F-CD569FD87D0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2CA46A3-FA54-E841-8145-3B933E06BD44}" type="slidenum">
              <a:t>263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44778599-683E-0E44-A631-7C0E3AD91B7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481A08D1-8423-7C4D-9E0B-AA02EF9DEDC4}" type="slidenum">
              <a:t>263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40F689A-392A-1F47-AB4E-D271BEA2F6E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AF88A3-7281-AD4A-B05E-0C3EE7106F5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B25DC07-69AF-9847-B8BA-D8BC76F034C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482E5B1-EC00-F743-884B-18E77F49B489}" type="slidenum">
              <a:rPr lang="en-US" altLang="en-US"/>
              <a:pPr/>
              <a:t>264</a:t>
            </a:fld>
            <a:endParaRPr lang="en-US" altLang="en-US"/>
          </a:p>
        </p:txBody>
      </p:sp>
      <p:sp>
        <p:nvSpPr>
          <p:cNvPr id="130049" name="Text Box 1">
            <a:extLst>
              <a:ext uri="{FF2B5EF4-FFF2-40B4-BE49-F238E27FC236}">
                <a16:creationId xmlns:a16="http://schemas.microsoft.com/office/drawing/2014/main" id="{3EF145EF-36CB-6641-A485-9EFEE001ADC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0050" name="Text Box 2">
            <a:extLst>
              <a:ext uri="{FF2B5EF4-FFF2-40B4-BE49-F238E27FC236}">
                <a16:creationId xmlns:a16="http://schemas.microsoft.com/office/drawing/2014/main" id="{C7C9AFD0-7572-3F4D-B528-756DE6625A3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20D519E-51C4-C04D-B9E1-A841B169905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56A2EED-72F2-BB49-9CEA-5235545FBCF0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90113" name="Text Box 1">
            <a:extLst>
              <a:ext uri="{FF2B5EF4-FFF2-40B4-BE49-F238E27FC236}">
                <a16:creationId xmlns:a16="http://schemas.microsoft.com/office/drawing/2014/main" id="{10709236-BEA5-5642-9525-09D793AEA4C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D842E4F0-1CF4-A24A-ACE2-6FC3E530B8A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1EB842B-940F-F14D-831E-7B55E59A483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7096D0E-174B-094D-A569-8DD5C4D17133}" type="slidenum">
              <a:rPr lang="en-US" altLang="en-US"/>
              <a:pPr/>
              <a:t>265</a:t>
            </a:fld>
            <a:endParaRPr lang="en-US" altLang="en-US"/>
          </a:p>
        </p:txBody>
      </p:sp>
      <p:sp>
        <p:nvSpPr>
          <p:cNvPr id="138241" name="Text Box 1">
            <a:extLst>
              <a:ext uri="{FF2B5EF4-FFF2-40B4-BE49-F238E27FC236}">
                <a16:creationId xmlns:a16="http://schemas.microsoft.com/office/drawing/2014/main" id="{F1EDA70C-AC75-4647-9510-A3EB4797388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8242" name="Text Box 2">
            <a:extLst>
              <a:ext uri="{FF2B5EF4-FFF2-40B4-BE49-F238E27FC236}">
                <a16:creationId xmlns:a16="http://schemas.microsoft.com/office/drawing/2014/main" id="{E0AC9F4C-D63F-6E46-B96F-09FCDA6310F2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DD0D5F9-2757-5E4C-A51F-AE401E19341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9562354-84EE-874E-8A35-D347861B365A}" type="slidenum">
              <a:rPr lang="en-US" altLang="en-US"/>
              <a:pPr/>
              <a:t>266</a:t>
            </a:fld>
            <a:endParaRPr lang="en-US" altLang="en-US"/>
          </a:p>
        </p:txBody>
      </p:sp>
      <p:sp>
        <p:nvSpPr>
          <p:cNvPr id="139265" name="Text Box 1">
            <a:extLst>
              <a:ext uri="{FF2B5EF4-FFF2-40B4-BE49-F238E27FC236}">
                <a16:creationId xmlns:a16="http://schemas.microsoft.com/office/drawing/2014/main" id="{9F5E9CD3-AFE8-D646-B97F-A52648D6DAE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6" name="Text Box 2">
            <a:extLst>
              <a:ext uri="{FF2B5EF4-FFF2-40B4-BE49-F238E27FC236}">
                <a16:creationId xmlns:a16="http://schemas.microsoft.com/office/drawing/2014/main" id="{E3F6BD0D-4705-034B-B928-4DCD8064307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74D3BBE-EA13-9C4D-AD95-A738D6FA87C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1457626-B67B-A048-9714-C53764732AF6}" type="slidenum">
              <a:rPr lang="en-US" altLang="en-US"/>
              <a:pPr/>
              <a:t>267</a:t>
            </a:fld>
            <a:endParaRPr lang="en-US" altLang="en-US"/>
          </a:p>
        </p:txBody>
      </p:sp>
      <p:sp>
        <p:nvSpPr>
          <p:cNvPr id="140289" name="Text Box 1">
            <a:extLst>
              <a:ext uri="{FF2B5EF4-FFF2-40B4-BE49-F238E27FC236}">
                <a16:creationId xmlns:a16="http://schemas.microsoft.com/office/drawing/2014/main" id="{47E639F8-41DA-4047-ABDD-B2325DF6755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0290" name="Text Box 2">
            <a:extLst>
              <a:ext uri="{FF2B5EF4-FFF2-40B4-BE49-F238E27FC236}">
                <a16:creationId xmlns:a16="http://schemas.microsoft.com/office/drawing/2014/main" id="{08FB1FF9-B074-5449-A571-E112D0F0ADB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A2CA3-60AF-A947-AEFB-5D49E2E19BF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2C3EBC2-FE7C-3D47-BCE5-2132D1C405E1}" type="slidenum">
              <a:t>268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3AEB142E-4AD1-CB4E-8763-15CE8E35388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CDF5C32-3577-6548-A07A-D53E137CD728}" type="slidenum">
              <a:t>268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7351AC8-A0E2-4146-837E-A7F239A3531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9D61163-8F3E-FA4C-B195-63D61E658C1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615F193-EEBA-224A-8F19-2A8881858BE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749FAC-7D9A-8B4F-A9F0-5A156669F44E}" type="slidenum">
              <a:rPr lang="en-US" altLang="en-US"/>
              <a:pPr/>
              <a:t>270</a:t>
            </a:fld>
            <a:endParaRPr lang="en-US" altLang="en-US"/>
          </a:p>
        </p:txBody>
      </p:sp>
      <p:sp>
        <p:nvSpPr>
          <p:cNvPr id="142337" name="Text Box 1">
            <a:extLst>
              <a:ext uri="{FF2B5EF4-FFF2-40B4-BE49-F238E27FC236}">
                <a16:creationId xmlns:a16="http://schemas.microsoft.com/office/drawing/2014/main" id="{E966D345-0521-374E-A1C5-C846A5CC2FD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Text Box 2">
            <a:extLst>
              <a:ext uri="{FF2B5EF4-FFF2-40B4-BE49-F238E27FC236}">
                <a16:creationId xmlns:a16="http://schemas.microsoft.com/office/drawing/2014/main" id="{3A7D8A30-3CD8-4045-99C4-3E5A9571D02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1513533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615F193-EEBA-224A-8F19-2A8881858BE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749FAC-7D9A-8B4F-A9F0-5A156669F44E}" type="slidenum">
              <a:rPr lang="en-US" altLang="en-US"/>
              <a:pPr/>
              <a:t>271</a:t>
            </a:fld>
            <a:endParaRPr lang="en-US" altLang="en-US"/>
          </a:p>
        </p:txBody>
      </p:sp>
      <p:sp>
        <p:nvSpPr>
          <p:cNvPr id="142337" name="Text Box 1">
            <a:extLst>
              <a:ext uri="{FF2B5EF4-FFF2-40B4-BE49-F238E27FC236}">
                <a16:creationId xmlns:a16="http://schemas.microsoft.com/office/drawing/2014/main" id="{E966D345-0521-374E-A1C5-C846A5CC2FD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Text Box 2">
            <a:extLst>
              <a:ext uri="{FF2B5EF4-FFF2-40B4-BE49-F238E27FC236}">
                <a16:creationId xmlns:a16="http://schemas.microsoft.com/office/drawing/2014/main" id="{3A7D8A30-3CD8-4045-99C4-3E5A9571D02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1296954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615F193-EEBA-224A-8F19-2A8881858BE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749FAC-7D9A-8B4F-A9F0-5A156669F44E}" type="slidenum">
              <a:rPr lang="en-US" altLang="en-US"/>
              <a:pPr/>
              <a:t>272</a:t>
            </a:fld>
            <a:endParaRPr lang="en-US" altLang="en-US"/>
          </a:p>
        </p:txBody>
      </p:sp>
      <p:sp>
        <p:nvSpPr>
          <p:cNvPr id="142337" name="Text Box 1">
            <a:extLst>
              <a:ext uri="{FF2B5EF4-FFF2-40B4-BE49-F238E27FC236}">
                <a16:creationId xmlns:a16="http://schemas.microsoft.com/office/drawing/2014/main" id="{E966D345-0521-374E-A1C5-C846A5CC2FD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7613" cy="3770312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38" name="Text Box 2">
            <a:extLst>
              <a:ext uri="{FF2B5EF4-FFF2-40B4-BE49-F238E27FC236}">
                <a16:creationId xmlns:a16="http://schemas.microsoft.com/office/drawing/2014/main" id="{3A7D8A30-3CD8-4045-99C4-3E5A9571D02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6650" cy="45243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8313792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61AEB2F-9EE8-FA49-B718-5EACBC13200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3C053B8-8CB8-5B4D-A804-CEC83ABA9019}" type="slidenum">
              <a:rPr lang="en-US" altLang="en-US"/>
              <a:pPr/>
              <a:t>273</a:t>
            </a:fld>
            <a:endParaRPr lang="en-US" altLang="en-US"/>
          </a:p>
        </p:txBody>
      </p:sp>
      <p:sp>
        <p:nvSpPr>
          <p:cNvPr id="148481" name="Text Box 1">
            <a:extLst>
              <a:ext uri="{FF2B5EF4-FFF2-40B4-BE49-F238E27FC236}">
                <a16:creationId xmlns:a16="http://schemas.microsoft.com/office/drawing/2014/main" id="{95459E83-C247-0045-9A83-9364D3310E1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8482" name="Text Box 2">
            <a:extLst>
              <a:ext uri="{FF2B5EF4-FFF2-40B4-BE49-F238E27FC236}">
                <a16:creationId xmlns:a16="http://schemas.microsoft.com/office/drawing/2014/main" id="{876039FC-97F1-5244-86D6-EE01C923784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09EC744-95AF-BD44-B402-847AD288AF1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4794F9-5069-544E-90FB-47E7818E1572}" type="slidenum">
              <a:rPr lang="en-US" altLang="en-US"/>
              <a:pPr/>
              <a:t>274</a:t>
            </a:fld>
            <a:endParaRPr lang="en-US" altLang="en-US"/>
          </a:p>
        </p:txBody>
      </p:sp>
      <p:sp>
        <p:nvSpPr>
          <p:cNvPr id="149505" name="Text Box 1">
            <a:extLst>
              <a:ext uri="{FF2B5EF4-FFF2-40B4-BE49-F238E27FC236}">
                <a16:creationId xmlns:a16="http://schemas.microsoft.com/office/drawing/2014/main" id="{1F58435A-4D39-FC4F-BF48-D7BACD46AB2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6" name="Text Box 2">
            <a:extLst>
              <a:ext uri="{FF2B5EF4-FFF2-40B4-BE49-F238E27FC236}">
                <a16:creationId xmlns:a16="http://schemas.microsoft.com/office/drawing/2014/main" id="{2BEF3386-F607-1144-A679-DA289640C4A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7F3C67C-94D7-DA45-8A52-5C0AF846273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512AC9E-D00A-A343-BD2A-56F28E212BD4}" type="slidenum">
              <a:rPr lang="en-US" altLang="en-US"/>
              <a:pPr/>
              <a:t>275</a:t>
            </a:fld>
            <a:endParaRPr lang="en-US" altLang="en-US"/>
          </a:p>
        </p:txBody>
      </p:sp>
      <p:sp>
        <p:nvSpPr>
          <p:cNvPr id="153601" name="Text Box 1">
            <a:extLst>
              <a:ext uri="{FF2B5EF4-FFF2-40B4-BE49-F238E27FC236}">
                <a16:creationId xmlns:a16="http://schemas.microsoft.com/office/drawing/2014/main" id="{782FC44A-2578-C64B-936D-C585C49D3C0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02" name="Text Box 2">
            <a:extLst>
              <a:ext uri="{FF2B5EF4-FFF2-40B4-BE49-F238E27FC236}">
                <a16:creationId xmlns:a16="http://schemas.microsoft.com/office/drawing/2014/main" id="{8522DCB2-56C2-964C-800E-3DAADE3401C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D0FD746-4CB5-A148-B06D-6BAC44B1DC2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8007A77-996F-6E49-AD78-5638860F41FD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91137" name="Text Box 1">
            <a:extLst>
              <a:ext uri="{FF2B5EF4-FFF2-40B4-BE49-F238E27FC236}">
                <a16:creationId xmlns:a16="http://schemas.microsoft.com/office/drawing/2014/main" id="{1D3F3AF6-0FE5-8C41-B672-13919110720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38" name="Text Box 2">
            <a:extLst>
              <a:ext uri="{FF2B5EF4-FFF2-40B4-BE49-F238E27FC236}">
                <a16:creationId xmlns:a16="http://schemas.microsoft.com/office/drawing/2014/main" id="{7EE304C4-501E-E74C-B926-74D7531F462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1AD7424-94ED-E14D-9599-13C50F5E83F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6645F19-9E0B-5041-8B66-0B3D1B64EF9D}" type="slidenum">
              <a:rPr lang="en-US" altLang="en-US"/>
              <a:pPr/>
              <a:t>276</a:t>
            </a:fld>
            <a:endParaRPr lang="en-US" altLang="en-US"/>
          </a:p>
        </p:txBody>
      </p:sp>
      <p:sp>
        <p:nvSpPr>
          <p:cNvPr id="155649" name="Text Box 1">
            <a:extLst>
              <a:ext uri="{FF2B5EF4-FFF2-40B4-BE49-F238E27FC236}">
                <a16:creationId xmlns:a16="http://schemas.microsoft.com/office/drawing/2014/main" id="{145A20FD-8313-2E4F-AFDE-A3EE27F3E01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0" name="Text Box 2">
            <a:extLst>
              <a:ext uri="{FF2B5EF4-FFF2-40B4-BE49-F238E27FC236}">
                <a16:creationId xmlns:a16="http://schemas.microsoft.com/office/drawing/2014/main" id="{5B16CE71-0B2E-EF44-B10F-992D04EF206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54BD0542-2DBF-FB46-919B-0BCA33AB134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8E9C2A19-39CD-994B-814A-81418702C292}" type="slidenum">
              <a:t>277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BE68EE6B-71DE-2542-9FF7-0F3E7CEA5F7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0450F5C3-B0DA-1243-8EF6-233A490F2696}" type="slidenum">
              <a:t>277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A5C48BD-B4D6-1243-8E9B-D214F49EFF3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F6C13A-C954-C844-BBBB-B6BF8E5B106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268881852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3FCD2F5-0177-1C4D-B2BA-7CD5C775795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130CBE1-BB7E-7F45-9859-99E7DBDE0BCA}" type="slidenum">
              <a:t>278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EC2309D6-C39E-B942-BF28-3B8E190D623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CB38FD6-77E0-144D-AA2B-36D87493060C}" type="slidenum">
              <a:t>278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F83D235-4CAF-BE49-8C1B-460AA8BFA79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21C077-41E7-074F-9A2B-7BB7E048450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650477719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3FCD2F5-0177-1C4D-B2BA-7CD5C775795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130CBE1-BB7E-7F45-9859-99E7DBDE0BCA}" type="slidenum">
              <a:t>279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EC2309D6-C39E-B942-BF28-3B8E190D623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CB38FD6-77E0-144D-AA2B-36D87493060C}" type="slidenum">
              <a:t>279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F83D235-4CAF-BE49-8C1B-460AA8BFA79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21C077-41E7-074F-9A2B-7BB7E048450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3FCD2F5-0177-1C4D-B2BA-7CD5C775795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130CBE1-BB7E-7F45-9859-99E7DBDE0BCA}" type="slidenum">
              <a:t>280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EC2309D6-C39E-B942-BF28-3B8E190D623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CB38FD6-77E0-144D-AA2B-36D87493060C}" type="slidenum">
              <a:t>280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F83D235-4CAF-BE49-8C1B-460AA8BFA79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21C077-41E7-074F-9A2B-7BB7E048450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18079406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37C6CEA-2F2D-C24B-9E14-0DCB519C427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C415F28-D50E-8C47-87B8-04E6B63E25C5}" type="slidenum">
              <a:t>281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75EE84A7-FB3A-7841-A5A9-562700518CD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DF8FD21-C28C-0244-83CB-58913370143F}" type="slidenum">
              <a:t>281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6AEC3F3-7807-594C-AE55-4A476128C47B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45E705-FA74-324D-876F-792D8108A9B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9E29C08-9D6F-4847-A09D-30043BDCDF26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C4A3C19-9CB9-3248-AF53-D681982A6571}" type="slidenum">
              <a:t>282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854A9D00-9387-8E48-973F-0659718603B3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ACD58328-0435-0B4E-B708-EE0349D29D31}" type="slidenum">
              <a:t>282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C923777-D6BF-2842-8133-36F51D18047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A619D8-954F-DD4F-9E55-AC403105FE6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8255EDD-B4A0-5440-B106-0560662CB71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7343F95-A835-B34C-A7C4-27E64504A60A}" type="slidenum">
              <a:rPr lang="en-US" altLang="en-US"/>
              <a:pPr/>
              <a:t>283</a:t>
            </a:fld>
            <a:endParaRPr lang="en-US" altLang="en-US"/>
          </a:p>
        </p:txBody>
      </p:sp>
      <p:sp>
        <p:nvSpPr>
          <p:cNvPr id="162817" name="Text Box 1">
            <a:extLst>
              <a:ext uri="{FF2B5EF4-FFF2-40B4-BE49-F238E27FC236}">
                <a16:creationId xmlns:a16="http://schemas.microsoft.com/office/drawing/2014/main" id="{71873E64-D790-3C40-8232-CDE416DEB70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2818" name="Text Box 2">
            <a:extLst>
              <a:ext uri="{FF2B5EF4-FFF2-40B4-BE49-F238E27FC236}">
                <a16:creationId xmlns:a16="http://schemas.microsoft.com/office/drawing/2014/main" id="{E385B3A6-D368-A840-9AC2-6AC54056B3E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16903F5-64D9-2448-AC8B-FB2981DC3A6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CAB36A8-AA71-864D-9637-69B9FBE4A8EB}" type="slidenum">
              <a:rPr lang="en-US" altLang="en-US"/>
              <a:pPr/>
              <a:t>284</a:t>
            </a:fld>
            <a:endParaRPr lang="en-US" altLang="en-US"/>
          </a:p>
        </p:txBody>
      </p:sp>
      <p:sp>
        <p:nvSpPr>
          <p:cNvPr id="163841" name="Text Box 1">
            <a:extLst>
              <a:ext uri="{FF2B5EF4-FFF2-40B4-BE49-F238E27FC236}">
                <a16:creationId xmlns:a16="http://schemas.microsoft.com/office/drawing/2014/main" id="{E03599E5-0C72-864D-86C0-62BC38CB21B6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42" name="Text Box 2">
            <a:extLst>
              <a:ext uri="{FF2B5EF4-FFF2-40B4-BE49-F238E27FC236}">
                <a16:creationId xmlns:a16="http://schemas.microsoft.com/office/drawing/2014/main" id="{DA86FF22-9A4B-6642-83C1-D0A042B098C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9944635-D49B-BC44-9F7C-5AB0262B958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4B8FCD0-89DA-8A4E-8512-435CFCD40FB1}" type="slidenum">
              <a:rPr lang="en-US" altLang="en-US"/>
              <a:pPr/>
              <a:t>285</a:t>
            </a:fld>
            <a:endParaRPr lang="en-US" altLang="en-US"/>
          </a:p>
        </p:txBody>
      </p:sp>
      <p:sp>
        <p:nvSpPr>
          <p:cNvPr id="166913" name="Text Box 1">
            <a:extLst>
              <a:ext uri="{FF2B5EF4-FFF2-40B4-BE49-F238E27FC236}">
                <a16:creationId xmlns:a16="http://schemas.microsoft.com/office/drawing/2014/main" id="{CEEE689E-D1D1-7842-A1C8-B4B083BB62F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4" name="Text Box 2">
            <a:extLst>
              <a:ext uri="{FF2B5EF4-FFF2-40B4-BE49-F238E27FC236}">
                <a16:creationId xmlns:a16="http://schemas.microsoft.com/office/drawing/2014/main" id="{113DAF81-95C6-3E49-A8EE-6CDE5143B7E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834089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C7BB83C-3C90-3040-95EC-DFA0B4CB662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0FB7F38-3F72-E64A-9EE0-2536B9A54359}" type="slidenum">
              <a:rPr lang="en-US" altLang="en-US"/>
              <a:pPr/>
              <a:t>31</a:t>
            </a:fld>
            <a:endParaRPr lang="en-US" altLang="en-US"/>
          </a:p>
        </p:txBody>
      </p:sp>
      <p:sp>
        <p:nvSpPr>
          <p:cNvPr id="92161" name="Text Box 1">
            <a:extLst>
              <a:ext uri="{FF2B5EF4-FFF2-40B4-BE49-F238E27FC236}">
                <a16:creationId xmlns:a16="http://schemas.microsoft.com/office/drawing/2014/main" id="{62926A5F-31BD-F04F-888F-6D0F43031C8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2" name="Text Box 2">
            <a:extLst>
              <a:ext uri="{FF2B5EF4-FFF2-40B4-BE49-F238E27FC236}">
                <a16:creationId xmlns:a16="http://schemas.microsoft.com/office/drawing/2014/main" id="{D6AB783E-5DF9-434B-A8C9-8FE4B54D3DE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9944635-D49B-BC44-9F7C-5AB0262B958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4B8FCD0-89DA-8A4E-8512-435CFCD40FB1}" type="slidenum">
              <a:rPr lang="en-US" altLang="en-US"/>
              <a:pPr/>
              <a:t>286</a:t>
            </a:fld>
            <a:endParaRPr lang="en-US" altLang="en-US"/>
          </a:p>
        </p:txBody>
      </p:sp>
      <p:sp>
        <p:nvSpPr>
          <p:cNvPr id="166913" name="Text Box 1">
            <a:extLst>
              <a:ext uri="{FF2B5EF4-FFF2-40B4-BE49-F238E27FC236}">
                <a16:creationId xmlns:a16="http://schemas.microsoft.com/office/drawing/2014/main" id="{CEEE689E-D1D1-7842-A1C8-B4B083BB62F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4" name="Text Box 2">
            <a:extLst>
              <a:ext uri="{FF2B5EF4-FFF2-40B4-BE49-F238E27FC236}">
                <a16:creationId xmlns:a16="http://schemas.microsoft.com/office/drawing/2014/main" id="{113DAF81-95C6-3E49-A8EE-6CDE5143B7E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92BA2E8-B95B-A645-94BD-287E1EDCD31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10FE2262-FB02-2C47-BFA8-102BAC1EEC37}" type="slidenum">
              <a:rPr lang="en-US" altLang="en-US"/>
              <a:pPr/>
              <a:t>287</a:t>
            </a:fld>
            <a:endParaRPr lang="en-US" altLang="en-US"/>
          </a:p>
        </p:txBody>
      </p:sp>
      <p:sp>
        <p:nvSpPr>
          <p:cNvPr id="167937" name="Text Box 1">
            <a:extLst>
              <a:ext uri="{FF2B5EF4-FFF2-40B4-BE49-F238E27FC236}">
                <a16:creationId xmlns:a16="http://schemas.microsoft.com/office/drawing/2014/main" id="{FDBBFBEE-1C41-5C41-8330-1999476EB4D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38" name="Text Box 2">
            <a:extLst>
              <a:ext uri="{FF2B5EF4-FFF2-40B4-BE49-F238E27FC236}">
                <a16:creationId xmlns:a16="http://schemas.microsoft.com/office/drawing/2014/main" id="{E7C52346-C3D8-ED4D-B626-92AD1736085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EA22CA7-C142-734C-B73E-69259B60A4E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8FA9CD7-80FB-324D-B886-1FE79CD6CBCA}" type="slidenum">
              <a:rPr lang="en-US" altLang="en-US"/>
              <a:pPr/>
              <a:t>288</a:t>
            </a:fld>
            <a:endParaRPr lang="en-US" altLang="en-US"/>
          </a:p>
        </p:txBody>
      </p:sp>
      <p:sp>
        <p:nvSpPr>
          <p:cNvPr id="168961" name="Text Box 1">
            <a:extLst>
              <a:ext uri="{FF2B5EF4-FFF2-40B4-BE49-F238E27FC236}">
                <a16:creationId xmlns:a16="http://schemas.microsoft.com/office/drawing/2014/main" id="{6D9DB702-C76D-4142-AC81-B97E5643970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8962" name="Text Box 2">
            <a:extLst>
              <a:ext uri="{FF2B5EF4-FFF2-40B4-BE49-F238E27FC236}">
                <a16:creationId xmlns:a16="http://schemas.microsoft.com/office/drawing/2014/main" id="{BC38732C-6120-8248-B4E5-8E185B3679A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23EC0EB-92D8-9240-A575-F6564C0AC93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8DCFA3A-B03F-6A4A-930A-F4BE423254BD}" type="slidenum">
              <a:rPr lang="en-US" altLang="en-US"/>
              <a:pPr/>
              <a:t>289</a:t>
            </a:fld>
            <a:endParaRPr lang="en-US" altLang="en-US"/>
          </a:p>
        </p:txBody>
      </p:sp>
      <p:sp>
        <p:nvSpPr>
          <p:cNvPr id="169985" name="Text Box 1">
            <a:extLst>
              <a:ext uri="{FF2B5EF4-FFF2-40B4-BE49-F238E27FC236}">
                <a16:creationId xmlns:a16="http://schemas.microsoft.com/office/drawing/2014/main" id="{C491936F-904A-9648-9E9C-E5C8A008792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9986" name="Text Box 2">
            <a:extLst>
              <a:ext uri="{FF2B5EF4-FFF2-40B4-BE49-F238E27FC236}">
                <a16:creationId xmlns:a16="http://schemas.microsoft.com/office/drawing/2014/main" id="{E0BEFDCC-1752-3949-B536-6BB52C94BBC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0E20DC5-E8B7-2C4D-844F-E7CA911736E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3A8A4D6-8772-074D-BE23-5454E904EA08}" type="slidenum">
              <a:t>290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FC3EB15A-8880-2441-AE18-210535AA8C1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4451C912-1A33-7842-9DA6-FFE415B6E0E1}" type="slidenum">
              <a:t>290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341174D-69AC-1E4C-A3E9-93A6DC4A9B7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FF0CB3-A2E4-6D4F-9426-2BDFDD021CF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B51AE8E-95BE-4A4A-8FE1-27CF06BC74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05F3A83-F270-C846-8991-B6EC0B93D39A}" type="slidenum">
              <a:rPr lang="en-US" altLang="en-US"/>
              <a:pPr/>
              <a:t>292</a:t>
            </a:fld>
            <a:endParaRPr lang="en-US" altLang="en-US"/>
          </a:p>
        </p:txBody>
      </p:sp>
      <p:sp>
        <p:nvSpPr>
          <p:cNvPr id="171009" name="Text Box 1">
            <a:extLst>
              <a:ext uri="{FF2B5EF4-FFF2-40B4-BE49-F238E27FC236}">
                <a16:creationId xmlns:a16="http://schemas.microsoft.com/office/drawing/2014/main" id="{B4D0A4C8-A3E8-F046-9602-DCF8F128FC1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1010" name="Text Box 2">
            <a:extLst>
              <a:ext uri="{FF2B5EF4-FFF2-40B4-BE49-F238E27FC236}">
                <a16:creationId xmlns:a16="http://schemas.microsoft.com/office/drawing/2014/main" id="{254BC341-F496-9E40-BE39-E31DF5B7DCC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41A8495-C544-824B-9DB0-DD1D25D3B13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27338C1-4805-174A-88F8-AEC3E8AAC4BA}" type="slidenum">
              <a:t>293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8EAA741D-CDC1-5344-A9F8-34763765EB37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2EFDA468-55AE-3647-ABE2-ECC4FB0C7AC2}" type="slidenum">
              <a:t>293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32AEB29-5486-2741-97BF-12E8D90089D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FC6C92-5F4A-AE42-AB2D-4BADFD8377C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479792E-537C-2446-9312-C0F714BE1EC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46BEE64-3BC5-8746-92BD-9DB43E777D66}" type="slidenum">
              <a:rPr lang="en-US" altLang="en-US"/>
              <a:pPr/>
              <a:t>294</a:t>
            </a:fld>
            <a:endParaRPr lang="en-US" altLang="en-US"/>
          </a:p>
        </p:txBody>
      </p:sp>
      <p:sp>
        <p:nvSpPr>
          <p:cNvPr id="76801" name="Text Box 1">
            <a:extLst>
              <a:ext uri="{FF2B5EF4-FFF2-40B4-BE49-F238E27FC236}">
                <a16:creationId xmlns:a16="http://schemas.microsoft.com/office/drawing/2014/main" id="{412D5DA8-18CF-344E-AC0C-4A9ED59C9990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802" name="Text Box 2">
            <a:extLst>
              <a:ext uri="{FF2B5EF4-FFF2-40B4-BE49-F238E27FC236}">
                <a16:creationId xmlns:a16="http://schemas.microsoft.com/office/drawing/2014/main" id="{6732B4A6-55A2-4145-BED5-A6F136B2ACD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9668961-9DFC-234B-AE66-B6D72BAAECB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CF17F4A-4D96-5848-9507-20CB28AA0393}" type="slidenum">
              <a:rPr lang="en-US" altLang="en-US"/>
              <a:pPr/>
              <a:t>295</a:t>
            </a:fld>
            <a:endParaRPr lang="en-US" altLang="en-US"/>
          </a:p>
        </p:txBody>
      </p:sp>
      <p:sp>
        <p:nvSpPr>
          <p:cNvPr id="82945" name="Text Box 1">
            <a:extLst>
              <a:ext uri="{FF2B5EF4-FFF2-40B4-BE49-F238E27FC236}">
                <a16:creationId xmlns:a16="http://schemas.microsoft.com/office/drawing/2014/main" id="{79DF7BE2-69E3-D945-824F-A8EEFFB86A7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946" name="Text Box 2">
            <a:extLst>
              <a:ext uri="{FF2B5EF4-FFF2-40B4-BE49-F238E27FC236}">
                <a16:creationId xmlns:a16="http://schemas.microsoft.com/office/drawing/2014/main" id="{79B0656E-42B0-6D48-B60C-2EED665FAA7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C7F4507-CF4F-BB41-A23D-E333207158E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F5753F0-03C5-684D-8148-7CAAE0D54F14}" type="slidenum">
              <a:rPr lang="en-US" altLang="en-US"/>
              <a:pPr/>
              <a:t>296</a:t>
            </a:fld>
            <a:endParaRPr lang="en-US" altLang="en-US"/>
          </a:p>
        </p:txBody>
      </p:sp>
      <p:sp>
        <p:nvSpPr>
          <p:cNvPr id="83969" name="Text Box 1">
            <a:extLst>
              <a:ext uri="{FF2B5EF4-FFF2-40B4-BE49-F238E27FC236}">
                <a16:creationId xmlns:a16="http://schemas.microsoft.com/office/drawing/2014/main" id="{9FAC72C5-E2CE-114B-8DAC-F00AECEE8BD4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0" name="Text Box 2">
            <a:extLst>
              <a:ext uri="{FF2B5EF4-FFF2-40B4-BE49-F238E27FC236}">
                <a16:creationId xmlns:a16="http://schemas.microsoft.com/office/drawing/2014/main" id="{A068F3AF-EF6C-D343-9261-63EAC35B3DA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36D589B-A107-9947-AECC-1F4844040EA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495F82A-52AF-1647-BFE4-6D1DA1989163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94209" name="Text Box 1">
            <a:extLst>
              <a:ext uri="{FF2B5EF4-FFF2-40B4-BE49-F238E27FC236}">
                <a16:creationId xmlns:a16="http://schemas.microsoft.com/office/drawing/2014/main" id="{42C97A69-41F1-BD41-A02C-6A77DBA2637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10" name="Text Box 2">
            <a:extLst>
              <a:ext uri="{FF2B5EF4-FFF2-40B4-BE49-F238E27FC236}">
                <a16:creationId xmlns:a16="http://schemas.microsoft.com/office/drawing/2014/main" id="{9D75FD59-A6D0-8644-B9D8-60ED6335C9C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163C577-5D56-8646-BD78-C8A14BC3755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F9F0613-621E-9841-B5B8-D4ECEA83F658}" type="slidenum">
              <a:t>297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234C5864-8F75-D844-A6F1-1C62D6F9F60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388C372A-A98E-7F47-9375-88EAA53F514C}" type="slidenum">
              <a:t>297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30510F6-CC75-E449-8157-9F9BE4BD8F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A961364-6AF3-4247-B1C1-5A4FC6D56EC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163C577-5D56-8646-BD78-C8A14BC3755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F9F0613-621E-9841-B5B8-D4ECEA83F658}" type="slidenum">
              <a:t>298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234C5864-8F75-D844-A6F1-1C62D6F9F60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388C372A-A98E-7F47-9375-88EAA53F514C}" type="slidenum">
              <a:t>298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30510F6-CC75-E449-8157-9F9BE4BD8F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A961364-6AF3-4247-B1C1-5A4FC6D56EC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42474354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F453145-BC5C-5C4B-B308-719E9DDD67E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E2B3936-F483-744B-B64B-8352DD069850}" type="slidenum">
              <a:t>299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BC11A90E-A747-DE4A-85CB-9AA1F19F3C4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2BF0A46-D390-2942-A61B-C0FE2502E923}" type="slidenum">
              <a:t>299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7505B52-91FC-2B45-8F55-A568E957C56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8617246-19F0-E544-8717-D22983C53B3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F453145-BC5C-5C4B-B308-719E9DDD67E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E2B3936-F483-744B-B64B-8352DD069850}" type="slidenum">
              <a:t>300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BC11A90E-A747-DE4A-85CB-9AA1F19F3C4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2BF0A46-D390-2942-A61B-C0FE2502E923}" type="slidenum">
              <a:t>300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7505B52-91FC-2B45-8F55-A568E957C56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8617246-19F0-E544-8717-D22983C53B3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08288147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AF453145-BC5C-5C4B-B308-719E9DDD67E5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E2B3936-F483-744B-B64B-8352DD069850}" type="slidenum">
              <a:t>301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BC11A90E-A747-DE4A-85CB-9AA1F19F3C4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2BF0A46-D390-2942-A61B-C0FE2502E923}" type="slidenum">
              <a:t>301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7505B52-91FC-2B45-8F55-A568E957C564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8617246-19F0-E544-8717-D22983C53B3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15637060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9B3BC82-E4D6-E94F-BF39-A41C0DD532E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CB4AD6C-3BCC-484F-BCDB-6A6DD4B6FCB6}" type="slidenum">
              <a:t>302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514169AD-0D96-4348-B9DF-DB55D3876DC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2DF25783-8042-4440-8647-CB1372096972}" type="slidenum">
              <a:t>302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B95F3B0-91D1-F34B-8EE5-C26D9499115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EABF29-E7A2-4C44-BBC2-84482200CAD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C1232465-A408-B44E-BA0F-4FD928F70A2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AF4E6F2E-C40A-9B48-A73C-F1E63F9CC868}" type="slidenum">
              <a:t>303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AA580E80-94C9-7845-A0D4-1A5CDC9B3AE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9A6FDF47-D3CE-954B-93DB-34537A2BAF54}" type="slidenum">
              <a:t>303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D335D22-7B83-0A42-8D9C-3CAA279AEC5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A62964-555A-BE43-A2F5-279FFA517BF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58749647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163C577-5D56-8646-BD78-C8A14BC3755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F9F0613-621E-9841-B5B8-D4ECEA83F658}" type="slidenum">
              <a:t>304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234C5864-8F75-D844-A6F1-1C62D6F9F60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388C372A-A98E-7F47-9375-88EAA53F514C}" type="slidenum">
              <a:t>304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30510F6-CC75-E449-8157-9F9BE4BD8F1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A961364-6AF3-4247-B1C1-5A4FC6D56EC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73458263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4C57169-4AAB-9242-AE14-09CD0832AC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57210A6-A174-D246-89FB-A7A8C62A204B}" type="slidenum">
              <a:t>305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F5DD04E0-4E21-FC4F-BC0F-C94A42545A68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9BB6E99C-EA76-504F-BC01-8C30F12EFEDA}" type="slidenum">
              <a:t>305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5C3862D8-C1A5-7D44-938A-FD3E3CB9299A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12FF2F2-AF95-D444-9EB9-9358BDBC619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6A8FD14-3D4D-5E46-A6BB-7AE5E81D4F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871844C-C213-D44D-A6E5-CEC3C011D216}" type="slidenum">
              <a:rPr lang="en-US" altLang="en-US"/>
              <a:pPr/>
              <a:t>33</a:t>
            </a:fld>
            <a:endParaRPr lang="en-US" altLang="en-US"/>
          </a:p>
        </p:txBody>
      </p:sp>
      <p:sp>
        <p:nvSpPr>
          <p:cNvPr id="100353" name="Text Box 1">
            <a:extLst>
              <a:ext uri="{FF2B5EF4-FFF2-40B4-BE49-F238E27FC236}">
                <a16:creationId xmlns:a16="http://schemas.microsoft.com/office/drawing/2014/main" id="{F02812FB-9B78-2840-B4C8-973B15E3541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4" name="Text Box 2">
            <a:extLst>
              <a:ext uri="{FF2B5EF4-FFF2-40B4-BE49-F238E27FC236}">
                <a16:creationId xmlns:a16="http://schemas.microsoft.com/office/drawing/2014/main" id="{118CBC3E-2BD0-B84A-A4D9-A8D8B002456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7482EEA-C392-BC4E-84D8-30B21E08D03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8B63EFE-8FDA-3D43-ADCD-4CABA467ADD5}" type="slidenum">
              <a:rPr lang="en-US" altLang="en-US"/>
              <a:pPr/>
              <a:t>34</a:t>
            </a:fld>
            <a:endParaRPr lang="en-US" altLang="en-US"/>
          </a:p>
        </p:txBody>
      </p:sp>
      <p:sp>
        <p:nvSpPr>
          <p:cNvPr id="102401" name="Text Box 1">
            <a:extLst>
              <a:ext uri="{FF2B5EF4-FFF2-40B4-BE49-F238E27FC236}">
                <a16:creationId xmlns:a16="http://schemas.microsoft.com/office/drawing/2014/main" id="{E73008B6-04C9-7243-B372-551FC7FEDCA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2" name="Text Box 2">
            <a:extLst>
              <a:ext uri="{FF2B5EF4-FFF2-40B4-BE49-F238E27FC236}">
                <a16:creationId xmlns:a16="http://schemas.microsoft.com/office/drawing/2014/main" id="{D0763F83-531E-F14D-9B12-E1321C221CC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F8F81E1-825C-8D4F-B393-0696166546C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74EA806-511D-A44C-AFD8-D9050CC1699E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90113" name="Text Box 1">
            <a:extLst>
              <a:ext uri="{FF2B5EF4-FFF2-40B4-BE49-F238E27FC236}">
                <a16:creationId xmlns:a16="http://schemas.microsoft.com/office/drawing/2014/main" id="{4C209788-D4E0-FB49-80CC-FD536FD70AB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4159541E-1A93-104B-B830-DBD5833F732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039287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Shape 314"/>
          <p:cNvSpPr>
            <a:spLocks noGrp="1" noRot="1" noChangeAspect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15" name="Shape 31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Suppose gamma is 0.5 and the rewards are R1=1, R2=6, R3=-12, R4=16, then 0s. 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What are the following returns?	G4?	G3?	G2?	G1?	G0?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endParaRPr/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Suppose gamma is 0.5 and the rewards are: R1=1, followed by an infinite sequence of +13. 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What are the following returns? 	G2?	G1?	G0?    What would they be if gamma=0.9?</a:t>
            </a:r>
          </a:p>
        </p:txBody>
      </p:sp>
    </p:spTree>
    <p:extLst>
      <p:ext uri="{BB962C8B-B14F-4D97-AF65-F5344CB8AC3E}">
        <p14:creationId xmlns:p14="http://schemas.microsoft.com/office/powerpoint/2010/main" val="335534838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Shape 314"/>
          <p:cNvSpPr>
            <a:spLocks noGrp="1" noRot="1" noChangeAspect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315" name="Shape 315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Suppose gamma is 0.5 and the rewards are R1=1, R2=6, R3=-12, R4=16, then 0s. 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What are the following returns?	G4?	G3?	G2?	G1?	G0?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endParaRPr/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Suppose gamma is 0.5 and the rewards are: R1=1, followed by an infinite sequence of +13. </a:t>
            </a:r>
          </a:p>
          <a:p>
            <a:pPr defTabSz="457200">
              <a:lnSpc>
                <a:spcPct val="117999"/>
              </a:lnSpc>
              <a:spcBef>
                <a:spcPts val="0"/>
              </a:spcBef>
              <a:defRPr sz="1400">
                <a:uFillTx/>
                <a:latin typeface="Helvetica Neue"/>
                <a:ea typeface="Helvetica Neue"/>
                <a:cs typeface="Helvetica Neue"/>
                <a:sym typeface="Helvetica Neue"/>
              </a:defRPr>
            </a:pPr>
            <a:r>
              <a:t>What are the following returns? 	G2?	G1?	G0?    What would they be if gamma=0.9?</a:t>
            </a:r>
          </a:p>
        </p:txBody>
      </p:sp>
    </p:spTree>
    <p:extLst>
      <p:ext uri="{BB962C8B-B14F-4D97-AF65-F5344CB8AC3E}">
        <p14:creationId xmlns:p14="http://schemas.microsoft.com/office/powerpoint/2010/main" val="288776864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68A40B0-53E6-7A4C-BD83-11C287B8279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A9F33B2-D1C7-3B48-8DFE-C182879434A7}" type="slidenum">
              <a:rPr lang="en-US" altLang="en-US"/>
              <a:pPr/>
              <a:t>39</a:t>
            </a:fld>
            <a:endParaRPr lang="en-US" altLang="en-US"/>
          </a:p>
        </p:txBody>
      </p:sp>
      <p:sp>
        <p:nvSpPr>
          <p:cNvPr id="106497" name="Text Box 1">
            <a:extLst>
              <a:ext uri="{FF2B5EF4-FFF2-40B4-BE49-F238E27FC236}">
                <a16:creationId xmlns:a16="http://schemas.microsoft.com/office/drawing/2014/main" id="{407450E7-9DD3-434E-8B76-86846725D0F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8" name="Text Box 2">
            <a:extLst>
              <a:ext uri="{FF2B5EF4-FFF2-40B4-BE49-F238E27FC236}">
                <a16:creationId xmlns:a16="http://schemas.microsoft.com/office/drawing/2014/main" id="{110C3893-4AC8-9D42-9D7F-25530BC8912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5034E81-F456-F444-8364-99B628972A5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34E5DA4-DF3B-3145-BA43-69631A87A67D}" type="slidenum">
              <a:rPr lang="en-US" altLang="en-US"/>
              <a:pPr/>
              <a:t>40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61C238AC-B855-9540-BDFF-98314F77DD7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CD58E7D0-28C1-E447-B1F0-637A7A7B97F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0E0DA98-EC5E-7F4B-8ADE-22105A98D4C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05D3965-8F59-DD4A-81CC-D34F1AD46E39}" type="slidenum">
              <a:rPr lang="en-US" altLang="en-US"/>
              <a:pPr/>
              <a:t>41</a:t>
            </a:fld>
            <a:endParaRPr lang="en-US" altLang="en-US"/>
          </a:p>
        </p:txBody>
      </p:sp>
      <p:sp>
        <p:nvSpPr>
          <p:cNvPr id="109569" name="Text Box 1">
            <a:extLst>
              <a:ext uri="{FF2B5EF4-FFF2-40B4-BE49-F238E27FC236}">
                <a16:creationId xmlns:a16="http://schemas.microsoft.com/office/drawing/2014/main" id="{64214236-203A-8A47-A11E-F01AA4E9109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70" name="Text Box 2">
            <a:extLst>
              <a:ext uri="{FF2B5EF4-FFF2-40B4-BE49-F238E27FC236}">
                <a16:creationId xmlns:a16="http://schemas.microsoft.com/office/drawing/2014/main" id="{CEC70CB8-140D-0543-8EA0-CAA61FF7D02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5D149EE-69FE-8442-8C55-DBCE8524707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2715B5C-9602-C947-82A7-4965386296E7}" type="slidenum">
              <a:t>42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844C339-D7CC-1B4B-947E-B3853D3C901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EC9F097-AAFE-BC4C-88AA-D29CCF524238}" type="slidenum">
              <a:t>42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4E4EFCA-DA5A-5B48-8567-B9CC268B545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C564D7A-A730-2545-BABF-596D5B87448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355620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B8AAE15-ECAB-8241-B207-C9688F0BA4D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89871FA-D6E3-804E-911B-6A733D7778D3}" type="slidenum">
              <a:rPr lang="en-US" altLang="en-US"/>
              <a:pPr/>
              <a:t>43</a:t>
            </a:fld>
            <a:endParaRPr lang="en-US" altLang="en-US"/>
          </a:p>
        </p:txBody>
      </p:sp>
      <p:sp>
        <p:nvSpPr>
          <p:cNvPr id="119809" name="Text Box 1">
            <a:extLst>
              <a:ext uri="{FF2B5EF4-FFF2-40B4-BE49-F238E27FC236}">
                <a16:creationId xmlns:a16="http://schemas.microsoft.com/office/drawing/2014/main" id="{22FE581C-1DCE-CB48-8875-A38E2D43B9C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10" name="Text Box 2">
            <a:extLst>
              <a:ext uri="{FF2B5EF4-FFF2-40B4-BE49-F238E27FC236}">
                <a16:creationId xmlns:a16="http://schemas.microsoft.com/office/drawing/2014/main" id="{52F40739-F896-4B49-8597-1FA1E6F3521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7E1DD83-BDE5-ED43-A63D-505E49409D4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B1C576A-4D8D-2848-BF55-50EEF994477C}" type="slidenum">
              <a:rPr lang="en-US" altLang="en-US"/>
              <a:pPr/>
              <a:t>44</a:t>
            </a:fld>
            <a:endParaRPr lang="en-US" altLang="en-US"/>
          </a:p>
        </p:txBody>
      </p:sp>
      <p:sp>
        <p:nvSpPr>
          <p:cNvPr id="123905" name="Text Box 1">
            <a:extLst>
              <a:ext uri="{FF2B5EF4-FFF2-40B4-BE49-F238E27FC236}">
                <a16:creationId xmlns:a16="http://schemas.microsoft.com/office/drawing/2014/main" id="{9CD001A4-E97F-644D-B6DF-E6F2209DCAF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906" name="Text Box 2">
            <a:extLst>
              <a:ext uri="{FF2B5EF4-FFF2-40B4-BE49-F238E27FC236}">
                <a16:creationId xmlns:a16="http://schemas.microsoft.com/office/drawing/2014/main" id="{977BAA71-0EFC-9040-A77F-220BDC91B02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5D149EE-69FE-8442-8C55-DBCE8524707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2715B5C-9602-C947-82A7-4965386296E7}" type="slidenum">
              <a:t>46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844C339-D7CC-1B4B-947E-B3853D3C901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EC9F097-AAFE-BC4C-88AA-D29CCF524238}" type="slidenum">
              <a:t>46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4E4EFCA-DA5A-5B48-8567-B9CC268B545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C564D7A-A730-2545-BABF-596D5B87448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87114000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C19D813E-FB77-044C-9D48-F5F873AAEF0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2011C29-4E16-0646-AB98-2A696551ABB3}" type="slidenum">
              <a:t>47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4A9A99A5-6B95-BD4C-8DC8-29A99AE7D89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409210B-9183-A04F-9AC4-B2F67BB9B0BF}" type="slidenum">
              <a:t>47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BCDE906-1165-7442-BEFC-BD24364AFC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A29047-E91B-4344-B7BA-6D1139ABD80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D427EA8-0078-604F-AB7C-128036482D4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520B4ED-75CC-F34F-8067-38CA0C6972F4}" type="slidenum">
              <a:t>9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4CC985F4-629A-7447-AC87-E5DCA22707CF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21318307-0F05-EF44-ADA7-94985262C9F2}" type="slidenum">
              <a:t>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8784690-819C-884E-B186-52B95412B2B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DC8A44F-AFAA-1D49-A074-64519610258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94D8691-4366-4C4A-8843-279E9F6347B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66840D9-2D38-F54F-8DF0-58ADB8821E6D}" type="slidenum">
              <a:t>48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1017CC6-A456-B74B-A0CB-C9DD0F39F31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B9E3F54-ECE9-D448-89E9-8B4F7CF2A2A6}" type="slidenum">
              <a:t>48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8B964BD-79E7-D245-B091-A312498B74F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8371E6-118F-E04E-9050-4B2C53CC62A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C19D813E-FB77-044C-9D48-F5F873AAEF0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2011C29-4E16-0646-AB98-2A696551ABB3}" type="slidenum">
              <a:t>49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4A9A99A5-6B95-BD4C-8DC8-29A99AE7D89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1409210B-9183-A04F-9AC4-B2F67BB9B0BF}" type="slidenum">
              <a:t>49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BCDE906-1165-7442-BEFC-BD24364AFC8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A29047-E91B-4344-B7BA-6D1139ABD800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6655150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494D8691-4366-4C4A-8843-279E9F6347B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66840D9-2D38-F54F-8DF0-58ADB8821E6D}" type="slidenum">
              <a:t>50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1017CC6-A456-B74B-A0CB-C9DD0F39F31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B9E3F54-ECE9-D448-89E9-8B4F7CF2A2A6}" type="slidenum">
              <a:t>50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8B964BD-79E7-D245-B091-A312498B74F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8371E6-118F-E04E-9050-4B2C53CC62A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12800984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1D08E13-3267-124E-BFF9-D2D4F4E387E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FBB28778-B824-1946-8EDA-FC0DB54151E9}" type="slidenum">
              <a:t>51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311FE825-70FD-9B46-97A2-EC07460F0A4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AC65656D-619B-8B4A-A188-26B1F115B9C3}" type="slidenum">
              <a:t>51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C447530-837C-484A-AFAA-24989FB1964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67F9DF-F6E5-9341-BA2F-7FB98838FE2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96AEA39-E54C-A745-8FF2-89E4AE80B1D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7D2074F-BC70-A44A-B671-59F5BA6EC641}" type="slidenum">
              <a:t>52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6A05FB1B-14BE-E04C-BEC3-0B4F7D4585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4C8858E4-352E-F744-953B-C25DC9DCB16A}" type="slidenum">
              <a:t>52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F6C8B0F-6131-624B-9C6E-E6196C3AA25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7D8106-B2F2-714B-A015-5D9C81CEBC2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996856C-3ED8-8044-A527-A5171CBFCF7F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527AD54-AD24-934D-B523-8D097975A13F}" type="slidenum">
              <a:t>53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BF083CC2-39AF-8449-9C19-D0FB4012D12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EE614172-AF55-474B-A14B-7965DBD87B8F}" type="slidenum">
              <a:t>53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B4F9957-1ADB-1840-B01E-BABB4ED92680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6D7E6B-CFCF-CF4C-B05C-926A18F45D8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6B6D3B8-555B-8547-9BC4-077ECCCF291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1573AE0-A0C9-8F41-9638-4C7E55B0EA39}" type="slidenum">
              <a:t>54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89390EC-BAE4-B044-864D-F8A6561E4EF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F956C8E-7FF5-B849-AE22-24A2FDA5553C}" type="slidenum">
              <a:t>54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C57E66D-0E42-124D-8E53-65E4EB2EF2F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9A625D4-8AAE-E945-88EE-CD5B2D4A03F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D23945A-BE14-EA44-BD81-BB2FADC864E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286D3A-43C3-5647-9277-1201154F208A}" type="slidenum">
              <a:rPr lang="en-US" altLang="en-US"/>
              <a:pPr/>
              <a:t>55</a:t>
            </a:fld>
            <a:endParaRPr lang="en-US" altLang="en-US"/>
          </a:p>
        </p:txBody>
      </p:sp>
      <p:sp>
        <p:nvSpPr>
          <p:cNvPr id="124929" name="Text Box 1">
            <a:extLst>
              <a:ext uri="{FF2B5EF4-FFF2-40B4-BE49-F238E27FC236}">
                <a16:creationId xmlns:a16="http://schemas.microsoft.com/office/drawing/2014/main" id="{FAD522DB-A4F9-7240-B402-804EF2B1663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0" name="Text Box 2">
            <a:extLst>
              <a:ext uri="{FF2B5EF4-FFF2-40B4-BE49-F238E27FC236}">
                <a16:creationId xmlns:a16="http://schemas.microsoft.com/office/drawing/2014/main" id="{42D82504-3D66-1E4D-B580-EFA175E8E8D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D23945A-BE14-EA44-BD81-BB2FADC864E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286D3A-43C3-5647-9277-1201154F208A}" type="slidenum">
              <a:rPr lang="en-US" altLang="en-US"/>
              <a:pPr/>
              <a:t>56</a:t>
            </a:fld>
            <a:endParaRPr lang="en-US" altLang="en-US"/>
          </a:p>
        </p:txBody>
      </p:sp>
      <p:sp>
        <p:nvSpPr>
          <p:cNvPr id="124929" name="Text Box 1">
            <a:extLst>
              <a:ext uri="{FF2B5EF4-FFF2-40B4-BE49-F238E27FC236}">
                <a16:creationId xmlns:a16="http://schemas.microsoft.com/office/drawing/2014/main" id="{FAD522DB-A4F9-7240-B402-804EF2B16635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0" name="Text Box 2">
            <a:extLst>
              <a:ext uri="{FF2B5EF4-FFF2-40B4-BE49-F238E27FC236}">
                <a16:creationId xmlns:a16="http://schemas.microsoft.com/office/drawing/2014/main" id="{42D82504-3D66-1E4D-B580-EFA175E8E8D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941807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E06F330-567B-8043-8F5A-7B7A3FB2399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B8DF36A-0833-6E45-B73A-1B146875CC07}" type="slidenum">
              <a:rPr lang="en-US" altLang="en-US"/>
              <a:pPr/>
              <a:t>57</a:t>
            </a:fld>
            <a:endParaRPr lang="en-US" altLang="en-US"/>
          </a:p>
        </p:txBody>
      </p:sp>
      <p:sp>
        <p:nvSpPr>
          <p:cNvPr id="89089" name="Text Box 1">
            <a:extLst>
              <a:ext uri="{FF2B5EF4-FFF2-40B4-BE49-F238E27FC236}">
                <a16:creationId xmlns:a16="http://schemas.microsoft.com/office/drawing/2014/main" id="{88C17BFF-0389-FD41-9387-8BB50830E0B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90" name="Text Box 2">
            <a:extLst>
              <a:ext uri="{FF2B5EF4-FFF2-40B4-BE49-F238E27FC236}">
                <a16:creationId xmlns:a16="http://schemas.microsoft.com/office/drawing/2014/main" id="{33E904E7-B7DF-634D-8D23-58A23CD0C4E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DD319AC-216D-FA43-A2B3-E2832B572F74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8DB036D-3343-1045-A2E1-144271EAF41C}" type="slidenum">
              <a:t>10</a:t>
            </a:fld>
            <a:endParaRPr lang="en-US"/>
          </a:p>
        </p:txBody>
      </p:sp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349FBE-623E-DA47-BE9B-262981F9490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14016B7-8698-1949-A581-C38E515E025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15099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9296F72-4B8E-E946-8A8D-A577453C42E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DF10395-BB61-664F-8C85-ADB88DF1FD86}" type="slidenum">
              <a:rPr lang="en-US" altLang="en-US"/>
              <a:pPr/>
              <a:t>58</a:t>
            </a:fld>
            <a:endParaRPr lang="en-US" altLang="en-US"/>
          </a:p>
        </p:txBody>
      </p:sp>
      <p:sp>
        <p:nvSpPr>
          <p:cNvPr id="90113" name="Text Box 1">
            <a:extLst>
              <a:ext uri="{FF2B5EF4-FFF2-40B4-BE49-F238E27FC236}">
                <a16:creationId xmlns:a16="http://schemas.microsoft.com/office/drawing/2014/main" id="{CEBF1E2C-10D7-BE46-A44D-CDDA19AA2407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4" name="Text Box 2">
            <a:extLst>
              <a:ext uri="{FF2B5EF4-FFF2-40B4-BE49-F238E27FC236}">
                <a16:creationId xmlns:a16="http://schemas.microsoft.com/office/drawing/2014/main" id="{B3D56C47-4A47-C44A-8ED3-213FF62893E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BE63D9A-D5EB-B34D-89B3-ADA050637BD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AB6906D-E00C-2347-B785-AE31A73725C0}" type="slidenum">
              <a:rPr lang="en-US" altLang="en-US"/>
              <a:pPr/>
              <a:t>59</a:t>
            </a:fld>
            <a:endParaRPr lang="en-US" altLang="en-US"/>
          </a:p>
        </p:txBody>
      </p:sp>
      <p:sp>
        <p:nvSpPr>
          <p:cNvPr id="93185" name="Text Box 1">
            <a:extLst>
              <a:ext uri="{FF2B5EF4-FFF2-40B4-BE49-F238E27FC236}">
                <a16:creationId xmlns:a16="http://schemas.microsoft.com/office/drawing/2014/main" id="{BE96F29B-250E-3E45-B04D-DBB5A94A0BC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186" name="Text Box 2">
            <a:extLst>
              <a:ext uri="{FF2B5EF4-FFF2-40B4-BE49-F238E27FC236}">
                <a16:creationId xmlns:a16="http://schemas.microsoft.com/office/drawing/2014/main" id="{9F77A9E4-CD64-E142-A8B0-1E81182C0C1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235611D-AA00-824C-8622-851B9166C66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7AFA376-910C-7044-816D-F05C630FBC85}" type="slidenum">
              <a:rPr lang="en-US" altLang="en-US"/>
              <a:pPr/>
              <a:t>60</a:t>
            </a:fld>
            <a:endParaRPr lang="en-US" altLang="en-US"/>
          </a:p>
        </p:txBody>
      </p:sp>
      <p:sp>
        <p:nvSpPr>
          <p:cNvPr id="96257" name="Text Box 1">
            <a:extLst>
              <a:ext uri="{FF2B5EF4-FFF2-40B4-BE49-F238E27FC236}">
                <a16:creationId xmlns:a16="http://schemas.microsoft.com/office/drawing/2014/main" id="{F3A6BA2F-8CAE-8A48-BF18-8D767EBFB59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58" name="Text Box 2">
            <a:extLst>
              <a:ext uri="{FF2B5EF4-FFF2-40B4-BE49-F238E27FC236}">
                <a16:creationId xmlns:a16="http://schemas.microsoft.com/office/drawing/2014/main" id="{AEA621C0-A5AC-7C4E-A626-2169E172D86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7A8BB5F-ABB9-9C4E-A05D-5A8E4DE42DC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260DF6EF-4DAA-A74F-B75B-AC0933479BA6}" type="slidenum">
              <a:rPr lang="en-US" altLang="en-US"/>
              <a:pPr/>
              <a:t>61</a:t>
            </a:fld>
            <a:endParaRPr lang="en-US" altLang="en-US"/>
          </a:p>
        </p:txBody>
      </p:sp>
      <p:sp>
        <p:nvSpPr>
          <p:cNvPr id="98305" name="Text Box 1">
            <a:extLst>
              <a:ext uri="{FF2B5EF4-FFF2-40B4-BE49-F238E27FC236}">
                <a16:creationId xmlns:a16="http://schemas.microsoft.com/office/drawing/2014/main" id="{E24002DB-9092-1343-BBB2-552D8B1107D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6" name="Text Box 2">
            <a:extLst>
              <a:ext uri="{FF2B5EF4-FFF2-40B4-BE49-F238E27FC236}">
                <a16:creationId xmlns:a16="http://schemas.microsoft.com/office/drawing/2014/main" id="{15DCF9E3-8FE0-D24A-9BBC-B5EBA951B70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4F7FD2B-DFE3-A34B-BED3-6CA989ECB05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F882158-F66E-5642-9C64-AB8485B650D7}" type="slidenum">
              <a:t>62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6DDFE6E1-1B8A-6B4C-BC3A-F6BAFB76077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5BFE5AC-8338-A341-84FD-DB267986D5D1}" type="slidenum">
              <a:t>62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D7BCE3D-D08A-0949-B6FA-86DF3EC2179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95D55A-85A0-3142-A865-057BB4165E4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3935649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4F7FD2B-DFE3-A34B-BED3-6CA989ECB05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6F882158-F66E-5642-9C64-AB8485B650D7}" type="slidenum">
              <a:t>63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6DDFE6E1-1B8A-6B4C-BC3A-F6BAFB76077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B5BFE5AC-8338-A341-84FD-DB267986D5D1}" type="slidenum">
              <a:t>63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D7BCE3D-D08A-0949-B6FA-86DF3EC2179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95D55A-85A0-3142-A865-057BB4165E4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3234342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15D3922-F4AC-E04F-BA04-E2498AB3F91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D71318D-66D6-2D4B-B5E1-7DD15E488169}" type="slidenum">
              <a:rPr lang="en-US" altLang="en-US"/>
              <a:pPr/>
              <a:t>65</a:t>
            </a:fld>
            <a:endParaRPr lang="en-US" altLang="en-US"/>
          </a:p>
        </p:txBody>
      </p:sp>
      <p:sp>
        <p:nvSpPr>
          <p:cNvPr id="99329" name="Text Box 1">
            <a:extLst>
              <a:ext uri="{FF2B5EF4-FFF2-40B4-BE49-F238E27FC236}">
                <a16:creationId xmlns:a16="http://schemas.microsoft.com/office/drawing/2014/main" id="{9AB5B5FB-13B9-8948-B32A-EFD0D2AE4A53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0" name="Text Box 2">
            <a:extLst>
              <a:ext uri="{FF2B5EF4-FFF2-40B4-BE49-F238E27FC236}">
                <a16:creationId xmlns:a16="http://schemas.microsoft.com/office/drawing/2014/main" id="{54697AE8-0691-EA4D-9860-5D48F1534A2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6DE33C6-A842-F84C-B5B3-D66D03F0F53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EB20392-B7EC-A541-A9F9-835A02AE5328}" type="slidenum">
              <a:rPr lang="en-US" altLang="en-US"/>
              <a:pPr/>
              <a:t>66</a:t>
            </a:fld>
            <a:endParaRPr lang="en-US" altLang="en-US"/>
          </a:p>
        </p:txBody>
      </p:sp>
      <p:sp>
        <p:nvSpPr>
          <p:cNvPr id="100353" name="Text Box 1">
            <a:extLst>
              <a:ext uri="{FF2B5EF4-FFF2-40B4-BE49-F238E27FC236}">
                <a16:creationId xmlns:a16="http://schemas.microsoft.com/office/drawing/2014/main" id="{C57100F4-5BEC-2F4A-B423-30AFC143EE6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4" name="Text Box 2">
            <a:extLst>
              <a:ext uri="{FF2B5EF4-FFF2-40B4-BE49-F238E27FC236}">
                <a16:creationId xmlns:a16="http://schemas.microsoft.com/office/drawing/2014/main" id="{D58B8125-9FA3-D14C-A2CB-B67B8C860BC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305606B-B8C1-5E43-8C6B-AD4E17D805C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CD2E7AC-1775-E84F-8301-B137209D602E}" type="slidenum">
              <a:rPr lang="en-US" altLang="en-US"/>
              <a:pPr/>
              <a:t>67</a:t>
            </a:fld>
            <a:endParaRPr lang="en-US" altLang="en-US"/>
          </a:p>
        </p:txBody>
      </p:sp>
      <p:sp>
        <p:nvSpPr>
          <p:cNvPr id="102401" name="Text Box 1">
            <a:extLst>
              <a:ext uri="{FF2B5EF4-FFF2-40B4-BE49-F238E27FC236}">
                <a16:creationId xmlns:a16="http://schemas.microsoft.com/office/drawing/2014/main" id="{86077C56-FC79-C149-9C5F-DBA723FC943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2" name="Text Box 2">
            <a:extLst>
              <a:ext uri="{FF2B5EF4-FFF2-40B4-BE49-F238E27FC236}">
                <a16:creationId xmlns:a16="http://schemas.microsoft.com/office/drawing/2014/main" id="{323BBA01-52EF-0942-BA2E-805BADE7B28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CB1CEBE-339A-9540-A9E5-96A8DDDE6AC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FC32981-4283-234B-8D4F-327EB748C29A}" type="slidenum">
              <a:rPr lang="en-US" altLang="en-US"/>
              <a:pPr/>
              <a:t>68</a:t>
            </a:fld>
            <a:endParaRPr lang="en-US" altLang="en-US"/>
          </a:p>
        </p:txBody>
      </p:sp>
      <p:sp>
        <p:nvSpPr>
          <p:cNvPr id="103425" name="Text Box 1">
            <a:extLst>
              <a:ext uri="{FF2B5EF4-FFF2-40B4-BE49-F238E27FC236}">
                <a16:creationId xmlns:a16="http://schemas.microsoft.com/office/drawing/2014/main" id="{F6B039AC-F7ED-2749-96FC-8589881D73BC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6" name="Text Box 2">
            <a:extLst>
              <a:ext uri="{FF2B5EF4-FFF2-40B4-BE49-F238E27FC236}">
                <a16:creationId xmlns:a16="http://schemas.microsoft.com/office/drawing/2014/main" id="{3BA3BABA-88CD-3149-9DB4-5052292EC43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9F28119-3321-E54A-82B8-C4FB386589F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8B20D41-8152-8646-BD97-BF7C54BD9830}" type="slidenum">
              <a:t>11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CCCE4BF0-7013-0542-A486-C431BB44F26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B2AADC7A-DC68-3049-B048-E50F45A534EB}" type="slidenum">
              <a:t>11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8A38081C-9087-F54F-8140-DB0EC2E43881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B1F66AB-7B81-0B4E-B9F8-01C1E40C325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E1D6B42-6121-194E-947B-3FCF91343EE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B6A004E-E8D0-1441-95BD-025128BD5262}" type="slidenum">
              <a:rPr lang="en-US" altLang="en-US"/>
              <a:pPr/>
              <a:t>69</a:t>
            </a:fld>
            <a:endParaRPr lang="en-US" altLang="en-US"/>
          </a:p>
        </p:txBody>
      </p:sp>
      <p:sp>
        <p:nvSpPr>
          <p:cNvPr id="105473" name="Text Box 1">
            <a:extLst>
              <a:ext uri="{FF2B5EF4-FFF2-40B4-BE49-F238E27FC236}">
                <a16:creationId xmlns:a16="http://schemas.microsoft.com/office/drawing/2014/main" id="{0490B4D9-A033-CB4D-ADBB-D6259997A0A9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4" name="Text Box 2">
            <a:extLst>
              <a:ext uri="{FF2B5EF4-FFF2-40B4-BE49-F238E27FC236}">
                <a16:creationId xmlns:a16="http://schemas.microsoft.com/office/drawing/2014/main" id="{93540452-C65C-764E-BA7B-925931DBD04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604650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8F593D6-864D-E94D-BEF8-92A6BCE35E1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F4CA69D-69FB-2A43-83DA-9AF09C444EC8}" type="slidenum">
              <a:rPr lang="en-US" altLang="en-US"/>
              <a:pPr/>
              <a:t>70</a:t>
            </a:fld>
            <a:endParaRPr lang="en-US" altLang="en-US"/>
          </a:p>
        </p:txBody>
      </p:sp>
      <p:sp>
        <p:nvSpPr>
          <p:cNvPr id="107521" name="Text Box 1">
            <a:extLst>
              <a:ext uri="{FF2B5EF4-FFF2-40B4-BE49-F238E27FC236}">
                <a16:creationId xmlns:a16="http://schemas.microsoft.com/office/drawing/2014/main" id="{222C4C4D-42AA-F641-AA42-A28E7787069D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2" name="Text Box 2">
            <a:extLst>
              <a:ext uri="{FF2B5EF4-FFF2-40B4-BE49-F238E27FC236}">
                <a16:creationId xmlns:a16="http://schemas.microsoft.com/office/drawing/2014/main" id="{CFA5D75C-B814-FA43-A9AF-8641A5C5A7F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F34E611-FF42-9749-A7D6-CB25AC6D412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C105891-2CC7-F640-8380-7570F86F48B3}" type="slidenum">
              <a:rPr lang="en-US" altLang="en-US"/>
              <a:pPr/>
              <a:t>71</a:t>
            </a:fld>
            <a:endParaRPr lang="en-US" altLang="en-US"/>
          </a:p>
        </p:txBody>
      </p:sp>
      <p:sp>
        <p:nvSpPr>
          <p:cNvPr id="108545" name="Text Box 1">
            <a:extLst>
              <a:ext uri="{FF2B5EF4-FFF2-40B4-BE49-F238E27FC236}">
                <a16:creationId xmlns:a16="http://schemas.microsoft.com/office/drawing/2014/main" id="{81CFB7AA-FE4A-D74B-9868-6DBC90BEC8AB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6" name="Text Box 2">
            <a:extLst>
              <a:ext uri="{FF2B5EF4-FFF2-40B4-BE49-F238E27FC236}">
                <a16:creationId xmlns:a16="http://schemas.microsoft.com/office/drawing/2014/main" id="{3BA73163-3D3F-854D-B001-EBE33BADB9A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733CAA5-2ACA-8A40-ACDC-DAECDE941B0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B4F6B12-7C3E-1D46-BD24-4D47F1F0FF3D}" type="slidenum">
              <a:rPr lang="en-US" altLang="en-US"/>
              <a:pPr/>
              <a:t>72</a:t>
            </a:fld>
            <a:endParaRPr lang="en-US" altLang="en-US"/>
          </a:p>
        </p:txBody>
      </p:sp>
      <p:sp>
        <p:nvSpPr>
          <p:cNvPr id="109569" name="Text Box 1">
            <a:extLst>
              <a:ext uri="{FF2B5EF4-FFF2-40B4-BE49-F238E27FC236}">
                <a16:creationId xmlns:a16="http://schemas.microsoft.com/office/drawing/2014/main" id="{E2DF62EB-486D-3644-BEB5-7840F115ED5A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70" name="Text Box 2">
            <a:extLst>
              <a:ext uri="{FF2B5EF4-FFF2-40B4-BE49-F238E27FC236}">
                <a16:creationId xmlns:a16="http://schemas.microsoft.com/office/drawing/2014/main" id="{88FD56CF-505A-6D49-9549-F660E0FA948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F445B44-A9EF-B643-8B89-15F1786EF6D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7A095CA-9E64-BF43-967F-8DE2E32DAB8A}" type="slidenum">
              <a:rPr lang="en-US" altLang="en-US"/>
              <a:pPr/>
              <a:t>73</a:t>
            </a:fld>
            <a:endParaRPr lang="en-US" altLang="en-US"/>
          </a:p>
        </p:txBody>
      </p:sp>
      <p:sp>
        <p:nvSpPr>
          <p:cNvPr id="110593" name="Text Box 1">
            <a:extLst>
              <a:ext uri="{FF2B5EF4-FFF2-40B4-BE49-F238E27FC236}">
                <a16:creationId xmlns:a16="http://schemas.microsoft.com/office/drawing/2014/main" id="{B45E6769-B8C3-3640-AD5B-4B8855BA261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4" name="Text Box 2">
            <a:extLst>
              <a:ext uri="{FF2B5EF4-FFF2-40B4-BE49-F238E27FC236}">
                <a16:creationId xmlns:a16="http://schemas.microsoft.com/office/drawing/2014/main" id="{57764D91-0414-B14E-8817-9508F9A9BF3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62E506B-7942-ED4C-A45B-026627287CB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B5E8ABA-2234-BB40-BA4D-901264EB424A}" type="slidenum">
              <a:t>75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A875DEE-775F-E741-AAFC-B72DB168DA8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53DA094B-56EC-E54F-8330-E56C13B0EEC9}" type="slidenum">
              <a:t>75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854A453-AE28-174D-98A5-E6DAAE106B8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E624B4-D9AA-564D-BAC3-9FC6AEECFD3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FA955D80-CB84-E045-B3D3-D2BDF1387AB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874824C-6CEB-A34C-8798-34FAA7497262}" type="slidenum">
              <a:t>76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3E36EFCB-28C3-5148-AFDA-74421D8C45B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561695FE-CE71-CB41-B9A9-1E13DC68AADC}" type="slidenum">
              <a:t>76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41FB85A-3176-5744-B3BB-B3F5B69F617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320692A-4679-B94F-95EB-2E25D86F66B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4D05844-8D9E-9B4E-A12A-2AD1BE2B1859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D652813-5ACB-A84E-90C3-7803CB52938E}" type="slidenum">
              <a:t>77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5C037070-1FE3-0C40-858D-7BB244F2E52B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049D8678-7B08-3245-8FCC-ABD09699EBD8}" type="slidenum">
              <a:t>77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FD10E6A-D99E-F44E-B4C6-28AE157A574A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35287B-B9BA-FB42-8F87-16AC5E7E3879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C489BA1-FBEE-474C-90D1-B2C5FEA6BA0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A2161C1-21D7-7946-94A9-49E3516FBDD5}" type="slidenum">
              <a:t>78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990F5B7-CF9B-0142-A432-13A279AADB85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4F7DA00E-2283-0041-8F1F-488D335CC05C}" type="slidenum">
              <a:t>78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7E1106FC-412B-0B4D-B62F-63F141D1650F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B3FDC0-2F1B-A543-94E2-3C180414C341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4611920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4751C58-A8EC-194B-A186-1C85A1AE8ECD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EE4DA2A-51B7-964C-88C7-0C72B98C0996}" type="slidenum">
              <a:t>79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E7A31CBF-1FED-A641-97DC-787D431A0DE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891CAE4F-C91A-AA4F-BCBA-B659F8CE2642}" type="slidenum">
              <a:t>79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97A61823-FB87-4C48-9D4A-91DA28626CE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FB26533-B7A2-FC49-8C59-DB9AD225923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2E8EC4AC-67AE-5D41-B43E-C9F9F095D2B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2F8AAFA1-80DC-9042-BFBC-8B355C9A1300}" type="slidenum">
              <a:t>12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22EAACA8-C1A1-604F-9435-1524DB37E01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1CEA9E14-4BAE-114D-A435-76E73D2768AC}" type="slidenum">
              <a:t>12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C4F2299-302B-284F-972A-52C6067C404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E4ECC4-F8C8-9E45-9C57-1FEE4743679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BD380481-FC49-554C-87E2-71FE4B974FA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E96CC26-E50A-C244-A569-EF3D62B5A7A2}" type="slidenum">
              <a:t>80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C68E60E-2024-094D-A4C7-0B0BEBC786AA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F50D9A5F-5F40-0B4D-875F-F71A1DAB596A}" type="slidenum">
              <a:t>80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AFAC290-A495-5B46-A04F-EC83F3DD70C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50DA64-552A-9849-97D3-4889F7E1599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23324395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05269996-67AC-404F-A24C-13333258065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47C6846-C6F0-1D4C-9D63-D1EFC461DBE9}" type="slidenum">
              <a:t>81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3AE275D7-C4F3-2045-853B-EF139E64141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998B6542-9255-BC4C-9EB9-9752A0C24A6B}" type="slidenum">
              <a:t>81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EF3F719-931D-7043-B893-BFB885C76AF6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BB0A01-13C8-234B-8841-455A5BE6138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C16D9D1-C0BC-2549-8250-7853A66246E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BA56162D-5741-8945-B112-3643C25C1BAB}" type="slidenum">
              <a:t>82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9BDABC3F-EE62-AB41-B6EC-98017A0A8BB1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0538CB6-D9B9-384A-894D-42DAC6872E40}" type="slidenum">
              <a:t>82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C15752F5-2230-0641-AFCB-890E04C502D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2B1BC8-7108-F742-A006-D0D6D5D79B1E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2590480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84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84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74767147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85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85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92604843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95398637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86632171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89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89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5158993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CD03353B-0068-9641-A40F-5FE18F9F899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00EAE655-8260-C549-9CE3-E37078A2CB48}" type="slidenum">
              <a:t>13</a:t>
            </a:fld>
            <a:endParaRPr lang="en-US"/>
          </a:p>
        </p:txBody>
      </p:sp>
      <p:sp>
        <p:nvSpPr>
          <p:cNvPr id="2" name="Slide Number Placeholder 6">
            <a:extLst>
              <a:ext uri="{FF2B5EF4-FFF2-40B4-BE49-F238E27FC236}">
                <a16:creationId xmlns:a16="http://schemas.microsoft.com/office/drawing/2014/main" id="{BA9D36FA-9C8E-2D42-BE31-3D0007E1149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1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fld id="{EA57DF22-F365-1747-ABD6-809EF4E24687}" type="slidenum">
              <a:t>13</a:t>
            </a:fld>
            <a:endParaRPr lang="en-US" sz="1400" b="0" i="0" u="none" strike="noStrike" cap="none" baseline="0">
              <a:ln>
                <a:noFill/>
              </a:ln>
              <a:solidFill>
                <a:srgbClr val="000000"/>
              </a:solidFill>
              <a:latin typeface="Times New Roman" pitchFamily="2"/>
              <a:ea typeface="ＭＳ Ｐゴシック" pitchFamily="2"/>
              <a:cs typeface="ＭＳ Ｐゴシック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6B70DC1C-0466-4944-96EE-C059EE1F2BF3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CFF1E4-16A8-3644-AE6F-18864C2DDBC5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343409845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91F200B6-E59E-1342-AFCA-2B7858295C1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DA11FA5-9F0A-5A42-AF8E-F1110A66BB82}" type="slidenum">
              <a:t>90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1B9D117E-D4D6-EA49-A523-E6C4E603ADB4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D493BB95-69D2-9B4D-8192-E0537C3E6F27}" type="slidenum">
              <a:t>90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A920E435-3BA4-E646-8549-00ECB1357AE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5E2C1A-280B-6F42-BE9D-C2533D74231C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06646788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77770469-877E-754D-8A09-A3F65F8CEF0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1147D29D-481D-8A4D-ACFE-62E84AB812A1}" type="slidenum">
              <a:t>91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5DBC4989-6D5E-4344-8426-E2D88D384CC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C5104EBD-9296-3449-9D51-862F7AB71D4B}" type="slidenum">
              <a:t>91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078E27DA-77BA-C045-BA9A-977EF4679FCC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344A2E-D128-DE45-B164-07F0B7A83B6A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3025811F-EC40-5E4D-9943-0365515F88D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D1C4AADB-EA01-D946-9DBE-7611EF1E821E}" type="slidenum">
              <a:t>92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D7831434-8DA2-9D44-B6E4-633C6AD3A72C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3F644B87-5F36-044A-8F18-07FB99A824C9}" type="slidenum">
              <a:t>92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4B82993-0F5B-0244-BBB0-52C33972AE1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CD4B50-3C0B-CB4B-9319-5957EC5D3A16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53C9E3FE-2B6E-A44A-9158-6AD2D2FB439B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CFCB8BE3-814E-A247-A359-38BE5EC98A5E}" type="slidenum">
              <a:t>93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9783CABE-58AD-A743-8AF0-FFAB9963FDC2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9F3C353-0DCE-1A49-AC38-921B40C76B2C}" type="slidenum">
              <a:t>93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BE83B3F7-8FF4-CF4F-8FC5-9FF46D1BC8D8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93F297-58D1-4A4C-A3DF-391A8CE0CB6F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F457DA0-5631-E94A-845A-4AB74EE66D1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52C7F51-21F7-FE44-B8EC-2242DF637643}" type="slidenum">
              <a:rPr lang="en-US" altLang="en-US"/>
              <a:pPr/>
              <a:t>96</a:t>
            </a:fld>
            <a:endParaRPr lang="en-US" altLang="en-US"/>
          </a:p>
        </p:txBody>
      </p:sp>
      <p:sp>
        <p:nvSpPr>
          <p:cNvPr id="155649" name="Text Box 1">
            <a:extLst>
              <a:ext uri="{FF2B5EF4-FFF2-40B4-BE49-F238E27FC236}">
                <a16:creationId xmlns:a16="http://schemas.microsoft.com/office/drawing/2014/main" id="{F9C80E30-FEBB-FB4B-9995-BD54ABE4D7E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0" name="Text Box 2">
            <a:extLst>
              <a:ext uri="{FF2B5EF4-FFF2-40B4-BE49-F238E27FC236}">
                <a16:creationId xmlns:a16="http://schemas.microsoft.com/office/drawing/2014/main" id="{DCE3CBB9-88FD-C848-BA03-A1483D86249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DB78C6E-481B-D94F-AFE2-1A249962B4E2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C6A626B-50D7-C54C-948C-3331768BC02E}" type="slidenum">
              <a:t>97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59F7A627-B123-E945-A845-46E88AD18B9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C8D0B5D0-5719-2942-B4C1-42ABF31098A7}" type="slidenum">
              <a:t>97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1C33C97C-DC32-AF4A-9EA8-6AFC3ECFD3B5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D5A820-3778-AF45-94F8-C62DABF4BDF7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815E851-7A3C-3F4D-83D4-F7C47B0E44C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35AD045-A8D9-F548-A294-C186A7F3625C}" type="slidenum">
              <a:t>98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C4531982-BF4C-9746-B37B-A11C8880D0B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023E7D3-5784-5240-926A-EC51494EE39C}" type="slidenum">
              <a:t>98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4923F7F-4C26-7143-9B67-4AAED28006C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6423A8-D3C3-7E47-ABDF-516CF55FA2E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90026337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815E851-7A3C-3F4D-83D4-F7C47B0E44C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35AD045-A8D9-F548-A294-C186A7F3625C}" type="slidenum">
              <a:t>99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C4531982-BF4C-9746-B37B-A11C8880D0B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023E7D3-5784-5240-926A-EC51494EE39C}" type="slidenum">
              <a:t>99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4923F7F-4C26-7143-9B67-4AAED28006C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6423A8-D3C3-7E47-ABDF-516CF55FA2E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83324382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E815E851-7A3C-3F4D-83D4-F7C47B0E44C8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335AD045-A8D9-F548-A294-C186A7F3625C}" type="slidenum">
              <a:t>100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C4531982-BF4C-9746-B37B-A11C8880D0B0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7023E7D3-5784-5240-926A-EC51494EE39C}" type="slidenum">
              <a:t>100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24923F7F-4C26-7143-9B67-4AAED28006C9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6423A8-D3C3-7E47-ABDF-516CF55FA2EB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04339675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44E0CB2-D51A-384A-A192-CCB37E5FED8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CFBF19E-3C3B-EC4F-B35A-2D113BE8C53A}" type="slidenum">
              <a:rPr lang="en-US" altLang="en-US"/>
              <a:pPr/>
              <a:t>103</a:t>
            </a:fld>
            <a:endParaRPr lang="en-US" altLang="en-US"/>
          </a:p>
        </p:txBody>
      </p:sp>
      <p:sp>
        <p:nvSpPr>
          <p:cNvPr id="172033" name="Text Box 1">
            <a:extLst>
              <a:ext uri="{FF2B5EF4-FFF2-40B4-BE49-F238E27FC236}">
                <a16:creationId xmlns:a16="http://schemas.microsoft.com/office/drawing/2014/main" id="{61AB896C-C895-C34D-AE29-2E8EF10CE3A2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2034" name="Text Box 2">
            <a:extLst>
              <a:ext uri="{FF2B5EF4-FFF2-40B4-BE49-F238E27FC236}">
                <a16:creationId xmlns:a16="http://schemas.microsoft.com/office/drawing/2014/main" id="{C071A028-3E08-0441-880C-0E48B6925D3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59A257D-60C8-374D-A01B-B62C98B956D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C1CB593-8255-9F45-B205-7FFA85C92A7D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101377" name="Text Box 1">
            <a:extLst>
              <a:ext uri="{FF2B5EF4-FFF2-40B4-BE49-F238E27FC236}">
                <a16:creationId xmlns:a16="http://schemas.microsoft.com/office/drawing/2014/main" id="{05A12985-B09B-F746-9BEF-33695D91A018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371600" y="763588"/>
            <a:ext cx="5029200" cy="37719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8" name="Text Box 2">
            <a:extLst>
              <a:ext uri="{FF2B5EF4-FFF2-40B4-BE49-F238E27FC236}">
                <a16:creationId xmlns:a16="http://schemas.microsoft.com/office/drawing/2014/main" id="{378CACC2-49D0-1B4C-A9DF-DB845815EFD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777875" y="4776788"/>
            <a:ext cx="6218238" cy="45259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104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104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105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105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44961476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106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106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113288726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107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107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00663763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108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108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64531034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109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109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66736627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110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110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22591697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6282F077-DC80-9347-8ACF-BDAA20A4D0E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9DC126A2-1C93-104F-9FB5-0E50CE23F6CB}" type="slidenum">
              <a:t>111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080B2A19-9BD9-5B4F-AEE1-112614190F7E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6AB1CCF3-703D-0945-81F9-6CFC3E4F8F97}" type="slidenum">
              <a:t>111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E50E6A3B-377C-B545-817C-AEA1E07A78D2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A949A08-AB80-044C-9B16-D9A7DFFE9B0D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21740336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DFBB6278-F674-8249-AC76-0E435841DA13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73ECC7A5-AD6B-CB40-8D7E-3F35616A44B6}" type="slidenum">
              <a:t>113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85136775-FD23-B545-9FB7-B4AD9BD33F66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A2A60EC8-5B91-1F4F-8A38-16965151B334}" type="slidenum">
              <a:t>113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D91C3C94-5628-334B-9000-A54FADB8050D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E0FEABC-79AB-C746-BEC3-68987BA468A4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6">
            <a:extLst>
              <a:ext uri="{FF2B5EF4-FFF2-40B4-BE49-F238E27FC236}">
                <a16:creationId xmlns:a16="http://schemas.microsoft.com/office/drawing/2014/main" id="{8F8DB828-566D-1940-90F6-F33131432511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ln/>
        </p:spPr>
        <p:txBody>
          <a:bodyPr lIns="0" tIns="0" rIns="0" bIns="0" anchor="b" anchorCtr="0">
            <a:noAutofit/>
          </a:bodyPr>
          <a:lstStyle/>
          <a:p>
            <a:pPr lvl="0"/>
            <a:fld id="{5D61EEA1-E236-BD45-A377-FFDBCAD21D6C}" type="slidenum">
              <a:t>114</a:t>
            </a:fld>
            <a:endParaRPr lang="en-US"/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FC3238D0-DAE1-9941-BCEB-D50CA4D45499}"/>
              </a:ext>
            </a:extLst>
          </p:cNvPr>
          <p:cNvSpPr/>
          <p:nvPr/>
        </p:nvSpPr>
        <p:spPr>
          <a:xfrm>
            <a:off x="4398840" y="9555120"/>
            <a:ext cx="3372120" cy="501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wrap="square" lIns="0" tIns="0" rIns="0" bIns="0" anchor="b" anchorCtr="0" compatLnSpc="0">
            <a:noAutofit/>
          </a:bodyPr>
          <a:lstStyle/>
          <a:p>
            <a:pPr marL="0" marR="0" lvl="0" indent="0" algn="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fld id="{CAB8E7C0-93B8-2043-B298-7CDEB4C8CCED}" type="slidenum">
              <a:t>114</a:t>
            </a:fld>
            <a:endParaRPr lang="en-US" sz="1400" b="0" i="0" u="none" strike="noStrike" kern="1200" cap="none">
              <a:ln>
                <a:noFill/>
              </a:ln>
              <a:solidFill>
                <a:srgbClr val="000000"/>
              </a:solidFill>
              <a:latin typeface="Times New Roman" pitchFamily="18"/>
              <a:ea typeface="DejaVu Sans" pitchFamily="2"/>
              <a:cs typeface="DejaVu Sans" pitchFamily="2"/>
            </a:endParaRPr>
          </a:p>
        </p:txBody>
      </p:sp>
      <p:sp>
        <p:nvSpPr>
          <p:cNvPr id="3" name="Slide Image Placeholder 2">
            <a:extLst>
              <a:ext uri="{FF2B5EF4-FFF2-40B4-BE49-F238E27FC236}">
                <a16:creationId xmlns:a16="http://schemas.microsoft.com/office/drawing/2014/main" id="{4AFC9D76-B31D-DF40-8592-E7575B28444E}"/>
              </a:ext>
            </a:extLst>
          </p:cNvPr>
          <p:cNvSpPr>
            <a:spLocks noGrp="1" noRot="1" noChangeAspect="1" noResize="1"/>
          </p:cNvSpPr>
          <p:nvPr>
            <p:ph type="sldImg"/>
          </p:nvPr>
        </p:nvSpPr>
        <p:spPr>
          <a:xfrm>
            <a:off x="1371600" y="763588"/>
            <a:ext cx="5029200" cy="3771900"/>
          </a:xfrm>
          <a:solidFill>
            <a:srgbClr val="729FCF"/>
          </a:solidFill>
          <a:ln w="25400">
            <a:solidFill>
              <a:srgbClr val="3465A4"/>
            </a:solidFill>
            <a:prstDash val="solid"/>
          </a:ln>
        </p:spPr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982E251-F431-4D46-95FD-6AE797F1DDC3}"/>
              </a:ext>
            </a:extLst>
          </p:cNvPr>
          <p:cNvSpPr txBox="1"/>
          <p:nvPr/>
        </p:nvSpPr>
        <p:spPr>
          <a:xfrm>
            <a:off x="777600" y="4776840"/>
            <a:ext cx="6218280" cy="452592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 anchorCtr="0">
            <a:noAutofit/>
          </a:bodyPr>
          <a:lstStyle/>
          <a:p>
            <a:pPr marL="216000" marR="0" lvl="0" indent="-216000" hangingPunct="0">
              <a:buNone/>
              <a:tabLst/>
            </a:pPr>
            <a:endParaRPr lang="en-US" sz="2000" b="0" i="0" u="none" strike="noStrike" kern="1200" cap="none">
              <a:ln>
                <a:noFill/>
              </a:ln>
              <a:highlight>
                <a:scrgbClr r="0" g="0" b="0">
                  <a:alpha val="0"/>
                </a:scrgbClr>
              </a:highlight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6047" y="1237197"/>
            <a:ext cx="8568531" cy="2631887"/>
          </a:xfrm>
        </p:spPr>
        <p:txBody>
          <a:bodyPr anchor="b"/>
          <a:lstStyle>
            <a:lvl1pPr algn="ctr">
              <a:defRPr sz="661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60078" y="3970580"/>
            <a:ext cx="7560469" cy="1825171"/>
          </a:xfrm>
        </p:spPr>
        <p:txBody>
          <a:bodyPr/>
          <a:lstStyle>
            <a:lvl1pPr marL="0" indent="0" algn="ctr">
              <a:buNone/>
              <a:defRPr sz="2646"/>
            </a:lvl1pPr>
            <a:lvl2pPr marL="503972" indent="0" algn="ctr">
              <a:buNone/>
              <a:defRPr sz="2205"/>
            </a:lvl2pPr>
            <a:lvl3pPr marL="1007943" indent="0" algn="ctr">
              <a:buNone/>
              <a:defRPr sz="1984"/>
            </a:lvl3pPr>
            <a:lvl4pPr marL="1511915" indent="0" algn="ctr">
              <a:buNone/>
              <a:defRPr sz="1764"/>
            </a:lvl4pPr>
            <a:lvl5pPr marL="2015886" indent="0" algn="ctr">
              <a:buNone/>
              <a:defRPr sz="1764"/>
            </a:lvl5pPr>
            <a:lvl6pPr marL="2519858" indent="0" algn="ctr">
              <a:buNone/>
              <a:defRPr sz="1764"/>
            </a:lvl6pPr>
            <a:lvl7pPr marL="3023829" indent="0" algn="ctr">
              <a:buNone/>
              <a:defRPr sz="1764"/>
            </a:lvl7pPr>
            <a:lvl8pPr marL="3527801" indent="0" algn="ctr">
              <a:buNone/>
              <a:defRPr sz="1764"/>
            </a:lvl8pPr>
            <a:lvl9pPr marL="4031772" indent="0" algn="ctr">
              <a:buNone/>
              <a:defRPr sz="1764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74D1EB9F-8CE1-054A-A0FA-BA8E44AA4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5933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49F037B1-6ED6-DD49-8254-E2EFE7A9717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9196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13948" y="402483"/>
            <a:ext cx="2173635" cy="640647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3044" y="402483"/>
            <a:ext cx="6394896" cy="640647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C0742F60-8BBB-664F-BB80-925C81646B1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542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Default - 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14" name="Body Level One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5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36204234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2E76E9-9871-734C-B3EC-9B4C608E1A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12604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1414FCE-AD6F-E349-9C28-757081E54ED3}"/>
              </a:ext>
            </a:extLst>
          </p:cNvPr>
          <p:cNvSpPr>
            <a:spLocks noGrp="1"/>
          </p:cNvSpPr>
          <p:nvPr>
            <p:ph type="dt" idx="10"/>
          </p:nvPr>
        </p:nvSpPr>
        <p:spPr>
          <a:xfrm>
            <a:off x="503238" y="6886575"/>
            <a:ext cx="2346325" cy="519113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D3CCAB2-4BCA-994C-B1AD-34A14A537795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3448050" y="6886575"/>
            <a:ext cx="3194050" cy="519113"/>
          </a:xfrm>
        </p:spPr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AD07C8-48FA-FF40-8CF7-6560DF8A9A97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7227888" y="6886575"/>
            <a:ext cx="2346325" cy="519113"/>
          </a:xfrm>
        </p:spPr>
        <p:txBody>
          <a:bodyPr/>
          <a:lstStyle>
            <a:lvl1pPr>
              <a:defRPr/>
            </a:lvl1pPr>
          </a:lstStyle>
          <a:p>
            <a:fld id="{7BE5FC3A-BB41-B545-A503-0599FDE172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10264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510B2031-BEE4-BD40-B913-9BB8537531C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081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7793" y="1884671"/>
            <a:ext cx="8694539" cy="3144614"/>
          </a:xfrm>
        </p:spPr>
        <p:txBody>
          <a:bodyPr anchor="b"/>
          <a:lstStyle>
            <a:lvl1pPr>
              <a:defRPr sz="6614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7793" y="5059035"/>
            <a:ext cx="8694539" cy="1653678"/>
          </a:xfrm>
        </p:spPr>
        <p:txBody>
          <a:bodyPr/>
          <a:lstStyle>
            <a:lvl1pPr marL="0" indent="0">
              <a:buNone/>
              <a:defRPr sz="2646">
                <a:solidFill>
                  <a:schemeClr val="tx1"/>
                </a:solidFill>
              </a:defRPr>
            </a:lvl1pPr>
            <a:lvl2pPr marL="503972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7943" indent="0">
              <a:buNone/>
              <a:defRPr sz="1984">
                <a:solidFill>
                  <a:schemeClr val="tx1">
                    <a:tint val="75000"/>
                  </a:schemeClr>
                </a:solidFill>
              </a:defRPr>
            </a:lvl3pPr>
            <a:lvl4pPr marL="1511915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4pPr>
            <a:lvl5pPr marL="2015886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5pPr>
            <a:lvl6pPr marL="2519858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6pPr>
            <a:lvl7pPr marL="3023829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7pPr>
            <a:lvl8pPr marL="3527801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8pPr>
            <a:lvl9pPr marL="4031772" indent="0">
              <a:buNone/>
              <a:defRPr sz="1764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7C6F266C-FDC5-0949-BE4F-3BBF13194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3815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3043" y="2012414"/>
            <a:ext cx="4284266" cy="479654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3316" y="2012414"/>
            <a:ext cx="4284266" cy="479654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0717F9D3-1CE1-4440-8E30-99A12AA9E83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9082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402484"/>
            <a:ext cx="8694539" cy="14611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4357" y="1853171"/>
            <a:ext cx="4264576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4357" y="2761381"/>
            <a:ext cx="4264576" cy="40615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3317" y="1853171"/>
            <a:ext cx="4285579" cy="908210"/>
          </a:xfrm>
        </p:spPr>
        <p:txBody>
          <a:bodyPr anchor="b"/>
          <a:lstStyle>
            <a:lvl1pPr marL="0" indent="0">
              <a:buNone/>
              <a:defRPr sz="2646" b="1"/>
            </a:lvl1pPr>
            <a:lvl2pPr marL="503972" indent="0">
              <a:buNone/>
              <a:defRPr sz="2205" b="1"/>
            </a:lvl2pPr>
            <a:lvl3pPr marL="1007943" indent="0">
              <a:buNone/>
              <a:defRPr sz="1984" b="1"/>
            </a:lvl3pPr>
            <a:lvl4pPr marL="1511915" indent="0">
              <a:buNone/>
              <a:defRPr sz="1764" b="1"/>
            </a:lvl4pPr>
            <a:lvl5pPr marL="2015886" indent="0">
              <a:buNone/>
              <a:defRPr sz="1764" b="1"/>
            </a:lvl5pPr>
            <a:lvl6pPr marL="2519858" indent="0">
              <a:buNone/>
              <a:defRPr sz="1764" b="1"/>
            </a:lvl6pPr>
            <a:lvl7pPr marL="3023829" indent="0">
              <a:buNone/>
              <a:defRPr sz="1764" b="1"/>
            </a:lvl7pPr>
            <a:lvl8pPr marL="3527801" indent="0">
              <a:buNone/>
              <a:defRPr sz="1764" b="1"/>
            </a:lvl8pPr>
            <a:lvl9pPr marL="4031772" indent="0">
              <a:buNone/>
              <a:defRPr sz="17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3317" y="2761381"/>
            <a:ext cx="4285579" cy="40615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B3C829DB-A387-2C43-85D5-F790712FFBC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9186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122EEE88-4695-5045-883E-A8F3A7881CF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7989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5F31C87B-DFDF-D04C-A5CA-60E85E3580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1368790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503978"/>
            <a:ext cx="3251264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85579" y="1088455"/>
            <a:ext cx="5103316" cy="5372269"/>
          </a:xfrm>
        </p:spPr>
        <p:txBody>
          <a:bodyPr/>
          <a:lstStyle>
            <a:lvl1pPr>
              <a:defRPr sz="3527"/>
            </a:lvl1pPr>
            <a:lvl2pPr>
              <a:defRPr sz="3086"/>
            </a:lvl2pPr>
            <a:lvl3pPr>
              <a:defRPr sz="2646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4356" y="2267902"/>
            <a:ext cx="3251264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FAAF9877-74DA-9A48-B953-60AB5463C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7606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4356" y="503978"/>
            <a:ext cx="3251264" cy="1763924"/>
          </a:xfrm>
        </p:spPr>
        <p:txBody>
          <a:bodyPr anchor="b"/>
          <a:lstStyle>
            <a:lvl1pPr>
              <a:defRPr sz="352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85579" y="1088455"/>
            <a:ext cx="5103316" cy="5372269"/>
          </a:xfrm>
        </p:spPr>
        <p:txBody>
          <a:bodyPr anchor="t"/>
          <a:lstStyle>
            <a:lvl1pPr marL="0" indent="0">
              <a:buNone/>
              <a:defRPr sz="3527"/>
            </a:lvl1pPr>
            <a:lvl2pPr marL="503972" indent="0">
              <a:buNone/>
              <a:defRPr sz="3086"/>
            </a:lvl2pPr>
            <a:lvl3pPr marL="1007943" indent="0">
              <a:buNone/>
              <a:defRPr sz="2646"/>
            </a:lvl3pPr>
            <a:lvl4pPr marL="1511915" indent="0">
              <a:buNone/>
              <a:defRPr sz="2205"/>
            </a:lvl4pPr>
            <a:lvl5pPr marL="2015886" indent="0">
              <a:buNone/>
              <a:defRPr sz="2205"/>
            </a:lvl5pPr>
            <a:lvl6pPr marL="2519858" indent="0">
              <a:buNone/>
              <a:defRPr sz="2205"/>
            </a:lvl6pPr>
            <a:lvl7pPr marL="3023829" indent="0">
              <a:buNone/>
              <a:defRPr sz="2205"/>
            </a:lvl7pPr>
            <a:lvl8pPr marL="3527801" indent="0">
              <a:buNone/>
              <a:defRPr sz="2205"/>
            </a:lvl8pPr>
            <a:lvl9pPr marL="4031772" indent="0">
              <a:buNone/>
              <a:defRPr sz="2205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4356" y="2267902"/>
            <a:ext cx="3251264" cy="4201570"/>
          </a:xfrm>
        </p:spPr>
        <p:txBody>
          <a:bodyPr/>
          <a:lstStyle>
            <a:lvl1pPr marL="0" indent="0">
              <a:buNone/>
              <a:defRPr sz="1764"/>
            </a:lvl1pPr>
            <a:lvl2pPr marL="503972" indent="0">
              <a:buNone/>
              <a:defRPr sz="1543"/>
            </a:lvl2pPr>
            <a:lvl3pPr marL="1007943" indent="0">
              <a:buNone/>
              <a:defRPr sz="1323"/>
            </a:lvl3pPr>
            <a:lvl4pPr marL="1511915" indent="0">
              <a:buNone/>
              <a:defRPr sz="1102"/>
            </a:lvl4pPr>
            <a:lvl5pPr marL="2015886" indent="0">
              <a:buNone/>
              <a:defRPr sz="1102"/>
            </a:lvl5pPr>
            <a:lvl6pPr marL="2519858" indent="0">
              <a:buNone/>
              <a:defRPr sz="1102"/>
            </a:lvl6pPr>
            <a:lvl7pPr marL="3023829" indent="0">
              <a:buNone/>
              <a:defRPr sz="1102"/>
            </a:lvl7pPr>
            <a:lvl8pPr marL="3527801" indent="0">
              <a:buNone/>
              <a:defRPr sz="1102"/>
            </a:lvl8pPr>
            <a:lvl9pPr marL="4031772" indent="0">
              <a:buNone/>
              <a:defRPr sz="110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73CFE74-DEF3-B74B-8E73-5D38C88F275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66203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043" y="2012414"/>
            <a:ext cx="8694539" cy="47965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3043" y="7006700"/>
            <a:ext cx="226814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39207" y="7006700"/>
            <a:ext cx="340221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19441" y="7006700"/>
            <a:ext cx="2268141" cy="4024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3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vl="0"/>
            <a:fld id="{49FC0408-FB4F-F34F-B1F7-BBB45E19A7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2166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xStyles>
    <p:titleStyle>
      <a:lvl1pPr algn="l" defTabSz="1007943" rtl="0" eaLnBrk="1" latinLnBrk="0" hangingPunct="1">
        <a:lnSpc>
          <a:spcPct val="90000"/>
        </a:lnSpc>
        <a:spcBef>
          <a:spcPct val="0"/>
        </a:spcBef>
        <a:buNone/>
        <a:defRPr sz="48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1986" indent="-251986" algn="l" defTabSz="1007943" rtl="0" eaLnBrk="1" latinLnBrk="0" hangingPunct="1">
        <a:lnSpc>
          <a:spcPct val="90000"/>
        </a:lnSpc>
        <a:spcBef>
          <a:spcPts val="1102"/>
        </a:spcBef>
        <a:buFont typeface="Arial" panose="020B0604020202020204" pitchFamily="34" charset="0"/>
        <a:buChar char="•"/>
        <a:defRPr sz="3086" kern="1200">
          <a:solidFill>
            <a:schemeClr val="tx1"/>
          </a:solidFill>
          <a:latin typeface="+mn-lt"/>
          <a:ea typeface="+mn-ea"/>
          <a:cs typeface="+mn-cs"/>
        </a:defRPr>
      </a:lvl1pPr>
      <a:lvl2pPr marL="75595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259929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205" kern="1200">
          <a:solidFill>
            <a:schemeClr val="tx1"/>
          </a:solidFill>
          <a:latin typeface="+mn-lt"/>
          <a:ea typeface="+mn-ea"/>
          <a:cs typeface="+mn-cs"/>
        </a:defRPr>
      </a:lvl3pPr>
      <a:lvl4pPr marL="1763900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267872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771844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275815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77978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283758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5039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1007943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3pPr>
      <a:lvl4pPr marL="1511915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015886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519858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023829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527801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0317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emf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7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tiff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3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4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6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7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8.png"/><Relationship Id="rId4" Type="http://schemas.openxmlformats.org/officeDocument/2006/relationships/image" Target="../media/image133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9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1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3.png"/><Relationship Id="rId4" Type="http://schemas.openxmlformats.org/officeDocument/2006/relationships/image" Target="../media/image133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emf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7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png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png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152.png"/><Relationship Id="rId4" Type="http://schemas.openxmlformats.org/officeDocument/2006/relationships/image" Target="../media/image158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152.png"/><Relationship Id="rId4" Type="http://schemas.openxmlformats.org/officeDocument/2006/relationships/image" Target="../media/image158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152.png"/><Relationship Id="rId4" Type="http://schemas.openxmlformats.org/officeDocument/2006/relationships/image" Target="../media/image158.pn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0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2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.png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image" Target="../media/image19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0.png"/><Relationship Id="rId5" Type="http://schemas.openxmlformats.org/officeDocument/2006/relationships/image" Target="../media/image171.png"/><Relationship Id="rId4" Type="http://schemas.openxmlformats.org/officeDocument/2006/relationships/image" Target="../media/image19.png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khoury.northeastern.edu/home/camato/7170scheduleF25.html" TargetMode="Externa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2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2.pn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2.pn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5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3.xml"/><Relationship Id="rId1" Type="http://schemas.openxmlformats.org/officeDocument/2006/relationships/video" Target="https://www.youtube.com/embed/tlOIHko8ySg?feature=oembed" TargetMode="External"/><Relationship Id="rId4" Type="http://schemas.openxmlformats.org/officeDocument/2006/relationships/image" Target="../media/image10.jpe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2.png"/><Relationship Id="rId5" Type="http://schemas.openxmlformats.org/officeDocument/2006/relationships/image" Target="../media/image181.png"/><Relationship Id="rId4" Type="http://schemas.openxmlformats.org/officeDocument/2006/relationships/image" Target="../media/image180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3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3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.png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5.emf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4.png"/><Relationship Id="rId5" Type="http://schemas.openxmlformats.org/officeDocument/2006/relationships/image" Target="../media/image189.png"/><Relationship Id="rId4" Type="http://schemas.openxmlformats.org/officeDocument/2006/relationships/image" Target="../media/image18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5.emf"/><Relationship Id="rId3" Type="http://schemas.openxmlformats.org/officeDocument/2006/relationships/image" Target="../media/image190.png"/><Relationship Id="rId7" Type="http://schemas.openxmlformats.org/officeDocument/2006/relationships/image" Target="../media/image194.emf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91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8.png"/><Relationship Id="rId4" Type="http://schemas.openxmlformats.org/officeDocument/2006/relationships/image" Target="../media/image197.png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201.png"/><Relationship Id="rId4" Type="http://schemas.openxmlformats.org/officeDocument/2006/relationships/image" Target="../media/image152.pn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1.pn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157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3.png"/><Relationship Id="rId4" Type="http://schemas.openxmlformats.org/officeDocument/2006/relationships/image" Target="../media/image20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3.png"/><Relationship Id="rId4" Type="http://schemas.openxmlformats.org/officeDocument/2006/relationships/image" Target="../media/image201.png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204.png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204.pn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4.png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204.png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4.png"/><Relationship Id="rId5" Type="http://schemas.openxmlformats.org/officeDocument/2006/relationships/image" Target="../media/image203.png"/><Relationship Id="rId4" Type="http://schemas.openxmlformats.org/officeDocument/2006/relationships/image" Target="../media/image201.png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5.png"/><Relationship Id="rId4" Type="http://schemas.openxmlformats.org/officeDocument/2006/relationships/image" Target="../media/image17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emf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8.png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1.png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1.png"/><Relationship Id="rId5" Type="http://schemas.openxmlformats.org/officeDocument/2006/relationships/image" Target="../media/image203.png"/><Relationship Id="rId4" Type="http://schemas.openxmlformats.org/officeDocument/2006/relationships/image" Target="../media/image201.png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4.png"/><Relationship Id="rId3" Type="http://schemas.openxmlformats.org/officeDocument/2006/relationships/image" Target="../media/image213.emf"/><Relationship Id="rId7" Type="http://schemas.openxmlformats.org/officeDocument/2006/relationships/image" Target="../media/image211.png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6.emf"/><Relationship Id="rId5" Type="http://schemas.openxmlformats.org/officeDocument/2006/relationships/image" Target="../media/image215.emf"/><Relationship Id="rId4" Type="http://schemas.openxmlformats.org/officeDocument/2006/relationships/image" Target="../media/image214.emf"/></Relationships>
</file>

<file path=ppt/slides/_rels/slide2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4.png"/><Relationship Id="rId3" Type="http://schemas.openxmlformats.org/officeDocument/2006/relationships/image" Target="../media/image213.emf"/><Relationship Id="rId7" Type="http://schemas.openxmlformats.org/officeDocument/2006/relationships/image" Target="../media/image211.png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6.emf"/><Relationship Id="rId5" Type="http://schemas.openxmlformats.org/officeDocument/2006/relationships/image" Target="../media/image215.emf"/><Relationship Id="rId4" Type="http://schemas.openxmlformats.org/officeDocument/2006/relationships/image" Target="../media/image214.emf"/></Relationships>
</file>

<file path=ppt/slides/_rels/slide2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4.png"/><Relationship Id="rId3" Type="http://schemas.openxmlformats.org/officeDocument/2006/relationships/image" Target="../media/image213.emf"/><Relationship Id="rId7" Type="http://schemas.openxmlformats.org/officeDocument/2006/relationships/image" Target="../media/image211.pn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6.emf"/><Relationship Id="rId5" Type="http://schemas.openxmlformats.org/officeDocument/2006/relationships/image" Target="../media/image215.emf"/><Relationship Id="rId4" Type="http://schemas.openxmlformats.org/officeDocument/2006/relationships/image" Target="../media/image214.emf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4.png"/><Relationship Id="rId4" Type="http://schemas.openxmlformats.org/officeDocument/2006/relationships/image" Target="../media/image218.png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4.png"/><Relationship Id="rId4" Type="http://schemas.openxmlformats.org/officeDocument/2006/relationships/image" Target="../media/image219.png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4.png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7.png"/><Relationship Id="rId5" Type="http://schemas.openxmlformats.org/officeDocument/2006/relationships/image" Target="../media/image226.png"/><Relationship Id="rId4" Type="http://schemas.openxmlformats.org/officeDocument/2006/relationships/image" Target="../media/image225.png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4.png"/><Relationship Id="rId7" Type="http://schemas.openxmlformats.org/officeDocument/2006/relationships/image" Target="../media/image228.png"/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7.png"/><Relationship Id="rId5" Type="http://schemas.openxmlformats.org/officeDocument/2006/relationships/image" Target="../media/image226.png"/><Relationship Id="rId4" Type="http://schemas.openxmlformats.org/officeDocument/2006/relationships/image" Target="../media/image225.png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0.png"/><Relationship Id="rId4" Type="http://schemas.openxmlformats.org/officeDocument/2006/relationships/image" Target="../media/image204.png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0.png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7" Type="http://schemas.openxmlformats.org/officeDocument/2006/relationships/image" Target="../media/image204.png"/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9.png"/><Relationship Id="rId5" Type="http://schemas.openxmlformats.org/officeDocument/2006/relationships/image" Target="../media/image235.png"/><Relationship Id="rId4" Type="http://schemas.openxmlformats.org/officeDocument/2006/relationships/image" Target="../media/image203.pn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6.png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6.png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rail.eecs.berkeley.edu/deeprlcourse/" TargetMode="External"/><Relationship Id="rId2" Type="http://schemas.openxmlformats.org/officeDocument/2006/relationships/hyperlink" Target="https://davidstarsilver.wordpress.com/teaching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youtube.com/watch?v=OQmJwBmwBzY&amp;t=483s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jwSbzNHGflM?start=19&amp;feature=oembed" TargetMode="Externa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2.png"/><Relationship Id="rId21" Type="http://schemas.openxmlformats.org/officeDocument/2006/relationships/customXml" Target="../ink/ink9.xml"/><Relationship Id="rId42" Type="http://schemas.openxmlformats.org/officeDocument/2006/relationships/customXml" Target="../ink/ink21.xml"/><Relationship Id="rId47" Type="http://schemas.openxmlformats.org/officeDocument/2006/relationships/image" Target="../media/image90.png"/><Relationship Id="rId63" Type="http://schemas.openxmlformats.org/officeDocument/2006/relationships/customXml" Target="../ink/ink32.xml"/><Relationship Id="rId68" Type="http://schemas.openxmlformats.org/officeDocument/2006/relationships/image" Target="../media/image100.png"/><Relationship Id="rId84" Type="http://schemas.openxmlformats.org/officeDocument/2006/relationships/image" Target="../media/image107.png"/><Relationship Id="rId89" Type="http://schemas.openxmlformats.org/officeDocument/2006/relationships/image" Target="../media/image109.png"/><Relationship Id="rId112" Type="http://schemas.openxmlformats.org/officeDocument/2006/relationships/customXml" Target="../ink/ink59.xml"/><Relationship Id="rId16" Type="http://schemas.openxmlformats.org/officeDocument/2006/relationships/image" Target="../media/image76.png"/><Relationship Id="rId107" Type="http://schemas.openxmlformats.org/officeDocument/2006/relationships/image" Target="../media/image117.png"/><Relationship Id="rId11" Type="http://schemas.openxmlformats.org/officeDocument/2006/relationships/customXml" Target="../ink/ink4.xml"/><Relationship Id="rId32" Type="http://schemas.openxmlformats.org/officeDocument/2006/relationships/image" Target="../media/image83.png"/><Relationship Id="rId37" Type="http://schemas.openxmlformats.org/officeDocument/2006/relationships/customXml" Target="../ink/ink18.xml"/><Relationship Id="rId53" Type="http://schemas.openxmlformats.org/officeDocument/2006/relationships/customXml" Target="../ink/ink27.xml"/><Relationship Id="rId58" Type="http://schemas.openxmlformats.org/officeDocument/2006/relationships/image" Target="../media/image95.png"/><Relationship Id="rId74" Type="http://schemas.openxmlformats.org/officeDocument/2006/relationships/customXml" Target="../ink/ink38.xml"/><Relationship Id="rId79" Type="http://schemas.openxmlformats.org/officeDocument/2006/relationships/image" Target="../media/image105.png"/><Relationship Id="rId102" Type="http://schemas.openxmlformats.org/officeDocument/2006/relationships/image" Target="../media/image115.png"/><Relationship Id="rId123" Type="http://schemas.openxmlformats.org/officeDocument/2006/relationships/customXml" Target="../ink/ink65.xml"/><Relationship Id="rId128" Type="http://schemas.openxmlformats.org/officeDocument/2006/relationships/customXml" Target="../ink/ink68.xml"/><Relationship Id="rId5" Type="http://schemas.openxmlformats.org/officeDocument/2006/relationships/customXml" Target="../ink/ink1.xml"/><Relationship Id="rId90" Type="http://schemas.openxmlformats.org/officeDocument/2006/relationships/customXml" Target="../ink/ink47.xml"/><Relationship Id="rId95" Type="http://schemas.openxmlformats.org/officeDocument/2006/relationships/image" Target="../media/image112.png"/><Relationship Id="rId22" Type="http://schemas.openxmlformats.org/officeDocument/2006/relationships/customXml" Target="../ink/ink10.xml"/><Relationship Id="rId27" Type="http://schemas.openxmlformats.org/officeDocument/2006/relationships/image" Target="../media/image81.png"/><Relationship Id="rId43" Type="http://schemas.openxmlformats.org/officeDocument/2006/relationships/image" Target="../media/image88.png"/><Relationship Id="rId48" Type="http://schemas.openxmlformats.org/officeDocument/2006/relationships/customXml" Target="../ink/ink24.xml"/><Relationship Id="rId64" Type="http://schemas.openxmlformats.org/officeDocument/2006/relationships/image" Target="../media/image98.png"/><Relationship Id="rId69" Type="http://schemas.openxmlformats.org/officeDocument/2006/relationships/customXml" Target="../ink/ink35.xml"/><Relationship Id="rId113" Type="http://schemas.openxmlformats.org/officeDocument/2006/relationships/image" Target="../media/image120.png"/><Relationship Id="rId118" Type="http://schemas.openxmlformats.org/officeDocument/2006/relationships/customXml" Target="../ink/ink62.xml"/><Relationship Id="rId80" Type="http://schemas.openxmlformats.org/officeDocument/2006/relationships/customXml" Target="../ink/ink41.xml"/><Relationship Id="rId85" Type="http://schemas.openxmlformats.org/officeDocument/2006/relationships/customXml" Target="../ink/ink44.xml"/><Relationship Id="rId12" Type="http://schemas.openxmlformats.org/officeDocument/2006/relationships/image" Target="../media/image74.png"/><Relationship Id="rId17" Type="http://schemas.openxmlformats.org/officeDocument/2006/relationships/customXml" Target="../ink/ink7.xml"/><Relationship Id="rId33" Type="http://schemas.openxmlformats.org/officeDocument/2006/relationships/customXml" Target="../ink/ink16.xml"/><Relationship Id="rId38" Type="http://schemas.openxmlformats.org/officeDocument/2006/relationships/image" Target="../media/image86.png"/><Relationship Id="rId59" Type="http://schemas.openxmlformats.org/officeDocument/2006/relationships/customXml" Target="../ink/ink30.xml"/><Relationship Id="rId103" Type="http://schemas.openxmlformats.org/officeDocument/2006/relationships/customXml" Target="../ink/ink54.xml"/><Relationship Id="rId108" Type="http://schemas.openxmlformats.org/officeDocument/2006/relationships/customXml" Target="../ink/ink57.xml"/><Relationship Id="rId124" Type="http://schemas.openxmlformats.org/officeDocument/2006/relationships/image" Target="../media/image125.png"/><Relationship Id="rId129" Type="http://schemas.openxmlformats.org/officeDocument/2006/relationships/image" Target="../media/image127.png"/><Relationship Id="rId54" Type="http://schemas.openxmlformats.org/officeDocument/2006/relationships/image" Target="../media/image93.png"/><Relationship Id="rId70" Type="http://schemas.openxmlformats.org/officeDocument/2006/relationships/image" Target="../media/image101.png"/><Relationship Id="rId75" Type="http://schemas.openxmlformats.org/officeDocument/2006/relationships/image" Target="../media/image103.png"/><Relationship Id="rId91" Type="http://schemas.openxmlformats.org/officeDocument/2006/relationships/image" Target="../media/image110.png"/><Relationship Id="rId96" Type="http://schemas.openxmlformats.org/officeDocument/2006/relationships/customXml" Target="../ink/ink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23" Type="http://schemas.openxmlformats.org/officeDocument/2006/relationships/image" Target="../media/image79.png"/><Relationship Id="rId28" Type="http://schemas.openxmlformats.org/officeDocument/2006/relationships/customXml" Target="../ink/ink13.xml"/><Relationship Id="rId49" Type="http://schemas.openxmlformats.org/officeDocument/2006/relationships/customXml" Target="../ink/ink25.xml"/><Relationship Id="rId114" Type="http://schemas.openxmlformats.org/officeDocument/2006/relationships/customXml" Target="../ink/ink60.xml"/><Relationship Id="rId119" Type="http://schemas.openxmlformats.org/officeDocument/2006/relationships/customXml" Target="../ink/ink63.xml"/><Relationship Id="rId44" Type="http://schemas.openxmlformats.org/officeDocument/2006/relationships/customXml" Target="../ink/ink22.xml"/><Relationship Id="rId60" Type="http://schemas.openxmlformats.org/officeDocument/2006/relationships/image" Target="../media/image96.png"/><Relationship Id="rId65" Type="http://schemas.openxmlformats.org/officeDocument/2006/relationships/customXml" Target="../ink/ink33.xml"/><Relationship Id="rId81" Type="http://schemas.openxmlformats.org/officeDocument/2006/relationships/customXml" Target="../ink/ink42.xml"/><Relationship Id="rId86" Type="http://schemas.openxmlformats.org/officeDocument/2006/relationships/image" Target="../media/image108.png"/><Relationship Id="rId130" Type="http://schemas.openxmlformats.org/officeDocument/2006/relationships/customXml" Target="../ink/ink69.xml"/><Relationship Id="rId13" Type="http://schemas.openxmlformats.org/officeDocument/2006/relationships/customXml" Target="../ink/ink5.xml"/><Relationship Id="rId18" Type="http://schemas.openxmlformats.org/officeDocument/2006/relationships/image" Target="../media/image77.png"/><Relationship Id="rId39" Type="http://schemas.openxmlformats.org/officeDocument/2006/relationships/customXml" Target="../ink/ink19.xml"/><Relationship Id="rId109" Type="http://schemas.openxmlformats.org/officeDocument/2006/relationships/image" Target="../media/image118.png"/><Relationship Id="rId34" Type="http://schemas.openxmlformats.org/officeDocument/2006/relationships/image" Target="../media/image84.png"/><Relationship Id="rId50" Type="http://schemas.openxmlformats.org/officeDocument/2006/relationships/image" Target="../media/image91.png"/><Relationship Id="rId55" Type="http://schemas.openxmlformats.org/officeDocument/2006/relationships/customXml" Target="../ink/ink28.xml"/><Relationship Id="rId76" Type="http://schemas.openxmlformats.org/officeDocument/2006/relationships/customXml" Target="../ink/ink39.xml"/><Relationship Id="rId97" Type="http://schemas.openxmlformats.org/officeDocument/2006/relationships/image" Target="../media/image113.png"/><Relationship Id="rId104" Type="http://schemas.openxmlformats.org/officeDocument/2006/relationships/image" Target="../media/image116.png"/><Relationship Id="rId120" Type="http://schemas.openxmlformats.org/officeDocument/2006/relationships/image" Target="../media/image123.png"/><Relationship Id="rId125" Type="http://schemas.openxmlformats.org/officeDocument/2006/relationships/customXml" Target="../ink/ink66.xml"/><Relationship Id="rId7" Type="http://schemas.openxmlformats.org/officeDocument/2006/relationships/customXml" Target="../ink/ink2.xml"/><Relationship Id="rId71" Type="http://schemas.openxmlformats.org/officeDocument/2006/relationships/customXml" Target="../ink/ink36.xml"/><Relationship Id="rId92" Type="http://schemas.openxmlformats.org/officeDocument/2006/relationships/customXml" Target="../ink/ink48.xml"/><Relationship Id="rId2" Type="http://schemas.openxmlformats.org/officeDocument/2006/relationships/notesSlide" Target="../notesSlides/notesSlide48.xml"/><Relationship Id="rId29" Type="http://schemas.openxmlformats.org/officeDocument/2006/relationships/customXml" Target="../ink/ink14.xml"/><Relationship Id="rId24" Type="http://schemas.openxmlformats.org/officeDocument/2006/relationships/customXml" Target="../ink/ink11.xml"/><Relationship Id="rId40" Type="http://schemas.openxmlformats.org/officeDocument/2006/relationships/image" Target="../media/image87.png"/><Relationship Id="rId45" Type="http://schemas.openxmlformats.org/officeDocument/2006/relationships/image" Target="../media/image89.png"/><Relationship Id="rId66" Type="http://schemas.openxmlformats.org/officeDocument/2006/relationships/image" Target="../media/image99.png"/><Relationship Id="rId87" Type="http://schemas.openxmlformats.org/officeDocument/2006/relationships/customXml" Target="../ink/ink45.xml"/><Relationship Id="rId110" Type="http://schemas.openxmlformats.org/officeDocument/2006/relationships/customXml" Target="../ink/ink58.xml"/><Relationship Id="rId115" Type="http://schemas.openxmlformats.org/officeDocument/2006/relationships/image" Target="../media/image121.png"/><Relationship Id="rId131" Type="http://schemas.openxmlformats.org/officeDocument/2006/relationships/image" Target="../media/image128.png"/><Relationship Id="rId61" Type="http://schemas.openxmlformats.org/officeDocument/2006/relationships/customXml" Target="../ink/ink31.xml"/><Relationship Id="rId82" Type="http://schemas.openxmlformats.org/officeDocument/2006/relationships/image" Target="../media/image106.png"/><Relationship Id="rId19" Type="http://schemas.openxmlformats.org/officeDocument/2006/relationships/customXml" Target="../ink/ink8.xml"/><Relationship Id="rId14" Type="http://schemas.openxmlformats.org/officeDocument/2006/relationships/image" Target="../media/image75.png"/><Relationship Id="rId30" Type="http://schemas.openxmlformats.org/officeDocument/2006/relationships/image" Target="../media/image82.png"/><Relationship Id="rId35" Type="http://schemas.openxmlformats.org/officeDocument/2006/relationships/customXml" Target="../ink/ink17.xml"/><Relationship Id="rId56" Type="http://schemas.openxmlformats.org/officeDocument/2006/relationships/image" Target="../media/image94.png"/><Relationship Id="rId77" Type="http://schemas.openxmlformats.org/officeDocument/2006/relationships/image" Target="../media/image104.png"/><Relationship Id="rId100" Type="http://schemas.openxmlformats.org/officeDocument/2006/relationships/customXml" Target="../ink/ink52.xml"/><Relationship Id="rId105" Type="http://schemas.openxmlformats.org/officeDocument/2006/relationships/customXml" Target="../ink/ink55.xml"/><Relationship Id="rId126" Type="http://schemas.openxmlformats.org/officeDocument/2006/relationships/customXml" Target="../ink/ink67.xml"/><Relationship Id="rId8" Type="http://schemas.openxmlformats.org/officeDocument/2006/relationships/image" Target="../media/image72.png"/><Relationship Id="rId51" Type="http://schemas.openxmlformats.org/officeDocument/2006/relationships/customXml" Target="../ink/ink26.xml"/><Relationship Id="rId72" Type="http://schemas.openxmlformats.org/officeDocument/2006/relationships/image" Target="../media/image102.png"/><Relationship Id="rId93" Type="http://schemas.openxmlformats.org/officeDocument/2006/relationships/image" Target="../media/image111.png"/><Relationship Id="rId98" Type="http://schemas.openxmlformats.org/officeDocument/2006/relationships/customXml" Target="../ink/ink51.xml"/><Relationship Id="rId121" Type="http://schemas.openxmlformats.org/officeDocument/2006/relationships/customXml" Target="../ink/ink64.xml"/><Relationship Id="rId3" Type="http://schemas.openxmlformats.org/officeDocument/2006/relationships/image" Target="../media/image35.png"/><Relationship Id="rId25" Type="http://schemas.openxmlformats.org/officeDocument/2006/relationships/image" Target="../media/image80.png"/><Relationship Id="rId46" Type="http://schemas.openxmlformats.org/officeDocument/2006/relationships/customXml" Target="../ink/ink23.xml"/><Relationship Id="rId67" Type="http://schemas.openxmlformats.org/officeDocument/2006/relationships/customXml" Target="../ink/ink34.xml"/><Relationship Id="rId116" Type="http://schemas.openxmlformats.org/officeDocument/2006/relationships/customXml" Target="../ink/ink61.xml"/><Relationship Id="rId20" Type="http://schemas.openxmlformats.org/officeDocument/2006/relationships/image" Target="../media/image78.png"/><Relationship Id="rId41" Type="http://schemas.openxmlformats.org/officeDocument/2006/relationships/customXml" Target="../ink/ink20.xml"/><Relationship Id="rId62" Type="http://schemas.openxmlformats.org/officeDocument/2006/relationships/image" Target="../media/image97.png"/><Relationship Id="rId83" Type="http://schemas.openxmlformats.org/officeDocument/2006/relationships/customXml" Target="../ink/ink43.xml"/><Relationship Id="rId88" Type="http://schemas.openxmlformats.org/officeDocument/2006/relationships/customXml" Target="../ink/ink46.xml"/><Relationship Id="rId111" Type="http://schemas.openxmlformats.org/officeDocument/2006/relationships/image" Target="../media/image119.png"/><Relationship Id="rId15" Type="http://schemas.openxmlformats.org/officeDocument/2006/relationships/customXml" Target="../ink/ink6.xml"/><Relationship Id="rId36" Type="http://schemas.openxmlformats.org/officeDocument/2006/relationships/image" Target="../media/image85.png"/><Relationship Id="rId57" Type="http://schemas.openxmlformats.org/officeDocument/2006/relationships/customXml" Target="../ink/ink29.xml"/><Relationship Id="rId106" Type="http://schemas.openxmlformats.org/officeDocument/2006/relationships/customXml" Target="../ink/ink56.xml"/><Relationship Id="rId127" Type="http://schemas.openxmlformats.org/officeDocument/2006/relationships/image" Target="../media/image126.png"/><Relationship Id="rId10" Type="http://schemas.openxmlformats.org/officeDocument/2006/relationships/image" Target="../media/image73.png"/><Relationship Id="rId31" Type="http://schemas.openxmlformats.org/officeDocument/2006/relationships/customXml" Target="../ink/ink15.xml"/><Relationship Id="rId52" Type="http://schemas.openxmlformats.org/officeDocument/2006/relationships/image" Target="../media/image92.png"/><Relationship Id="rId73" Type="http://schemas.openxmlformats.org/officeDocument/2006/relationships/customXml" Target="../ink/ink37.xml"/><Relationship Id="rId78" Type="http://schemas.openxmlformats.org/officeDocument/2006/relationships/customXml" Target="../ink/ink40.xml"/><Relationship Id="rId94" Type="http://schemas.openxmlformats.org/officeDocument/2006/relationships/customXml" Target="../ink/ink49.xml"/><Relationship Id="rId99" Type="http://schemas.openxmlformats.org/officeDocument/2006/relationships/image" Target="../media/image114.png"/><Relationship Id="rId101" Type="http://schemas.openxmlformats.org/officeDocument/2006/relationships/customXml" Target="../ink/ink53.xml"/><Relationship Id="rId122" Type="http://schemas.openxmlformats.org/officeDocument/2006/relationships/image" Target="../media/image124.png"/><Relationship Id="rId4" Type="http://schemas.openxmlformats.org/officeDocument/2006/relationships/image" Target="../media/image39.png"/><Relationship Id="rId9" Type="http://schemas.openxmlformats.org/officeDocument/2006/relationships/customXml" Target="../ink/ink3.xml"/><Relationship Id="rId26" Type="http://schemas.openxmlformats.org/officeDocument/2006/relationships/customXml" Target="../ink/ink1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emf"/><Relationship Id="rId4" Type="http://schemas.openxmlformats.org/officeDocument/2006/relationships/image" Target="../media/image5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.png"/><Relationship Id="rId4" Type="http://schemas.openxmlformats.org/officeDocument/2006/relationships/image" Target="../media/image57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.png"/><Relationship Id="rId4" Type="http://schemas.openxmlformats.org/officeDocument/2006/relationships/image" Target="../media/image57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.png"/><Relationship Id="rId4" Type="http://schemas.openxmlformats.org/officeDocument/2006/relationships/image" Target="../media/image5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5.png"/><Relationship Id="rId4" Type="http://schemas.openxmlformats.org/officeDocument/2006/relationships/image" Target="../media/image5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6.png"/><Relationship Id="rId4" Type="http://schemas.openxmlformats.org/officeDocument/2006/relationships/image" Target="../media/image59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60.png"/><Relationship Id="rId4" Type="http://schemas.openxmlformats.org/officeDocument/2006/relationships/image" Target="../media/image58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7.pn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60.png"/><Relationship Id="rId4" Type="http://schemas.openxmlformats.org/officeDocument/2006/relationships/image" Target="../media/image58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png"/><Relationship Id="rId4" Type="http://schemas.openxmlformats.org/officeDocument/2006/relationships/image" Target="../media/image62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7940B7-3150-1A40-B248-F4272DF2AAE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56443" y="1220788"/>
            <a:ext cx="8567738" cy="3871912"/>
          </a:xfrm>
        </p:spPr>
        <p:txBody>
          <a:bodyPr wrap="square" lIns="90000" tIns="46800" rIns="90000" bIns="46800" anchorCtr="0">
            <a:noAutofit/>
          </a:bodyPr>
          <a:lstStyle/>
          <a:p>
            <a:pPr marL="215640" lvl="0" indent="-215640" algn="l"/>
            <a:r>
              <a:rPr lang="en-US" sz="4000" dirty="0"/>
              <a:t>RL Review 1: MDPs, Dynamic Programming, Monte Carlo, and TD</a:t>
            </a:r>
            <a:br>
              <a:rPr lang="en-US" sz="4000" dirty="0"/>
            </a:br>
            <a:br>
              <a:rPr lang="en-US" sz="4000" dirty="0"/>
            </a:br>
            <a:r>
              <a:rPr lang="en-US" sz="2800" dirty="0"/>
              <a:t>Chris Amato</a:t>
            </a:r>
            <a:br>
              <a:rPr lang="en-US" sz="2800" dirty="0"/>
            </a:br>
            <a:r>
              <a:rPr lang="en-US" sz="2800" dirty="0"/>
              <a:t>Northeastern University</a:t>
            </a:r>
            <a:br>
              <a:rPr lang="en-US" sz="2800" dirty="0"/>
            </a:br>
            <a:br>
              <a:rPr lang="en-US" sz="2800" dirty="0"/>
            </a:br>
            <a:r>
              <a:rPr lang="en-US" sz="2400" dirty="0"/>
              <a:t>with some slides from Rob Platt, Lawson Wong and </a:t>
            </a:r>
            <a:r>
              <a:rPr lang="en-US" sz="2400" dirty="0" err="1"/>
              <a:t>UAlberta</a:t>
            </a:r>
            <a:br>
              <a:rPr lang="en-US" sz="2800" dirty="0"/>
            </a:br>
            <a:endParaRPr lang="en-US" sz="28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1DBACEFA-0C3B-C541-8DAA-C9865A0E26CE}"/>
              </a:ext>
            </a:extLst>
          </p:cNvPr>
          <p:cNvSpPr/>
          <p:nvPr/>
        </p:nvSpPr>
        <p:spPr>
          <a:xfrm>
            <a:off x="3261240" y="256031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AD7D4E9D-B6A1-9348-A380-05E2EC939829}"/>
              </a:ext>
            </a:extLst>
          </p:cNvPr>
          <p:cNvSpPr/>
          <p:nvPr/>
        </p:nvSpPr>
        <p:spPr>
          <a:xfrm>
            <a:off x="4114800" y="2560319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FBE3528E-5E6E-9549-9022-29D728622B23}"/>
              </a:ext>
            </a:extLst>
          </p:cNvPr>
          <p:cNvSpPr/>
          <p:nvPr/>
        </p:nvSpPr>
        <p:spPr>
          <a:xfrm>
            <a:off x="4968000" y="256031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FA85BD0C-27E4-0F40-B292-A721045E76CA}"/>
              </a:ext>
            </a:extLst>
          </p:cNvPr>
          <p:cNvSpPr/>
          <p:nvPr/>
        </p:nvSpPr>
        <p:spPr>
          <a:xfrm>
            <a:off x="3261240" y="3383280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0853E265-25CD-1346-80F8-D015272484F1}"/>
              </a:ext>
            </a:extLst>
          </p:cNvPr>
          <p:cNvSpPr/>
          <p:nvPr/>
        </p:nvSpPr>
        <p:spPr>
          <a:xfrm>
            <a:off x="4114800" y="3383280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3EDDC56B-E814-4F43-9865-C6191A8C8CC0}"/>
              </a:ext>
            </a:extLst>
          </p:cNvPr>
          <p:cNvSpPr/>
          <p:nvPr/>
        </p:nvSpPr>
        <p:spPr>
          <a:xfrm>
            <a:off x="4968000" y="3383280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1D25E5D-1F6B-D345-9655-FD26E242AE12}"/>
              </a:ext>
            </a:extLst>
          </p:cNvPr>
          <p:cNvSpPr/>
          <p:nvPr/>
        </p:nvSpPr>
        <p:spPr>
          <a:xfrm>
            <a:off x="3261240" y="173735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424958B-E38C-1543-8040-4B58EB2759B6}"/>
              </a:ext>
            </a:extLst>
          </p:cNvPr>
          <p:cNvSpPr/>
          <p:nvPr/>
        </p:nvSpPr>
        <p:spPr>
          <a:xfrm>
            <a:off x="4114800" y="1737359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AFEB856-A26E-F548-AA90-87FCCF3AF70C}"/>
              </a:ext>
            </a:extLst>
          </p:cNvPr>
          <p:cNvSpPr/>
          <p:nvPr/>
        </p:nvSpPr>
        <p:spPr>
          <a:xfrm>
            <a:off x="4968000" y="173735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654BC39A-E389-B146-BF23-E74497260AD9}"/>
              </a:ext>
            </a:extLst>
          </p:cNvPr>
          <p:cNvSpPr/>
          <p:nvPr/>
        </p:nvSpPr>
        <p:spPr>
          <a:xfrm>
            <a:off x="5821560" y="256031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45E838B-94F7-9048-B7FC-550DA18D3D97}"/>
              </a:ext>
            </a:extLst>
          </p:cNvPr>
          <p:cNvSpPr/>
          <p:nvPr/>
        </p:nvSpPr>
        <p:spPr>
          <a:xfrm>
            <a:off x="5821560" y="3383280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BA992FC-EBF8-6746-A479-D9C7A0E929E2}"/>
              </a:ext>
            </a:extLst>
          </p:cNvPr>
          <p:cNvSpPr/>
          <p:nvPr/>
        </p:nvSpPr>
        <p:spPr>
          <a:xfrm>
            <a:off x="5821560" y="1737359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1D7D223-125D-DD49-9BCF-72BE58ED5374}"/>
              </a:ext>
            </a:extLst>
          </p:cNvPr>
          <p:cNvGrpSpPr/>
          <p:nvPr/>
        </p:nvGrpSpPr>
        <p:grpSpPr>
          <a:xfrm>
            <a:off x="5330309" y="2741810"/>
            <a:ext cx="338970" cy="508611"/>
            <a:chOff x="5330309" y="2741810"/>
            <a:chExt cx="338970" cy="508611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886A9D5-4617-1B41-BD17-15A17D9FC083}"/>
                </a:ext>
              </a:extLst>
            </p:cNvPr>
            <p:cNvSpPr/>
            <p:nvPr/>
          </p:nvSpPr>
          <p:spPr>
            <a:xfrm rot="5874600">
              <a:off x="5249309" y="2822810"/>
              <a:ext cx="413280" cy="25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9" h="699">
                  <a:moveTo>
                    <a:pt x="455" y="3"/>
                  </a:moveTo>
                  <a:cubicBezTo>
                    <a:pt x="-164" y="-58"/>
                    <a:pt x="-142" y="743"/>
                    <a:pt x="461" y="697"/>
                  </a:cubicBezTo>
                  <a:lnTo>
                    <a:pt x="1149" y="696"/>
                  </a:lnTo>
                  <a:lnTo>
                    <a:pt x="1137" y="3"/>
                  </a:lnTo>
                  <a:close/>
                </a:path>
              </a:pathLst>
            </a:custGeom>
            <a:solidFill>
              <a:srgbClr val="729FCF"/>
            </a:solidFill>
            <a:ln w="0">
              <a:solidFill>
                <a:srgbClr val="000000"/>
              </a:solidFill>
              <a:prstDash val="solid"/>
            </a:ln>
          </p:spPr>
          <p:txBody>
            <a:bodyPr wrap="none" lIns="90000" tIns="45000" rIns="90000" bIns="4500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98BF58D-7A2E-6D42-BF27-AB5EE0837B54}"/>
                </a:ext>
              </a:extLst>
            </p:cNvPr>
            <p:cNvSpPr/>
            <p:nvPr/>
          </p:nvSpPr>
          <p:spPr>
            <a:xfrm rot="21127800" flipH="1">
              <a:off x="5394351" y="3180941"/>
              <a:ext cx="69120" cy="69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729FC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Straight Connector 17">
              <a:extLst>
                <a:ext uri="{FF2B5EF4-FFF2-40B4-BE49-F238E27FC236}">
                  <a16:creationId xmlns:a16="http://schemas.microsoft.com/office/drawing/2014/main" id="{8F161E25-EED0-1F45-9139-BDEE838787A2}"/>
                </a:ext>
              </a:extLst>
            </p:cNvPr>
            <p:cNvSpPr/>
            <p:nvPr/>
          </p:nvSpPr>
          <p:spPr>
            <a:xfrm flipH="1">
              <a:off x="5434560" y="3155039"/>
              <a:ext cx="3600" cy="26281"/>
            </a:xfrm>
            <a:prstGeom prst="line">
              <a:avLst/>
            </a:pr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Straight Connector 18">
              <a:extLst>
                <a:ext uri="{FF2B5EF4-FFF2-40B4-BE49-F238E27FC236}">
                  <a16:creationId xmlns:a16="http://schemas.microsoft.com/office/drawing/2014/main" id="{D3F68B8C-C5C0-4E48-9145-F067744DE940}"/>
                </a:ext>
              </a:extLst>
            </p:cNvPr>
            <p:cNvSpPr/>
            <p:nvPr/>
          </p:nvSpPr>
          <p:spPr>
            <a:xfrm>
              <a:off x="5577840" y="2993760"/>
              <a:ext cx="67320" cy="0"/>
            </a:xfrm>
            <a:prstGeom prst="line">
              <a:avLst/>
            </a:pr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Straight Connector 19">
              <a:extLst>
                <a:ext uri="{FF2B5EF4-FFF2-40B4-BE49-F238E27FC236}">
                  <a16:creationId xmlns:a16="http://schemas.microsoft.com/office/drawing/2014/main" id="{38C69B08-03B2-8A46-92B7-A3682E4EC21A}"/>
                </a:ext>
              </a:extLst>
            </p:cNvPr>
            <p:cNvSpPr/>
            <p:nvPr/>
          </p:nvSpPr>
          <p:spPr>
            <a:xfrm flipH="1">
              <a:off x="5645160" y="2973600"/>
              <a:ext cx="21960" cy="20520"/>
            </a:xfrm>
            <a:prstGeom prst="line">
              <a:avLst/>
            </a:pr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Straight Connector 20">
              <a:extLst>
                <a:ext uri="{FF2B5EF4-FFF2-40B4-BE49-F238E27FC236}">
                  <a16:creationId xmlns:a16="http://schemas.microsoft.com/office/drawing/2014/main" id="{B930C932-10A6-9D49-9FAC-368C300200D5}"/>
                </a:ext>
              </a:extLst>
            </p:cNvPr>
            <p:cNvSpPr/>
            <p:nvPr/>
          </p:nvSpPr>
          <p:spPr>
            <a:xfrm flipH="1" flipV="1">
              <a:off x="5645160" y="2993760"/>
              <a:ext cx="18360" cy="21960"/>
            </a:xfrm>
            <a:prstGeom prst="line">
              <a:avLst/>
            </a:pr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CB3CD11-A508-3A47-A377-3DBF8F56C951}"/>
                </a:ext>
              </a:extLst>
            </p:cNvPr>
            <p:cNvSpPr/>
            <p:nvPr/>
          </p:nvSpPr>
          <p:spPr>
            <a:xfrm rot="21127800" flipH="1">
              <a:off x="5514771" y="2865787"/>
              <a:ext cx="46800" cy="442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8AAB6FD-50E6-EA42-A71A-99F841BFEEC8}"/>
                </a:ext>
              </a:extLst>
            </p:cNvPr>
            <p:cNvGrpSpPr/>
            <p:nvPr/>
          </p:nvGrpSpPr>
          <p:grpSpPr>
            <a:xfrm>
              <a:off x="5523120" y="3005640"/>
              <a:ext cx="146159" cy="41400"/>
              <a:chOff x="5523120" y="3005640"/>
              <a:chExt cx="146159" cy="41400"/>
            </a:xfrm>
          </p:grpSpPr>
          <p:sp>
            <p:nvSpPr>
              <p:cNvPr id="24" name="Straight Connector 23">
                <a:extLst>
                  <a:ext uri="{FF2B5EF4-FFF2-40B4-BE49-F238E27FC236}">
                    <a16:creationId xmlns:a16="http://schemas.microsoft.com/office/drawing/2014/main" id="{9481AA19-9502-5147-8A22-3C2019D9BCAF}"/>
                  </a:ext>
                </a:extLst>
              </p:cNvPr>
              <p:cNvSpPr/>
              <p:nvPr/>
            </p:nvSpPr>
            <p:spPr>
              <a:xfrm>
                <a:off x="5523120" y="3009960"/>
                <a:ext cx="122040" cy="1296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5" name="Straight Connector 24">
                <a:extLst>
                  <a:ext uri="{FF2B5EF4-FFF2-40B4-BE49-F238E27FC236}">
                    <a16:creationId xmlns:a16="http://schemas.microsoft.com/office/drawing/2014/main" id="{83F3F666-08BC-C047-ADA1-CB0512EC75BB}"/>
                  </a:ext>
                </a:extLst>
              </p:cNvPr>
              <p:cNvSpPr/>
              <p:nvPr/>
            </p:nvSpPr>
            <p:spPr>
              <a:xfrm flipH="1">
                <a:off x="5645160" y="3005640"/>
                <a:ext cx="24119" cy="1764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6" name="Straight Connector 25">
                <a:extLst>
                  <a:ext uri="{FF2B5EF4-FFF2-40B4-BE49-F238E27FC236}">
                    <a16:creationId xmlns:a16="http://schemas.microsoft.com/office/drawing/2014/main" id="{9A010456-CEB0-E541-9A50-8074AF6DCF79}"/>
                  </a:ext>
                </a:extLst>
              </p:cNvPr>
              <p:cNvSpPr/>
              <p:nvPr/>
            </p:nvSpPr>
            <p:spPr>
              <a:xfrm flipH="1" flipV="1">
                <a:off x="5644800" y="3022920"/>
                <a:ext cx="15480" cy="2412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299DF562-4B9C-1F4E-BCAE-90BC371E8505}"/>
              </a:ext>
            </a:extLst>
          </p:cNvPr>
          <p:cNvSpPr txBox="1"/>
          <p:nvPr/>
        </p:nvSpPr>
        <p:spPr>
          <a:xfrm>
            <a:off x="2834640" y="5029200"/>
            <a:ext cx="5786947" cy="203718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Grid world: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agent lives on grid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always occupies a single cell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can move left, right, up, down</a:t>
            </a:r>
          </a:p>
          <a:p>
            <a:pPr lvl="0"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– but movements are noisy/stochastic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gets zero reward unless in “+1” or “-1” cells</a:t>
            </a:r>
          </a:p>
        </p:txBody>
      </p:sp>
      <p:grpSp>
        <p:nvGrpSpPr>
          <p:cNvPr id="28" name="Group 27" descr="28§display§+1§svg§600§FALSE" title="TexMaths">
            <a:extLst>
              <a:ext uri="{FF2B5EF4-FFF2-40B4-BE49-F238E27FC236}">
                <a16:creationId xmlns:a16="http://schemas.microsoft.com/office/drawing/2014/main" id="{6A2AAF77-E90F-DA45-A59C-302EA5B1406A}"/>
              </a:ext>
            </a:extLst>
          </p:cNvPr>
          <p:cNvGrpSpPr/>
          <p:nvPr/>
        </p:nvGrpSpPr>
        <p:grpSpPr>
          <a:xfrm>
            <a:off x="5943600" y="2834640"/>
            <a:ext cx="564120" cy="333360"/>
            <a:chOff x="5943600" y="2834640"/>
            <a:chExt cx="564120" cy="33336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93E042E-63B7-4147-9FAA-4789B2C40D0E}"/>
                </a:ext>
              </a:extLst>
            </p:cNvPr>
            <p:cNvSpPr/>
            <p:nvPr/>
          </p:nvSpPr>
          <p:spPr>
            <a:xfrm>
              <a:off x="5943600" y="284580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59DB5A4-0DBD-0E43-88F4-3679B871B0AB}"/>
                </a:ext>
              </a:extLst>
            </p:cNvPr>
            <p:cNvSpPr/>
            <p:nvPr/>
          </p:nvSpPr>
          <p:spPr>
            <a:xfrm>
              <a:off x="5968799" y="2872080"/>
              <a:ext cx="2948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823">
                  <a:moveTo>
                    <a:pt x="437" y="437"/>
                  </a:moveTo>
                  <a:lnTo>
                    <a:pt x="781" y="437"/>
                  </a:lnTo>
                  <a:cubicBezTo>
                    <a:pt x="798" y="437"/>
                    <a:pt x="820" y="437"/>
                    <a:pt x="820" y="412"/>
                  </a:cubicBezTo>
                  <a:cubicBezTo>
                    <a:pt x="820" y="386"/>
                    <a:pt x="798" y="386"/>
                    <a:pt x="781" y="386"/>
                  </a:cubicBezTo>
                  <a:lnTo>
                    <a:pt x="437" y="386"/>
                  </a:lnTo>
                  <a:lnTo>
                    <a:pt x="437" y="42"/>
                  </a:lnTo>
                  <a:cubicBezTo>
                    <a:pt x="437" y="22"/>
                    <a:pt x="437" y="0"/>
                    <a:pt x="412" y="0"/>
                  </a:cubicBezTo>
                  <a:cubicBezTo>
                    <a:pt x="386" y="0"/>
                    <a:pt x="386" y="22"/>
                    <a:pt x="386" y="42"/>
                  </a:cubicBezTo>
                  <a:lnTo>
                    <a:pt x="386" y="386"/>
                  </a:lnTo>
                  <a:lnTo>
                    <a:pt x="42" y="386"/>
                  </a:lnTo>
                  <a:cubicBezTo>
                    <a:pt x="22" y="386"/>
                    <a:pt x="0" y="386"/>
                    <a:pt x="0" y="412"/>
                  </a:cubicBezTo>
                  <a:cubicBezTo>
                    <a:pt x="0" y="437"/>
                    <a:pt x="22" y="437"/>
                    <a:pt x="42" y="437"/>
                  </a:cubicBezTo>
                  <a:lnTo>
                    <a:pt x="386" y="437"/>
                  </a:lnTo>
                  <a:lnTo>
                    <a:pt x="386" y="781"/>
                  </a:lnTo>
                  <a:cubicBezTo>
                    <a:pt x="386" y="798"/>
                    <a:pt x="386" y="823"/>
                    <a:pt x="412" y="823"/>
                  </a:cubicBezTo>
                  <a:cubicBezTo>
                    <a:pt x="437" y="823"/>
                    <a:pt x="437" y="798"/>
                    <a:pt x="437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3C0879C6-C9E1-9044-859E-C9F6797D4E8F}"/>
                </a:ext>
              </a:extLst>
            </p:cNvPr>
            <p:cNvSpPr/>
            <p:nvPr/>
          </p:nvSpPr>
          <p:spPr>
            <a:xfrm>
              <a:off x="6326640" y="283464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2" name="Group 31" descr="28§display§-1§svg§600§FALSE" title="TexMaths">
            <a:extLst>
              <a:ext uri="{FF2B5EF4-FFF2-40B4-BE49-F238E27FC236}">
                <a16:creationId xmlns:a16="http://schemas.microsoft.com/office/drawing/2014/main" id="{0BCF4FAA-B565-DD48-858C-1451A57226F2}"/>
              </a:ext>
            </a:extLst>
          </p:cNvPr>
          <p:cNvGrpSpPr/>
          <p:nvPr/>
        </p:nvGrpSpPr>
        <p:grpSpPr>
          <a:xfrm>
            <a:off x="5943600" y="2011680"/>
            <a:ext cx="564120" cy="333360"/>
            <a:chOff x="5943600" y="2011680"/>
            <a:chExt cx="564120" cy="333360"/>
          </a:xfrm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A36DDD5-EAE1-A74B-82B1-4079CE50A9F0}"/>
                </a:ext>
              </a:extLst>
            </p:cNvPr>
            <p:cNvSpPr/>
            <p:nvPr/>
          </p:nvSpPr>
          <p:spPr>
            <a:xfrm>
              <a:off x="5943600" y="202284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4D582C4-5410-C944-9A50-9965D3A2DEDB}"/>
                </a:ext>
              </a:extLst>
            </p:cNvPr>
            <p:cNvSpPr/>
            <p:nvPr/>
          </p:nvSpPr>
          <p:spPr>
            <a:xfrm>
              <a:off x="5979960" y="2187000"/>
              <a:ext cx="27072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3" h="53">
                  <a:moveTo>
                    <a:pt x="711" y="53"/>
                  </a:moveTo>
                  <a:cubicBezTo>
                    <a:pt x="731" y="53"/>
                    <a:pt x="753" y="53"/>
                    <a:pt x="753" y="25"/>
                  </a:cubicBezTo>
                  <a:cubicBezTo>
                    <a:pt x="753" y="0"/>
                    <a:pt x="731" y="0"/>
                    <a:pt x="71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3"/>
                    <a:pt x="22" y="53"/>
                    <a:pt x="42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48FFE3D-6FF3-BD4E-9D44-4D9441F02AE3}"/>
                </a:ext>
              </a:extLst>
            </p:cNvPr>
            <p:cNvSpPr/>
            <p:nvPr/>
          </p:nvSpPr>
          <p:spPr>
            <a:xfrm>
              <a:off x="6326640" y="201168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6" name="Title 35">
            <a:extLst>
              <a:ext uri="{FF2B5EF4-FFF2-40B4-BE49-F238E27FC236}">
                <a16:creationId xmlns:a16="http://schemas.microsoft.com/office/drawing/2014/main" id="{AAA62209-883C-6147-8CC3-0BB8284169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Example: Grid world</a:t>
            </a:r>
          </a:p>
        </p:txBody>
      </p:sp>
    </p:spTree>
    <p:extLst>
      <p:ext uri="{BB962C8B-B14F-4D97-AF65-F5344CB8AC3E}">
        <p14:creationId xmlns:p14="http://schemas.microsoft.com/office/powerpoint/2010/main" val="58156279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E2209C-0199-A448-A6B5-8E6B124D6172}"/>
              </a:ext>
            </a:extLst>
          </p:cNvPr>
          <p:cNvSpPr txBox="1"/>
          <p:nvPr/>
        </p:nvSpPr>
        <p:spPr>
          <a:xfrm>
            <a:off x="1224720" y="1586098"/>
            <a:ext cx="6220206" cy="247999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 dirty="0">
                <a:latin typeface="Liberation Sans" pitchFamily="18"/>
                <a:ea typeface="Noto Sans CJK SC Regular" pitchFamily="2"/>
                <a:cs typeface="FreeSans" pitchFamily="2"/>
              </a:rPr>
              <a:t>Policy improvement procedure: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1. calculate the value function,             , for the latest policy,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2. use Q to calculate a better policy: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	where</a:t>
            </a:r>
          </a:p>
        </p:txBody>
      </p:sp>
      <p:grpSp>
        <p:nvGrpSpPr>
          <p:cNvPr id="4" name="Group 3" descr="28§display§\pi'(s) = \arg\max_{a} Q^\pi(s,a)§svg§600§FALSE" title="TexMaths">
            <a:extLst>
              <a:ext uri="{FF2B5EF4-FFF2-40B4-BE49-F238E27FC236}">
                <a16:creationId xmlns:a16="http://schemas.microsoft.com/office/drawing/2014/main" id="{EB562E15-D51E-7645-8D32-38CD0E36F9CD}"/>
              </a:ext>
            </a:extLst>
          </p:cNvPr>
          <p:cNvGrpSpPr/>
          <p:nvPr/>
        </p:nvGrpSpPr>
        <p:grpSpPr>
          <a:xfrm>
            <a:off x="5049360" y="2781299"/>
            <a:ext cx="3546000" cy="522000"/>
            <a:chOff x="5049360" y="2109960"/>
            <a:chExt cx="3546000" cy="5220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8F14D-E806-9946-BA0B-F716E19324DB}"/>
                </a:ext>
              </a:extLst>
            </p:cNvPr>
            <p:cNvSpPr/>
            <p:nvPr/>
          </p:nvSpPr>
          <p:spPr>
            <a:xfrm>
              <a:off x="5049360" y="2111760"/>
              <a:ext cx="3546000" cy="51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51" h="1437">
                  <a:moveTo>
                    <a:pt x="4927" y="1437"/>
                  </a:moveTo>
                  <a:lnTo>
                    <a:pt x="0" y="1437"/>
                  </a:lnTo>
                  <a:lnTo>
                    <a:pt x="0" y="0"/>
                  </a:lnTo>
                  <a:lnTo>
                    <a:pt x="9851" y="0"/>
                  </a:lnTo>
                  <a:lnTo>
                    <a:pt x="9851" y="1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0666ADA-CA29-634D-8591-A4A40F316232}"/>
                </a:ext>
              </a:extLst>
            </p:cNvPr>
            <p:cNvSpPr/>
            <p:nvPr/>
          </p:nvSpPr>
          <p:spPr>
            <a:xfrm>
              <a:off x="5058360" y="2247840"/>
              <a:ext cx="180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455">
                  <a:moveTo>
                    <a:pt x="222" y="61"/>
                  </a:moveTo>
                  <a:lnTo>
                    <a:pt x="328" y="61"/>
                  </a:lnTo>
                  <a:cubicBezTo>
                    <a:pt x="296" y="212"/>
                    <a:pt x="288" y="257"/>
                    <a:pt x="288" y="327"/>
                  </a:cubicBezTo>
                  <a:cubicBezTo>
                    <a:pt x="288" y="341"/>
                    <a:pt x="288" y="369"/>
                    <a:pt x="296" y="404"/>
                  </a:cubicBezTo>
                  <a:cubicBezTo>
                    <a:pt x="305" y="450"/>
                    <a:pt x="315" y="455"/>
                    <a:pt x="330" y="455"/>
                  </a:cubicBezTo>
                  <a:cubicBezTo>
                    <a:pt x="349" y="455"/>
                    <a:pt x="368" y="436"/>
                    <a:pt x="368" y="415"/>
                  </a:cubicBezTo>
                  <a:cubicBezTo>
                    <a:pt x="368" y="411"/>
                    <a:pt x="368" y="408"/>
                    <a:pt x="362" y="394"/>
                  </a:cubicBezTo>
                  <a:cubicBezTo>
                    <a:pt x="334" y="320"/>
                    <a:pt x="334" y="252"/>
                    <a:pt x="334" y="224"/>
                  </a:cubicBezTo>
                  <a:cubicBezTo>
                    <a:pt x="334" y="168"/>
                    <a:pt x="341" y="114"/>
                    <a:pt x="351" y="61"/>
                  </a:cubicBezTo>
                  <a:lnTo>
                    <a:pt x="459" y="61"/>
                  </a:lnTo>
                  <a:cubicBezTo>
                    <a:pt x="470" y="61"/>
                    <a:pt x="503" y="61"/>
                    <a:pt x="503" y="26"/>
                  </a:cubicBezTo>
                  <a:cubicBezTo>
                    <a:pt x="503" y="0"/>
                    <a:pt x="484" y="0"/>
                    <a:pt x="467" y="0"/>
                  </a:cubicBezTo>
                  <a:lnTo>
                    <a:pt x="154" y="0"/>
                  </a:lnTo>
                  <a:cubicBezTo>
                    <a:pt x="133" y="0"/>
                    <a:pt x="97" y="0"/>
                    <a:pt x="57" y="49"/>
                  </a:cubicBezTo>
                  <a:cubicBezTo>
                    <a:pt x="23" y="89"/>
                    <a:pt x="0" y="135"/>
                    <a:pt x="0" y="140"/>
                  </a:cubicBezTo>
                  <a:cubicBezTo>
                    <a:pt x="0" y="142"/>
                    <a:pt x="0" y="152"/>
                    <a:pt x="11" y="152"/>
                  </a:cubicBezTo>
                  <a:cubicBezTo>
                    <a:pt x="19" y="152"/>
                    <a:pt x="21" y="147"/>
                    <a:pt x="25" y="140"/>
                  </a:cubicBezTo>
                  <a:cubicBezTo>
                    <a:pt x="72" y="61"/>
                    <a:pt x="127" y="61"/>
                    <a:pt x="144" y="61"/>
                  </a:cubicBezTo>
                  <a:lnTo>
                    <a:pt x="199" y="61"/>
                  </a:lnTo>
                  <a:cubicBezTo>
                    <a:pt x="167" y="184"/>
                    <a:pt x="118" y="308"/>
                    <a:pt x="78" y="404"/>
                  </a:cubicBezTo>
                  <a:cubicBezTo>
                    <a:pt x="72" y="418"/>
                    <a:pt x="72" y="420"/>
                    <a:pt x="72" y="427"/>
                  </a:cubicBezTo>
                  <a:cubicBezTo>
                    <a:pt x="72" y="448"/>
                    <a:pt x="87" y="455"/>
                    <a:pt x="97" y="455"/>
                  </a:cubicBezTo>
                  <a:cubicBezTo>
                    <a:pt x="127" y="455"/>
                    <a:pt x="133" y="427"/>
                    <a:pt x="144" y="387"/>
                  </a:cubicBezTo>
                  <a:cubicBezTo>
                    <a:pt x="159" y="341"/>
                    <a:pt x="159" y="338"/>
                    <a:pt x="169" y="2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65FCAEF-E714-5F4E-931B-8A741522CDAA}"/>
                </a:ext>
              </a:extLst>
            </p:cNvPr>
            <p:cNvSpPr/>
            <p:nvPr/>
          </p:nvSpPr>
          <p:spPr>
            <a:xfrm>
              <a:off x="5262479" y="2109960"/>
              <a:ext cx="59040" cy="13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373">
                  <a:moveTo>
                    <a:pt x="159" y="63"/>
                  </a:moveTo>
                  <a:cubicBezTo>
                    <a:pt x="165" y="51"/>
                    <a:pt x="165" y="44"/>
                    <a:pt x="165" y="40"/>
                  </a:cubicBezTo>
                  <a:cubicBezTo>
                    <a:pt x="165" y="16"/>
                    <a:pt x="146" y="0"/>
                    <a:pt x="127" y="0"/>
                  </a:cubicBezTo>
                  <a:cubicBezTo>
                    <a:pt x="102" y="0"/>
                    <a:pt x="93" y="23"/>
                    <a:pt x="91" y="35"/>
                  </a:cubicBezTo>
                  <a:lnTo>
                    <a:pt x="4" y="348"/>
                  </a:lnTo>
                  <a:cubicBezTo>
                    <a:pt x="2" y="348"/>
                    <a:pt x="0" y="357"/>
                    <a:pt x="0" y="357"/>
                  </a:cubicBezTo>
                  <a:cubicBezTo>
                    <a:pt x="0" y="366"/>
                    <a:pt x="21" y="373"/>
                    <a:pt x="25" y="373"/>
                  </a:cubicBezTo>
                  <a:cubicBezTo>
                    <a:pt x="30" y="373"/>
                    <a:pt x="32" y="373"/>
                    <a:pt x="36" y="3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1E39F85-91B5-AD43-85A0-CD6601E29C9B}"/>
                </a:ext>
              </a:extLst>
            </p:cNvPr>
            <p:cNvSpPr/>
            <p:nvPr/>
          </p:nvSpPr>
          <p:spPr>
            <a:xfrm>
              <a:off x="53784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9932958-5E9F-5147-9EC5-26B7DAF8F4A9}"/>
                </a:ext>
              </a:extLst>
            </p:cNvPr>
            <p:cNvSpPr/>
            <p:nvPr/>
          </p:nvSpPr>
          <p:spPr>
            <a:xfrm>
              <a:off x="549252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851E76D-77BD-254F-B53A-C7FD2C3635C0}"/>
                </a:ext>
              </a:extLst>
            </p:cNvPr>
            <p:cNvSpPr/>
            <p:nvPr/>
          </p:nvSpPr>
          <p:spPr>
            <a:xfrm>
              <a:off x="56502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6D60D71-12CE-7844-A2A8-F68C28BE8C62}"/>
                </a:ext>
              </a:extLst>
            </p:cNvPr>
            <p:cNvSpPr/>
            <p:nvPr/>
          </p:nvSpPr>
          <p:spPr>
            <a:xfrm>
              <a:off x="5872680" y="2271240"/>
              <a:ext cx="222840" cy="8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0" h="243">
                  <a:moveTo>
                    <a:pt x="588" y="42"/>
                  </a:moveTo>
                  <a:cubicBezTo>
                    <a:pt x="603" y="42"/>
                    <a:pt x="620" y="42"/>
                    <a:pt x="620" y="21"/>
                  </a:cubicBezTo>
                  <a:cubicBezTo>
                    <a:pt x="620" y="0"/>
                    <a:pt x="603" y="0"/>
                    <a:pt x="590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0" y="243"/>
                  </a:moveTo>
                  <a:cubicBezTo>
                    <a:pt x="603" y="243"/>
                    <a:pt x="620" y="243"/>
                    <a:pt x="620" y="222"/>
                  </a:cubicBezTo>
                  <a:cubicBezTo>
                    <a:pt x="620" y="201"/>
                    <a:pt x="603" y="201"/>
                    <a:pt x="588" y="201"/>
                  </a:cubicBezTo>
                  <a:lnTo>
                    <a:pt x="32" y="201"/>
                  </a:lnTo>
                  <a:cubicBezTo>
                    <a:pt x="17" y="201"/>
                    <a:pt x="0" y="201"/>
                    <a:pt x="0" y="222"/>
                  </a:cubicBezTo>
                  <a:cubicBezTo>
                    <a:pt x="0" y="243"/>
                    <a:pt x="17" y="243"/>
                    <a:pt x="32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4AFBB33-E09A-3C48-958F-BABBBE467E5D}"/>
                </a:ext>
              </a:extLst>
            </p:cNvPr>
            <p:cNvSpPr/>
            <p:nvPr/>
          </p:nvSpPr>
          <p:spPr>
            <a:xfrm>
              <a:off x="621972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58D51F9-71B7-6B4C-B33A-EAC889600BF4}"/>
                </a:ext>
              </a:extLst>
            </p:cNvPr>
            <p:cNvSpPr/>
            <p:nvPr/>
          </p:nvSpPr>
          <p:spPr>
            <a:xfrm>
              <a:off x="6382079" y="2243520"/>
              <a:ext cx="11304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55">
                  <a:moveTo>
                    <a:pt x="129" y="114"/>
                  </a:moveTo>
                  <a:lnTo>
                    <a:pt x="129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lnTo>
                    <a:pt x="72" y="378"/>
                  </a:lnTo>
                  <a:cubicBezTo>
                    <a:pt x="72" y="422"/>
                    <a:pt x="63" y="422"/>
                    <a:pt x="0" y="422"/>
                  </a:cubicBezTo>
                  <a:lnTo>
                    <a:pt x="0" y="455"/>
                  </a:lnTo>
                  <a:cubicBezTo>
                    <a:pt x="36" y="455"/>
                    <a:pt x="80" y="453"/>
                    <a:pt x="106" y="453"/>
                  </a:cubicBezTo>
                  <a:cubicBezTo>
                    <a:pt x="144" y="453"/>
                    <a:pt x="188" y="453"/>
                    <a:pt x="226" y="455"/>
                  </a:cubicBezTo>
                  <a:lnTo>
                    <a:pt x="226" y="422"/>
                  </a:lnTo>
                  <a:lnTo>
                    <a:pt x="205" y="422"/>
                  </a:lnTo>
                  <a:cubicBezTo>
                    <a:pt x="137" y="422"/>
                    <a:pt x="135" y="413"/>
                    <a:pt x="135" y="376"/>
                  </a:cubicBezTo>
                  <a:lnTo>
                    <a:pt x="135" y="217"/>
                  </a:lnTo>
                  <a:cubicBezTo>
                    <a:pt x="135" y="114"/>
                    <a:pt x="173" y="23"/>
                    <a:pt x="245" y="23"/>
                  </a:cubicBezTo>
                  <a:cubicBezTo>
                    <a:pt x="252" y="23"/>
                    <a:pt x="254" y="23"/>
                    <a:pt x="256" y="23"/>
                  </a:cubicBezTo>
                  <a:cubicBezTo>
                    <a:pt x="252" y="26"/>
                    <a:pt x="235" y="37"/>
                    <a:pt x="235" y="63"/>
                  </a:cubicBezTo>
                  <a:cubicBezTo>
                    <a:pt x="235" y="93"/>
                    <a:pt x="254" y="107"/>
                    <a:pt x="275" y="107"/>
                  </a:cubicBezTo>
                  <a:cubicBezTo>
                    <a:pt x="292" y="107"/>
                    <a:pt x="315" y="96"/>
                    <a:pt x="315" y="63"/>
                  </a:cubicBezTo>
                  <a:cubicBezTo>
                    <a:pt x="315" y="30"/>
                    <a:pt x="286" y="0"/>
                    <a:pt x="245" y="0"/>
                  </a:cubicBezTo>
                  <a:cubicBezTo>
                    <a:pt x="178" y="0"/>
                    <a:pt x="144" y="70"/>
                    <a:pt x="129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A108E46-B200-9544-A06A-34E571879999}"/>
                </a:ext>
              </a:extLst>
            </p:cNvPr>
            <p:cNvSpPr/>
            <p:nvPr/>
          </p:nvSpPr>
          <p:spPr>
            <a:xfrm>
              <a:off x="6512400" y="2240280"/>
              <a:ext cx="153360" cy="24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679">
                  <a:moveTo>
                    <a:pt x="182" y="289"/>
                  </a:moveTo>
                  <a:cubicBezTo>
                    <a:pt x="99" y="289"/>
                    <a:pt x="99" y="187"/>
                    <a:pt x="99" y="163"/>
                  </a:cubicBezTo>
                  <a:cubicBezTo>
                    <a:pt x="99" y="135"/>
                    <a:pt x="102" y="103"/>
                    <a:pt x="114" y="77"/>
                  </a:cubicBezTo>
                  <a:cubicBezTo>
                    <a:pt x="123" y="63"/>
                    <a:pt x="144" y="35"/>
                    <a:pt x="182" y="35"/>
                  </a:cubicBezTo>
                  <a:cubicBezTo>
                    <a:pt x="262" y="35"/>
                    <a:pt x="262" y="138"/>
                    <a:pt x="262" y="161"/>
                  </a:cubicBezTo>
                  <a:cubicBezTo>
                    <a:pt x="262" y="189"/>
                    <a:pt x="262" y="222"/>
                    <a:pt x="247" y="247"/>
                  </a:cubicBezTo>
                  <a:cubicBezTo>
                    <a:pt x="239" y="261"/>
                    <a:pt x="218" y="289"/>
                    <a:pt x="182" y="289"/>
                  </a:cubicBezTo>
                  <a:close/>
                  <a:moveTo>
                    <a:pt x="72" y="329"/>
                  </a:moveTo>
                  <a:cubicBezTo>
                    <a:pt x="72" y="324"/>
                    <a:pt x="72" y="301"/>
                    <a:pt x="89" y="280"/>
                  </a:cubicBezTo>
                  <a:cubicBezTo>
                    <a:pt x="125" y="310"/>
                    <a:pt x="163" y="313"/>
                    <a:pt x="182" y="313"/>
                  </a:cubicBezTo>
                  <a:cubicBezTo>
                    <a:pt x="269" y="313"/>
                    <a:pt x="332" y="243"/>
                    <a:pt x="332" y="163"/>
                  </a:cubicBezTo>
                  <a:cubicBezTo>
                    <a:pt x="332" y="124"/>
                    <a:pt x="317" y="86"/>
                    <a:pt x="294" y="63"/>
                  </a:cubicBezTo>
                  <a:cubicBezTo>
                    <a:pt x="328" y="28"/>
                    <a:pt x="362" y="23"/>
                    <a:pt x="379" y="23"/>
                  </a:cubicBezTo>
                  <a:cubicBezTo>
                    <a:pt x="381" y="23"/>
                    <a:pt x="385" y="23"/>
                    <a:pt x="387" y="23"/>
                  </a:cubicBezTo>
                  <a:cubicBezTo>
                    <a:pt x="377" y="28"/>
                    <a:pt x="372" y="40"/>
                    <a:pt x="372" y="51"/>
                  </a:cubicBezTo>
                  <a:cubicBezTo>
                    <a:pt x="372" y="70"/>
                    <a:pt x="385" y="82"/>
                    <a:pt x="400" y="82"/>
                  </a:cubicBezTo>
                  <a:cubicBezTo>
                    <a:pt x="408" y="82"/>
                    <a:pt x="427" y="75"/>
                    <a:pt x="427" y="51"/>
                  </a:cubicBezTo>
                  <a:cubicBezTo>
                    <a:pt x="427" y="33"/>
                    <a:pt x="415" y="0"/>
                    <a:pt x="379" y="0"/>
                  </a:cubicBezTo>
                  <a:cubicBezTo>
                    <a:pt x="360" y="0"/>
                    <a:pt x="319" y="7"/>
                    <a:pt x="279" y="49"/>
                  </a:cubicBezTo>
                  <a:cubicBezTo>
                    <a:pt x="241" y="14"/>
                    <a:pt x="201" y="12"/>
                    <a:pt x="182" y="12"/>
                  </a:cubicBezTo>
                  <a:cubicBezTo>
                    <a:pt x="95" y="12"/>
                    <a:pt x="30" y="82"/>
                    <a:pt x="30" y="161"/>
                  </a:cubicBezTo>
                  <a:cubicBezTo>
                    <a:pt x="30" y="208"/>
                    <a:pt x="51" y="245"/>
                    <a:pt x="74" y="268"/>
                  </a:cubicBezTo>
                  <a:cubicBezTo>
                    <a:pt x="61" y="282"/>
                    <a:pt x="44" y="317"/>
                    <a:pt x="44" y="352"/>
                  </a:cubicBezTo>
                  <a:cubicBezTo>
                    <a:pt x="44" y="385"/>
                    <a:pt x="57" y="425"/>
                    <a:pt x="87" y="443"/>
                  </a:cubicBezTo>
                  <a:cubicBezTo>
                    <a:pt x="30" y="462"/>
                    <a:pt x="0" y="506"/>
                    <a:pt x="0" y="548"/>
                  </a:cubicBezTo>
                  <a:cubicBezTo>
                    <a:pt x="0" y="621"/>
                    <a:pt x="93" y="679"/>
                    <a:pt x="207" y="679"/>
                  </a:cubicBezTo>
                  <a:cubicBezTo>
                    <a:pt x="317" y="679"/>
                    <a:pt x="415" y="625"/>
                    <a:pt x="415" y="546"/>
                  </a:cubicBezTo>
                  <a:cubicBezTo>
                    <a:pt x="415" y="509"/>
                    <a:pt x="400" y="457"/>
                    <a:pt x="353" y="427"/>
                  </a:cubicBezTo>
                  <a:cubicBezTo>
                    <a:pt x="302" y="399"/>
                    <a:pt x="250" y="399"/>
                    <a:pt x="192" y="399"/>
                  </a:cubicBezTo>
                  <a:cubicBezTo>
                    <a:pt x="169" y="399"/>
                    <a:pt x="129" y="399"/>
                    <a:pt x="123" y="399"/>
                  </a:cubicBezTo>
                  <a:cubicBezTo>
                    <a:pt x="93" y="394"/>
                    <a:pt x="72" y="362"/>
                    <a:pt x="72" y="329"/>
                  </a:cubicBezTo>
                  <a:close/>
                  <a:moveTo>
                    <a:pt x="207" y="653"/>
                  </a:moveTo>
                  <a:cubicBezTo>
                    <a:pt x="112" y="653"/>
                    <a:pt x="49" y="602"/>
                    <a:pt x="49" y="548"/>
                  </a:cubicBezTo>
                  <a:cubicBezTo>
                    <a:pt x="49" y="499"/>
                    <a:pt x="85" y="462"/>
                    <a:pt x="125" y="460"/>
                  </a:cubicBezTo>
                  <a:lnTo>
                    <a:pt x="180" y="460"/>
                  </a:lnTo>
                  <a:cubicBezTo>
                    <a:pt x="260" y="460"/>
                    <a:pt x="366" y="460"/>
                    <a:pt x="366" y="548"/>
                  </a:cubicBezTo>
                  <a:cubicBezTo>
                    <a:pt x="366" y="602"/>
                    <a:pt x="298" y="653"/>
                    <a:pt x="207" y="6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4F698E2-E320-6848-B5B4-AFDAA6BAB32B}"/>
                </a:ext>
              </a:extLst>
            </p:cNvPr>
            <p:cNvSpPr/>
            <p:nvPr/>
          </p:nvSpPr>
          <p:spPr>
            <a:xfrm>
              <a:off x="6742079" y="2243520"/>
              <a:ext cx="261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8" h="455">
                  <a:moveTo>
                    <a:pt x="72" y="100"/>
                  </a:moveTo>
                  <a:lnTo>
                    <a:pt x="72" y="378"/>
                  </a:lnTo>
                  <a:cubicBezTo>
                    <a:pt x="72" y="422"/>
                    <a:pt x="61" y="422"/>
                    <a:pt x="0" y="422"/>
                  </a:cubicBezTo>
                  <a:lnTo>
                    <a:pt x="0" y="455"/>
                  </a:lnTo>
                  <a:cubicBezTo>
                    <a:pt x="32" y="455"/>
                    <a:pt x="80" y="453"/>
                    <a:pt x="106" y="453"/>
                  </a:cubicBezTo>
                  <a:cubicBezTo>
                    <a:pt x="129" y="453"/>
                    <a:pt x="178" y="455"/>
                    <a:pt x="209" y="455"/>
                  </a:cubicBezTo>
                  <a:lnTo>
                    <a:pt x="209" y="422"/>
                  </a:lnTo>
                  <a:cubicBezTo>
                    <a:pt x="148" y="422"/>
                    <a:pt x="137" y="422"/>
                    <a:pt x="137" y="378"/>
                  </a:cubicBezTo>
                  <a:lnTo>
                    <a:pt x="137" y="187"/>
                  </a:lnTo>
                  <a:cubicBezTo>
                    <a:pt x="137" y="79"/>
                    <a:pt x="203" y="23"/>
                    <a:pt x="262" y="23"/>
                  </a:cubicBezTo>
                  <a:cubicBezTo>
                    <a:pt x="322" y="23"/>
                    <a:pt x="332" y="79"/>
                    <a:pt x="332" y="138"/>
                  </a:cubicBezTo>
                  <a:lnTo>
                    <a:pt x="332" y="378"/>
                  </a:lnTo>
                  <a:cubicBezTo>
                    <a:pt x="332" y="422"/>
                    <a:pt x="322" y="422"/>
                    <a:pt x="258" y="422"/>
                  </a:cubicBezTo>
                  <a:lnTo>
                    <a:pt x="258" y="455"/>
                  </a:lnTo>
                  <a:cubicBezTo>
                    <a:pt x="292" y="455"/>
                    <a:pt x="338" y="453"/>
                    <a:pt x="364" y="453"/>
                  </a:cubicBezTo>
                  <a:cubicBezTo>
                    <a:pt x="389" y="453"/>
                    <a:pt x="438" y="455"/>
                    <a:pt x="470" y="455"/>
                  </a:cubicBezTo>
                  <a:lnTo>
                    <a:pt x="470" y="422"/>
                  </a:lnTo>
                  <a:cubicBezTo>
                    <a:pt x="406" y="422"/>
                    <a:pt x="396" y="422"/>
                    <a:pt x="396" y="378"/>
                  </a:cubicBezTo>
                  <a:lnTo>
                    <a:pt x="396" y="187"/>
                  </a:lnTo>
                  <a:cubicBezTo>
                    <a:pt x="396" y="79"/>
                    <a:pt x="463" y="23"/>
                    <a:pt x="522" y="23"/>
                  </a:cubicBezTo>
                  <a:cubicBezTo>
                    <a:pt x="580" y="23"/>
                    <a:pt x="590" y="79"/>
                    <a:pt x="590" y="138"/>
                  </a:cubicBezTo>
                  <a:lnTo>
                    <a:pt x="590" y="378"/>
                  </a:lnTo>
                  <a:cubicBezTo>
                    <a:pt x="590" y="422"/>
                    <a:pt x="580" y="422"/>
                    <a:pt x="518" y="422"/>
                  </a:cubicBezTo>
                  <a:lnTo>
                    <a:pt x="518" y="455"/>
                  </a:lnTo>
                  <a:cubicBezTo>
                    <a:pt x="550" y="455"/>
                    <a:pt x="599" y="453"/>
                    <a:pt x="624" y="453"/>
                  </a:cubicBezTo>
                  <a:cubicBezTo>
                    <a:pt x="647" y="453"/>
                    <a:pt x="696" y="455"/>
                    <a:pt x="728" y="455"/>
                  </a:cubicBezTo>
                  <a:lnTo>
                    <a:pt x="728" y="422"/>
                  </a:lnTo>
                  <a:cubicBezTo>
                    <a:pt x="679" y="422"/>
                    <a:pt x="656" y="422"/>
                    <a:pt x="656" y="392"/>
                  </a:cubicBezTo>
                  <a:lnTo>
                    <a:pt x="656" y="196"/>
                  </a:lnTo>
                  <a:cubicBezTo>
                    <a:pt x="656" y="107"/>
                    <a:pt x="656" y="75"/>
                    <a:pt x="626" y="37"/>
                  </a:cubicBezTo>
                  <a:cubicBezTo>
                    <a:pt x="613" y="21"/>
                    <a:pt x="582" y="0"/>
                    <a:pt x="529" y="0"/>
                  </a:cubicBezTo>
                  <a:cubicBezTo>
                    <a:pt x="451" y="0"/>
                    <a:pt x="408" y="61"/>
                    <a:pt x="393" y="100"/>
                  </a:cubicBezTo>
                  <a:cubicBezTo>
                    <a:pt x="381" y="12"/>
                    <a:pt x="311" y="0"/>
                    <a:pt x="269" y="0"/>
                  </a:cubicBezTo>
                  <a:cubicBezTo>
                    <a:pt x="201" y="0"/>
                    <a:pt x="157" y="44"/>
                    <a:pt x="131" y="107"/>
                  </a:cubicBezTo>
                  <a:lnTo>
                    <a:pt x="131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52DB2D8-1CE6-A248-8C15-9984069C3DFF}"/>
                </a:ext>
              </a:extLst>
            </p:cNvPr>
            <p:cNvSpPr/>
            <p:nvPr/>
          </p:nvSpPr>
          <p:spPr>
            <a:xfrm>
              <a:off x="702396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DC24456-71F6-B74A-B182-01F099B7D4A9}"/>
                </a:ext>
              </a:extLst>
            </p:cNvPr>
            <p:cNvSpPr/>
            <p:nvPr/>
          </p:nvSpPr>
          <p:spPr>
            <a:xfrm>
              <a:off x="7180199" y="2247840"/>
              <a:ext cx="168840" cy="159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443">
                  <a:moveTo>
                    <a:pt x="256" y="203"/>
                  </a:moveTo>
                  <a:cubicBezTo>
                    <a:pt x="286" y="163"/>
                    <a:pt x="319" y="112"/>
                    <a:pt x="343" y="86"/>
                  </a:cubicBezTo>
                  <a:cubicBezTo>
                    <a:pt x="372" y="49"/>
                    <a:pt x="410" y="33"/>
                    <a:pt x="453" y="33"/>
                  </a:cubicBezTo>
                  <a:lnTo>
                    <a:pt x="453" y="0"/>
                  </a:lnTo>
                  <a:cubicBezTo>
                    <a:pt x="429" y="2"/>
                    <a:pt x="402" y="2"/>
                    <a:pt x="377" y="2"/>
                  </a:cubicBezTo>
                  <a:cubicBezTo>
                    <a:pt x="349" y="2"/>
                    <a:pt x="300" y="0"/>
                    <a:pt x="288" y="0"/>
                  </a:cubicBezTo>
                  <a:lnTo>
                    <a:pt x="288" y="33"/>
                  </a:lnTo>
                  <a:cubicBezTo>
                    <a:pt x="307" y="35"/>
                    <a:pt x="315" y="47"/>
                    <a:pt x="315" y="63"/>
                  </a:cubicBezTo>
                  <a:cubicBezTo>
                    <a:pt x="315" y="79"/>
                    <a:pt x="305" y="93"/>
                    <a:pt x="300" y="100"/>
                  </a:cubicBezTo>
                  <a:lnTo>
                    <a:pt x="243" y="180"/>
                  </a:lnTo>
                  <a:lnTo>
                    <a:pt x="169" y="77"/>
                  </a:lnTo>
                  <a:cubicBezTo>
                    <a:pt x="161" y="65"/>
                    <a:pt x="161" y="63"/>
                    <a:pt x="161" y="58"/>
                  </a:cubicBezTo>
                  <a:cubicBezTo>
                    <a:pt x="161" y="42"/>
                    <a:pt x="176" y="33"/>
                    <a:pt x="195" y="33"/>
                  </a:cubicBezTo>
                  <a:lnTo>
                    <a:pt x="195" y="0"/>
                  </a:lnTo>
                  <a:cubicBezTo>
                    <a:pt x="169" y="0"/>
                    <a:pt x="108" y="2"/>
                    <a:pt x="93" y="2"/>
                  </a:cubicBezTo>
                  <a:cubicBezTo>
                    <a:pt x="74" y="2"/>
                    <a:pt x="30" y="2"/>
                    <a:pt x="4" y="0"/>
                  </a:cubicBezTo>
                  <a:lnTo>
                    <a:pt x="4" y="33"/>
                  </a:lnTo>
                  <a:cubicBezTo>
                    <a:pt x="70" y="33"/>
                    <a:pt x="72" y="33"/>
                    <a:pt x="114" y="96"/>
                  </a:cubicBezTo>
                  <a:lnTo>
                    <a:pt x="207" y="229"/>
                  </a:lnTo>
                  <a:lnTo>
                    <a:pt x="121" y="350"/>
                  </a:lnTo>
                  <a:cubicBezTo>
                    <a:pt x="74" y="411"/>
                    <a:pt x="19" y="413"/>
                    <a:pt x="0" y="413"/>
                  </a:cubicBezTo>
                  <a:lnTo>
                    <a:pt x="0" y="443"/>
                  </a:lnTo>
                  <a:cubicBezTo>
                    <a:pt x="23" y="441"/>
                    <a:pt x="53" y="441"/>
                    <a:pt x="78" y="441"/>
                  </a:cubicBezTo>
                  <a:cubicBezTo>
                    <a:pt x="104" y="441"/>
                    <a:pt x="144" y="443"/>
                    <a:pt x="167" y="443"/>
                  </a:cubicBezTo>
                  <a:lnTo>
                    <a:pt x="167" y="413"/>
                  </a:lnTo>
                  <a:cubicBezTo>
                    <a:pt x="146" y="408"/>
                    <a:pt x="140" y="397"/>
                    <a:pt x="140" y="380"/>
                  </a:cubicBezTo>
                  <a:cubicBezTo>
                    <a:pt x="140" y="357"/>
                    <a:pt x="167" y="324"/>
                    <a:pt x="222" y="250"/>
                  </a:cubicBezTo>
                  <a:lnTo>
                    <a:pt x="294" y="352"/>
                  </a:lnTo>
                  <a:cubicBezTo>
                    <a:pt x="302" y="364"/>
                    <a:pt x="313" y="380"/>
                    <a:pt x="313" y="387"/>
                  </a:cubicBezTo>
                  <a:cubicBezTo>
                    <a:pt x="313" y="397"/>
                    <a:pt x="305" y="411"/>
                    <a:pt x="279" y="413"/>
                  </a:cubicBezTo>
                  <a:lnTo>
                    <a:pt x="279" y="443"/>
                  </a:lnTo>
                  <a:cubicBezTo>
                    <a:pt x="309" y="443"/>
                    <a:pt x="360" y="441"/>
                    <a:pt x="381" y="441"/>
                  </a:cubicBezTo>
                  <a:cubicBezTo>
                    <a:pt x="406" y="441"/>
                    <a:pt x="442" y="441"/>
                    <a:pt x="470" y="443"/>
                  </a:cubicBezTo>
                  <a:lnTo>
                    <a:pt x="470" y="413"/>
                  </a:lnTo>
                  <a:cubicBezTo>
                    <a:pt x="421" y="413"/>
                    <a:pt x="404" y="411"/>
                    <a:pt x="383" y="3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C3A3EA7-6726-CE49-9182-EF3DF4F4E4A9}"/>
                </a:ext>
              </a:extLst>
            </p:cNvPr>
            <p:cNvSpPr/>
            <p:nvPr/>
          </p:nvSpPr>
          <p:spPr>
            <a:xfrm>
              <a:off x="6985079" y="2514600"/>
              <a:ext cx="119880" cy="117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327">
                  <a:moveTo>
                    <a:pt x="237" y="42"/>
                  </a:moveTo>
                  <a:cubicBezTo>
                    <a:pt x="222" y="19"/>
                    <a:pt x="201" y="0"/>
                    <a:pt x="169" y="0"/>
                  </a:cubicBezTo>
                  <a:cubicBezTo>
                    <a:pt x="85" y="0"/>
                    <a:pt x="0" y="103"/>
                    <a:pt x="0" y="205"/>
                  </a:cubicBezTo>
                  <a:cubicBezTo>
                    <a:pt x="0" y="275"/>
                    <a:pt x="42" y="327"/>
                    <a:pt x="99" y="327"/>
                  </a:cubicBezTo>
                  <a:cubicBezTo>
                    <a:pt x="133" y="327"/>
                    <a:pt x="165" y="303"/>
                    <a:pt x="192" y="275"/>
                  </a:cubicBezTo>
                  <a:cubicBezTo>
                    <a:pt x="205" y="320"/>
                    <a:pt x="243" y="327"/>
                    <a:pt x="260" y="327"/>
                  </a:cubicBezTo>
                  <a:cubicBezTo>
                    <a:pt x="283" y="327"/>
                    <a:pt x="298" y="310"/>
                    <a:pt x="311" y="287"/>
                  </a:cubicBezTo>
                  <a:cubicBezTo>
                    <a:pt x="326" y="259"/>
                    <a:pt x="334" y="219"/>
                    <a:pt x="334" y="215"/>
                  </a:cubicBezTo>
                  <a:cubicBezTo>
                    <a:pt x="334" y="205"/>
                    <a:pt x="326" y="205"/>
                    <a:pt x="324" y="205"/>
                  </a:cubicBezTo>
                  <a:cubicBezTo>
                    <a:pt x="315" y="205"/>
                    <a:pt x="313" y="210"/>
                    <a:pt x="309" y="229"/>
                  </a:cubicBezTo>
                  <a:cubicBezTo>
                    <a:pt x="300" y="264"/>
                    <a:pt x="290" y="306"/>
                    <a:pt x="262" y="306"/>
                  </a:cubicBezTo>
                  <a:cubicBezTo>
                    <a:pt x="243" y="306"/>
                    <a:pt x="239" y="289"/>
                    <a:pt x="239" y="271"/>
                  </a:cubicBezTo>
                  <a:cubicBezTo>
                    <a:pt x="239" y="259"/>
                    <a:pt x="245" y="231"/>
                    <a:pt x="250" y="212"/>
                  </a:cubicBezTo>
                  <a:cubicBezTo>
                    <a:pt x="254" y="194"/>
                    <a:pt x="260" y="163"/>
                    <a:pt x="264" y="147"/>
                  </a:cubicBezTo>
                  <a:lnTo>
                    <a:pt x="277" y="93"/>
                  </a:lnTo>
                  <a:cubicBezTo>
                    <a:pt x="281" y="75"/>
                    <a:pt x="290" y="40"/>
                    <a:pt x="290" y="37"/>
                  </a:cubicBezTo>
                  <a:cubicBezTo>
                    <a:pt x="290" y="21"/>
                    <a:pt x="277" y="14"/>
                    <a:pt x="267" y="14"/>
                  </a:cubicBezTo>
                  <a:cubicBezTo>
                    <a:pt x="256" y="14"/>
                    <a:pt x="241" y="23"/>
                    <a:pt x="237" y="42"/>
                  </a:cubicBezTo>
                  <a:close/>
                  <a:moveTo>
                    <a:pt x="195" y="229"/>
                  </a:moveTo>
                  <a:cubicBezTo>
                    <a:pt x="190" y="250"/>
                    <a:pt x="176" y="264"/>
                    <a:pt x="161" y="278"/>
                  </a:cubicBezTo>
                  <a:cubicBezTo>
                    <a:pt x="154" y="282"/>
                    <a:pt x="129" y="306"/>
                    <a:pt x="102" y="306"/>
                  </a:cubicBezTo>
                  <a:cubicBezTo>
                    <a:pt x="76" y="306"/>
                    <a:pt x="53" y="287"/>
                    <a:pt x="53" y="236"/>
                  </a:cubicBezTo>
                  <a:cubicBezTo>
                    <a:pt x="53" y="198"/>
                    <a:pt x="72" y="117"/>
                    <a:pt x="87" y="89"/>
                  </a:cubicBezTo>
                  <a:cubicBezTo>
                    <a:pt x="116" y="30"/>
                    <a:pt x="150" y="21"/>
                    <a:pt x="169" y="21"/>
                  </a:cubicBezTo>
                  <a:cubicBezTo>
                    <a:pt x="216" y="21"/>
                    <a:pt x="226" y="75"/>
                    <a:pt x="226" y="84"/>
                  </a:cubicBezTo>
                  <a:cubicBezTo>
                    <a:pt x="226" y="86"/>
                    <a:pt x="226" y="91"/>
                    <a:pt x="224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2262A2F-D9CC-6142-9104-294E8402681B}"/>
                </a:ext>
              </a:extLst>
            </p:cNvPr>
            <p:cNvSpPr/>
            <p:nvPr/>
          </p:nvSpPr>
          <p:spPr>
            <a:xfrm>
              <a:off x="7426800" y="2147040"/>
              <a:ext cx="231840" cy="33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924">
                  <a:moveTo>
                    <a:pt x="362" y="719"/>
                  </a:moveTo>
                  <a:cubicBezTo>
                    <a:pt x="508" y="658"/>
                    <a:pt x="645" y="474"/>
                    <a:pt x="645" y="275"/>
                  </a:cubicBezTo>
                  <a:cubicBezTo>
                    <a:pt x="645" y="112"/>
                    <a:pt x="546" y="0"/>
                    <a:pt x="406" y="0"/>
                  </a:cubicBezTo>
                  <a:cubicBezTo>
                    <a:pt x="205" y="0"/>
                    <a:pt x="0" y="233"/>
                    <a:pt x="0" y="474"/>
                  </a:cubicBezTo>
                  <a:cubicBezTo>
                    <a:pt x="0" y="644"/>
                    <a:pt x="104" y="746"/>
                    <a:pt x="239" y="746"/>
                  </a:cubicBezTo>
                  <a:cubicBezTo>
                    <a:pt x="262" y="746"/>
                    <a:pt x="294" y="742"/>
                    <a:pt x="330" y="732"/>
                  </a:cubicBezTo>
                  <a:cubicBezTo>
                    <a:pt x="326" y="795"/>
                    <a:pt x="326" y="798"/>
                    <a:pt x="326" y="812"/>
                  </a:cubicBezTo>
                  <a:cubicBezTo>
                    <a:pt x="326" y="844"/>
                    <a:pt x="326" y="924"/>
                    <a:pt x="404" y="924"/>
                  </a:cubicBezTo>
                  <a:cubicBezTo>
                    <a:pt x="514" y="924"/>
                    <a:pt x="558" y="735"/>
                    <a:pt x="558" y="726"/>
                  </a:cubicBezTo>
                  <a:cubicBezTo>
                    <a:pt x="558" y="716"/>
                    <a:pt x="552" y="714"/>
                    <a:pt x="550" y="714"/>
                  </a:cubicBezTo>
                  <a:cubicBezTo>
                    <a:pt x="542" y="714"/>
                    <a:pt x="539" y="719"/>
                    <a:pt x="537" y="726"/>
                  </a:cubicBezTo>
                  <a:cubicBezTo>
                    <a:pt x="516" y="798"/>
                    <a:pt x="461" y="823"/>
                    <a:pt x="429" y="823"/>
                  </a:cubicBezTo>
                  <a:cubicBezTo>
                    <a:pt x="385" y="823"/>
                    <a:pt x="372" y="795"/>
                    <a:pt x="362" y="719"/>
                  </a:cubicBezTo>
                  <a:close/>
                  <a:moveTo>
                    <a:pt x="186" y="709"/>
                  </a:moveTo>
                  <a:cubicBezTo>
                    <a:pt x="114" y="679"/>
                    <a:pt x="82" y="597"/>
                    <a:pt x="82" y="506"/>
                  </a:cubicBezTo>
                  <a:cubicBezTo>
                    <a:pt x="82" y="434"/>
                    <a:pt x="106" y="289"/>
                    <a:pt x="178" y="177"/>
                  </a:cubicBezTo>
                  <a:cubicBezTo>
                    <a:pt x="245" y="72"/>
                    <a:pt x="332" y="26"/>
                    <a:pt x="402" y="26"/>
                  </a:cubicBezTo>
                  <a:cubicBezTo>
                    <a:pt x="495" y="26"/>
                    <a:pt x="563" y="105"/>
                    <a:pt x="563" y="243"/>
                  </a:cubicBezTo>
                  <a:cubicBezTo>
                    <a:pt x="563" y="345"/>
                    <a:pt x="514" y="586"/>
                    <a:pt x="357" y="684"/>
                  </a:cubicBezTo>
                  <a:cubicBezTo>
                    <a:pt x="353" y="646"/>
                    <a:pt x="345" y="572"/>
                    <a:pt x="275" y="572"/>
                  </a:cubicBezTo>
                  <a:cubicBezTo>
                    <a:pt x="226" y="572"/>
                    <a:pt x="182" y="623"/>
                    <a:pt x="182" y="677"/>
                  </a:cubicBezTo>
                  <a:cubicBezTo>
                    <a:pt x="182" y="698"/>
                    <a:pt x="186" y="709"/>
                    <a:pt x="186" y="709"/>
                  </a:cubicBezTo>
                  <a:close/>
                  <a:moveTo>
                    <a:pt x="243" y="721"/>
                  </a:moveTo>
                  <a:cubicBezTo>
                    <a:pt x="231" y="721"/>
                    <a:pt x="201" y="721"/>
                    <a:pt x="201" y="677"/>
                  </a:cubicBezTo>
                  <a:cubicBezTo>
                    <a:pt x="201" y="637"/>
                    <a:pt x="237" y="595"/>
                    <a:pt x="275" y="595"/>
                  </a:cubicBezTo>
                  <a:cubicBezTo>
                    <a:pt x="315" y="595"/>
                    <a:pt x="332" y="621"/>
                    <a:pt x="332" y="681"/>
                  </a:cubicBezTo>
                  <a:cubicBezTo>
                    <a:pt x="332" y="698"/>
                    <a:pt x="332" y="698"/>
                    <a:pt x="324" y="702"/>
                  </a:cubicBezTo>
                  <a:cubicBezTo>
                    <a:pt x="298" y="714"/>
                    <a:pt x="271" y="721"/>
                    <a:pt x="243" y="7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1121BD1-7F10-E049-9513-1041F8B3770E}"/>
                </a:ext>
              </a:extLst>
            </p:cNvPr>
            <p:cNvSpPr/>
            <p:nvPr/>
          </p:nvSpPr>
          <p:spPr>
            <a:xfrm>
              <a:off x="7684200" y="2143440"/>
              <a:ext cx="1404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320">
                  <a:moveTo>
                    <a:pt x="173" y="49"/>
                  </a:moveTo>
                  <a:lnTo>
                    <a:pt x="252" y="49"/>
                  </a:lnTo>
                  <a:cubicBezTo>
                    <a:pt x="241" y="93"/>
                    <a:pt x="228" y="159"/>
                    <a:pt x="228" y="215"/>
                  </a:cubicBezTo>
                  <a:cubicBezTo>
                    <a:pt x="228" y="245"/>
                    <a:pt x="231" y="264"/>
                    <a:pt x="235" y="280"/>
                  </a:cubicBezTo>
                  <a:cubicBezTo>
                    <a:pt x="245" y="315"/>
                    <a:pt x="254" y="320"/>
                    <a:pt x="264" y="320"/>
                  </a:cubicBezTo>
                  <a:cubicBezTo>
                    <a:pt x="279" y="320"/>
                    <a:pt x="294" y="303"/>
                    <a:pt x="294" y="287"/>
                  </a:cubicBezTo>
                  <a:cubicBezTo>
                    <a:pt x="294" y="280"/>
                    <a:pt x="294" y="278"/>
                    <a:pt x="290" y="271"/>
                  </a:cubicBezTo>
                  <a:cubicBezTo>
                    <a:pt x="277" y="243"/>
                    <a:pt x="267" y="203"/>
                    <a:pt x="267" y="142"/>
                  </a:cubicBezTo>
                  <a:cubicBezTo>
                    <a:pt x="267" y="128"/>
                    <a:pt x="267" y="100"/>
                    <a:pt x="275" y="49"/>
                  </a:cubicBezTo>
                  <a:lnTo>
                    <a:pt x="357" y="49"/>
                  </a:lnTo>
                  <a:cubicBezTo>
                    <a:pt x="368" y="49"/>
                    <a:pt x="374" y="49"/>
                    <a:pt x="381" y="44"/>
                  </a:cubicBezTo>
                  <a:cubicBezTo>
                    <a:pt x="389" y="35"/>
                    <a:pt x="391" y="26"/>
                    <a:pt x="391" y="21"/>
                  </a:cubicBezTo>
                  <a:cubicBezTo>
                    <a:pt x="391" y="0"/>
                    <a:pt x="374" y="0"/>
                    <a:pt x="364" y="0"/>
                  </a:cubicBezTo>
                  <a:lnTo>
                    <a:pt x="116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1" y="107"/>
                  </a:cubicBezTo>
                  <a:cubicBezTo>
                    <a:pt x="19" y="107"/>
                    <a:pt x="19" y="107"/>
                    <a:pt x="23" y="100"/>
                  </a:cubicBezTo>
                  <a:cubicBezTo>
                    <a:pt x="57" y="49"/>
                    <a:pt x="97" y="49"/>
                    <a:pt x="112" y="49"/>
                  </a:cubicBezTo>
                  <a:lnTo>
                    <a:pt x="150" y="49"/>
                  </a:lnTo>
                  <a:cubicBezTo>
                    <a:pt x="131" y="128"/>
                    <a:pt x="95" y="215"/>
                    <a:pt x="76" y="257"/>
                  </a:cubicBezTo>
                  <a:cubicBezTo>
                    <a:pt x="72" y="266"/>
                    <a:pt x="66" y="282"/>
                    <a:pt x="63" y="285"/>
                  </a:cubicBezTo>
                  <a:cubicBezTo>
                    <a:pt x="63" y="287"/>
                    <a:pt x="61" y="292"/>
                    <a:pt x="61" y="296"/>
                  </a:cubicBezTo>
                  <a:cubicBezTo>
                    <a:pt x="61" y="308"/>
                    <a:pt x="70" y="320"/>
                    <a:pt x="85" y="320"/>
                  </a:cubicBezTo>
                  <a:cubicBezTo>
                    <a:pt x="110" y="320"/>
                    <a:pt x="118" y="287"/>
                    <a:pt x="133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C131FD2-E425-EF4A-A883-66A53C9F500D}"/>
                </a:ext>
              </a:extLst>
            </p:cNvPr>
            <p:cNvSpPr/>
            <p:nvPr/>
          </p:nvSpPr>
          <p:spPr>
            <a:xfrm>
              <a:off x="788832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95155FF-66AC-654B-98B4-4E6775148FC5}"/>
                </a:ext>
              </a:extLst>
            </p:cNvPr>
            <p:cNvSpPr/>
            <p:nvPr/>
          </p:nvSpPr>
          <p:spPr>
            <a:xfrm>
              <a:off x="800244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BA77990-2279-934C-8B4C-260122EADD85}"/>
                </a:ext>
              </a:extLst>
            </p:cNvPr>
            <p:cNvSpPr/>
            <p:nvPr/>
          </p:nvSpPr>
          <p:spPr>
            <a:xfrm>
              <a:off x="8170200" y="2367720"/>
              <a:ext cx="3924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8">
                  <a:moveTo>
                    <a:pt x="110" y="107"/>
                  </a:moveTo>
                  <a:cubicBezTo>
                    <a:pt x="110" y="40"/>
                    <a:pt x="87" y="0"/>
                    <a:pt x="51" y="0"/>
                  </a:cubicBezTo>
                  <a:cubicBezTo>
                    <a:pt x="19" y="0"/>
                    <a:pt x="0" y="26"/>
                    <a:pt x="0" y="54"/>
                  </a:cubicBezTo>
                  <a:cubicBezTo>
                    <a:pt x="0" y="82"/>
                    <a:pt x="19" y="110"/>
                    <a:pt x="51" y="110"/>
                  </a:cubicBezTo>
                  <a:cubicBezTo>
                    <a:pt x="61" y="110"/>
                    <a:pt x="74" y="105"/>
                    <a:pt x="82" y="96"/>
                  </a:cubicBezTo>
                  <a:cubicBezTo>
                    <a:pt x="87" y="93"/>
                    <a:pt x="87" y="93"/>
                    <a:pt x="89" y="93"/>
                  </a:cubicBezTo>
                  <a:cubicBezTo>
                    <a:pt x="89" y="93"/>
                    <a:pt x="91" y="93"/>
                    <a:pt x="91" y="107"/>
                  </a:cubicBezTo>
                  <a:cubicBezTo>
                    <a:pt x="91" y="184"/>
                    <a:pt x="57" y="247"/>
                    <a:pt x="25" y="280"/>
                  </a:cubicBezTo>
                  <a:cubicBezTo>
                    <a:pt x="15" y="292"/>
                    <a:pt x="15" y="294"/>
                    <a:pt x="15" y="296"/>
                  </a:cubicBezTo>
                  <a:cubicBezTo>
                    <a:pt x="15" y="306"/>
                    <a:pt x="19" y="308"/>
                    <a:pt x="25" y="308"/>
                  </a:cubicBezTo>
                  <a:cubicBezTo>
                    <a:pt x="36" y="308"/>
                    <a:pt x="110" y="229"/>
                    <a:pt x="11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69A7F9-322E-A34B-9BE6-974BB53AE8AA}"/>
                </a:ext>
              </a:extLst>
            </p:cNvPr>
            <p:cNvSpPr/>
            <p:nvPr/>
          </p:nvSpPr>
          <p:spPr>
            <a:xfrm>
              <a:off x="8302680" y="2243520"/>
              <a:ext cx="15336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467">
                  <a:moveTo>
                    <a:pt x="311" y="65"/>
                  </a:moveTo>
                  <a:cubicBezTo>
                    <a:pt x="294" y="28"/>
                    <a:pt x="267" y="0"/>
                    <a:pt x="224" y="0"/>
                  </a:cubicBezTo>
                  <a:cubicBezTo>
                    <a:pt x="116" y="0"/>
                    <a:pt x="0" y="152"/>
                    <a:pt x="0" y="301"/>
                  </a:cubicBezTo>
                  <a:cubicBezTo>
                    <a:pt x="0" y="399"/>
                    <a:pt x="51" y="467"/>
                    <a:pt x="125" y="467"/>
                  </a:cubicBezTo>
                  <a:cubicBezTo>
                    <a:pt x="144" y="467"/>
                    <a:pt x="190" y="462"/>
                    <a:pt x="245" y="390"/>
                  </a:cubicBezTo>
                  <a:cubicBezTo>
                    <a:pt x="254" y="432"/>
                    <a:pt x="286" y="467"/>
                    <a:pt x="330" y="467"/>
                  </a:cubicBezTo>
                  <a:cubicBezTo>
                    <a:pt x="364" y="467"/>
                    <a:pt x="385" y="443"/>
                    <a:pt x="400" y="411"/>
                  </a:cubicBezTo>
                  <a:cubicBezTo>
                    <a:pt x="415" y="373"/>
                    <a:pt x="427" y="310"/>
                    <a:pt x="427" y="308"/>
                  </a:cubicBezTo>
                  <a:cubicBezTo>
                    <a:pt x="427" y="299"/>
                    <a:pt x="419" y="299"/>
                    <a:pt x="417" y="299"/>
                  </a:cubicBezTo>
                  <a:cubicBezTo>
                    <a:pt x="408" y="299"/>
                    <a:pt x="406" y="301"/>
                    <a:pt x="404" y="317"/>
                  </a:cubicBezTo>
                  <a:cubicBezTo>
                    <a:pt x="387" y="383"/>
                    <a:pt x="370" y="443"/>
                    <a:pt x="332" y="443"/>
                  </a:cubicBezTo>
                  <a:cubicBezTo>
                    <a:pt x="307" y="443"/>
                    <a:pt x="305" y="418"/>
                    <a:pt x="305" y="397"/>
                  </a:cubicBezTo>
                  <a:cubicBezTo>
                    <a:pt x="305" y="373"/>
                    <a:pt x="307" y="366"/>
                    <a:pt x="317" y="320"/>
                  </a:cubicBezTo>
                  <a:cubicBezTo>
                    <a:pt x="328" y="278"/>
                    <a:pt x="328" y="266"/>
                    <a:pt x="336" y="229"/>
                  </a:cubicBezTo>
                  <a:lnTo>
                    <a:pt x="370" y="84"/>
                  </a:lnTo>
                  <a:cubicBezTo>
                    <a:pt x="377" y="54"/>
                    <a:pt x="377" y="54"/>
                    <a:pt x="377" y="49"/>
                  </a:cubicBezTo>
                  <a:cubicBezTo>
                    <a:pt x="377" y="30"/>
                    <a:pt x="366" y="21"/>
                    <a:pt x="351" y="21"/>
                  </a:cubicBezTo>
                  <a:cubicBezTo>
                    <a:pt x="328" y="21"/>
                    <a:pt x="313" y="44"/>
                    <a:pt x="311" y="65"/>
                  </a:cubicBezTo>
                  <a:close/>
                  <a:moveTo>
                    <a:pt x="250" y="334"/>
                  </a:moveTo>
                  <a:cubicBezTo>
                    <a:pt x="245" y="352"/>
                    <a:pt x="245" y="352"/>
                    <a:pt x="233" y="371"/>
                  </a:cubicBezTo>
                  <a:cubicBezTo>
                    <a:pt x="190" y="427"/>
                    <a:pt x="152" y="443"/>
                    <a:pt x="127" y="443"/>
                  </a:cubicBezTo>
                  <a:cubicBezTo>
                    <a:pt x="80" y="443"/>
                    <a:pt x="66" y="387"/>
                    <a:pt x="66" y="348"/>
                  </a:cubicBezTo>
                  <a:cubicBezTo>
                    <a:pt x="66" y="296"/>
                    <a:pt x="95" y="168"/>
                    <a:pt x="118" y="121"/>
                  </a:cubicBezTo>
                  <a:cubicBezTo>
                    <a:pt x="146" y="61"/>
                    <a:pt x="188" y="23"/>
                    <a:pt x="226" y="23"/>
                  </a:cubicBezTo>
                  <a:cubicBezTo>
                    <a:pt x="288" y="23"/>
                    <a:pt x="300" y="107"/>
                    <a:pt x="300" y="114"/>
                  </a:cubicBezTo>
                  <a:cubicBezTo>
                    <a:pt x="300" y="119"/>
                    <a:pt x="298" y="126"/>
                    <a:pt x="296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4C63806-6010-D94C-BF6D-A6532F1308B7}"/>
                </a:ext>
              </a:extLst>
            </p:cNvPr>
            <p:cNvSpPr/>
            <p:nvPr/>
          </p:nvSpPr>
          <p:spPr>
            <a:xfrm>
              <a:off x="848448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22§display§Q^\pi(s, a) = \sum_{s',r} p(s',r|s,a) [ r + \gamma V^\pi( s') ]§svg§600§FALSE" title="TexMaths">
            <a:extLst>
              <a:ext uri="{FF2B5EF4-FFF2-40B4-BE49-F238E27FC236}">
                <a16:creationId xmlns:a16="http://schemas.microsoft.com/office/drawing/2014/main" id="{2A1B9BE6-D343-444C-A94F-4AB25F00A905}"/>
              </a:ext>
            </a:extLst>
          </p:cNvPr>
          <p:cNvGrpSpPr/>
          <p:nvPr/>
        </p:nvGrpSpPr>
        <p:grpSpPr>
          <a:xfrm>
            <a:off x="3035907" y="3622258"/>
            <a:ext cx="5857200" cy="828719"/>
            <a:chOff x="2606400" y="2894040"/>
            <a:chExt cx="5857200" cy="828719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6598456-B9E7-F547-81BF-DD5BEFD70B1A}"/>
                </a:ext>
              </a:extLst>
            </p:cNvPr>
            <p:cNvSpPr/>
            <p:nvPr/>
          </p:nvSpPr>
          <p:spPr>
            <a:xfrm>
              <a:off x="2606400" y="2894040"/>
              <a:ext cx="5857200" cy="827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71" h="2301">
                  <a:moveTo>
                    <a:pt x="8136" y="2301"/>
                  </a:moveTo>
                  <a:lnTo>
                    <a:pt x="0" y="2301"/>
                  </a:lnTo>
                  <a:lnTo>
                    <a:pt x="0" y="0"/>
                  </a:lnTo>
                  <a:lnTo>
                    <a:pt x="16271" y="0"/>
                  </a:lnTo>
                  <a:lnTo>
                    <a:pt x="16271" y="2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F866843-551C-6C4B-B544-85521AF33E1F}"/>
                </a:ext>
              </a:extLst>
            </p:cNvPr>
            <p:cNvSpPr/>
            <p:nvPr/>
          </p:nvSpPr>
          <p:spPr>
            <a:xfrm>
              <a:off x="2623680" y="30135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E87B9B0-0AEB-3443-AEE4-4E48CF3A87B7}"/>
                </a:ext>
              </a:extLst>
            </p:cNvPr>
            <p:cNvSpPr/>
            <p:nvPr/>
          </p:nvSpPr>
          <p:spPr>
            <a:xfrm>
              <a:off x="289152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9941723-EC77-864E-BA36-A1F170BB2E3F}"/>
                </a:ext>
              </a:extLst>
            </p:cNvPr>
            <p:cNvSpPr/>
            <p:nvPr/>
          </p:nvSpPr>
          <p:spPr>
            <a:xfrm>
              <a:off x="310392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4DFB1FA-6A1E-4946-A299-BA5FBA90D5BF}"/>
                </a:ext>
              </a:extLst>
            </p:cNvPr>
            <p:cNvSpPr/>
            <p:nvPr/>
          </p:nvSpPr>
          <p:spPr>
            <a:xfrm>
              <a:off x="322272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BE65F15-C8EE-BD4C-8831-01EBC2B80212}"/>
                </a:ext>
              </a:extLst>
            </p:cNvPr>
            <p:cNvSpPr/>
            <p:nvPr/>
          </p:nvSpPr>
          <p:spPr>
            <a:xfrm>
              <a:off x="33969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EDEA7B8-5502-784F-85EA-B155D31D05B0}"/>
                </a:ext>
              </a:extLst>
            </p:cNvPr>
            <p:cNvSpPr/>
            <p:nvPr/>
          </p:nvSpPr>
          <p:spPr>
            <a:xfrm>
              <a:off x="353448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CC2ED8E-778C-1343-B2EA-BD5158055B6F}"/>
                </a:ext>
              </a:extLst>
            </p:cNvPr>
            <p:cNvSpPr/>
            <p:nvPr/>
          </p:nvSpPr>
          <p:spPr>
            <a:xfrm>
              <a:off x="372384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E872A53-05AA-7E46-872F-1994BBE427C8}"/>
                </a:ext>
              </a:extLst>
            </p:cNvPr>
            <p:cNvSpPr/>
            <p:nvPr/>
          </p:nvSpPr>
          <p:spPr>
            <a:xfrm>
              <a:off x="3955320" y="31316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28463AE-D68C-2B4B-9940-85FC727B82FE}"/>
                </a:ext>
              </a:extLst>
            </p:cNvPr>
            <p:cNvSpPr/>
            <p:nvPr/>
          </p:nvSpPr>
          <p:spPr>
            <a:xfrm>
              <a:off x="4321080" y="2928959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1"/>
                    <a:pt x="711" y="1271"/>
                  </a:cubicBezTo>
                  <a:lnTo>
                    <a:pt x="128" y="1271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7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6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0A9D2B-71C6-424D-9C9B-4F2DC05851B8}"/>
                </a:ext>
              </a:extLst>
            </p:cNvPr>
            <p:cNvSpPr/>
            <p:nvPr/>
          </p:nvSpPr>
          <p:spPr>
            <a:xfrm>
              <a:off x="4348080" y="35672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8E4C8E-261A-2346-BC3D-91E11D59BD1F}"/>
                </a:ext>
              </a:extLst>
            </p:cNvPr>
            <p:cNvSpPr/>
            <p:nvPr/>
          </p:nvSpPr>
          <p:spPr>
            <a:xfrm>
              <a:off x="4478040" y="350783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F54AF7A-E7AD-3F45-802B-B915322CEF15}"/>
                </a:ext>
              </a:extLst>
            </p:cNvPr>
            <p:cNvSpPr/>
            <p:nvPr/>
          </p:nvSpPr>
          <p:spPr>
            <a:xfrm>
              <a:off x="4583159" y="3647159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4B29845-3146-3E46-A4B8-1867FD2CE0AD}"/>
                </a:ext>
              </a:extLst>
            </p:cNvPr>
            <p:cNvSpPr/>
            <p:nvPr/>
          </p:nvSpPr>
          <p:spPr>
            <a:xfrm>
              <a:off x="4649760" y="35672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D197523-BFCC-3A42-8E3D-C18C7034A404}"/>
                </a:ext>
              </a:extLst>
            </p:cNvPr>
            <p:cNvSpPr/>
            <p:nvPr/>
          </p:nvSpPr>
          <p:spPr>
            <a:xfrm>
              <a:off x="4851000" y="310536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E47912E-B176-4145-87B1-F0818C871108}"/>
                </a:ext>
              </a:extLst>
            </p:cNvPr>
            <p:cNvSpPr/>
            <p:nvPr/>
          </p:nvSpPr>
          <p:spPr>
            <a:xfrm>
              <a:off x="50709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193B94E-21AA-204F-903E-B1EFD7C5D08C}"/>
                </a:ext>
              </a:extLst>
            </p:cNvPr>
            <p:cNvSpPr/>
            <p:nvPr/>
          </p:nvSpPr>
          <p:spPr>
            <a:xfrm>
              <a:off x="518976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1B1823D-CD93-AD42-BC9C-63A08ECC452D}"/>
                </a:ext>
              </a:extLst>
            </p:cNvPr>
            <p:cNvSpPr/>
            <p:nvPr/>
          </p:nvSpPr>
          <p:spPr>
            <a:xfrm>
              <a:off x="534600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50279B-77F4-0245-AF08-45DC559B295E}"/>
                </a:ext>
              </a:extLst>
            </p:cNvPr>
            <p:cNvSpPr/>
            <p:nvPr/>
          </p:nvSpPr>
          <p:spPr>
            <a:xfrm>
              <a:off x="54615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898874F-1006-2048-BC9D-E7EDFD679D6A}"/>
                </a:ext>
              </a:extLst>
            </p:cNvPr>
            <p:cNvSpPr/>
            <p:nvPr/>
          </p:nvSpPr>
          <p:spPr>
            <a:xfrm>
              <a:off x="559620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2E6689E-9637-DC4C-A0B4-C1199ADD8785}"/>
                </a:ext>
              </a:extLst>
            </p:cNvPr>
            <p:cNvSpPr/>
            <p:nvPr/>
          </p:nvSpPr>
          <p:spPr>
            <a:xfrm>
              <a:off x="5793480" y="29984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CB2F621-52C8-1A45-A0F6-3648364BC371}"/>
                </a:ext>
              </a:extLst>
            </p:cNvPr>
            <p:cNvSpPr/>
            <p:nvPr/>
          </p:nvSpPr>
          <p:spPr>
            <a:xfrm>
              <a:off x="5866199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93B89E80-7989-294D-9DCB-26DDC53500F6}"/>
                </a:ext>
              </a:extLst>
            </p:cNvPr>
            <p:cNvSpPr/>
            <p:nvPr/>
          </p:nvSpPr>
          <p:spPr>
            <a:xfrm>
              <a:off x="604044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1DF8EBD-0FA3-0444-81BD-C17B045F9337}"/>
                </a:ext>
              </a:extLst>
            </p:cNvPr>
            <p:cNvSpPr/>
            <p:nvPr/>
          </p:nvSpPr>
          <p:spPr>
            <a:xfrm>
              <a:off x="617904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26CB241-ED84-BB41-9153-359EFE37709A}"/>
                </a:ext>
              </a:extLst>
            </p:cNvPr>
            <p:cNvSpPr/>
            <p:nvPr/>
          </p:nvSpPr>
          <p:spPr>
            <a:xfrm>
              <a:off x="636840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8E21C5A-0524-E545-96AE-1202403C03A7}"/>
                </a:ext>
              </a:extLst>
            </p:cNvPr>
            <p:cNvSpPr/>
            <p:nvPr/>
          </p:nvSpPr>
          <p:spPr>
            <a:xfrm>
              <a:off x="6524280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5C66A7F-CCD6-834D-8D09-5B89BCF7A839}"/>
                </a:ext>
              </a:extLst>
            </p:cNvPr>
            <p:cNvSpPr/>
            <p:nvPr/>
          </p:nvSpPr>
          <p:spPr>
            <a:xfrm>
              <a:off x="658944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8218336-74DC-984B-B979-2F6BA0975574}"/>
                </a:ext>
              </a:extLst>
            </p:cNvPr>
            <p:cNvSpPr/>
            <p:nvPr/>
          </p:nvSpPr>
          <p:spPr>
            <a:xfrm>
              <a:off x="6841800" y="30564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5629B41-86A7-BB47-9229-CD9612B49FD5}"/>
                </a:ext>
              </a:extLst>
            </p:cNvPr>
            <p:cNvSpPr/>
            <p:nvPr/>
          </p:nvSpPr>
          <p:spPr>
            <a:xfrm>
              <a:off x="7176240" y="31053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35E6C01-81F4-A648-9ECC-C3124920BD6B}"/>
                </a:ext>
              </a:extLst>
            </p:cNvPr>
            <p:cNvSpPr/>
            <p:nvPr/>
          </p:nvSpPr>
          <p:spPr>
            <a:xfrm>
              <a:off x="7387560" y="30214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B562BA0-8FD1-614D-B0BC-D2EC0410FDE0}"/>
                </a:ext>
              </a:extLst>
            </p:cNvPr>
            <p:cNvSpPr/>
            <p:nvPr/>
          </p:nvSpPr>
          <p:spPr>
            <a:xfrm>
              <a:off x="765936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8D0EE2FD-F238-394B-A20F-28B5E4C2DF1C}"/>
                </a:ext>
              </a:extLst>
            </p:cNvPr>
            <p:cNvSpPr/>
            <p:nvPr/>
          </p:nvSpPr>
          <p:spPr>
            <a:xfrm>
              <a:off x="7871399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4FA92D4-B5BF-324C-89FF-06576B6E336B}"/>
                </a:ext>
              </a:extLst>
            </p:cNvPr>
            <p:cNvSpPr/>
            <p:nvPr/>
          </p:nvSpPr>
          <p:spPr>
            <a:xfrm>
              <a:off x="798948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23F4EB-6408-F040-BC31-6BE58B1AF51F}"/>
                </a:ext>
              </a:extLst>
            </p:cNvPr>
            <p:cNvSpPr/>
            <p:nvPr/>
          </p:nvSpPr>
          <p:spPr>
            <a:xfrm>
              <a:off x="814572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6B54A52-4190-8A43-8450-28D80C867FC2}"/>
                </a:ext>
              </a:extLst>
            </p:cNvPr>
            <p:cNvSpPr/>
            <p:nvPr/>
          </p:nvSpPr>
          <p:spPr>
            <a:xfrm>
              <a:off x="82515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FF42A48-5431-A04A-AA02-D59C2D4C566A}"/>
                </a:ext>
              </a:extLst>
            </p:cNvPr>
            <p:cNvSpPr/>
            <p:nvPr/>
          </p:nvSpPr>
          <p:spPr>
            <a:xfrm>
              <a:off x="8374319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CC70317-7930-F446-9DD8-AB2A6539FB4D}"/>
              </a:ext>
            </a:extLst>
          </p:cNvPr>
          <p:cNvSpPr txBox="1"/>
          <p:nvPr/>
        </p:nvSpPr>
        <p:spPr>
          <a:xfrm>
            <a:off x="1188720" y="4783258"/>
            <a:ext cx="6275542" cy="221319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>
                <a:latin typeface="Liberation Sans" pitchFamily="18"/>
                <a:ea typeface="Noto Sans CJK SC Regular" pitchFamily="2"/>
                <a:cs typeface="FreeSans" pitchFamily="2"/>
              </a:rPr>
              <a:t>Policy improvement theorem: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Let        and        be arbitrary deterministic policies such that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Then</a:t>
            </a:r>
          </a:p>
        </p:txBody>
      </p:sp>
      <p:grpSp>
        <p:nvGrpSpPr>
          <p:cNvPr id="74" name="Group 73" descr="28§display§\pi§svg§600§FALSE" title="TexMaths">
            <a:extLst>
              <a:ext uri="{FF2B5EF4-FFF2-40B4-BE49-F238E27FC236}">
                <a16:creationId xmlns:a16="http://schemas.microsoft.com/office/drawing/2014/main" id="{0C9ED1D1-3575-3845-9630-B09EB73B8704}"/>
              </a:ext>
            </a:extLst>
          </p:cNvPr>
          <p:cNvGrpSpPr/>
          <p:nvPr/>
        </p:nvGrpSpPr>
        <p:grpSpPr>
          <a:xfrm>
            <a:off x="1737359" y="5371608"/>
            <a:ext cx="267840" cy="196200"/>
            <a:chOff x="1737359" y="4677120"/>
            <a:chExt cx="267840" cy="19620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D7F6707-5BF7-664A-A61D-D65B122D760C}"/>
                </a:ext>
              </a:extLst>
            </p:cNvPr>
            <p:cNvSpPr/>
            <p:nvPr/>
          </p:nvSpPr>
          <p:spPr>
            <a:xfrm>
              <a:off x="1737359" y="467820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A6B7E66-900D-414A-BE60-FD1F8D30EFF0}"/>
                </a:ext>
              </a:extLst>
            </p:cNvPr>
            <p:cNvSpPr/>
            <p:nvPr/>
          </p:nvSpPr>
          <p:spPr>
            <a:xfrm>
              <a:off x="1749599" y="467712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 descr="28§display§\pi'§svg§600§FALSE" title="TexMaths">
            <a:extLst>
              <a:ext uri="{FF2B5EF4-FFF2-40B4-BE49-F238E27FC236}">
                <a16:creationId xmlns:a16="http://schemas.microsoft.com/office/drawing/2014/main" id="{6A9075FD-33A8-F64A-A8E3-C07E937AC497}"/>
              </a:ext>
            </a:extLst>
          </p:cNvPr>
          <p:cNvGrpSpPr/>
          <p:nvPr/>
        </p:nvGrpSpPr>
        <p:grpSpPr>
          <a:xfrm>
            <a:off x="2598481" y="5218498"/>
            <a:ext cx="369719" cy="361441"/>
            <a:chOff x="2598480" y="4547159"/>
            <a:chExt cx="369719" cy="361441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5AF8F75-B70C-8843-90FE-E5BDA3BAD244}"/>
                </a:ext>
              </a:extLst>
            </p:cNvPr>
            <p:cNvSpPr/>
            <p:nvPr/>
          </p:nvSpPr>
          <p:spPr>
            <a:xfrm>
              <a:off x="2598480" y="4549319"/>
              <a:ext cx="369719" cy="35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8" h="988">
                  <a:moveTo>
                    <a:pt x="515" y="988"/>
                  </a:moveTo>
                  <a:lnTo>
                    <a:pt x="0" y="988"/>
                  </a:lnTo>
                  <a:lnTo>
                    <a:pt x="0" y="0"/>
                  </a:lnTo>
                  <a:lnTo>
                    <a:pt x="1028" y="0"/>
                  </a:lnTo>
                  <a:lnTo>
                    <a:pt x="1028" y="9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D6D3F13-706C-8C41-8696-69F9232DC6C1}"/>
                </a:ext>
              </a:extLst>
            </p:cNvPr>
            <p:cNvSpPr/>
            <p:nvPr/>
          </p:nvSpPr>
          <p:spPr>
            <a:xfrm>
              <a:off x="2610720" y="471240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3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7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F961658-568F-DF42-9FA2-DC8C504B925C}"/>
                </a:ext>
              </a:extLst>
            </p:cNvPr>
            <p:cNvSpPr/>
            <p:nvPr/>
          </p:nvSpPr>
          <p:spPr>
            <a:xfrm>
              <a:off x="2880720" y="4547159"/>
              <a:ext cx="781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48">
                  <a:moveTo>
                    <a:pt x="210" y="76"/>
                  </a:moveTo>
                  <a:cubicBezTo>
                    <a:pt x="218" y="62"/>
                    <a:pt x="218" y="53"/>
                    <a:pt x="218" y="48"/>
                  </a:cubicBezTo>
                  <a:cubicBezTo>
                    <a:pt x="218" y="20"/>
                    <a:pt x="193" y="0"/>
                    <a:pt x="168" y="0"/>
                  </a:cubicBezTo>
                  <a:cubicBezTo>
                    <a:pt x="134" y="0"/>
                    <a:pt x="123" y="28"/>
                    <a:pt x="120" y="42"/>
                  </a:cubicBezTo>
                  <a:lnTo>
                    <a:pt x="6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8" y="448"/>
                    <a:pt x="34" y="448"/>
                  </a:cubicBezTo>
                  <a:cubicBezTo>
                    <a:pt x="39" y="448"/>
                    <a:pt x="42" y="448"/>
                    <a:pt x="4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1" name="Group 80" descr="28§display§Q^\pi(s,\pi'(s)) \geq V^\pi(s), \forall s \in \mathcal{S}§svg§600§FALSE" title="TexMaths">
            <a:extLst>
              <a:ext uri="{FF2B5EF4-FFF2-40B4-BE49-F238E27FC236}">
                <a16:creationId xmlns:a16="http://schemas.microsoft.com/office/drawing/2014/main" id="{F395FB1B-3A65-4840-87B7-85116189B922}"/>
              </a:ext>
            </a:extLst>
          </p:cNvPr>
          <p:cNvGrpSpPr/>
          <p:nvPr/>
        </p:nvGrpSpPr>
        <p:grpSpPr>
          <a:xfrm>
            <a:off x="2727001" y="5825278"/>
            <a:ext cx="3657240" cy="365400"/>
            <a:chOff x="2743199" y="5026320"/>
            <a:chExt cx="3657240" cy="365400"/>
          </a:xfrm>
        </p:grpSpPr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C3B3664-408D-2E4C-9DC2-3A88CD8DD1A4}"/>
                </a:ext>
              </a:extLst>
            </p:cNvPr>
            <p:cNvSpPr/>
            <p:nvPr/>
          </p:nvSpPr>
          <p:spPr>
            <a:xfrm>
              <a:off x="2743199" y="5027760"/>
              <a:ext cx="3657240" cy="363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60" h="1012">
                  <a:moveTo>
                    <a:pt x="5080" y="1012"/>
                  </a:moveTo>
                  <a:lnTo>
                    <a:pt x="0" y="1012"/>
                  </a:lnTo>
                  <a:lnTo>
                    <a:pt x="0" y="0"/>
                  </a:lnTo>
                  <a:lnTo>
                    <a:pt x="10160" y="0"/>
                  </a:lnTo>
                  <a:lnTo>
                    <a:pt x="10160" y="10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6D4300E-19B8-E84C-8FF6-B1AAA028E3AE}"/>
                </a:ext>
              </a:extLst>
            </p:cNvPr>
            <p:cNvSpPr/>
            <p:nvPr/>
          </p:nvSpPr>
          <p:spPr>
            <a:xfrm>
              <a:off x="2757960" y="5060880"/>
              <a:ext cx="204120" cy="31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867">
                  <a:moveTo>
                    <a:pt x="318" y="674"/>
                  </a:moveTo>
                  <a:cubicBezTo>
                    <a:pt x="447" y="617"/>
                    <a:pt x="568" y="445"/>
                    <a:pt x="568" y="258"/>
                  </a:cubicBezTo>
                  <a:cubicBezTo>
                    <a:pt x="568" y="105"/>
                    <a:pt x="480" y="0"/>
                    <a:pt x="357" y="0"/>
                  </a:cubicBezTo>
                  <a:cubicBezTo>
                    <a:pt x="181" y="0"/>
                    <a:pt x="0" y="219"/>
                    <a:pt x="0" y="445"/>
                  </a:cubicBezTo>
                  <a:cubicBezTo>
                    <a:pt x="0" y="604"/>
                    <a:pt x="91" y="701"/>
                    <a:pt x="210" y="701"/>
                  </a:cubicBezTo>
                  <a:cubicBezTo>
                    <a:pt x="231" y="701"/>
                    <a:pt x="259" y="696"/>
                    <a:pt x="290" y="688"/>
                  </a:cubicBezTo>
                  <a:cubicBezTo>
                    <a:pt x="287" y="747"/>
                    <a:pt x="287" y="749"/>
                    <a:pt x="287" y="762"/>
                  </a:cubicBezTo>
                  <a:cubicBezTo>
                    <a:pt x="287" y="793"/>
                    <a:pt x="287" y="867"/>
                    <a:pt x="356" y="867"/>
                  </a:cubicBezTo>
                  <a:cubicBezTo>
                    <a:pt x="452" y="867"/>
                    <a:pt x="491" y="690"/>
                    <a:pt x="491" y="681"/>
                  </a:cubicBezTo>
                  <a:cubicBezTo>
                    <a:pt x="491" y="672"/>
                    <a:pt x="486" y="670"/>
                    <a:pt x="484" y="670"/>
                  </a:cubicBezTo>
                  <a:cubicBezTo>
                    <a:pt x="477" y="670"/>
                    <a:pt x="475" y="674"/>
                    <a:pt x="473" y="681"/>
                  </a:cubicBezTo>
                  <a:cubicBezTo>
                    <a:pt x="454" y="749"/>
                    <a:pt x="406" y="773"/>
                    <a:pt x="378" y="773"/>
                  </a:cubicBezTo>
                  <a:cubicBezTo>
                    <a:pt x="339" y="773"/>
                    <a:pt x="328" y="747"/>
                    <a:pt x="318" y="674"/>
                  </a:cubicBezTo>
                  <a:close/>
                  <a:moveTo>
                    <a:pt x="164" y="666"/>
                  </a:moveTo>
                  <a:cubicBezTo>
                    <a:pt x="101" y="637"/>
                    <a:pt x="73" y="561"/>
                    <a:pt x="73" y="475"/>
                  </a:cubicBezTo>
                  <a:cubicBezTo>
                    <a:pt x="73" y="407"/>
                    <a:pt x="93" y="272"/>
                    <a:pt x="156" y="166"/>
                  </a:cubicBezTo>
                  <a:cubicBezTo>
                    <a:pt x="216" y="68"/>
                    <a:pt x="292" y="24"/>
                    <a:pt x="354" y="24"/>
                  </a:cubicBezTo>
                  <a:cubicBezTo>
                    <a:pt x="436" y="24"/>
                    <a:pt x="495" y="99"/>
                    <a:pt x="495" y="228"/>
                  </a:cubicBezTo>
                  <a:cubicBezTo>
                    <a:pt x="495" y="324"/>
                    <a:pt x="452" y="550"/>
                    <a:pt x="315" y="642"/>
                  </a:cubicBezTo>
                  <a:cubicBezTo>
                    <a:pt x="311" y="607"/>
                    <a:pt x="303" y="536"/>
                    <a:pt x="242" y="536"/>
                  </a:cubicBezTo>
                  <a:cubicBezTo>
                    <a:pt x="199" y="536"/>
                    <a:pt x="160" y="585"/>
                    <a:pt x="160" y="635"/>
                  </a:cubicBezTo>
                  <a:cubicBezTo>
                    <a:pt x="160" y="655"/>
                    <a:pt x="164" y="666"/>
                    <a:pt x="164" y="666"/>
                  </a:cubicBezTo>
                  <a:close/>
                  <a:moveTo>
                    <a:pt x="214" y="677"/>
                  </a:moveTo>
                  <a:cubicBezTo>
                    <a:pt x="203" y="677"/>
                    <a:pt x="177" y="677"/>
                    <a:pt x="177" y="635"/>
                  </a:cubicBezTo>
                  <a:cubicBezTo>
                    <a:pt x="177" y="598"/>
                    <a:pt x="208" y="558"/>
                    <a:pt x="242" y="558"/>
                  </a:cubicBezTo>
                  <a:cubicBezTo>
                    <a:pt x="277" y="558"/>
                    <a:pt x="292" y="582"/>
                    <a:pt x="292" y="639"/>
                  </a:cubicBezTo>
                  <a:cubicBezTo>
                    <a:pt x="292" y="655"/>
                    <a:pt x="292" y="655"/>
                    <a:pt x="285" y="659"/>
                  </a:cubicBezTo>
                  <a:cubicBezTo>
                    <a:pt x="262" y="670"/>
                    <a:pt x="238" y="677"/>
                    <a:pt x="214" y="6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A088152-FFD0-AD4A-ADBD-5835217E84F9}"/>
                </a:ext>
              </a:extLst>
            </p:cNvPr>
            <p:cNvSpPr/>
            <p:nvPr/>
          </p:nvSpPr>
          <p:spPr>
            <a:xfrm>
              <a:off x="2984399" y="5058000"/>
              <a:ext cx="123480" cy="10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300">
                  <a:moveTo>
                    <a:pt x="153" y="46"/>
                  </a:moveTo>
                  <a:lnTo>
                    <a:pt x="222" y="46"/>
                  </a:lnTo>
                  <a:cubicBezTo>
                    <a:pt x="212" y="88"/>
                    <a:pt x="201" y="149"/>
                    <a:pt x="201" y="201"/>
                  </a:cubicBezTo>
                  <a:cubicBezTo>
                    <a:pt x="201" y="230"/>
                    <a:pt x="203" y="247"/>
                    <a:pt x="207" y="263"/>
                  </a:cubicBezTo>
                  <a:cubicBezTo>
                    <a:pt x="216" y="296"/>
                    <a:pt x="223" y="300"/>
                    <a:pt x="233" y="300"/>
                  </a:cubicBezTo>
                  <a:cubicBezTo>
                    <a:pt x="246" y="300"/>
                    <a:pt x="259" y="285"/>
                    <a:pt x="259" y="269"/>
                  </a:cubicBezTo>
                  <a:cubicBezTo>
                    <a:pt x="259" y="263"/>
                    <a:pt x="259" y="261"/>
                    <a:pt x="255" y="254"/>
                  </a:cubicBezTo>
                  <a:cubicBezTo>
                    <a:pt x="244" y="228"/>
                    <a:pt x="235" y="190"/>
                    <a:pt x="235" y="134"/>
                  </a:cubicBezTo>
                  <a:cubicBezTo>
                    <a:pt x="235" y="120"/>
                    <a:pt x="235" y="94"/>
                    <a:pt x="242" y="46"/>
                  </a:cubicBezTo>
                  <a:lnTo>
                    <a:pt x="315" y="46"/>
                  </a:lnTo>
                  <a:cubicBezTo>
                    <a:pt x="324" y="46"/>
                    <a:pt x="329" y="46"/>
                    <a:pt x="335" y="42"/>
                  </a:cubicBezTo>
                  <a:cubicBezTo>
                    <a:pt x="343" y="33"/>
                    <a:pt x="344" y="24"/>
                    <a:pt x="344" y="20"/>
                  </a:cubicBezTo>
                  <a:cubicBezTo>
                    <a:pt x="344" y="0"/>
                    <a:pt x="329" y="0"/>
                    <a:pt x="320" y="0"/>
                  </a:cubicBezTo>
                  <a:lnTo>
                    <a:pt x="102" y="0"/>
                  </a:lnTo>
                  <a:cubicBezTo>
                    <a:pt x="80" y="0"/>
                    <a:pt x="63" y="7"/>
                    <a:pt x="37" y="35"/>
                  </a:cubicBezTo>
                  <a:cubicBezTo>
                    <a:pt x="22" y="50"/>
                    <a:pt x="0" y="88"/>
                    <a:pt x="0" y="92"/>
                  </a:cubicBezTo>
                  <a:cubicBezTo>
                    <a:pt x="0" y="101"/>
                    <a:pt x="7" y="101"/>
                    <a:pt x="9" y="101"/>
                  </a:cubicBezTo>
                  <a:cubicBezTo>
                    <a:pt x="17" y="101"/>
                    <a:pt x="17" y="101"/>
                    <a:pt x="20" y="94"/>
                  </a:cubicBezTo>
                  <a:cubicBezTo>
                    <a:pt x="50" y="46"/>
                    <a:pt x="86" y="46"/>
                    <a:pt x="99" y="46"/>
                  </a:cubicBezTo>
                  <a:lnTo>
                    <a:pt x="132" y="46"/>
                  </a:lnTo>
                  <a:cubicBezTo>
                    <a:pt x="115" y="120"/>
                    <a:pt x="84" y="201"/>
                    <a:pt x="67" y="241"/>
                  </a:cubicBezTo>
                  <a:cubicBezTo>
                    <a:pt x="63" y="250"/>
                    <a:pt x="58" y="265"/>
                    <a:pt x="56" y="267"/>
                  </a:cubicBezTo>
                  <a:cubicBezTo>
                    <a:pt x="56" y="269"/>
                    <a:pt x="54" y="274"/>
                    <a:pt x="54" y="278"/>
                  </a:cubicBezTo>
                  <a:cubicBezTo>
                    <a:pt x="54" y="289"/>
                    <a:pt x="61" y="300"/>
                    <a:pt x="74" y="300"/>
                  </a:cubicBezTo>
                  <a:cubicBezTo>
                    <a:pt x="97" y="300"/>
                    <a:pt x="104" y="269"/>
                    <a:pt x="117" y="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73CD730-CF0B-E045-BAC1-5015F0325C53}"/>
                </a:ext>
              </a:extLst>
            </p:cNvPr>
            <p:cNvSpPr/>
            <p:nvPr/>
          </p:nvSpPr>
          <p:spPr>
            <a:xfrm>
              <a:off x="31640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F0ED5B6-71A8-F249-B05E-757CBBA1B7E3}"/>
                </a:ext>
              </a:extLst>
            </p:cNvPr>
            <p:cNvSpPr/>
            <p:nvPr/>
          </p:nvSpPr>
          <p:spPr>
            <a:xfrm>
              <a:off x="326448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CF49C0AE-4231-5643-9A69-CEC312756353}"/>
                </a:ext>
              </a:extLst>
            </p:cNvPr>
            <p:cNvSpPr/>
            <p:nvPr/>
          </p:nvSpPr>
          <p:spPr>
            <a:xfrm>
              <a:off x="3412080" y="5268239"/>
              <a:ext cx="3456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89">
                  <a:moveTo>
                    <a:pt x="97" y="101"/>
                  </a:moveTo>
                  <a:cubicBezTo>
                    <a:pt x="97" y="37"/>
                    <a:pt x="76" y="0"/>
                    <a:pt x="45" y="0"/>
                  </a:cubicBezTo>
                  <a:cubicBezTo>
                    <a:pt x="17" y="0"/>
                    <a:pt x="0" y="24"/>
                    <a:pt x="0" y="50"/>
                  </a:cubicBezTo>
                  <a:cubicBezTo>
                    <a:pt x="0" y="77"/>
                    <a:pt x="17" y="103"/>
                    <a:pt x="45" y="103"/>
                  </a:cubicBezTo>
                  <a:cubicBezTo>
                    <a:pt x="54" y="103"/>
                    <a:pt x="65" y="99"/>
                    <a:pt x="73" y="90"/>
                  </a:cubicBezTo>
                  <a:cubicBezTo>
                    <a:pt x="76" y="88"/>
                    <a:pt x="76" y="88"/>
                    <a:pt x="78" y="88"/>
                  </a:cubicBezTo>
                  <a:cubicBezTo>
                    <a:pt x="78" y="88"/>
                    <a:pt x="80" y="88"/>
                    <a:pt x="80" y="101"/>
                  </a:cubicBezTo>
                  <a:cubicBezTo>
                    <a:pt x="80" y="173"/>
                    <a:pt x="50" y="232"/>
                    <a:pt x="22" y="263"/>
                  </a:cubicBezTo>
                  <a:cubicBezTo>
                    <a:pt x="13" y="274"/>
                    <a:pt x="13" y="276"/>
                    <a:pt x="13" y="278"/>
                  </a:cubicBezTo>
                  <a:cubicBezTo>
                    <a:pt x="13" y="287"/>
                    <a:pt x="17" y="289"/>
                    <a:pt x="22" y="289"/>
                  </a:cubicBezTo>
                  <a:cubicBezTo>
                    <a:pt x="32" y="289"/>
                    <a:pt x="97" y="215"/>
                    <a:pt x="97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2976B293-5D0F-584F-B978-86A238C8E8B1}"/>
                </a:ext>
              </a:extLst>
            </p:cNvPr>
            <p:cNvSpPr/>
            <p:nvPr/>
          </p:nvSpPr>
          <p:spPr>
            <a:xfrm>
              <a:off x="3524399" y="5155560"/>
              <a:ext cx="159120" cy="15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427">
                  <a:moveTo>
                    <a:pt x="195" y="57"/>
                  </a:moveTo>
                  <a:lnTo>
                    <a:pt x="289" y="57"/>
                  </a:lnTo>
                  <a:cubicBezTo>
                    <a:pt x="261" y="199"/>
                    <a:pt x="253" y="241"/>
                    <a:pt x="253" y="307"/>
                  </a:cubicBezTo>
                  <a:cubicBezTo>
                    <a:pt x="253" y="320"/>
                    <a:pt x="253" y="346"/>
                    <a:pt x="261" y="379"/>
                  </a:cubicBezTo>
                  <a:cubicBezTo>
                    <a:pt x="268" y="423"/>
                    <a:pt x="277" y="427"/>
                    <a:pt x="290" y="427"/>
                  </a:cubicBezTo>
                  <a:cubicBezTo>
                    <a:pt x="307" y="427"/>
                    <a:pt x="324" y="409"/>
                    <a:pt x="324" y="390"/>
                  </a:cubicBezTo>
                  <a:cubicBezTo>
                    <a:pt x="324" y="385"/>
                    <a:pt x="324" y="383"/>
                    <a:pt x="318" y="370"/>
                  </a:cubicBezTo>
                  <a:cubicBezTo>
                    <a:pt x="294" y="300"/>
                    <a:pt x="294" y="236"/>
                    <a:pt x="294" y="210"/>
                  </a:cubicBezTo>
                  <a:cubicBezTo>
                    <a:pt x="294" y="158"/>
                    <a:pt x="300" y="107"/>
                    <a:pt x="309" y="57"/>
                  </a:cubicBezTo>
                  <a:lnTo>
                    <a:pt x="404" y="57"/>
                  </a:lnTo>
                  <a:cubicBezTo>
                    <a:pt x="413" y="57"/>
                    <a:pt x="443" y="57"/>
                    <a:pt x="443" y="24"/>
                  </a:cubicBezTo>
                  <a:cubicBezTo>
                    <a:pt x="443" y="0"/>
                    <a:pt x="426" y="0"/>
                    <a:pt x="411" y="0"/>
                  </a:cubicBezTo>
                  <a:lnTo>
                    <a:pt x="136" y="0"/>
                  </a:lnTo>
                  <a:cubicBezTo>
                    <a:pt x="117" y="0"/>
                    <a:pt x="86" y="0"/>
                    <a:pt x="50" y="46"/>
                  </a:cubicBezTo>
                  <a:cubicBezTo>
                    <a:pt x="20" y="83"/>
                    <a:pt x="0" y="127"/>
                    <a:pt x="0" y="131"/>
                  </a:cubicBezTo>
                  <a:cubicBezTo>
                    <a:pt x="0" y="134"/>
                    <a:pt x="0" y="142"/>
                    <a:pt x="9" y="142"/>
                  </a:cubicBezTo>
                  <a:cubicBezTo>
                    <a:pt x="17" y="142"/>
                    <a:pt x="19" y="138"/>
                    <a:pt x="22" y="131"/>
                  </a:cubicBezTo>
                  <a:cubicBezTo>
                    <a:pt x="63" y="57"/>
                    <a:pt x="112" y="57"/>
                    <a:pt x="127" y="57"/>
                  </a:cubicBezTo>
                  <a:lnTo>
                    <a:pt x="175" y="57"/>
                  </a:lnTo>
                  <a:cubicBezTo>
                    <a:pt x="147" y="173"/>
                    <a:pt x="104" y="289"/>
                    <a:pt x="69" y="379"/>
                  </a:cubicBezTo>
                  <a:cubicBezTo>
                    <a:pt x="63" y="392"/>
                    <a:pt x="63" y="394"/>
                    <a:pt x="63" y="401"/>
                  </a:cubicBezTo>
                  <a:cubicBezTo>
                    <a:pt x="63" y="420"/>
                    <a:pt x="76" y="427"/>
                    <a:pt x="86" y="427"/>
                  </a:cubicBezTo>
                  <a:cubicBezTo>
                    <a:pt x="112" y="427"/>
                    <a:pt x="117" y="401"/>
                    <a:pt x="127" y="363"/>
                  </a:cubicBezTo>
                  <a:cubicBezTo>
                    <a:pt x="140" y="320"/>
                    <a:pt x="140" y="317"/>
                    <a:pt x="149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4839FCF-6ECC-2B4E-918B-2BF122152D5D}"/>
                </a:ext>
              </a:extLst>
            </p:cNvPr>
            <p:cNvSpPr/>
            <p:nvPr/>
          </p:nvSpPr>
          <p:spPr>
            <a:xfrm>
              <a:off x="3704759" y="5026320"/>
              <a:ext cx="51840" cy="125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350">
                  <a:moveTo>
                    <a:pt x="140" y="59"/>
                  </a:moveTo>
                  <a:cubicBezTo>
                    <a:pt x="145" y="48"/>
                    <a:pt x="145" y="42"/>
                    <a:pt x="145" y="37"/>
                  </a:cubicBezTo>
                  <a:cubicBezTo>
                    <a:pt x="145" y="15"/>
                    <a:pt x="128" y="0"/>
                    <a:pt x="112" y="0"/>
                  </a:cubicBezTo>
                  <a:cubicBezTo>
                    <a:pt x="89" y="0"/>
                    <a:pt x="82" y="22"/>
                    <a:pt x="80" y="33"/>
                  </a:cubicBezTo>
                  <a:lnTo>
                    <a:pt x="4" y="326"/>
                  </a:lnTo>
                  <a:cubicBezTo>
                    <a:pt x="2" y="326"/>
                    <a:pt x="0" y="335"/>
                    <a:pt x="0" y="335"/>
                  </a:cubicBezTo>
                  <a:cubicBezTo>
                    <a:pt x="0" y="344"/>
                    <a:pt x="19" y="350"/>
                    <a:pt x="22" y="350"/>
                  </a:cubicBezTo>
                  <a:cubicBezTo>
                    <a:pt x="26" y="350"/>
                    <a:pt x="28" y="350"/>
                    <a:pt x="32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F00E466-7874-284E-9500-90BDFB0CB742}"/>
                </a:ext>
              </a:extLst>
            </p:cNvPr>
            <p:cNvSpPr/>
            <p:nvPr/>
          </p:nvSpPr>
          <p:spPr>
            <a:xfrm>
              <a:off x="38066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811AE168-B62F-6544-875C-5BE46C091052}"/>
                </a:ext>
              </a:extLst>
            </p:cNvPr>
            <p:cNvSpPr/>
            <p:nvPr/>
          </p:nvSpPr>
          <p:spPr>
            <a:xfrm>
              <a:off x="390672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7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DBC5675-6E66-CF4C-8E25-3982BBD2913B}"/>
                </a:ext>
              </a:extLst>
            </p:cNvPr>
            <p:cNvSpPr/>
            <p:nvPr/>
          </p:nvSpPr>
          <p:spPr>
            <a:xfrm>
              <a:off x="4046039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9261074-ED02-4D44-B13C-1EA45F818FF4}"/>
                </a:ext>
              </a:extLst>
            </p:cNvPr>
            <p:cNvSpPr/>
            <p:nvPr/>
          </p:nvSpPr>
          <p:spPr>
            <a:xfrm>
              <a:off x="415980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BF95F33-413B-BD49-B7B4-561BDE7DE42A}"/>
                </a:ext>
              </a:extLst>
            </p:cNvPr>
            <p:cNvSpPr/>
            <p:nvPr/>
          </p:nvSpPr>
          <p:spPr>
            <a:xfrm>
              <a:off x="4362840" y="5084640"/>
              <a:ext cx="1800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1" h="747">
                  <a:moveTo>
                    <a:pt x="486" y="300"/>
                  </a:moveTo>
                  <a:cubicBezTo>
                    <a:pt x="497" y="296"/>
                    <a:pt x="501" y="289"/>
                    <a:pt x="501" y="280"/>
                  </a:cubicBezTo>
                  <a:cubicBezTo>
                    <a:pt x="501" y="269"/>
                    <a:pt x="499" y="265"/>
                    <a:pt x="486" y="258"/>
                  </a:cubicBezTo>
                  <a:lnTo>
                    <a:pt x="34" y="7"/>
                  </a:lnTo>
                  <a:cubicBezTo>
                    <a:pt x="20" y="0"/>
                    <a:pt x="19" y="0"/>
                    <a:pt x="17" y="0"/>
                  </a:cubicBezTo>
                  <a:cubicBezTo>
                    <a:pt x="6" y="0"/>
                    <a:pt x="0" y="9"/>
                    <a:pt x="0" y="20"/>
                  </a:cubicBezTo>
                  <a:cubicBezTo>
                    <a:pt x="0" y="31"/>
                    <a:pt x="6" y="35"/>
                    <a:pt x="15" y="42"/>
                  </a:cubicBezTo>
                  <a:lnTo>
                    <a:pt x="447" y="278"/>
                  </a:lnTo>
                  <a:lnTo>
                    <a:pt x="17" y="517"/>
                  </a:lnTo>
                  <a:cubicBezTo>
                    <a:pt x="0" y="526"/>
                    <a:pt x="0" y="534"/>
                    <a:pt x="0" y="539"/>
                  </a:cubicBezTo>
                  <a:cubicBezTo>
                    <a:pt x="0" y="550"/>
                    <a:pt x="7" y="558"/>
                    <a:pt x="17" y="558"/>
                  </a:cubicBezTo>
                  <a:cubicBezTo>
                    <a:pt x="19" y="558"/>
                    <a:pt x="20" y="558"/>
                    <a:pt x="32" y="552"/>
                  </a:cubicBezTo>
                  <a:close/>
                  <a:moveTo>
                    <a:pt x="473" y="747"/>
                  </a:moveTo>
                  <a:cubicBezTo>
                    <a:pt x="486" y="747"/>
                    <a:pt x="501" y="747"/>
                    <a:pt x="501" y="727"/>
                  </a:cubicBezTo>
                  <a:cubicBezTo>
                    <a:pt x="501" y="707"/>
                    <a:pt x="484" y="707"/>
                    <a:pt x="473" y="707"/>
                  </a:cubicBezTo>
                  <a:lnTo>
                    <a:pt x="30" y="707"/>
                  </a:lnTo>
                  <a:cubicBezTo>
                    <a:pt x="17" y="707"/>
                    <a:pt x="0" y="707"/>
                    <a:pt x="0" y="727"/>
                  </a:cubicBezTo>
                  <a:cubicBezTo>
                    <a:pt x="0" y="747"/>
                    <a:pt x="15" y="747"/>
                    <a:pt x="28" y="7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0EE795D-F0B0-E04D-838B-D0668D930312}"/>
                </a:ext>
              </a:extLst>
            </p:cNvPr>
            <p:cNvSpPr/>
            <p:nvPr/>
          </p:nvSpPr>
          <p:spPr>
            <a:xfrm>
              <a:off x="4665240" y="5068800"/>
              <a:ext cx="210240" cy="24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81">
                  <a:moveTo>
                    <a:pt x="469" y="109"/>
                  </a:moveTo>
                  <a:cubicBezTo>
                    <a:pt x="510" y="35"/>
                    <a:pt x="544" y="33"/>
                    <a:pt x="575" y="31"/>
                  </a:cubicBezTo>
                  <a:cubicBezTo>
                    <a:pt x="585" y="28"/>
                    <a:pt x="585" y="13"/>
                    <a:pt x="585" y="11"/>
                  </a:cubicBezTo>
                  <a:cubicBezTo>
                    <a:pt x="585" y="4"/>
                    <a:pt x="581" y="0"/>
                    <a:pt x="575" y="0"/>
                  </a:cubicBezTo>
                  <a:cubicBezTo>
                    <a:pt x="553" y="0"/>
                    <a:pt x="529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1" y="0"/>
                    <a:pt x="410" y="0"/>
                    <a:pt x="410" y="18"/>
                  </a:cubicBezTo>
                  <a:cubicBezTo>
                    <a:pt x="410" y="28"/>
                    <a:pt x="417" y="31"/>
                    <a:pt x="423" y="31"/>
                  </a:cubicBezTo>
                  <a:cubicBezTo>
                    <a:pt x="445" y="33"/>
                    <a:pt x="462" y="42"/>
                    <a:pt x="462" y="61"/>
                  </a:cubicBezTo>
                  <a:cubicBezTo>
                    <a:pt x="462" y="77"/>
                    <a:pt x="449" y="99"/>
                    <a:pt x="449" y="99"/>
                  </a:cubicBezTo>
                  <a:lnTo>
                    <a:pt x="197" y="569"/>
                  </a:lnTo>
                  <a:lnTo>
                    <a:pt x="141" y="59"/>
                  </a:lnTo>
                  <a:cubicBezTo>
                    <a:pt x="141" y="42"/>
                    <a:pt x="160" y="31"/>
                    <a:pt x="197" y="31"/>
                  </a:cubicBezTo>
                  <a:cubicBezTo>
                    <a:pt x="208" y="31"/>
                    <a:pt x="218" y="31"/>
                    <a:pt x="218" y="11"/>
                  </a:cubicBezTo>
                  <a:cubicBezTo>
                    <a:pt x="218" y="2"/>
                    <a:pt x="212" y="0"/>
                    <a:pt x="207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60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8"/>
                  </a:cubicBezTo>
                  <a:cubicBezTo>
                    <a:pt x="0" y="31"/>
                    <a:pt x="7" y="31"/>
                    <a:pt x="20" y="31"/>
                  </a:cubicBezTo>
                  <a:cubicBezTo>
                    <a:pt x="67" y="31"/>
                    <a:pt x="67" y="39"/>
                    <a:pt x="69" y="64"/>
                  </a:cubicBezTo>
                  <a:lnTo>
                    <a:pt x="134" y="659"/>
                  </a:lnTo>
                  <a:cubicBezTo>
                    <a:pt x="138" y="677"/>
                    <a:pt x="140" y="681"/>
                    <a:pt x="151" y="681"/>
                  </a:cubicBezTo>
                  <a:cubicBezTo>
                    <a:pt x="164" y="681"/>
                    <a:pt x="168" y="677"/>
                    <a:pt x="173" y="6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0718F88D-1E1A-F742-8289-89DBDB7A24BD}"/>
                </a:ext>
              </a:extLst>
            </p:cNvPr>
            <p:cNvSpPr/>
            <p:nvPr/>
          </p:nvSpPr>
          <p:spPr>
            <a:xfrm>
              <a:off x="4894200" y="5058000"/>
              <a:ext cx="123480" cy="10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300">
                  <a:moveTo>
                    <a:pt x="153" y="46"/>
                  </a:moveTo>
                  <a:lnTo>
                    <a:pt x="222" y="46"/>
                  </a:lnTo>
                  <a:cubicBezTo>
                    <a:pt x="212" y="88"/>
                    <a:pt x="201" y="149"/>
                    <a:pt x="201" y="201"/>
                  </a:cubicBezTo>
                  <a:cubicBezTo>
                    <a:pt x="201" y="230"/>
                    <a:pt x="203" y="247"/>
                    <a:pt x="207" y="263"/>
                  </a:cubicBezTo>
                  <a:cubicBezTo>
                    <a:pt x="216" y="296"/>
                    <a:pt x="223" y="300"/>
                    <a:pt x="233" y="300"/>
                  </a:cubicBezTo>
                  <a:cubicBezTo>
                    <a:pt x="246" y="300"/>
                    <a:pt x="259" y="285"/>
                    <a:pt x="259" y="269"/>
                  </a:cubicBezTo>
                  <a:cubicBezTo>
                    <a:pt x="259" y="263"/>
                    <a:pt x="259" y="261"/>
                    <a:pt x="255" y="254"/>
                  </a:cubicBezTo>
                  <a:cubicBezTo>
                    <a:pt x="244" y="228"/>
                    <a:pt x="235" y="190"/>
                    <a:pt x="235" y="134"/>
                  </a:cubicBezTo>
                  <a:cubicBezTo>
                    <a:pt x="235" y="120"/>
                    <a:pt x="235" y="94"/>
                    <a:pt x="242" y="46"/>
                  </a:cubicBezTo>
                  <a:lnTo>
                    <a:pt x="313" y="46"/>
                  </a:lnTo>
                  <a:cubicBezTo>
                    <a:pt x="324" y="46"/>
                    <a:pt x="329" y="46"/>
                    <a:pt x="335" y="42"/>
                  </a:cubicBezTo>
                  <a:cubicBezTo>
                    <a:pt x="343" y="33"/>
                    <a:pt x="344" y="24"/>
                    <a:pt x="344" y="20"/>
                  </a:cubicBezTo>
                  <a:cubicBezTo>
                    <a:pt x="344" y="0"/>
                    <a:pt x="329" y="0"/>
                    <a:pt x="320" y="0"/>
                  </a:cubicBezTo>
                  <a:lnTo>
                    <a:pt x="102" y="0"/>
                  </a:lnTo>
                  <a:cubicBezTo>
                    <a:pt x="80" y="0"/>
                    <a:pt x="63" y="7"/>
                    <a:pt x="37" y="35"/>
                  </a:cubicBezTo>
                  <a:cubicBezTo>
                    <a:pt x="22" y="50"/>
                    <a:pt x="0" y="88"/>
                    <a:pt x="0" y="92"/>
                  </a:cubicBezTo>
                  <a:cubicBezTo>
                    <a:pt x="0" y="101"/>
                    <a:pt x="7" y="101"/>
                    <a:pt x="9" y="101"/>
                  </a:cubicBezTo>
                  <a:cubicBezTo>
                    <a:pt x="17" y="101"/>
                    <a:pt x="17" y="101"/>
                    <a:pt x="20" y="94"/>
                  </a:cubicBezTo>
                  <a:cubicBezTo>
                    <a:pt x="50" y="46"/>
                    <a:pt x="86" y="46"/>
                    <a:pt x="99" y="46"/>
                  </a:cubicBezTo>
                  <a:lnTo>
                    <a:pt x="132" y="46"/>
                  </a:lnTo>
                  <a:cubicBezTo>
                    <a:pt x="115" y="120"/>
                    <a:pt x="84" y="201"/>
                    <a:pt x="67" y="241"/>
                  </a:cubicBezTo>
                  <a:cubicBezTo>
                    <a:pt x="63" y="250"/>
                    <a:pt x="58" y="265"/>
                    <a:pt x="56" y="267"/>
                  </a:cubicBezTo>
                  <a:cubicBezTo>
                    <a:pt x="56" y="269"/>
                    <a:pt x="54" y="274"/>
                    <a:pt x="54" y="278"/>
                  </a:cubicBezTo>
                  <a:cubicBezTo>
                    <a:pt x="54" y="289"/>
                    <a:pt x="61" y="300"/>
                    <a:pt x="74" y="300"/>
                  </a:cubicBezTo>
                  <a:cubicBezTo>
                    <a:pt x="97" y="300"/>
                    <a:pt x="104" y="269"/>
                    <a:pt x="117" y="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E55C3B98-C0B0-464B-B342-DF9C8B1020DA}"/>
                </a:ext>
              </a:extLst>
            </p:cNvPr>
            <p:cNvSpPr/>
            <p:nvPr/>
          </p:nvSpPr>
          <p:spPr>
            <a:xfrm>
              <a:off x="50738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AA3B4E9B-2432-164D-897E-04DE7A8FAC77}"/>
                </a:ext>
              </a:extLst>
            </p:cNvPr>
            <p:cNvSpPr/>
            <p:nvPr/>
          </p:nvSpPr>
          <p:spPr>
            <a:xfrm>
              <a:off x="517428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3E5FE3A-CEF6-164D-BEBB-D04C1C71A44F}"/>
                </a:ext>
              </a:extLst>
            </p:cNvPr>
            <p:cNvSpPr/>
            <p:nvPr/>
          </p:nvSpPr>
          <p:spPr>
            <a:xfrm>
              <a:off x="53132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81BF1EED-2452-5E4E-9043-DB9353E1FCC2}"/>
                </a:ext>
              </a:extLst>
            </p:cNvPr>
            <p:cNvSpPr/>
            <p:nvPr/>
          </p:nvSpPr>
          <p:spPr>
            <a:xfrm>
              <a:off x="5435640" y="5268239"/>
              <a:ext cx="3456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89">
                  <a:moveTo>
                    <a:pt x="97" y="101"/>
                  </a:moveTo>
                  <a:cubicBezTo>
                    <a:pt x="97" y="37"/>
                    <a:pt x="76" y="0"/>
                    <a:pt x="45" y="0"/>
                  </a:cubicBezTo>
                  <a:cubicBezTo>
                    <a:pt x="17" y="0"/>
                    <a:pt x="0" y="24"/>
                    <a:pt x="0" y="50"/>
                  </a:cubicBezTo>
                  <a:cubicBezTo>
                    <a:pt x="0" y="77"/>
                    <a:pt x="17" y="103"/>
                    <a:pt x="45" y="103"/>
                  </a:cubicBezTo>
                  <a:cubicBezTo>
                    <a:pt x="54" y="103"/>
                    <a:pt x="65" y="99"/>
                    <a:pt x="73" y="90"/>
                  </a:cubicBezTo>
                  <a:cubicBezTo>
                    <a:pt x="76" y="88"/>
                    <a:pt x="76" y="88"/>
                    <a:pt x="78" y="88"/>
                  </a:cubicBezTo>
                  <a:cubicBezTo>
                    <a:pt x="78" y="88"/>
                    <a:pt x="80" y="88"/>
                    <a:pt x="80" y="101"/>
                  </a:cubicBezTo>
                  <a:cubicBezTo>
                    <a:pt x="80" y="173"/>
                    <a:pt x="50" y="232"/>
                    <a:pt x="22" y="263"/>
                  </a:cubicBezTo>
                  <a:cubicBezTo>
                    <a:pt x="13" y="274"/>
                    <a:pt x="13" y="276"/>
                    <a:pt x="13" y="278"/>
                  </a:cubicBezTo>
                  <a:cubicBezTo>
                    <a:pt x="13" y="287"/>
                    <a:pt x="17" y="289"/>
                    <a:pt x="22" y="289"/>
                  </a:cubicBezTo>
                  <a:cubicBezTo>
                    <a:pt x="32" y="289"/>
                    <a:pt x="97" y="215"/>
                    <a:pt x="97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885F6A38-2509-BB48-A84C-31B91F248255}"/>
                </a:ext>
              </a:extLst>
            </p:cNvPr>
            <p:cNvSpPr/>
            <p:nvPr/>
          </p:nvSpPr>
          <p:spPr>
            <a:xfrm>
              <a:off x="5541120" y="5064840"/>
              <a:ext cx="163800" cy="248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692">
                  <a:moveTo>
                    <a:pt x="452" y="37"/>
                  </a:moveTo>
                  <a:cubicBezTo>
                    <a:pt x="456" y="26"/>
                    <a:pt x="456" y="24"/>
                    <a:pt x="456" y="20"/>
                  </a:cubicBezTo>
                  <a:cubicBezTo>
                    <a:pt x="456" y="9"/>
                    <a:pt x="450" y="0"/>
                    <a:pt x="439" y="0"/>
                  </a:cubicBezTo>
                  <a:cubicBezTo>
                    <a:pt x="430" y="0"/>
                    <a:pt x="424" y="11"/>
                    <a:pt x="421" y="22"/>
                  </a:cubicBezTo>
                  <a:lnTo>
                    <a:pt x="354" y="234"/>
                  </a:lnTo>
                  <a:lnTo>
                    <a:pt x="104" y="234"/>
                  </a:lnTo>
                  <a:lnTo>
                    <a:pt x="35" y="22"/>
                  </a:lnTo>
                  <a:cubicBezTo>
                    <a:pt x="32" y="9"/>
                    <a:pt x="28" y="0"/>
                    <a:pt x="17" y="0"/>
                  </a:cubicBezTo>
                  <a:cubicBezTo>
                    <a:pt x="7" y="0"/>
                    <a:pt x="0" y="9"/>
                    <a:pt x="0" y="20"/>
                  </a:cubicBezTo>
                  <a:cubicBezTo>
                    <a:pt x="0" y="22"/>
                    <a:pt x="0" y="24"/>
                    <a:pt x="6" y="37"/>
                  </a:cubicBezTo>
                  <a:lnTo>
                    <a:pt x="208" y="668"/>
                  </a:lnTo>
                  <a:cubicBezTo>
                    <a:pt x="214" y="683"/>
                    <a:pt x="218" y="692"/>
                    <a:pt x="229" y="692"/>
                  </a:cubicBezTo>
                  <a:cubicBezTo>
                    <a:pt x="240" y="692"/>
                    <a:pt x="244" y="681"/>
                    <a:pt x="246" y="670"/>
                  </a:cubicBezTo>
                  <a:close/>
                  <a:moveTo>
                    <a:pt x="117" y="274"/>
                  </a:moveTo>
                  <a:lnTo>
                    <a:pt x="341" y="274"/>
                  </a:lnTo>
                  <a:lnTo>
                    <a:pt x="229" y="6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613B2DF-CA9A-0840-9630-53058D2ECA32}"/>
                </a:ext>
              </a:extLst>
            </p:cNvPr>
            <p:cNvSpPr/>
            <p:nvPr/>
          </p:nvSpPr>
          <p:spPr>
            <a:xfrm>
              <a:off x="571932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5B93B429-34D6-4A4B-A38A-46121E285B39}"/>
                </a:ext>
              </a:extLst>
            </p:cNvPr>
            <p:cNvSpPr/>
            <p:nvPr/>
          </p:nvSpPr>
          <p:spPr>
            <a:xfrm>
              <a:off x="5947919" y="5117760"/>
              <a:ext cx="147600" cy="201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1" h="561">
                  <a:moveTo>
                    <a:pt x="382" y="300"/>
                  </a:moveTo>
                  <a:cubicBezTo>
                    <a:pt x="396" y="300"/>
                    <a:pt x="411" y="300"/>
                    <a:pt x="411" y="280"/>
                  </a:cubicBezTo>
                  <a:cubicBezTo>
                    <a:pt x="411" y="261"/>
                    <a:pt x="396" y="261"/>
                    <a:pt x="382" y="261"/>
                  </a:cubicBezTo>
                  <a:lnTo>
                    <a:pt x="34" y="261"/>
                  </a:lnTo>
                  <a:cubicBezTo>
                    <a:pt x="43" y="131"/>
                    <a:pt x="138" y="39"/>
                    <a:pt x="253" y="39"/>
                  </a:cubicBezTo>
                  <a:lnTo>
                    <a:pt x="382" y="39"/>
                  </a:lnTo>
                  <a:cubicBezTo>
                    <a:pt x="396" y="39"/>
                    <a:pt x="411" y="39"/>
                    <a:pt x="411" y="20"/>
                  </a:cubicBezTo>
                  <a:cubicBezTo>
                    <a:pt x="411" y="0"/>
                    <a:pt x="396" y="0"/>
                    <a:pt x="382" y="0"/>
                  </a:cubicBezTo>
                  <a:lnTo>
                    <a:pt x="251" y="0"/>
                  </a:lnTo>
                  <a:cubicBezTo>
                    <a:pt x="112" y="0"/>
                    <a:pt x="0" y="125"/>
                    <a:pt x="0" y="280"/>
                  </a:cubicBezTo>
                  <a:cubicBezTo>
                    <a:pt x="0" y="434"/>
                    <a:pt x="112" y="561"/>
                    <a:pt x="251" y="561"/>
                  </a:cubicBezTo>
                  <a:lnTo>
                    <a:pt x="382" y="561"/>
                  </a:lnTo>
                  <a:cubicBezTo>
                    <a:pt x="396" y="561"/>
                    <a:pt x="411" y="561"/>
                    <a:pt x="411" y="541"/>
                  </a:cubicBezTo>
                  <a:cubicBezTo>
                    <a:pt x="411" y="521"/>
                    <a:pt x="396" y="521"/>
                    <a:pt x="382" y="521"/>
                  </a:cubicBezTo>
                  <a:lnTo>
                    <a:pt x="253" y="521"/>
                  </a:lnTo>
                  <a:cubicBezTo>
                    <a:pt x="138" y="521"/>
                    <a:pt x="43" y="429"/>
                    <a:pt x="34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E5D6EEB-7944-5440-AD40-2331CBC54931}"/>
                </a:ext>
              </a:extLst>
            </p:cNvPr>
            <p:cNvSpPr/>
            <p:nvPr/>
          </p:nvSpPr>
          <p:spPr>
            <a:xfrm>
              <a:off x="6205680" y="5060880"/>
              <a:ext cx="183960" cy="25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2" h="701">
                  <a:moveTo>
                    <a:pt x="80" y="469"/>
                  </a:moveTo>
                  <a:cubicBezTo>
                    <a:pt x="89" y="464"/>
                    <a:pt x="119" y="442"/>
                    <a:pt x="119" y="429"/>
                  </a:cubicBezTo>
                  <a:cubicBezTo>
                    <a:pt x="119" y="423"/>
                    <a:pt x="114" y="423"/>
                    <a:pt x="108" y="423"/>
                  </a:cubicBezTo>
                  <a:cubicBezTo>
                    <a:pt x="80" y="423"/>
                    <a:pt x="0" y="464"/>
                    <a:pt x="0" y="561"/>
                  </a:cubicBezTo>
                  <a:cubicBezTo>
                    <a:pt x="0" y="631"/>
                    <a:pt x="67" y="701"/>
                    <a:pt x="168" y="701"/>
                  </a:cubicBezTo>
                  <a:cubicBezTo>
                    <a:pt x="300" y="701"/>
                    <a:pt x="456" y="593"/>
                    <a:pt x="456" y="462"/>
                  </a:cubicBezTo>
                  <a:cubicBezTo>
                    <a:pt x="456" y="370"/>
                    <a:pt x="374" y="326"/>
                    <a:pt x="307" y="291"/>
                  </a:cubicBezTo>
                  <a:cubicBezTo>
                    <a:pt x="249" y="261"/>
                    <a:pt x="212" y="219"/>
                    <a:pt x="212" y="164"/>
                  </a:cubicBezTo>
                  <a:cubicBezTo>
                    <a:pt x="212" y="145"/>
                    <a:pt x="220" y="107"/>
                    <a:pt x="244" y="81"/>
                  </a:cubicBezTo>
                  <a:cubicBezTo>
                    <a:pt x="270" y="57"/>
                    <a:pt x="315" y="53"/>
                    <a:pt x="328" y="53"/>
                  </a:cubicBezTo>
                  <a:cubicBezTo>
                    <a:pt x="335" y="53"/>
                    <a:pt x="370" y="55"/>
                    <a:pt x="406" y="72"/>
                  </a:cubicBezTo>
                  <a:cubicBezTo>
                    <a:pt x="421" y="81"/>
                    <a:pt x="443" y="92"/>
                    <a:pt x="443" y="134"/>
                  </a:cubicBezTo>
                  <a:cubicBezTo>
                    <a:pt x="443" y="147"/>
                    <a:pt x="441" y="153"/>
                    <a:pt x="439" y="162"/>
                  </a:cubicBezTo>
                  <a:cubicBezTo>
                    <a:pt x="437" y="166"/>
                    <a:pt x="437" y="171"/>
                    <a:pt x="437" y="173"/>
                  </a:cubicBezTo>
                  <a:cubicBezTo>
                    <a:pt x="437" y="180"/>
                    <a:pt x="443" y="180"/>
                    <a:pt x="445" y="180"/>
                  </a:cubicBezTo>
                  <a:cubicBezTo>
                    <a:pt x="456" y="180"/>
                    <a:pt x="477" y="171"/>
                    <a:pt x="493" y="153"/>
                  </a:cubicBezTo>
                  <a:cubicBezTo>
                    <a:pt x="503" y="145"/>
                    <a:pt x="512" y="131"/>
                    <a:pt x="512" y="94"/>
                  </a:cubicBezTo>
                  <a:cubicBezTo>
                    <a:pt x="512" y="46"/>
                    <a:pt x="491" y="33"/>
                    <a:pt x="469" y="22"/>
                  </a:cubicBezTo>
                  <a:cubicBezTo>
                    <a:pt x="430" y="0"/>
                    <a:pt x="393" y="0"/>
                    <a:pt x="382" y="0"/>
                  </a:cubicBezTo>
                  <a:cubicBezTo>
                    <a:pt x="274" y="0"/>
                    <a:pt x="141" y="96"/>
                    <a:pt x="141" y="206"/>
                  </a:cubicBezTo>
                  <a:cubicBezTo>
                    <a:pt x="141" y="287"/>
                    <a:pt x="214" y="326"/>
                    <a:pt x="253" y="346"/>
                  </a:cubicBezTo>
                  <a:cubicBezTo>
                    <a:pt x="311" y="377"/>
                    <a:pt x="385" y="423"/>
                    <a:pt x="385" y="504"/>
                  </a:cubicBezTo>
                  <a:cubicBezTo>
                    <a:pt x="385" y="567"/>
                    <a:pt x="346" y="648"/>
                    <a:pt x="222" y="648"/>
                  </a:cubicBezTo>
                  <a:cubicBezTo>
                    <a:pt x="138" y="648"/>
                    <a:pt x="69" y="585"/>
                    <a:pt x="69" y="519"/>
                  </a:cubicBezTo>
                  <a:cubicBezTo>
                    <a:pt x="69" y="501"/>
                    <a:pt x="74" y="484"/>
                    <a:pt x="80" y="4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5" name="Group 104" descr="28§display§V^{\pi'}(s) \geq V^\pi(s), \forall s \in \mathcal{S}§svg§600§FALSE" title="TexMaths">
            <a:extLst>
              <a:ext uri="{FF2B5EF4-FFF2-40B4-BE49-F238E27FC236}">
                <a16:creationId xmlns:a16="http://schemas.microsoft.com/office/drawing/2014/main" id="{A363CDC1-3A12-0649-89F1-75E0FB7CC245}"/>
              </a:ext>
            </a:extLst>
          </p:cNvPr>
          <p:cNvGrpSpPr/>
          <p:nvPr/>
        </p:nvGrpSpPr>
        <p:grpSpPr>
          <a:xfrm>
            <a:off x="1999801" y="6520617"/>
            <a:ext cx="3291479" cy="459720"/>
            <a:chOff x="1999800" y="5849279"/>
            <a:chExt cx="3291479" cy="459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FA96141-D0CE-8C4C-9B13-E70B4FB87681}"/>
                </a:ext>
              </a:extLst>
            </p:cNvPr>
            <p:cNvSpPr/>
            <p:nvPr/>
          </p:nvSpPr>
          <p:spPr>
            <a:xfrm>
              <a:off x="1999800" y="5850000"/>
              <a:ext cx="3291479" cy="45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44" h="1276">
                  <a:moveTo>
                    <a:pt x="4573" y="1276"/>
                  </a:moveTo>
                  <a:lnTo>
                    <a:pt x="0" y="1276"/>
                  </a:lnTo>
                  <a:lnTo>
                    <a:pt x="0" y="0"/>
                  </a:lnTo>
                  <a:lnTo>
                    <a:pt x="9144" y="0"/>
                  </a:lnTo>
                  <a:lnTo>
                    <a:pt x="9144" y="12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246358B-7FE6-1145-BBE8-A6FF967334D3}"/>
                </a:ext>
              </a:extLst>
            </p:cNvPr>
            <p:cNvSpPr/>
            <p:nvPr/>
          </p:nvSpPr>
          <p:spPr>
            <a:xfrm>
              <a:off x="2018160" y="5963760"/>
              <a:ext cx="231480" cy="26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27">
                  <a:moveTo>
                    <a:pt x="517" y="117"/>
                  </a:moveTo>
                  <a:cubicBezTo>
                    <a:pt x="562" y="37"/>
                    <a:pt x="599" y="35"/>
                    <a:pt x="634" y="33"/>
                  </a:cubicBezTo>
                  <a:cubicBezTo>
                    <a:pt x="644" y="30"/>
                    <a:pt x="644" y="14"/>
                    <a:pt x="644" y="12"/>
                  </a:cubicBezTo>
                  <a:cubicBezTo>
                    <a:pt x="644" y="5"/>
                    <a:pt x="640" y="0"/>
                    <a:pt x="634" y="0"/>
                  </a:cubicBezTo>
                  <a:cubicBezTo>
                    <a:pt x="610" y="0"/>
                    <a:pt x="583" y="2"/>
                    <a:pt x="558" y="2"/>
                  </a:cubicBezTo>
                  <a:cubicBezTo>
                    <a:pt x="530" y="2"/>
                    <a:pt x="499" y="0"/>
                    <a:pt x="470" y="0"/>
                  </a:cubicBezTo>
                  <a:cubicBezTo>
                    <a:pt x="464" y="0"/>
                    <a:pt x="452" y="0"/>
                    <a:pt x="452" y="19"/>
                  </a:cubicBezTo>
                  <a:cubicBezTo>
                    <a:pt x="452" y="30"/>
                    <a:pt x="460" y="33"/>
                    <a:pt x="466" y="33"/>
                  </a:cubicBezTo>
                  <a:cubicBezTo>
                    <a:pt x="491" y="35"/>
                    <a:pt x="509" y="44"/>
                    <a:pt x="509" y="65"/>
                  </a:cubicBezTo>
                  <a:cubicBezTo>
                    <a:pt x="509" y="82"/>
                    <a:pt x="495" y="105"/>
                    <a:pt x="495" y="105"/>
                  </a:cubicBezTo>
                  <a:lnTo>
                    <a:pt x="218" y="607"/>
                  </a:lnTo>
                  <a:lnTo>
                    <a:pt x="156" y="63"/>
                  </a:lnTo>
                  <a:cubicBezTo>
                    <a:pt x="156" y="44"/>
                    <a:pt x="177" y="33"/>
                    <a:pt x="218" y="33"/>
                  </a:cubicBezTo>
                  <a:cubicBezTo>
                    <a:pt x="230" y="33"/>
                    <a:pt x="240" y="33"/>
                    <a:pt x="240" y="12"/>
                  </a:cubicBezTo>
                  <a:cubicBezTo>
                    <a:pt x="240" y="2"/>
                    <a:pt x="234" y="0"/>
                    <a:pt x="228" y="0"/>
                  </a:cubicBezTo>
                  <a:cubicBezTo>
                    <a:pt x="191" y="0"/>
                    <a:pt x="152" y="2"/>
                    <a:pt x="115" y="2"/>
                  </a:cubicBezTo>
                  <a:cubicBezTo>
                    <a:pt x="99" y="2"/>
                    <a:pt x="82" y="2"/>
                    <a:pt x="66" y="2"/>
                  </a:cubicBezTo>
                  <a:cubicBezTo>
                    <a:pt x="49" y="2"/>
                    <a:pt x="33" y="0"/>
                    <a:pt x="16" y="0"/>
                  </a:cubicBezTo>
                  <a:cubicBezTo>
                    <a:pt x="10" y="0"/>
                    <a:pt x="0" y="0"/>
                    <a:pt x="0" y="19"/>
                  </a:cubicBezTo>
                  <a:cubicBezTo>
                    <a:pt x="0" y="33"/>
                    <a:pt x="8" y="33"/>
                    <a:pt x="23" y="33"/>
                  </a:cubicBezTo>
                  <a:cubicBezTo>
                    <a:pt x="74" y="33"/>
                    <a:pt x="74" y="42"/>
                    <a:pt x="76" y="68"/>
                  </a:cubicBezTo>
                  <a:lnTo>
                    <a:pt x="148" y="703"/>
                  </a:lnTo>
                  <a:cubicBezTo>
                    <a:pt x="152" y="722"/>
                    <a:pt x="154" y="727"/>
                    <a:pt x="166" y="727"/>
                  </a:cubicBezTo>
                  <a:cubicBezTo>
                    <a:pt x="181" y="727"/>
                    <a:pt x="185" y="722"/>
                    <a:pt x="191" y="7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FDCC3CF-5616-9D48-8EF2-2F8ACD78F722}"/>
                </a:ext>
              </a:extLst>
            </p:cNvPr>
            <p:cNvSpPr/>
            <p:nvPr/>
          </p:nvSpPr>
          <p:spPr>
            <a:xfrm>
              <a:off x="2270880" y="5952600"/>
              <a:ext cx="13644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320">
                  <a:moveTo>
                    <a:pt x="168" y="49"/>
                  </a:moveTo>
                  <a:lnTo>
                    <a:pt x="244" y="49"/>
                  </a:lnTo>
                  <a:cubicBezTo>
                    <a:pt x="234" y="93"/>
                    <a:pt x="222" y="159"/>
                    <a:pt x="222" y="215"/>
                  </a:cubicBezTo>
                  <a:cubicBezTo>
                    <a:pt x="222" y="245"/>
                    <a:pt x="224" y="264"/>
                    <a:pt x="228" y="280"/>
                  </a:cubicBezTo>
                  <a:cubicBezTo>
                    <a:pt x="238" y="315"/>
                    <a:pt x="246" y="320"/>
                    <a:pt x="257" y="320"/>
                  </a:cubicBezTo>
                  <a:cubicBezTo>
                    <a:pt x="271" y="320"/>
                    <a:pt x="285" y="304"/>
                    <a:pt x="285" y="287"/>
                  </a:cubicBezTo>
                  <a:cubicBezTo>
                    <a:pt x="285" y="280"/>
                    <a:pt x="285" y="278"/>
                    <a:pt x="281" y="271"/>
                  </a:cubicBezTo>
                  <a:cubicBezTo>
                    <a:pt x="269" y="243"/>
                    <a:pt x="259" y="203"/>
                    <a:pt x="259" y="143"/>
                  </a:cubicBezTo>
                  <a:cubicBezTo>
                    <a:pt x="259" y="129"/>
                    <a:pt x="259" y="100"/>
                    <a:pt x="267" y="49"/>
                  </a:cubicBezTo>
                  <a:lnTo>
                    <a:pt x="347" y="49"/>
                  </a:lnTo>
                  <a:cubicBezTo>
                    <a:pt x="357" y="49"/>
                    <a:pt x="363" y="49"/>
                    <a:pt x="369" y="44"/>
                  </a:cubicBezTo>
                  <a:cubicBezTo>
                    <a:pt x="378" y="35"/>
                    <a:pt x="380" y="26"/>
                    <a:pt x="380" y="21"/>
                  </a:cubicBezTo>
                  <a:cubicBezTo>
                    <a:pt x="380" y="0"/>
                    <a:pt x="363" y="0"/>
                    <a:pt x="353" y="0"/>
                  </a:cubicBezTo>
                  <a:lnTo>
                    <a:pt x="113" y="0"/>
                  </a:lnTo>
                  <a:cubicBezTo>
                    <a:pt x="88" y="0"/>
                    <a:pt x="70" y="7"/>
                    <a:pt x="41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0" y="107"/>
                  </a:cubicBezTo>
                  <a:cubicBezTo>
                    <a:pt x="18" y="107"/>
                    <a:pt x="18" y="107"/>
                    <a:pt x="23" y="100"/>
                  </a:cubicBezTo>
                  <a:cubicBezTo>
                    <a:pt x="55" y="49"/>
                    <a:pt x="94" y="49"/>
                    <a:pt x="109" y="49"/>
                  </a:cubicBezTo>
                  <a:lnTo>
                    <a:pt x="146" y="49"/>
                  </a:lnTo>
                  <a:cubicBezTo>
                    <a:pt x="127" y="129"/>
                    <a:pt x="92" y="215"/>
                    <a:pt x="74" y="257"/>
                  </a:cubicBezTo>
                  <a:cubicBezTo>
                    <a:pt x="70" y="266"/>
                    <a:pt x="64" y="283"/>
                    <a:pt x="62" y="285"/>
                  </a:cubicBezTo>
                  <a:cubicBezTo>
                    <a:pt x="62" y="287"/>
                    <a:pt x="60" y="292"/>
                    <a:pt x="60" y="297"/>
                  </a:cubicBezTo>
                  <a:cubicBezTo>
                    <a:pt x="60" y="308"/>
                    <a:pt x="68" y="320"/>
                    <a:pt x="82" y="320"/>
                  </a:cubicBezTo>
                  <a:cubicBezTo>
                    <a:pt x="107" y="320"/>
                    <a:pt x="115" y="287"/>
                    <a:pt x="129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5C8594B-4060-6443-8804-B07B5AA93817}"/>
                </a:ext>
              </a:extLst>
            </p:cNvPr>
            <p:cNvSpPr/>
            <p:nvPr/>
          </p:nvSpPr>
          <p:spPr>
            <a:xfrm>
              <a:off x="2435039" y="5849279"/>
              <a:ext cx="45360" cy="96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69">
                  <a:moveTo>
                    <a:pt x="123" y="49"/>
                  </a:moveTo>
                  <a:cubicBezTo>
                    <a:pt x="123" y="49"/>
                    <a:pt x="127" y="37"/>
                    <a:pt x="127" y="30"/>
                  </a:cubicBezTo>
                  <a:cubicBezTo>
                    <a:pt x="127" y="12"/>
                    <a:pt x="113" y="0"/>
                    <a:pt x="99" y="0"/>
                  </a:cubicBezTo>
                  <a:cubicBezTo>
                    <a:pt x="80" y="0"/>
                    <a:pt x="74" y="16"/>
                    <a:pt x="72" y="23"/>
                  </a:cubicBezTo>
                  <a:lnTo>
                    <a:pt x="2" y="248"/>
                  </a:lnTo>
                  <a:cubicBezTo>
                    <a:pt x="0" y="255"/>
                    <a:pt x="0" y="255"/>
                    <a:pt x="0" y="257"/>
                  </a:cubicBezTo>
                  <a:cubicBezTo>
                    <a:pt x="0" y="264"/>
                    <a:pt x="18" y="269"/>
                    <a:pt x="21" y="269"/>
                  </a:cubicBezTo>
                  <a:cubicBezTo>
                    <a:pt x="25" y="269"/>
                    <a:pt x="25" y="266"/>
                    <a:pt x="27" y="2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AFE97B-554E-B544-A7DC-8C00BAA92F71}"/>
                </a:ext>
              </a:extLst>
            </p:cNvPr>
            <p:cNvSpPr/>
            <p:nvPr/>
          </p:nvSpPr>
          <p:spPr>
            <a:xfrm>
              <a:off x="255708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1019"/>
                  </a:moveTo>
                  <a:cubicBezTo>
                    <a:pt x="211" y="1016"/>
                    <a:pt x="211" y="1014"/>
                    <a:pt x="195" y="995"/>
                  </a:cubicBezTo>
                  <a:cubicBezTo>
                    <a:pt x="82" y="867"/>
                    <a:pt x="53" y="673"/>
                    <a:pt x="53" y="514"/>
                  </a:cubicBezTo>
                  <a:cubicBezTo>
                    <a:pt x="53" y="336"/>
                    <a:pt x="88" y="157"/>
                    <a:pt x="199" y="28"/>
                  </a:cubicBezTo>
                  <a:cubicBezTo>
                    <a:pt x="211" y="16"/>
                    <a:pt x="211" y="14"/>
                    <a:pt x="211" y="9"/>
                  </a:cubicBezTo>
                  <a:cubicBezTo>
                    <a:pt x="211" y="2"/>
                    <a:pt x="207" y="0"/>
                    <a:pt x="201" y="0"/>
                  </a:cubicBezTo>
                  <a:cubicBezTo>
                    <a:pt x="193" y="0"/>
                    <a:pt x="111" y="70"/>
                    <a:pt x="57" y="201"/>
                  </a:cubicBezTo>
                  <a:cubicBezTo>
                    <a:pt x="10" y="313"/>
                    <a:pt x="0" y="428"/>
                    <a:pt x="0" y="514"/>
                  </a:cubicBezTo>
                  <a:cubicBezTo>
                    <a:pt x="0" y="596"/>
                    <a:pt x="10" y="720"/>
                    <a:pt x="60" y="836"/>
                  </a:cubicBezTo>
                  <a:cubicBezTo>
                    <a:pt x="115" y="963"/>
                    <a:pt x="193" y="1028"/>
                    <a:pt x="201" y="1028"/>
                  </a:cubicBezTo>
                  <a:cubicBezTo>
                    <a:pt x="207" y="1028"/>
                    <a:pt x="211" y="1026"/>
                    <a:pt x="211" y="10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1EA1B707-6FE5-0C40-947F-84252C5193EB}"/>
                </a:ext>
              </a:extLst>
            </p:cNvPr>
            <p:cNvSpPr/>
            <p:nvPr/>
          </p:nvSpPr>
          <p:spPr>
            <a:xfrm>
              <a:off x="266688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A5AD95A-9CC7-2848-9595-3875B5B24E18}"/>
                </a:ext>
              </a:extLst>
            </p:cNvPr>
            <p:cNvSpPr/>
            <p:nvPr/>
          </p:nvSpPr>
          <p:spPr>
            <a:xfrm>
              <a:off x="282060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514"/>
                  </a:moveTo>
                  <a:cubicBezTo>
                    <a:pt x="211" y="435"/>
                    <a:pt x="201" y="311"/>
                    <a:pt x="152" y="194"/>
                  </a:cubicBezTo>
                  <a:cubicBezTo>
                    <a:pt x="96" y="68"/>
                    <a:pt x="18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6" y="35"/>
                  </a:cubicBezTo>
                  <a:cubicBezTo>
                    <a:pt x="107" y="136"/>
                    <a:pt x="158" y="299"/>
                    <a:pt x="158" y="514"/>
                  </a:cubicBezTo>
                  <a:cubicBezTo>
                    <a:pt x="158" y="689"/>
                    <a:pt x="125" y="871"/>
                    <a:pt x="12" y="1000"/>
                  </a:cubicBezTo>
                  <a:cubicBezTo>
                    <a:pt x="0" y="1014"/>
                    <a:pt x="0" y="1016"/>
                    <a:pt x="0" y="1019"/>
                  </a:cubicBezTo>
                  <a:cubicBezTo>
                    <a:pt x="0" y="1026"/>
                    <a:pt x="4" y="1028"/>
                    <a:pt x="8" y="1028"/>
                  </a:cubicBezTo>
                  <a:cubicBezTo>
                    <a:pt x="18" y="1028"/>
                    <a:pt x="101" y="958"/>
                    <a:pt x="154" y="827"/>
                  </a:cubicBezTo>
                  <a:cubicBezTo>
                    <a:pt x="201" y="715"/>
                    <a:pt x="211" y="600"/>
                    <a:pt x="211" y="5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1B8EDA15-BFF8-C34B-95CA-091B13F7CB5F}"/>
                </a:ext>
              </a:extLst>
            </p:cNvPr>
            <p:cNvSpPr/>
            <p:nvPr/>
          </p:nvSpPr>
          <p:spPr>
            <a:xfrm>
              <a:off x="3044520" y="5981400"/>
              <a:ext cx="198360" cy="28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2" h="797">
                  <a:moveTo>
                    <a:pt x="536" y="320"/>
                  </a:moveTo>
                  <a:cubicBezTo>
                    <a:pt x="548" y="315"/>
                    <a:pt x="552" y="308"/>
                    <a:pt x="552" y="299"/>
                  </a:cubicBezTo>
                  <a:cubicBezTo>
                    <a:pt x="552" y="287"/>
                    <a:pt x="550" y="283"/>
                    <a:pt x="536" y="276"/>
                  </a:cubicBezTo>
                  <a:lnTo>
                    <a:pt x="37" y="7"/>
                  </a:lnTo>
                  <a:cubicBezTo>
                    <a:pt x="23" y="0"/>
                    <a:pt x="21" y="0"/>
                    <a:pt x="18" y="0"/>
                  </a:cubicBezTo>
                  <a:cubicBezTo>
                    <a:pt x="6" y="0"/>
                    <a:pt x="0" y="9"/>
                    <a:pt x="0" y="21"/>
                  </a:cubicBezTo>
                  <a:cubicBezTo>
                    <a:pt x="0" y="33"/>
                    <a:pt x="6" y="37"/>
                    <a:pt x="16" y="44"/>
                  </a:cubicBezTo>
                  <a:lnTo>
                    <a:pt x="493" y="297"/>
                  </a:lnTo>
                  <a:lnTo>
                    <a:pt x="18" y="551"/>
                  </a:lnTo>
                  <a:cubicBezTo>
                    <a:pt x="0" y="561"/>
                    <a:pt x="0" y="570"/>
                    <a:pt x="0" y="575"/>
                  </a:cubicBezTo>
                  <a:cubicBezTo>
                    <a:pt x="0" y="586"/>
                    <a:pt x="8" y="596"/>
                    <a:pt x="18" y="596"/>
                  </a:cubicBezTo>
                  <a:cubicBezTo>
                    <a:pt x="21" y="596"/>
                    <a:pt x="23" y="596"/>
                    <a:pt x="35" y="589"/>
                  </a:cubicBezTo>
                  <a:close/>
                  <a:moveTo>
                    <a:pt x="521" y="797"/>
                  </a:moveTo>
                  <a:cubicBezTo>
                    <a:pt x="536" y="797"/>
                    <a:pt x="552" y="797"/>
                    <a:pt x="552" y="776"/>
                  </a:cubicBezTo>
                  <a:cubicBezTo>
                    <a:pt x="552" y="755"/>
                    <a:pt x="534" y="755"/>
                    <a:pt x="521" y="755"/>
                  </a:cubicBezTo>
                  <a:lnTo>
                    <a:pt x="33" y="755"/>
                  </a:lnTo>
                  <a:cubicBezTo>
                    <a:pt x="18" y="755"/>
                    <a:pt x="0" y="755"/>
                    <a:pt x="0" y="776"/>
                  </a:cubicBezTo>
                  <a:cubicBezTo>
                    <a:pt x="0" y="797"/>
                    <a:pt x="16" y="797"/>
                    <a:pt x="31" y="7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882085C0-2808-BD4B-B576-9CE5EF2A3466}"/>
                </a:ext>
              </a:extLst>
            </p:cNvPr>
            <p:cNvSpPr/>
            <p:nvPr/>
          </p:nvSpPr>
          <p:spPr>
            <a:xfrm>
              <a:off x="3377880" y="5963760"/>
              <a:ext cx="231480" cy="26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27">
                  <a:moveTo>
                    <a:pt x="517" y="117"/>
                  </a:moveTo>
                  <a:cubicBezTo>
                    <a:pt x="562" y="37"/>
                    <a:pt x="599" y="35"/>
                    <a:pt x="634" y="33"/>
                  </a:cubicBezTo>
                  <a:cubicBezTo>
                    <a:pt x="644" y="30"/>
                    <a:pt x="644" y="14"/>
                    <a:pt x="644" y="12"/>
                  </a:cubicBezTo>
                  <a:cubicBezTo>
                    <a:pt x="644" y="5"/>
                    <a:pt x="640" y="0"/>
                    <a:pt x="634" y="0"/>
                  </a:cubicBezTo>
                  <a:cubicBezTo>
                    <a:pt x="610" y="0"/>
                    <a:pt x="583" y="2"/>
                    <a:pt x="558" y="2"/>
                  </a:cubicBezTo>
                  <a:cubicBezTo>
                    <a:pt x="530" y="2"/>
                    <a:pt x="499" y="0"/>
                    <a:pt x="470" y="0"/>
                  </a:cubicBezTo>
                  <a:cubicBezTo>
                    <a:pt x="464" y="0"/>
                    <a:pt x="452" y="0"/>
                    <a:pt x="452" y="19"/>
                  </a:cubicBezTo>
                  <a:cubicBezTo>
                    <a:pt x="452" y="30"/>
                    <a:pt x="460" y="33"/>
                    <a:pt x="466" y="33"/>
                  </a:cubicBezTo>
                  <a:cubicBezTo>
                    <a:pt x="491" y="35"/>
                    <a:pt x="509" y="44"/>
                    <a:pt x="509" y="65"/>
                  </a:cubicBezTo>
                  <a:cubicBezTo>
                    <a:pt x="509" y="82"/>
                    <a:pt x="495" y="105"/>
                    <a:pt x="495" y="105"/>
                  </a:cubicBezTo>
                  <a:lnTo>
                    <a:pt x="218" y="607"/>
                  </a:lnTo>
                  <a:lnTo>
                    <a:pt x="156" y="63"/>
                  </a:lnTo>
                  <a:cubicBezTo>
                    <a:pt x="156" y="44"/>
                    <a:pt x="177" y="33"/>
                    <a:pt x="218" y="33"/>
                  </a:cubicBezTo>
                  <a:cubicBezTo>
                    <a:pt x="230" y="33"/>
                    <a:pt x="240" y="33"/>
                    <a:pt x="240" y="12"/>
                  </a:cubicBezTo>
                  <a:cubicBezTo>
                    <a:pt x="240" y="2"/>
                    <a:pt x="234" y="0"/>
                    <a:pt x="228" y="0"/>
                  </a:cubicBezTo>
                  <a:cubicBezTo>
                    <a:pt x="191" y="0"/>
                    <a:pt x="152" y="2"/>
                    <a:pt x="115" y="2"/>
                  </a:cubicBezTo>
                  <a:cubicBezTo>
                    <a:pt x="99" y="2"/>
                    <a:pt x="82" y="2"/>
                    <a:pt x="66" y="2"/>
                  </a:cubicBezTo>
                  <a:cubicBezTo>
                    <a:pt x="49" y="2"/>
                    <a:pt x="33" y="0"/>
                    <a:pt x="16" y="0"/>
                  </a:cubicBezTo>
                  <a:cubicBezTo>
                    <a:pt x="10" y="0"/>
                    <a:pt x="0" y="0"/>
                    <a:pt x="0" y="19"/>
                  </a:cubicBezTo>
                  <a:cubicBezTo>
                    <a:pt x="0" y="33"/>
                    <a:pt x="8" y="33"/>
                    <a:pt x="23" y="33"/>
                  </a:cubicBezTo>
                  <a:cubicBezTo>
                    <a:pt x="74" y="33"/>
                    <a:pt x="74" y="42"/>
                    <a:pt x="76" y="68"/>
                  </a:cubicBezTo>
                  <a:lnTo>
                    <a:pt x="148" y="703"/>
                  </a:lnTo>
                  <a:cubicBezTo>
                    <a:pt x="152" y="722"/>
                    <a:pt x="154" y="727"/>
                    <a:pt x="166" y="727"/>
                  </a:cubicBezTo>
                  <a:cubicBezTo>
                    <a:pt x="181" y="727"/>
                    <a:pt x="185" y="722"/>
                    <a:pt x="191" y="7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BDFFCBA-F8D0-C54F-B893-8A3BBE85AEA7}"/>
                </a:ext>
              </a:extLst>
            </p:cNvPr>
            <p:cNvSpPr/>
            <p:nvPr/>
          </p:nvSpPr>
          <p:spPr>
            <a:xfrm>
              <a:off x="3630600" y="5952600"/>
              <a:ext cx="13644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320">
                  <a:moveTo>
                    <a:pt x="168" y="49"/>
                  </a:moveTo>
                  <a:lnTo>
                    <a:pt x="244" y="49"/>
                  </a:lnTo>
                  <a:cubicBezTo>
                    <a:pt x="234" y="93"/>
                    <a:pt x="222" y="159"/>
                    <a:pt x="222" y="215"/>
                  </a:cubicBezTo>
                  <a:cubicBezTo>
                    <a:pt x="222" y="245"/>
                    <a:pt x="224" y="264"/>
                    <a:pt x="228" y="280"/>
                  </a:cubicBezTo>
                  <a:cubicBezTo>
                    <a:pt x="238" y="315"/>
                    <a:pt x="246" y="320"/>
                    <a:pt x="257" y="320"/>
                  </a:cubicBezTo>
                  <a:cubicBezTo>
                    <a:pt x="271" y="320"/>
                    <a:pt x="285" y="304"/>
                    <a:pt x="285" y="287"/>
                  </a:cubicBezTo>
                  <a:cubicBezTo>
                    <a:pt x="285" y="280"/>
                    <a:pt x="285" y="278"/>
                    <a:pt x="281" y="271"/>
                  </a:cubicBezTo>
                  <a:cubicBezTo>
                    <a:pt x="269" y="243"/>
                    <a:pt x="259" y="203"/>
                    <a:pt x="259" y="143"/>
                  </a:cubicBezTo>
                  <a:cubicBezTo>
                    <a:pt x="259" y="129"/>
                    <a:pt x="259" y="100"/>
                    <a:pt x="267" y="49"/>
                  </a:cubicBezTo>
                  <a:lnTo>
                    <a:pt x="347" y="49"/>
                  </a:lnTo>
                  <a:cubicBezTo>
                    <a:pt x="357" y="49"/>
                    <a:pt x="363" y="49"/>
                    <a:pt x="369" y="44"/>
                  </a:cubicBezTo>
                  <a:cubicBezTo>
                    <a:pt x="378" y="35"/>
                    <a:pt x="380" y="26"/>
                    <a:pt x="380" y="21"/>
                  </a:cubicBezTo>
                  <a:cubicBezTo>
                    <a:pt x="380" y="0"/>
                    <a:pt x="363" y="0"/>
                    <a:pt x="353" y="0"/>
                  </a:cubicBezTo>
                  <a:lnTo>
                    <a:pt x="113" y="0"/>
                  </a:lnTo>
                  <a:cubicBezTo>
                    <a:pt x="88" y="0"/>
                    <a:pt x="70" y="7"/>
                    <a:pt x="41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0" y="107"/>
                  </a:cubicBezTo>
                  <a:cubicBezTo>
                    <a:pt x="18" y="107"/>
                    <a:pt x="18" y="107"/>
                    <a:pt x="23" y="100"/>
                  </a:cubicBezTo>
                  <a:cubicBezTo>
                    <a:pt x="55" y="49"/>
                    <a:pt x="94" y="49"/>
                    <a:pt x="109" y="49"/>
                  </a:cubicBezTo>
                  <a:lnTo>
                    <a:pt x="146" y="49"/>
                  </a:lnTo>
                  <a:cubicBezTo>
                    <a:pt x="127" y="129"/>
                    <a:pt x="92" y="215"/>
                    <a:pt x="74" y="257"/>
                  </a:cubicBezTo>
                  <a:cubicBezTo>
                    <a:pt x="70" y="266"/>
                    <a:pt x="64" y="283"/>
                    <a:pt x="62" y="285"/>
                  </a:cubicBezTo>
                  <a:cubicBezTo>
                    <a:pt x="62" y="287"/>
                    <a:pt x="60" y="292"/>
                    <a:pt x="60" y="297"/>
                  </a:cubicBezTo>
                  <a:cubicBezTo>
                    <a:pt x="60" y="308"/>
                    <a:pt x="68" y="320"/>
                    <a:pt x="82" y="320"/>
                  </a:cubicBezTo>
                  <a:cubicBezTo>
                    <a:pt x="107" y="320"/>
                    <a:pt x="115" y="287"/>
                    <a:pt x="129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8913C73-A9C5-1849-9AED-31568B02C361}"/>
                </a:ext>
              </a:extLst>
            </p:cNvPr>
            <p:cNvSpPr/>
            <p:nvPr/>
          </p:nvSpPr>
          <p:spPr>
            <a:xfrm>
              <a:off x="382860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1019"/>
                  </a:moveTo>
                  <a:cubicBezTo>
                    <a:pt x="211" y="1016"/>
                    <a:pt x="211" y="1014"/>
                    <a:pt x="195" y="995"/>
                  </a:cubicBezTo>
                  <a:cubicBezTo>
                    <a:pt x="82" y="867"/>
                    <a:pt x="53" y="673"/>
                    <a:pt x="53" y="514"/>
                  </a:cubicBezTo>
                  <a:cubicBezTo>
                    <a:pt x="53" y="336"/>
                    <a:pt x="88" y="157"/>
                    <a:pt x="199" y="28"/>
                  </a:cubicBezTo>
                  <a:cubicBezTo>
                    <a:pt x="211" y="16"/>
                    <a:pt x="211" y="14"/>
                    <a:pt x="211" y="9"/>
                  </a:cubicBezTo>
                  <a:cubicBezTo>
                    <a:pt x="211" y="2"/>
                    <a:pt x="207" y="0"/>
                    <a:pt x="201" y="0"/>
                  </a:cubicBezTo>
                  <a:cubicBezTo>
                    <a:pt x="193" y="0"/>
                    <a:pt x="111" y="70"/>
                    <a:pt x="57" y="201"/>
                  </a:cubicBezTo>
                  <a:cubicBezTo>
                    <a:pt x="10" y="313"/>
                    <a:pt x="0" y="428"/>
                    <a:pt x="0" y="514"/>
                  </a:cubicBezTo>
                  <a:cubicBezTo>
                    <a:pt x="0" y="596"/>
                    <a:pt x="10" y="720"/>
                    <a:pt x="60" y="836"/>
                  </a:cubicBezTo>
                  <a:cubicBezTo>
                    <a:pt x="115" y="963"/>
                    <a:pt x="193" y="1028"/>
                    <a:pt x="201" y="1028"/>
                  </a:cubicBezTo>
                  <a:cubicBezTo>
                    <a:pt x="207" y="1028"/>
                    <a:pt x="211" y="1026"/>
                    <a:pt x="211" y="10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34FC059-3C3E-094E-8723-53CC52434643}"/>
                </a:ext>
              </a:extLst>
            </p:cNvPr>
            <p:cNvSpPr/>
            <p:nvPr/>
          </p:nvSpPr>
          <p:spPr>
            <a:xfrm>
              <a:off x="393948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153333C7-11C7-9D4E-8B98-69CAEE486EE0}"/>
                </a:ext>
              </a:extLst>
            </p:cNvPr>
            <p:cNvSpPr/>
            <p:nvPr/>
          </p:nvSpPr>
          <p:spPr>
            <a:xfrm>
              <a:off x="409248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514"/>
                  </a:moveTo>
                  <a:cubicBezTo>
                    <a:pt x="211" y="435"/>
                    <a:pt x="201" y="311"/>
                    <a:pt x="152" y="194"/>
                  </a:cubicBezTo>
                  <a:cubicBezTo>
                    <a:pt x="96" y="68"/>
                    <a:pt x="18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6" y="35"/>
                  </a:cubicBezTo>
                  <a:cubicBezTo>
                    <a:pt x="107" y="136"/>
                    <a:pt x="158" y="299"/>
                    <a:pt x="158" y="514"/>
                  </a:cubicBezTo>
                  <a:cubicBezTo>
                    <a:pt x="158" y="689"/>
                    <a:pt x="125" y="871"/>
                    <a:pt x="12" y="1000"/>
                  </a:cubicBezTo>
                  <a:cubicBezTo>
                    <a:pt x="0" y="1014"/>
                    <a:pt x="0" y="1016"/>
                    <a:pt x="0" y="1019"/>
                  </a:cubicBezTo>
                  <a:cubicBezTo>
                    <a:pt x="0" y="1026"/>
                    <a:pt x="4" y="1028"/>
                    <a:pt x="8" y="1028"/>
                  </a:cubicBezTo>
                  <a:cubicBezTo>
                    <a:pt x="18" y="1028"/>
                    <a:pt x="101" y="958"/>
                    <a:pt x="154" y="827"/>
                  </a:cubicBezTo>
                  <a:cubicBezTo>
                    <a:pt x="201" y="715"/>
                    <a:pt x="211" y="600"/>
                    <a:pt x="211" y="5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F0EF3F8-D234-084A-8862-4753012F4683}"/>
                </a:ext>
              </a:extLst>
            </p:cNvPr>
            <p:cNvSpPr/>
            <p:nvPr/>
          </p:nvSpPr>
          <p:spPr>
            <a:xfrm>
              <a:off x="4227479" y="6177240"/>
              <a:ext cx="381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308">
                  <a:moveTo>
                    <a:pt x="107" y="107"/>
                  </a:moveTo>
                  <a:cubicBezTo>
                    <a:pt x="107" y="40"/>
                    <a:pt x="84" y="0"/>
                    <a:pt x="49" y="0"/>
                  </a:cubicBezTo>
                  <a:cubicBezTo>
                    <a:pt x="18" y="0"/>
                    <a:pt x="0" y="26"/>
                    <a:pt x="0" y="54"/>
                  </a:cubicBezTo>
                  <a:cubicBezTo>
                    <a:pt x="0" y="82"/>
                    <a:pt x="18" y="110"/>
                    <a:pt x="49" y="110"/>
                  </a:cubicBezTo>
                  <a:cubicBezTo>
                    <a:pt x="60" y="110"/>
                    <a:pt x="72" y="105"/>
                    <a:pt x="80" y="96"/>
                  </a:cubicBezTo>
                  <a:cubicBezTo>
                    <a:pt x="84" y="93"/>
                    <a:pt x="84" y="93"/>
                    <a:pt x="86" y="93"/>
                  </a:cubicBezTo>
                  <a:cubicBezTo>
                    <a:pt x="86" y="93"/>
                    <a:pt x="88" y="93"/>
                    <a:pt x="88" y="107"/>
                  </a:cubicBezTo>
                  <a:cubicBezTo>
                    <a:pt x="88" y="185"/>
                    <a:pt x="55" y="248"/>
                    <a:pt x="25" y="280"/>
                  </a:cubicBezTo>
                  <a:cubicBezTo>
                    <a:pt x="14" y="292"/>
                    <a:pt x="14" y="294"/>
                    <a:pt x="14" y="297"/>
                  </a:cubicBezTo>
                  <a:cubicBezTo>
                    <a:pt x="14" y="306"/>
                    <a:pt x="18" y="308"/>
                    <a:pt x="25" y="308"/>
                  </a:cubicBezTo>
                  <a:cubicBezTo>
                    <a:pt x="35" y="308"/>
                    <a:pt x="107" y="229"/>
                    <a:pt x="10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F137BEB-8115-CE44-96F7-999CA5D3285E}"/>
                </a:ext>
              </a:extLst>
            </p:cNvPr>
            <p:cNvSpPr/>
            <p:nvPr/>
          </p:nvSpPr>
          <p:spPr>
            <a:xfrm>
              <a:off x="4343760" y="5960160"/>
              <a:ext cx="180720" cy="26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738">
                  <a:moveTo>
                    <a:pt x="499" y="40"/>
                  </a:moveTo>
                  <a:cubicBezTo>
                    <a:pt x="503" y="28"/>
                    <a:pt x="503" y="26"/>
                    <a:pt x="503" y="21"/>
                  </a:cubicBezTo>
                  <a:cubicBezTo>
                    <a:pt x="503" y="9"/>
                    <a:pt x="497" y="0"/>
                    <a:pt x="484" y="0"/>
                  </a:cubicBezTo>
                  <a:cubicBezTo>
                    <a:pt x="474" y="0"/>
                    <a:pt x="468" y="12"/>
                    <a:pt x="464" y="23"/>
                  </a:cubicBezTo>
                  <a:lnTo>
                    <a:pt x="390" y="250"/>
                  </a:lnTo>
                  <a:lnTo>
                    <a:pt x="115" y="250"/>
                  </a:lnTo>
                  <a:lnTo>
                    <a:pt x="39" y="23"/>
                  </a:lnTo>
                  <a:cubicBezTo>
                    <a:pt x="35" y="9"/>
                    <a:pt x="31" y="0"/>
                    <a:pt x="18" y="0"/>
                  </a:cubicBezTo>
                  <a:cubicBezTo>
                    <a:pt x="8" y="0"/>
                    <a:pt x="0" y="9"/>
                    <a:pt x="0" y="21"/>
                  </a:cubicBezTo>
                  <a:cubicBezTo>
                    <a:pt x="0" y="23"/>
                    <a:pt x="0" y="26"/>
                    <a:pt x="6" y="40"/>
                  </a:cubicBezTo>
                  <a:lnTo>
                    <a:pt x="230" y="713"/>
                  </a:lnTo>
                  <a:cubicBezTo>
                    <a:pt x="236" y="729"/>
                    <a:pt x="240" y="738"/>
                    <a:pt x="252" y="738"/>
                  </a:cubicBezTo>
                  <a:cubicBezTo>
                    <a:pt x="265" y="738"/>
                    <a:pt x="269" y="727"/>
                    <a:pt x="271" y="715"/>
                  </a:cubicBezTo>
                  <a:close/>
                  <a:moveTo>
                    <a:pt x="129" y="292"/>
                  </a:moveTo>
                  <a:lnTo>
                    <a:pt x="376" y="292"/>
                  </a:lnTo>
                  <a:lnTo>
                    <a:pt x="252" y="6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A760A276-A22D-4242-8F48-E6FC7CC0A19D}"/>
                </a:ext>
              </a:extLst>
            </p:cNvPr>
            <p:cNvSpPr/>
            <p:nvPr/>
          </p:nvSpPr>
          <p:spPr>
            <a:xfrm>
              <a:off x="454032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4F17D61-36FC-3041-804E-484493A7E6F1}"/>
                </a:ext>
              </a:extLst>
            </p:cNvPr>
            <p:cNvSpPr/>
            <p:nvPr/>
          </p:nvSpPr>
          <p:spPr>
            <a:xfrm>
              <a:off x="4791960" y="6016680"/>
              <a:ext cx="163080" cy="21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598">
                  <a:moveTo>
                    <a:pt x="421" y="320"/>
                  </a:moveTo>
                  <a:cubicBezTo>
                    <a:pt x="437" y="320"/>
                    <a:pt x="454" y="320"/>
                    <a:pt x="454" y="299"/>
                  </a:cubicBezTo>
                  <a:cubicBezTo>
                    <a:pt x="454" y="278"/>
                    <a:pt x="437" y="278"/>
                    <a:pt x="421" y="278"/>
                  </a:cubicBezTo>
                  <a:lnTo>
                    <a:pt x="37" y="278"/>
                  </a:lnTo>
                  <a:cubicBezTo>
                    <a:pt x="47" y="140"/>
                    <a:pt x="152" y="42"/>
                    <a:pt x="279" y="42"/>
                  </a:cubicBezTo>
                  <a:lnTo>
                    <a:pt x="421" y="42"/>
                  </a:lnTo>
                  <a:cubicBezTo>
                    <a:pt x="437" y="42"/>
                    <a:pt x="454" y="42"/>
                    <a:pt x="454" y="21"/>
                  </a:cubicBezTo>
                  <a:cubicBezTo>
                    <a:pt x="454" y="0"/>
                    <a:pt x="437" y="0"/>
                    <a:pt x="421" y="0"/>
                  </a:cubicBezTo>
                  <a:lnTo>
                    <a:pt x="277" y="0"/>
                  </a:lnTo>
                  <a:cubicBezTo>
                    <a:pt x="123" y="0"/>
                    <a:pt x="0" y="133"/>
                    <a:pt x="0" y="299"/>
                  </a:cubicBezTo>
                  <a:cubicBezTo>
                    <a:pt x="0" y="463"/>
                    <a:pt x="123" y="598"/>
                    <a:pt x="277" y="598"/>
                  </a:cubicBezTo>
                  <a:lnTo>
                    <a:pt x="421" y="598"/>
                  </a:lnTo>
                  <a:cubicBezTo>
                    <a:pt x="437" y="598"/>
                    <a:pt x="454" y="598"/>
                    <a:pt x="454" y="577"/>
                  </a:cubicBezTo>
                  <a:cubicBezTo>
                    <a:pt x="454" y="556"/>
                    <a:pt x="437" y="556"/>
                    <a:pt x="421" y="556"/>
                  </a:cubicBezTo>
                  <a:lnTo>
                    <a:pt x="279" y="556"/>
                  </a:lnTo>
                  <a:cubicBezTo>
                    <a:pt x="152" y="556"/>
                    <a:pt x="47" y="458"/>
                    <a:pt x="3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3C9241D-03EC-C245-B099-7CB3164369F9}"/>
                </a:ext>
              </a:extLst>
            </p:cNvPr>
            <p:cNvSpPr/>
            <p:nvPr/>
          </p:nvSpPr>
          <p:spPr>
            <a:xfrm>
              <a:off x="5076720" y="5956199"/>
              <a:ext cx="202680" cy="268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4" h="748">
                  <a:moveTo>
                    <a:pt x="88" y="500"/>
                  </a:moveTo>
                  <a:cubicBezTo>
                    <a:pt x="99" y="495"/>
                    <a:pt x="131" y="472"/>
                    <a:pt x="131" y="458"/>
                  </a:cubicBezTo>
                  <a:cubicBezTo>
                    <a:pt x="131" y="451"/>
                    <a:pt x="125" y="451"/>
                    <a:pt x="119" y="451"/>
                  </a:cubicBezTo>
                  <a:cubicBezTo>
                    <a:pt x="88" y="451"/>
                    <a:pt x="0" y="495"/>
                    <a:pt x="0" y="598"/>
                  </a:cubicBezTo>
                  <a:cubicBezTo>
                    <a:pt x="0" y="673"/>
                    <a:pt x="74" y="748"/>
                    <a:pt x="185" y="748"/>
                  </a:cubicBezTo>
                  <a:cubicBezTo>
                    <a:pt x="330" y="748"/>
                    <a:pt x="503" y="633"/>
                    <a:pt x="503" y="493"/>
                  </a:cubicBezTo>
                  <a:cubicBezTo>
                    <a:pt x="503" y="395"/>
                    <a:pt x="413" y="348"/>
                    <a:pt x="339" y="311"/>
                  </a:cubicBezTo>
                  <a:cubicBezTo>
                    <a:pt x="275" y="278"/>
                    <a:pt x="234" y="234"/>
                    <a:pt x="234" y="175"/>
                  </a:cubicBezTo>
                  <a:cubicBezTo>
                    <a:pt x="234" y="154"/>
                    <a:pt x="242" y="114"/>
                    <a:pt x="269" y="86"/>
                  </a:cubicBezTo>
                  <a:cubicBezTo>
                    <a:pt x="298" y="61"/>
                    <a:pt x="347" y="56"/>
                    <a:pt x="359" y="56"/>
                  </a:cubicBezTo>
                  <a:cubicBezTo>
                    <a:pt x="369" y="56"/>
                    <a:pt x="408" y="58"/>
                    <a:pt x="447" y="77"/>
                  </a:cubicBezTo>
                  <a:cubicBezTo>
                    <a:pt x="464" y="86"/>
                    <a:pt x="489" y="98"/>
                    <a:pt x="489" y="143"/>
                  </a:cubicBezTo>
                  <a:cubicBezTo>
                    <a:pt x="489" y="157"/>
                    <a:pt x="486" y="164"/>
                    <a:pt x="484" y="173"/>
                  </a:cubicBezTo>
                  <a:cubicBezTo>
                    <a:pt x="482" y="178"/>
                    <a:pt x="482" y="182"/>
                    <a:pt x="482" y="185"/>
                  </a:cubicBezTo>
                  <a:cubicBezTo>
                    <a:pt x="482" y="192"/>
                    <a:pt x="489" y="192"/>
                    <a:pt x="491" y="192"/>
                  </a:cubicBezTo>
                  <a:cubicBezTo>
                    <a:pt x="503" y="192"/>
                    <a:pt x="525" y="182"/>
                    <a:pt x="544" y="164"/>
                  </a:cubicBezTo>
                  <a:cubicBezTo>
                    <a:pt x="554" y="154"/>
                    <a:pt x="564" y="140"/>
                    <a:pt x="564" y="100"/>
                  </a:cubicBezTo>
                  <a:cubicBezTo>
                    <a:pt x="564" y="49"/>
                    <a:pt x="542" y="35"/>
                    <a:pt x="517" y="23"/>
                  </a:cubicBezTo>
                  <a:cubicBezTo>
                    <a:pt x="474" y="0"/>
                    <a:pt x="433" y="0"/>
                    <a:pt x="421" y="0"/>
                  </a:cubicBezTo>
                  <a:cubicBezTo>
                    <a:pt x="302" y="0"/>
                    <a:pt x="156" y="103"/>
                    <a:pt x="156" y="220"/>
                  </a:cubicBezTo>
                  <a:cubicBezTo>
                    <a:pt x="156" y="306"/>
                    <a:pt x="236" y="348"/>
                    <a:pt x="279" y="369"/>
                  </a:cubicBezTo>
                  <a:cubicBezTo>
                    <a:pt x="343" y="402"/>
                    <a:pt x="425" y="451"/>
                    <a:pt x="425" y="537"/>
                  </a:cubicBezTo>
                  <a:cubicBezTo>
                    <a:pt x="425" y="605"/>
                    <a:pt x="382" y="692"/>
                    <a:pt x="244" y="692"/>
                  </a:cubicBezTo>
                  <a:cubicBezTo>
                    <a:pt x="152" y="692"/>
                    <a:pt x="76" y="624"/>
                    <a:pt x="76" y="554"/>
                  </a:cubicBezTo>
                  <a:cubicBezTo>
                    <a:pt x="76" y="535"/>
                    <a:pt x="82" y="516"/>
                    <a:pt x="88" y="5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20400441-4808-164E-96A9-056865D8B521}"/>
              </a:ext>
            </a:extLst>
          </p:cNvPr>
          <p:cNvSpPr txBox="1"/>
          <p:nvPr/>
        </p:nvSpPr>
        <p:spPr>
          <a:xfrm>
            <a:off x="6940914" y="5814733"/>
            <a:ext cx="1541745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(SB, </a:t>
            </a:r>
            <a:r>
              <a:rPr lang="en-US" dirty="0" err="1">
                <a:latin typeface="Liberation Sans" pitchFamily="18"/>
                <a:ea typeface="Noto Sans CJK SC Regular" pitchFamily="2"/>
                <a:cs typeface="FreeSans" pitchFamily="2"/>
              </a:rPr>
              <a:t>eqn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 4.7)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B58CD7A-28E0-AC48-A641-B6CAE26B2C64}"/>
              </a:ext>
            </a:extLst>
          </p:cNvPr>
          <p:cNvSpPr txBox="1"/>
          <p:nvPr/>
        </p:nvSpPr>
        <p:spPr>
          <a:xfrm>
            <a:off x="5852161" y="6574978"/>
            <a:ext cx="1541745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(SB, eqn 4.8)</a:t>
            </a: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C49C817E-6C2E-794D-AD4D-035B249784F1}"/>
              </a:ext>
            </a:extLst>
          </p:cNvPr>
          <p:cNvSpPr/>
          <p:nvPr/>
        </p:nvSpPr>
        <p:spPr>
          <a:xfrm>
            <a:off x="3294360" y="2915219"/>
            <a:ext cx="6309360" cy="1371599"/>
          </a:xfrm>
          <a:custGeom>
            <a:avLst>
              <a:gd name="f0" fmla="val 3679"/>
              <a:gd name="f1" fmla="val 2959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Policy       is at least as good as</a:t>
            </a:r>
          </a:p>
        </p:txBody>
      </p:sp>
      <p:grpSp>
        <p:nvGrpSpPr>
          <p:cNvPr id="127" name="Group 126" descr="28§display§\pi§svg§600§FALSE" title="TexMaths">
            <a:extLst>
              <a:ext uri="{FF2B5EF4-FFF2-40B4-BE49-F238E27FC236}">
                <a16:creationId xmlns:a16="http://schemas.microsoft.com/office/drawing/2014/main" id="{4A03C733-A565-EB48-B71B-91EEF3191D2E}"/>
              </a:ext>
            </a:extLst>
          </p:cNvPr>
          <p:cNvGrpSpPr/>
          <p:nvPr/>
        </p:nvGrpSpPr>
        <p:grpSpPr>
          <a:xfrm>
            <a:off x="8858520" y="3503098"/>
            <a:ext cx="267840" cy="195120"/>
            <a:chOff x="8858520" y="2831760"/>
            <a:chExt cx="267840" cy="195120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FA70574C-7092-3A47-805B-ED913F33F26A}"/>
                </a:ext>
              </a:extLst>
            </p:cNvPr>
            <p:cNvSpPr/>
            <p:nvPr/>
          </p:nvSpPr>
          <p:spPr>
            <a:xfrm>
              <a:off x="8858520" y="2832840"/>
              <a:ext cx="267840" cy="18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6">
                  <a:moveTo>
                    <a:pt x="373" y="526"/>
                  </a:moveTo>
                  <a:lnTo>
                    <a:pt x="0" y="526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3BD93AC1-9653-BA48-A5A1-B21B32788C71}"/>
                </a:ext>
              </a:extLst>
            </p:cNvPr>
            <p:cNvSpPr/>
            <p:nvPr/>
          </p:nvSpPr>
          <p:spPr>
            <a:xfrm>
              <a:off x="8870760" y="2831760"/>
              <a:ext cx="239760" cy="19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3">
                  <a:moveTo>
                    <a:pt x="294" y="72"/>
                  </a:moveTo>
                  <a:lnTo>
                    <a:pt x="434" y="72"/>
                  </a:lnTo>
                  <a:cubicBezTo>
                    <a:pt x="392" y="253"/>
                    <a:pt x="381" y="306"/>
                    <a:pt x="381" y="390"/>
                  </a:cubicBezTo>
                  <a:cubicBezTo>
                    <a:pt x="381" y="407"/>
                    <a:pt x="381" y="440"/>
                    <a:pt x="392" y="482"/>
                  </a:cubicBezTo>
                  <a:cubicBezTo>
                    <a:pt x="403" y="537"/>
                    <a:pt x="417" y="543"/>
                    <a:pt x="437" y="543"/>
                  </a:cubicBezTo>
                  <a:cubicBezTo>
                    <a:pt x="462" y="543"/>
                    <a:pt x="487" y="521"/>
                    <a:pt x="487" y="496"/>
                  </a:cubicBezTo>
                  <a:cubicBezTo>
                    <a:pt x="487" y="490"/>
                    <a:pt x="487" y="487"/>
                    <a:pt x="479" y="471"/>
                  </a:cubicBezTo>
                  <a:cubicBezTo>
                    <a:pt x="443" y="381"/>
                    <a:pt x="443" y="301"/>
                    <a:pt x="443" y="267"/>
                  </a:cubicBezTo>
                  <a:cubicBezTo>
                    <a:pt x="443" y="200"/>
                    <a:pt x="451" y="136"/>
                    <a:pt x="465" y="72"/>
                  </a:cubicBezTo>
                  <a:lnTo>
                    <a:pt x="608" y="72"/>
                  </a:lnTo>
                  <a:cubicBezTo>
                    <a:pt x="622" y="72"/>
                    <a:pt x="667" y="72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8"/>
                  </a:cubicBezTo>
                  <a:cubicBezTo>
                    <a:pt x="31" y="106"/>
                    <a:pt x="0" y="162"/>
                    <a:pt x="0" y="167"/>
                  </a:cubicBezTo>
                  <a:cubicBezTo>
                    <a:pt x="0" y="170"/>
                    <a:pt x="0" y="181"/>
                    <a:pt x="14" y="181"/>
                  </a:cubicBezTo>
                  <a:cubicBezTo>
                    <a:pt x="25" y="181"/>
                    <a:pt x="28" y="175"/>
                    <a:pt x="34" y="167"/>
                  </a:cubicBezTo>
                  <a:cubicBezTo>
                    <a:pt x="95" y="72"/>
                    <a:pt x="168" y="72"/>
                    <a:pt x="190" y="72"/>
                  </a:cubicBezTo>
                  <a:lnTo>
                    <a:pt x="263" y="72"/>
                  </a:lnTo>
                  <a:cubicBezTo>
                    <a:pt x="221" y="220"/>
                    <a:pt x="157" y="368"/>
                    <a:pt x="104" y="482"/>
                  </a:cubicBezTo>
                  <a:cubicBezTo>
                    <a:pt x="95" y="498"/>
                    <a:pt x="95" y="501"/>
                    <a:pt x="95" y="510"/>
                  </a:cubicBezTo>
                  <a:cubicBezTo>
                    <a:pt x="95" y="535"/>
                    <a:pt x="115" y="543"/>
                    <a:pt x="129" y="543"/>
                  </a:cubicBezTo>
                  <a:cubicBezTo>
                    <a:pt x="168" y="543"/>
                    <a:pt x="176" y="510"/>
                    <a:pt x="190" y="462"/>
                  </a:cubicBezTo>
                  <a:cubicBezTo>
                    <a:pt x="210" y="407"/>
                    <a:pt x="210" y="404"/>
                    <a:pt x="224" y="3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0" name="Group 129" descr="28§display§\pi'§svg§600§FALSE" title="TexMaths">
            <a:extLst>
              <a:ext uri="{FF2B5EF4-FFF2-40B4-BE49-F238E27FC236}">
                <a16:creationId xmlns:a16="http://schemas.microsoft.com/office/drawing/2014/main" id="{87B0BFF0-60DB-0B49-8B62-B14C1AA4E678}"/>
              </a:ext>
            </a:extLst>
          </p:cNvPr>
          <p:cNvGrpSpPr/>
          <p:nvPr/>
        </p:nvGrpSpPr>
        <p:grpSpPr>
          <a:xfrm>
            <a:off x="5148360" y="3351178"/>
            <a:ext cx="369719" cy="361440"/>
            <a:chOff x="5148360" y="2679840"/>
            <a:chExt cx="369719" cy="361440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2D133668-16FB-EB4E-98E6-84250346322A}"/>
                </a:ext>
              </a:extLst>
            </p:cNvPr>
            <p:cNvSpPr/>
            <p:nvPr/>
          </p:nvSpPr>
          <p:spPr>
            <a:xfrm>
              <a:off x="5148360" y="2682000"/>
              <a:ext cx="369719" cy="35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8" h="988">
                  <a:moveTo>
                    <a:pt x="515" y="988"/>
                  </a:moveTo>
                  <a:lnTo>
                    <a:pt x="0" y="988"/>
                  </a:lnTo>
                  <a:lnTo>
                    <a:pt x="0" y="0"/>
                  </a:lnTo>
                  <a:lnTo>
                    <a:pt x="1028" y="0"/>
                  </a:lnTo>
                  <a:lnTo>
                    <a:pt x="1028" y="9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0282E19F-49D1-DD40-A0C2-D34CFCDA2F59}"/>
                </a:ext>
              </a:extLst>
            </p:cNvPr>
            <p:cNvSpPr/>
            <p:nvPr/>
          </p:nvSpPr>
          <p:spPr>
            <a:xfrm>
              <a:off x="5160600" y="284508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3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7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CB52D976-050F-D24F-B871-F1EDD1403DCC}"/>
                </a:ext>
              </a:extLst>
            </p:cNvPr>
            <p:cNvSpPr/>
            <p:nvPr/>
          </p:nvSpPr>
          <p:spPr>
            <a:xfrm>
              <a:off x="5430600" y="2679840"/>
              <a:ext cx="781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48">
                  <a:moveTo>
                    <a:pt x="210" y="76"/>
                  </a:moveTo>
                  <a:cubicBezTo>
                    <a:pt x="218" y="62"/>
                    <a:pt x="218" y="53"/>
                    <a:pt x="218" y="48"/>
                  </a:cubicBezTo>
                  <a:cubicBezTo>
                    <a:pt x="218" y="20"/>
                    <a:pt x="193" y="0"/>
                    <a:pt x="168" y="0"/>
                  </a:cubicBezTo>
                  <a:cubicBezTo>
                    <a:pt x="134" y="0"/>
                    <a:pt x="123" y="28"/>
                    <a:pt x="120" y="42"/>
                  </a:cubicBezTo>
                  <a:lnTo>
                    <a:pt x="6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8" y="448"/>
                    <a:pt x="34" y="448"/>
                  </a:cubicBezTo>
                  <a:cubicBezTo>
                    <a:pt x="39" y="448"/>
                    <a:pt x="42" y="448"/>
                    <a:pt x="4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4" name="Title 133">
            <a:extLst>
              <a:ext uri="{FF2B5EF4-FFF2-40B4-BE49-F238E27FC236}">
                <a16:creationId xmlns:a16="http://schemas.microsoft.com/office/drawing/2014/main" id="{9AB5CE06-E3FE-274A-BCDE-D61CDF47A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51935"/>
          </a:xfrm>
        </p:spPr>
        <p:txBody>
          <a:bodyPr/>
          <a:lstStyle/>
          <a:p>
            <a:r>
              <a:rPr lang="en-US" dirty="0"/>
              <a:t>Policy Improvement</a:t>
            </a:r>
          </a:p>
        </p:txBody>
      </p:sp>
      <p:grpSp>
        <p:nvGrpSpPr>
          <p:cNvPr id="135" name="Group 134" descr="18§display§V^\pi(s)§svg§600§FALSE" title="TexMaths">
            <a:extLst>
              <a:ext uri="{FF2B5EF4-FFF2-40B4-BE49-F238E27FC236}">
                <a16:creationId xmlns:a16="http://schemas.microsoft.com/office/drawing/2014/main" id="{9AC34E74-5C45-8D40-9BA9-B63C890BEA78}"/>
              </a:ext>
            </a:extLst>
          </p:cNvPr>
          <p:cNvGrpSpPr/>
          <p:nvPr/>
        </p:nvGrpSpPr>
        <p:grpSpPr>
          <a:xfrm>
            <a:off x="4431612" y="2154537"/>
            <a:ext cx="736920" cy="284760"/>
            <a:chOff x="5114520" y="1483199"/>
            <a:chExt cx="736920" cy="284760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9FF5D88-23B8-BD4A-BCB1-8040C4A9C771}"/>
                </a:ext>
              </a:extLst>
            </p:cNvPr>
            <p:cNvSpPr/>
            <p:nvPr/>
          </p:nvSpPr>
          <p:spPr>
            <a:xfrm>
              <a:off x="5114520" y="1483919"/>
              <a:ext cx="73692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8" h="790">
                  <a:moveTo>
                    <a:pt x="1024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2048" y="0"/>
                  </a:lnTo>
                  <a:lnTo>
                    <a:pt x="2048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8A5ED8B9-2BD5-7244-8553-631A4412D697}"/>
                </a:ext>
              </a:extLst>
            </p:cNvPr>
            <p:cNvSpPr/>
            <p:nvPr/>
          </p:nvSpPr>
          <p:spPr>
            <a:xfrm>
              <a:off x="5130720" y="1501920"/>
              <a:ext cx="20304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560">
                  <a:moveTo>
                    <a:pt x="454" y="90"/>
                  </a:moveTo>
                  <a:cubicBezTo>
                    <a:pt x="493" y="29"/>
                    <a:pt x="525" y="27"/>
                    <a:pt x="556" y="25"/>
                  </a:cubicBezTo>
                  <a:cubicBezTo>
                    <a:pt x="565" y="23"/>
                    <a:pt x="565" y="11"/>
                    <a:pt x="565" y="9"/>
                  </a:cubicBezTo>
                  <a:cubicBezTo>
                    <a:pt x="565" y="4"/>
                    <a:pt x="561" y="0"/>
                    <a:pt x="556" y="0"/>
                  </a:cubicBezTo>
                  <a:cubicBezTo>
                    <a:pt x="534" y="0"/>
                    <a:pt x="511" y="2"/>
                    <a:pt x="490" y="2"/>
                  </a:cubicBezTo>
                  <a:cubicBezTo>
                    <a:pt x="464" y="2"/>
                    <a:pt x="437" y="0"/>
                    <a:pt x="412" y="0"/>
                  </a:cubicBezTo>
                  <a:cubicBezTo>
                    <a:pt x="407" y="0"/>
                    <a:pt x="396" y="0"/>
                    <a:pt x="396" y="14"/>
                  </a:cubicBezTo>
                  <a:cubicBezTo>
                    <a:pt x="396" y="23"/>
                    <a:pt x="403" y="25"/>
                    <a:pt x="409" y="25"/>
                  </a:cubicBezTo>
                  <a:cubicBezTo>
                    <a:pt x="430" y="27"/>
                    <a:pt x="446" y="34"/>
                    <a:pt x="446" y="50"/>
                  </a:cubicBezTo>
                  <a:cubicBezTo>
                    <a:pt x="446" y="63"/>
                    <a:pt x="434" y="81"/>
                    <a:pt x="434" y="81"/>
                  </a:cubicBezTo>
                  <a:lnTo>
                    <a:pt x="191" y="468"/>
                  </a:lnTo>
                  <a:lnTo>
                    <a:pt x="137" y="49"/>
                  </a:lnTo>
                  <a:cubicBezTo>
                    <a:pt x="137" y="34"/>
                    <a:pt x="155" y="25"/>
                    <a:pt x="191" y="25"/>
                  </a:cubicBezTo>
                  <a:cubicBezTo>
                    <a:pt x="202" y="25"/>
                    <a:pt x="211" y="25"/>
                    <a:pt x="211" y="9"/>
                  </a:cubicBezTo>
                  <a:cubicBezTo>
                    <a:pt x="211" y="2"/>
                    <a:pt x="205" y="0"/>
                    <a:pt x="200" y="0"/>
                  </a:cubicBezTo>
                  <a:cubicBezTo>
                    <a:pt x="167" y="0"/>
                    <a:pt x="133" y="2"/>
                    <a:pt x="101" y="2"/>
                  </a:cubicBezTo>
                  <a:cubicBezTo>
                    <a:pt x="86" y="2"/>
                    <a:pt x="72" y="2"/>
                    <a:pt x="58" y="2"/>
                  </a:cubicBezTo>
                  <a:cubicBezTo>
                    <a:pt x="43" y="2"/>
                    <a:pt x="29" y="0"/>
                    <a:pt x="14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5" y="25"/>
                    <a:pt x="65" y="32"/>
                    <a:pt x="67" y="52"/>
                  </a:cubicBezTo>
                  <a:lnTo>
                    <a:pt x="130" y="542"/>
                  </a:lnTo>
                  <a:cubicBezTo>
                    <a:pt x="133" y="556"/>
                    <a:pt x="135" y="560"/>
                    <a:pt x="146" y="560"/>
                  </a:cubicBezTo>
                  <a:cubicBezTo>
                    <a:pt x="158" y="560"/>
                    <a:pt x="162" y="556"/>
                    <a:pt x="167" y="5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1A9F520-30C0-5046-B584-D8CC7B8F4026}"/>
                </a:ext>
              </a:extLst>
            </p:cNvPr>
            <p:cNvSpPr/>
            <p:nvPr/>
          </p:nvSpPr>
          <p:spPr>
            <a:xfrm>
              <a:off x="5352120" y="1492919"/>
              <a:ext cx="119520" cy="8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247">
                  <a:moveTo>
                    <a:pt x="148" y="38"/>
                  </a:moveTo>
                  <a:lnTo>
                    <a:pt x="214" y="38"/>
                  </a:lnTo>
                  <a:cubicBezTo>
                    <a:pt x="205" y="72"/>
                    <a:pt x="194" y="122"/>
                    <a:pt x="194" y="166"/>
                  </a:cubicBezTo>
                  <a:cubicBezTo>
                    <a:pt x="194" y="189"/>
                    <a:pt x="196" y="203"/>
                    <a:pt x="200" y="216"/>
                  </a:cubicBezTo>
                  <a:cubicBezTo>
                    <a:pt x="209" y="243"/>
                    <a:pt x="216" y="247"/>
                    <a:pt x="225" y="247"/>
                  </a:cubicBezTo>
                  <a:cubicBezTo>
                    <a:pt x="238" y="247"/>
                    <a:pt x="250" y="234"/>
                    <a:pt x="250" y="221"/>
                  </a:cubicBezTo>
                  <a:cubicBezTo>
                    <a:pt x="250" y="216"/>
                    <a:pt x="250" y="214"/>
                    <a:pt x="247" y="209"/>
                  </a:cubicBezTo>
                  <a:cubicBezTo>
                    <a:pt x="236" y="187"/>
                    <a:pt x="227" y="157"/>
                    <a:pt x="227" y="110"/>
                  </a:cubicBezTo>
                  <a:cubicBezTo>
                    <a:pt x="227" y="99"/>
                    <a:pt x="227" y="77"/>
                    <a:pt x="234" y="38"/>
                  </a:cubicBezTo>
                  <a:lnTo>
                    <a:pt x="304" y="38"/>
                  </a:lnTo>
                  <a:cubicBezTo>
                    <a:pt x="313" y="38"/>
                    <a:pt x="319" y="38"/>
                    <a:pt x="324" y="34"/>
                  </a:cubicBezTo>
                  <a:cubicBezTo>
                    <a:pt x="331" y="27"/>
                    <a:pt x="333" y="20"/>
                    <a:pt x="333" y="16"/>
                  </a:cubicBezTo>
                  <a:cubicBezTo>
                    <a:pt x="333" y="0"/>
                    <a:pt x="319" y="0"/>
                    <a:pt x="310" y="0"/>
                  </a:cubicBezTo>
                  <a:lnTo>
                    <a:pt x="99" y="0"/>
                  </a:lnTo>
                  <a:cubicBezTo>
                    <a:pt x="77" y="0"/>
                    <a:pt x="61" y="5"/>
                    <a:pt x="36" y="29"/>
                  </a:cubicBezTo>
                  <a:cubicBezTo>
                    <a:pt x="22" y="41"/>
                    <a:pt x="0" y="72"/>
                    <a:pt x="0" y="76"/>
                  </a:cubicBezTo>
                  <a:cubicBezTo>
                    <a:pt x="0" y="83"/>
                    <a:pt x="7" y="83"/>
                    <a:pt x="9" y="83"/>
                  </a:cubicBezTo>
                  <a:cubicBezTo>
                    <a:pt x="16" y="83"/>
                    <a:pt x="16" y="83"/>
                    <a:pt x="20" y="77"/>
                  </a:cubicBezTo>
                  <a:cubicBezTo>
                    <a:pt x="49" y="38"/>
                    <a:pt x="83" y="38"/>
                    <a:pt x="95" y="38"/>
                  </a:cubicBezTo>
                  <a:lnTo>
                    <a:pt x="128" y="38"/>
                  </a:lnTo>
                  <a:cubicBezTo>
                    <a:pt x="112" y="99"/>
                    <a:pt x="81" y="166"/>
                    <a:pt x="65" y="198"/>
                  </a:cubicBezTo>
                  <a:cubicBezTo>
                    <a:pt x="61" y="205"/>
                    <a:pt x="56" y="218"/>
                    <a:pt x="54" y="220"/>
                  </a:cubicBezTo>
                  <a:cubicBezTo>
                    <a:pt x="54" y="221"/>
                    <a:pt x="52" y="225"/>
                    <a:pt x="52" y="229"/>
                  </a:cubicBezTo>
                  <a:cubicBezTo>
                    <a:pt x="52" y="238"/>
                    <a:pt x="59" y="247"/>
                    <a:pt x="72" y="247"/>
                  </a:cubicBezTo>
                  <a:cubicBezTo>
                    <a:pt x="94" y="247"/>
                    <a:pt x="101" y="221"/>
                    <a:pt x="113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E02B635-742F-7B4B-819E-76D7BBE3BDF2}"/>
                </a:ext>
              </a:extLst>
            </p:cNvPr>
            <p:cNvSpPr/>
            <p:nvPr/>
          </p:nvSpPr>
          <p:spPr>
            <a:xfrm>
              <a:off x="552600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38459B-6C59-2340-AD99-1C60595DAE75}"/>
                </a:ext>
              </a:extLst>
            </p:cNvPr>
            <p:cNvSpPr/>
            <p:nvPr/>
          </p:nvSpPr>
          <p:spPr>
            <a:xfrm>
              <a:off x="5622479" y="1570679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23CD75F5-3BFB-BF49-A962-F1D967268EBF}"/>
                </a:ext>
              </a:extLst>
            </p:cNvPr>
            <p:cNvSpPr/>
            <p:nvPr/>
          </p:nvSpPr>
          <p:spPr>
            <a:xfrm>
              <a:off x="575712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2" name="Group 141" descr="28§display§\pi§svg§600§FALSE" title="TexMaths">
            <a:extLst>
              <a:ext uri="{FF2B5EF4-FFF2-40B4-BE49-F238E27FC236}">
                <a16:creationId xmlns:a16="http://schemas.microsoft.com/office/drawing/2014/main" id="{72560A7F-5F21-A049-8C45-E4A20543C722}"/>
              </a:ext>
            </a:extLst>
          </p:cNvPr>
          <p:cNvGrpSpPr/>
          <p:nvPr/>
        </p:nvGrpSpPr>
        <p:grpSpPr>
          <a:xfrm>
            <a:off x="7381865" y="2192699"/>
            <a:ext cx="267840" cy="196200"/>
            <a:chOff x="8053200" y="1521360"/>
            <a:chExt cx="267840" cy="196200"/>
          </a:xfrm>
        </p:grpSpPr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7AD53B3E-85CB-6B42-8A04-1EA2266A302C}"/>
                </a:ext>
              </a:extLst>
            </p:cNvPr>
            <p:cNvSpPr/>
            <p:nvPr/>
          </p:nvSpPr>
          <p:spPr>
            <a:xfrm>
              <a:off x="8053200" y="152244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60B6DA4F-21E9-1E44-9674-F5334D31FF11}"/>
                </a:ext>
              </a:extLst>
            </p:cNvPr>
            <p:cNvSpPr/>
            <p:nvPr/>
          </p:nvSpPr>
          <p:spPr>
            <a:xfrm>
              <a:off x="8065440" y="152136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685881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5D35BD-D035-6842-9934-75F0186453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Improvement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FDCAC5-8B86-9B4F-A089-0EA804CD3C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1885" y="2012414"/>
            <a:ext cx="8889356" cy="4796544"/>
          </a:xfrm>
        </p:spPr>
        <p:txBody>
          <a:bodyPr/>
          <a:lstStyle/>
          <a:p>
            <a:r>
              <a:rPr lang="en-US" dirty="0"/>
              <a:t>If it is better to select</a:t>
            </a:r>
            <a:r>
              <a:rPr lang="en-US" dirty="0">
                <a:latin typeface="Times" pitchFamily="2" charset="0"/>
              </a:rPr>
              <a:t> a </a:t>
            </a:r>
            <a:r>
              <a:rPr lang="en-US" dirty="0"/>
              <a:t>in </a:t>
            </a:r>
            <a:r>
              <a:rPr lang="en-US" dirty="0">
                <a:latin typeface="Times" pitchFamily="2" charset="0"/>
              </a:rPr>
              <a:t>s</a:t>
            </a:r>
            <a:r>
              <a:rPr lang="en-US" dirty="0"/>
              <a:t> once, then it is always better to select </a:t>
            </a:r>
            <a:r>
              <a:rPr lang="en-US" dirty="0">
                <a:latin typeface="Times" pitchFamily="2" charset="0"/>
              </a:rPr>
              <a:t>a</a:t>
            </a:r>
            <a:r>
              <a:rPr lang="en-US" dirty="0"/>
              <a:t> in </a:t>
            </a:r>
            <a:r>
              <a:rPr lang="en-US" dirty="0">
                <a:latin typeface="Times" pitchFamily="2" charset="0"/>
              </a:rPr>
              <a:t>s</a:t>
            </a:r>
          </a:p>
          <a:p>
            <a:r>
              <a:rPr lang="en-US" dirty="0"/>
              <a:t>Policy improvement theorem proof:</a:t>
            </a:r>
            <a:endParaRPr lang="en-US" dirty="0">
              <a:latin typeface="Times" pitchFamily="2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0DF23A8-455E-9943-8ED5-DAC6A8D0C21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26860"/>
          <a:stretch/>
        </p:blipFill>
        <p:spPr>
          <a:xfrm>
            <a:off x="1543382" y="3416174"/>
            <a:ext cx="6431575" cy="402937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7313A5A-6AA6-C049-AAA1-11E2216FC6C8}"/>
              </a:ext>
            </a:extLst>
          </p:cNvPr>
          <p:cNvSpPr txBox="1"/>
          <p:nvPr/>
        </p:nvSpPr>
        <p:spPr>
          <a:xfrm>
            <a:off x="8299049" y="4538532"/>
            <a:ext cx="1036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(by (4.7))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5D177D-6166-4843-8173-65B9C6531FC9}"/>
              </a:ext>
            </a:extLst>
          </p:cNvPr>
          <p:cNvSpPr txBox="1"/>
          <p:nvPr/>
        </p:nvSpPr>
        <p:spPr>
          <a:xfrm>
            <a:off x="8299048" y="3832861"/>
            <a:ext cx="1036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(by (4.6))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D99865D-1D83-C240-845F-0003B5C85F9B}"/>
                  </a:ext>
                </a:extLst>
              </p:cNvPr>
              <p:cNvSpPr txBox="1"/>
              <p:nvPr/>
            </p:nvSpPr>
            <p:spPr>
              <a:xfrm>
                <a:off x="3729020" y="3518360"/>
                <a:ext cx="1030149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∀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𝑠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∈</m:t>
                      </m:r>
                      <m:r>
                        <m:rPr>
                          <m:sty m:val="p"/>
                        </m:rPr>
                        <a:rPr lang="en-US" sz="2000" b="0" i="1" smtClean="0">
                          <a:latin typeface="Cambria Math" panose="02040503050406030204" pitchFamily="18" charset="0"/>
                        </a:rPr>
                        <m:t>S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4D99865D-1D83-C240-845F-0003B5C85F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9020" y="3518360"/>
                <a:ext cx="1030149" cy="307777"/>
              </a:xfrm>
              <a:prstGeom prst="rect">
                <a:avLst/>
              </a:prstGeom>
              <a:blipFill>
                <a:blip r:embed="rId3"/>
                <a:stretch>
                  <a:fillRect b="-38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4367466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Policy Improvement Cont.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/>
              <a:t>Policy Improvement</a:t>
            </a:r>
          </a:p>
        </p:txBody>
      </p:sp>
      <p:pic>
        <p:nvPicPr>
          <p:cNvPr id="311" name="image.pdf" descr="image.pdf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693499" y="1791923"/>
            <a:ext cx="8735624" cy="1235447"/>
          </a:xfrm>
          <a:prstGeom prst="rect">
            <a:avLst/>
          </a:prstGeom>
          <a:ln w="12700">
            <a:miter lim="400000"/>
          </a:ln>
        </p:spPr>
      </p:pic>
      <p:pic>
        <p:nvPicPr>
          <p:cNvPr id="312" name="image.pdf" descr="image.pdf"/>
          <p:cNvPicPr>
            <a:picLocks/>
          </p:cNvPicPr>
          <p:nvPr/>
        </p:nvPicPr>
        <p:blipFill>
          <a:blip r:embed="rId3"/>
          <a:stretch>
            <a:fillRect/>
          </a:stretch>
        </p:blipFill>
        <p:spPr>
          <a:xfrm>
            <a:off x="1417968" y="3596094"/>
            <a:ext cx="6649714" cy="939710"/>
          </a:xfrm>
          <a:prstGeom prst="rect">
            <a:avLst/>
          </a:prstGeom>
          <a:ln w="12700">
            <a:miter lim="400000"/>
          </a:ln>
        </p:spPr>
      </p:pic>
      <p:pic>
        <p:nvPicPr>
          <p:cNvPr id="313" name="droppedImage.pdf" descr="droppedImage.pd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8410" y="2321899"/>
            <a:ext cx="237990" cy="40798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80E489F-987F-6C4B-9D90-3B70B21EAC60}"/>
              </a:ext>
            </a:extLst>
          </p:cNvPr>
          <p:cNvSpPr txBox="1"/>
          <p:nvPr/>
        </p:nvSpPr>
        <p:spPr>
          <a:xfrm>
            <a:off x="841695" y="6041985"/>
            <a:ext cx="83972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So can converge to an optimal policy by using policy improvement</a:t>
            </a:r>
          </a:p>
        </p:txBody>
      </p:sp>
    </p:spTree>
    <p:extLst>
      <p:ext uri="{BB962C8B-B14F-4D97-AF65-F5344CB8AC3E}">
        <p14:creationId xmlns:p14="http://schemas.microsoft.com/office/powerpoint/2010/main" val="803107014"/>
      </p:ext>
    </p:extLst>
  </p:cSld>
  <p:clrMapOvr>
    <a:masterClrMapping/>
  </p:clrMapOvr>
  <p:transition spd="med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2F7C638-5231-BC42-97E1-D6A598C0DB7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D952BC0B-E0F8-AB45-B4EE-EC9954DD0143}" type="slidenum">
              <a:rPr lang="en-US" altLang="en-US"/>
              <a:pPr/>
              <a:t>103</a:t>
            </a:fld>
            <a:endParaRPr lang="en-US" altLang="en-US"/>
          </a:p>
        </p:txBody>
      </p:sp>
      <p:pic>
        <p:nvPicPr>
          <p:cNvPr id="80898" name="Picture 2">
            <a:extLst>
              <a:ext uri="{FF2B5EF4-FFF2-40B4-BE49-F238E27FC236}">
                <a16:creationId xmlns:a16="http://schemas.microsoft.com/office/drawing/2014/main" id="{F68DF9B8-6969-5A4E-B36D-3E3D0F0362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69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0899" name="Text Box 3">
            <a:extLst>
              <a:ext uri="{FF2B5EF4-FFF2-40B4-BE49-F238E27FC236}">
                <a16:creationId xmlns:a16="http://schemas.microsoft.com/office/drawing/2014/main" id="{0A224BAE-70C8-7142-9880-1DB295330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378075"/>
            <a:ext cx="3292475" cy="1096963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3200" dirty="0"/>
              <a:t>Guaranteed to</a:t>
            </a:r>
            <a:br>
              <a:rPr lang="en-US" altLang="en-US" sz="3200" dirty="0"/>
            </a:br>
            <a:r>
              <a:rPr lang="en-US" altLang="en-US" sz="3200" dirty="0"/>
              <a:t>converge to </a:t>
            </a:r>
            <a:r>
              <a:rPr lang="en-US" altLang="en-US" sz="32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3200" dirty="0"/>
              <a:t>*</a:t>
            </a:r>
          </a:p>
        </p:txBody>
      </p:sp>
      <p:sp>
        <p:nvSpPr>
          <p:cNvPr id="6" name="Title 26">
            <a:extLst>
              <a:ext uri="{FF2B5EF4-FFF2-40B4-BE49-F238E27FC236}">
                <a16:creationId xmlns:a16="http://schemas.microsoft.com/office/drawing/2014/main" id="{EBC72A5C-4928-8649-84B3-CB8555B8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4638" y="0"/>
            <a:ext cx="8694539" cy="966827"/>
          </a:xfrm>
        </p:spPr>
        <p:txBody>
          <a:bodyPr/>
          <a:lstStyle/>
          <a:p>
            <a:r>
              <a:rPr lang="en-US" dirty="0"/>
              <a:t>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ECC9D692-1723-C74B-BF01-334FC0F76BB9}"/>
              </a:ext>
            </a:extLst>
          </p:cNvPr>
          <p:cNvSpPr/>
          <p:nvPr/>
        </p:nvSpPr>
        <p:spPr>
          <a:xfrm>
            <a:off x="347041" y="4184562"/>
            <a:ext cx="3566520" cy="894240"/>
          </a:xfrm>
          <a:custGeom>
            <a:avLst>
              <a:gd name="f0" fmla="val 2783"/>
              <a:gd name="f1" fmla="val -1833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Arbitrary initial policy</a:t>
            </a:r>
          </a:p>
        </p:txBody>
      </p:sp>
    </p:spTree>
    <p:extLst>
      <p:ext uri="{BB962C8B-B14F-4D97-AF65-F5344CB8AC3E}">
        <p14:creationId xmlns:p14="http://schemas.microsoft.com/office/powerpoint/2010/main" val="110936639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2325324D-92CC-894E-951E-F5E8A74229B4}"/>
              </a:ext>
            </a:extLst>
          </p:cNvPr>
          <p:cNvSpPr/>
          <p:nvPr/>
        </p:nvSpPr>
        <p:spPr>
          <a:xfrm>
            <a:off x="334028" y="4169339"/>
            <a:ext cx="3566520" cy="894240"/>
          </a:xfrm>
          <a:custGeom>
            <a:avLst>
              <a:gd name="f0" fmla="val 5341"/>
              <a:gd name="f1" fmla="val -2235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Policy evaluation</a:t>
            </a:r>
          </a:p>
        </p:txBody>
      </p:sp>
    </p:spTree>
    <p:extLst>
      <p:ext uri="{BB962C8B-B14F-4D97-AF65-F5344CB8AC3E}">
        <p14:creationId xmlns:p14="http://schemas.microsoft.com/office/powerpoint/2010/main" val="36244707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7B693B1-53F0-5B41-949D-9B298A17A2B9}"/>
              </a:ext>
            </a:extLst>
          </p:cNvPr>
          <p:cNvSpPr/>
          <p:nvPr/>
        </p:nvSpPr>
        <p:spPr>
          <a:xfrm>
            <a:off x="347041" y="4244435"/>
            <a:ext cx="3566520" cy="894240"/>
          </a:xfrm>
          <a:custGeom>
            <a:avLst>
              <a:gd name="f0" fmla="val 14022"/>
              <a:gd name="f1" fmla="val -2212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Policy improvement</a:t>
            </a:r>
          </a:p>
        </p:txBody>
      </p:sp>
    </p:spTree>
    <p:extLst>
      <p:ext uri="{BB962C8B-B14F-4D97-AF65-F5344CB8AC3E}">
        <p14:creationId xmlns:p14="http://schemas.microsoft.com/office/powerpoint/2010/main" val="106182517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F35D6B8-06BB-624F-8EC0-BFB44252C73E}"/>
              </a:ext>
            </a:extLst>
          </p:cNvPr>
          <p:cNvSpPr/>
          <p:nvPr/>
        </p:nvSpPr>
        <p:spPr>
          <a:xfrm>
            <a:off x="347041" y="4256011"/>
            <a:ext cx="3566520" cy="894240"/>
          </a:xfrm>
          <a:custGeom>
            <a:avLst>
              <a:gd name="f0" fmla="val 16816"/>
              <a:gd name="f1" fmla="val -1998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New policy</a:t>
            </a:r>
          </a:p>
        </p:txBody>
      </p:sp>
    </p:spTree>
    <p:extLst>
      <p:ext uri="{BB962C8B-B14F-4D97-AF65-F5344CB8AC3E}">
        <p14:creationId xmlns:p14="http://schemas.microsoft.com/office/powerpoint/2010/main" val="78437996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4D638E6-3F28-C848-9527-2B32EC184FA8}"/>
              </a:ext>
            </a:extLst>
          </p:cNvPr>
          <p:cNvSpPr/>
          <p:nvPr/>
        </p:nvSpPr>
        <p:spPr>
          <a:xfrm>
            <a:off x="1907148" y="4096345"/>
            <a:ext cx="3566520" cy="894240"/>
          </a:xfrm>
          <a:custGeom>
            <a:avLst>
              <a:gd name="f0" fmla="val 11966"/>
              <a:gd name="f1" fmla="val -1998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Policy evaluation</a:t>
            </a:r>
          </a:p>
        </p:txBody>
      </p:sp>
    </p:spTree>
    <p:extLst>
      <p:ext uri="{BB962C8B-B14F-4D97-AF65-F5344CB8AC3E}">
        <p14:creationId xmlns:p14="http://schemas.microsoft.com/office/powerpoint/2010/main" val="6257065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C342E68-261F-F141-B3D8-0FF1A97B1B81}"/>
              </a:ext>
            </a:extLst>
          </p:cNvPr>
          <p:cNvGrpSpPr/>
          <p:nvPr/>
        </p:nvGrpSpPr>
        <p:grpSpPr>
          <a:xfrm>
            <a:off x="5969161" y="980024"/>
            <a:ext cx="3186001" cy="2286000"/>
            <a:chOff x="3397679" y="914400"/>
            <a:chExt cx="3186001" cy="22860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2BA483F-C520-4048-B7F2-682CCD9758A4}"/>
                </a:ext>
              </a:extLst>
            </p:cNvPr>
            <p:cNvSpPr/>
            <p:nvPr/>
          </p:nvSpPr>
          <p:spPr>
            <a:xfrm>
              <a:off x="3397679" y="1676519"/>
              <a:ext cx="796680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23AA2BC-581E-9843-8CE3-17C217AE88BD}"/>
                </a:ext>
              </a:extLst>
            </p:cNvPr>
            <p:cNvSpPr/>
            <p:nvPr/>
          </p:nvSpPr>
          <p:spPr>
            <a:xfrm>
              <a:off x="4194360" y="1676519"/>
              <a:ext cx="796319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E7D96A4-B206-1746-B6F9-D6BC2C0A2C67}"/>
                </a:ext>
              </a:extLst>
            </p:cNvPr>
            <p:cNvSpPr/>
            <p:nvPr/>
          </p:nvSpPr>
          <p:spPr>
            <a:xfrm>
              <a:off x="4990680" y="1676519"/>
              <a:ext cx="796319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DAA758-AAA2-574F-B654-56422397D768}"/>
                </a:ext>
              </a:extLst>
            </p:cNvPr>
            <p:cNvSpPr/>
            <p:nvPr/>
          </p:nvSpPr>
          <p:spPr>
            <a:xfrm>
              <a:off x="3397679" y="243828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61FEA64-C338-5242-8DC1-C2A64ED58B08}"/>
                </a:ext>
              </a:extLst>
            </p:cNvPr>
            <p:cNvSpPr/>
            <p:nvPr/>
          </p:nvSpPr>
          <p:spPr>
            <a:xfrm>
              <a:off x="4194360" y="243828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3DE5E7F-788F-304F-9D56-2D5D9E775CDF}"/>
                </a:ext>
              </a:extLst>
            </p:cNvPr>
            <p:cNvSpPr/>
            <p:nvPr/>
          </p:nvSpPr>
          <p:spPr>
            <a:xfrm>
              <a:off x="4990680" y="243828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1C704C6-F35B-4D43-ACA0-741ECA5B5DE5}"/>
                </a:ext>
              </a:extLst>
            </p:cNvPr>
            <p:cNvSpPr/>
            <p:nvPr/>
          </p:nvSpPr>
          <p:spPr>
            <a:xfrm>
              <a:off x="3397679" y="91440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065AEB-9E14-2345-B49E-21722FEAE498}"/>
                </a:ext>
              </a:extLst>
            </p:cNvPr>
            <p:cNvSpPr/>
            <p:nvPr/>
          </p:nvSpPr>
          <p:spPr>
            <a:xfrm>
              <a:off x="4194360" y="91440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88292B3-2C23-FB45-A5AE-AF7C67293B55}"/>
                </a:ext>
              </a:extLst>
            </p:cNvPr>
            <p:cNvSpPr/>
            <p:nvPr/>
          </p:nvSpPr>
          <p:spPr>
            <a:xfrm>
              <a:off x="4990680" y="91440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0B77D03-D1FC-1D4D-B09A-4700ECBC38F3}"/>
                </a:ext>
              </a:extLst>
            </p:cNvPr>
            <p:cNvSpPr/>
            <p:nvPr/>
          </p:nvSpPr>
          <p:spPr>
            <a:xfrm>
              <a:off x="5787000" y="1676519"/>
              <a:ext cx="796680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3ECC32E-7B6B-BF4F-B42A-E28B5C65D2BA}"/>
                </a:ext>
              </a:extLst>
            </p:cNvPr>
            <p:cNvSpPr/>
            <p:nvPr/>
          </p:nvSpPr>
          <p:spPr>
            <a:xfrm>
              <a:off x="5787000" y="243828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A30A95D-F7DF-7F4C-A700-7E6D8C48B189}"/>
                </a:ext>
              </a:extLst>
            </p:cNvPr>
            <p:cNvSpPr/>
            <p:nvPr/>
          </p:nvSpPr>
          <p:spPr>
            <a:xfrm>
              <a:off x="5787000" y="91440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16" name="Group 15" descr="28§display§s_1§svg§600§FALSE" title="TexMaths">
              <a:extLst>
                <a:ext uri="{FF2B5EF4-FFF2-40B4-BE49-F238E27FC236}">
                  <a16:creationId xmlns:a16="http://schemas.microsoft.com/office/drawing/2014/main" id="{D0EE673F-7245-EC42-AB46-A59E7984F278}"/>
                </a:ext>
              </a:extLst>
            </p:cNvPr>
            <p:cNvGrpSpPr/>
            <p:nvPr/>
          </p:nvGrpSpPr>
          <p:grpSpPr>
            <a:xfrm>
              <a:off x="3665159" y="1178640"/>
              <a:ext cx="358200" cy="243360"/>
              <a:chOff x="3665159" y="1178640"/>
              <a:chExt cx="358200" cy="243360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FCC743EB-861F-1846-8638-D2F84CDB0D95}"/>
                  </a:ext>
                </a:extLst>
              </p:cNvPr>
              <p:cNvSpPr/>
              <p:nvPr/>
            </p:nvSpPr>
            <p:spPr>
              <a:xfrm>
                <a:off x="3665159" y="11844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642EB3A-58E9-1D4C-A264-DBDE09C94BC6}"/>
                  </a:ext>
                </a:extLst>
              </p:cNvPr>
              <p:cNvSpPr/>
              <p:nvPr/>
            </p:nvSpPr>
            <p:spPr>
              <a:xfrm>
                <a:off x="3686759" y="11786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4744C5E-505E-434C-9450-89463FB43331}"/>
                  </a:ext>
                </a:extLst>
              </p:cNvPr>
              <p:cNvSpPr/>
              <p:nvPr/>
            </p:nvSpPr>
            <p:spPr>
              <a:xfrm>
                <a:off x="3889800" y="1231200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0" name="Group 19" descr="28§display§s_3§svg§600§FALSE" title="TexMaths">
              <a:extLst>
                <a:ext uri="{FF2B5EF4-FFF2-40B4-BE49-F238E27FC236}">
                  <a16:creationId xmlns:a16="http://schemas.microsoft.com/office/drawing/2014/main" id="{DFD985E2-65D0-154F-BED2-E0345ECDFB21}"/>
                </a:ext>
              </a:extLst>
            </p:cNvPr>
            <p:cNvGrpSpPr/>
            <p:nvPr/>
          </p:nvGrpSpPr>
          <p:grpSpPr>
            <a:xfrm>
              <a:off x="5201279" y="1168560"/>
              <a:ext cx="358200" cy="248759"/>
              <a:chOff x="5201279" y="1168560"/>
              <a:chExt cx="358200" cy="248759"/>
            </a:xfrm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E36FC088-A77C-2340-A8FA-5C6022D081AA}"/>
                  </a:ext>
                </a:extLst>
              </p:cNvPr>
              <p:cNvSpPr/>
              <p:nvPr/>
            </p:nvSpPr>
            <p:spPr>
              <a:xfrm>
                <a:off x="5201279" y="117396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BEAF47F5-356D-A94A-949F-1764573914BA}"/>
                  </a:ext>
                </a:extLst>
              </p:cNvPr>
              <p:cNvSpPr/>
              <p:nvPr/>
            </p:nvSpPr>
            <p:spPr>
              <a:xfrm>
                <a:off x="5222520" y="116856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E173D32-2D0A-5F41-B254-79BAA0C75870}"/>
                  </a:ext>
                </a:extLst>
              </p:cNvPr>
              <p:cNvSpPr/>
              <p:nvPr/>
            </p:nvSpPr>
            <p:spPr>
              <a:xfrm>
                <a:off x="5410079" y="122075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177" y="265"/>
                    </a:moveTo>
                    <a:cubicBezTo>
                      <a:pt x="241" y="265"/>
                      <a:pt x="285" y="308"/>
                      <a:pt x="285" y="394"/>
                    </a:cubicBezTo>
                    <a:cubicBezTo>
                      <a:pt x="285" y="493"/>
                      <a:pt x="228" y="521"/>
                      <a:pt x="180" y="521"/>
                    </a:cubicBezTo>
                    <a:cubicBezTo>
                      <a:pt x="149" y="521"/>
                      <a:pt x="76" y="514"/>
                      <a:pt x="42" y="467"/>
                    </a:cubicBezTo>
                    <a:cubicBezTo>
                      <a:pt x="81" y="464"/>
                      <a:pt x="89" y="438"/>
                      <a:pt x="89" y="423"/>
                    </a:cubicBezTo>
                    <a:cubicBezTo>
                      <a:pt x="89" y="397"/>
                      <a:pt x="71" y="379"/>
                      <a:pt x="45" y="379"/>
                    </a:cubicBezTo>
                    <a:cubicBezTo>
                      <a:pt x="23" y="379"/>
                      <a:pt x="0" y="392"/>
                      <a:pt x="0" y="423"/>
                    </a:cubicBezTo>
                    <a:cubicBezTo>
                      <a:pt x="0" y="501"/>
                      <a:pt x="84" y="547"/>
                      <a:pt x="183" y="547"/>
                    </a:cubicBezTo>
                    <a:cubicBezTo>
                      <a:pt x="295" y="547"/>
                      <a:pt x="371" y="475"/>
                      <a:pt x="371" y="394"/>
                    </a:cubicBezTo>
                    <a:cubicBezTo>
                      <a:pt x="371" y="332"/>
                      <a:pt x="321" y="269"/>
                      <a:pt x="232" y="249"/>
                    </a:cubicBezTo>
                    <a:cubicBezTo>
                      <a:pt x="316" y="220"/>
                      <a:pt x="347" y="158"/>
                      <a:pt x="347" y="111"/>
                    </a:cubicBezTo>
                    <a:cubicBezTo>
                      <a:pt x="347" y="46"/>
                      <a:pt x="274" y="0"/>
                      <a:pt x="183" y="0"/>
                    </a:cubicBezTo>
                    <a:cubicBezTo>
                      <a:pt x="94" y="0"/>
                      <a:pt x="26" y="44"/>
                      <a:pt x="26" y="106"/>
                    </a:cubicBezTo>
                    <a:cubicBezTo>
                      <a:pt x="26" y="135"/>
                      <a:pt x="42" y="150"/>
                      <a:pt x="68" y="150"/>
                    </a:cubicBezTo>
                    <a:cubicBezTo>
                      <a:pt x="91" y="150"/>
                      <a:pt x="110" y="132"/>
                      <a:pt x="110" y="109"/>
                    </a:cubicBezTo>
                    <a:cubicBezTo>
                      <a:pt x="110" y="85"/>
                      <a:pt x="91" y="70"/>
                      <a:pt x="68" y="68"/>
                    </a:cubicBezTo>
                    <a:cubicBezTo>
                      <a:pt x="97" y="31"/>
                      <a:pt x="151" y="23"/>
                      <a:pt x="180" y="23"/>
                    </a:cubicBezTo>
                    <a:cubicBezTo>
                      <a:pt x="217" y="23"/>
                      <a:pt x="269" y="42"/>
                      <a:pt x="269" y="111"/>
                    </a:cubicBezTo>
                    <a:cubicBezTo>
                      <a:pt x="269" y="145"/>
                      <a:pt x="256" y="181"/>
                      <a:pt x="235" y="205"/>
                    </a:cubicBezTo>
                    <a:cubicBezTo>
                      <a:pt x="209" y="236"/>
                      <a:pt x="189" y="239"/>
                      <a:pt x="147" y="242"/>
                    </a:cubicBezTo>
                    <a:cubicBezTo>
                      <a:pt x="125" y="242"/>
                      <a:pt x="125" y="242"/>
                      <a:pt x="120" y="244"/>
                    </a:cubicBezTo>
                    <a:cubicBezTo>
                      <a:pt x="120" y="244"/>
                      <a:pt x="112" y="244"/>
                      <a:pt x="112" y="255"/>
                    </a:cubicBezTo>
                    <a:cubicBezTo>
                      <a:pt x="112" y="265"/>
                      <a:pt x="120" y="265"/>
                      <a:pt x="133" y="2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4" name="Group 23" descr="28§display§s_2§svg§600§FALSE" title="TexMaths">
              <a:extLst>
                <a:ext uri="{FF2B5EF4-FFF2-40B4-BE49-F238E27FC236}">
                  <a16:creationId xmlns:a16="http://schemas.microsoft.com/office/drawing/2014/main" id="{ABE624AF-6DF0-7B44-8516-7E8B98B423D3}"/>
                </a:ext>
              </a:extLst>
            </p:cNvPr>
            <p:cNvGrpSpPr/>
            <p:nvPr/>
          </p:nvGrpSpPr>
          <p:grpSpPr>
            <a:xfrm>
              <a:off x="4347720" y="1178640"/>
              <a:ext cx="358200" cy="243360"/>
              <a:chOff x="4347720" y="1178640"/>
              <a:chExt cx="358200" cy="243360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5CAD8E79-0233-E34A-9647-EBEA68044C46}"/>
                  </a:ext>
                </a:extLst>
              </p:cNvPr>
              <p:cNvSpPr/>
              <p:nvPr/>
            </p:nvSpPr>
            <p:spPr>
              <a:xfrm>
                <a:off x="4347720" y="11844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3C743F94-0A73-3D45-B002-19D23CFCFA20}"/>
                  </a:ext>
                </a:extLst>
              </p:cNvPr>
              <p:cNvSpPr/>
              <p:nvPr/>
            </p:nvSpPr>
            <p:spPr>
              <a:xfrm>
                <a:off x="4369319" y="11786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28B67BA-09BF-CF45-B2F5-9AB5235E5967}"/>
                  </a:ext>
                </a:extLst>
              </p:cNvPr>
              <p:cNvSpPr/>
              <p:nvPr/>
            </p:nvSpPr>
            <p:spPr>
              <a:xfrm>
                <a:off x="4559400" y="1231200"/>
                <a:ext cx="12852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531">
                    <a:moveTo>
                      <a:pt x="358" y="386"/>
                    </a:moveTo>
                    <a:lnTo>
                      <a:pt x="329" y="386"/>
                    </a:lnTo>
                    <a:cubicBezTo>
                      <a:pt x="327" y="405"/>
                      <a:pt x="319" y="451"/>
                      <a:pt x="308" y="459"/>
                    </a:cubicBezTo>
                    <a:cubicBezTo>
                      <a:pt x="303" y="464"/>
                      <a:pt x="241" y="464"/>
                      <a:pt x="230" y="464"/>
                    </a:cubicBezTo>
                    <a:lnTo>
                      <a:pt x="81" y="464"/>
                    </a:lnTo>
                    <a:cubicBezTo>
                      <a:pt x="164" y="389"/>
                      <a:pt x="193" y="369"/>
                      <a:pt x="243" y="330"/>
                    </a:cubicBezTo>
                    <a:cubicBezTo>
                      <a:pt x="303" y="282"/>
                      <a:pt x="358" y="233"/>
                      <a:pt x="358" y="156"/>
                    </a:cubicBezTo>
                    <a:cubicBezTo>
                      <a:pt x="358" y="59"/>
                      <a:pt x="272" y="0"/>
                      <a:pt x="167" y="0"/>
                    </a:cubicBezTo>
                    <a:cubicBezTo>
                      <a:pt x="68" y="0"/>
                      <a:pt x="0" y="70"/>
                      <a:pt x="0" y="143"/>
                    </a:cubicBezTo>
                    <a:cubicBezTo>
                      <a:pt x="0" y="184"/>
                      <a:pt x="34" y="189"/>
                      <a:pt x="42" y="189"/>
                    </a:cubicBezTo>
                    <a:cubicBezTo>
                      <a:pt x="63" y="189"/>
                      <a:pt x="86" y="174"/>
                      <a:pt x="86" y="145"/>
                    </a:cubicBezTo>
                    <a:cubicBezTo>
                      <a:pt x="86" y="132"/>
                      <a:pt x="81" y="104"/>
                      <a:pt x="39" y="104"/>
                    </a:cubicBezTo>
                    <a:cubicBezTo>
                      <a:pt x="63" y="46"/>
                      <a:pt x="118" y="29"/>
                      <a:pt x="157" y="29"/>
                    </a:cubicBezTo>
                    <a:cubicBezTo>
                      <a:pt x="238" y="29"/>
                      <a:pt x="280" y="91"/>
                      <a:pt x="280" y="156"/>
                    </a:cubicBezTo>
                    <a:cubicBezTo>
                      <a:pt x="280" y="226"/>
                      <a:pt x="230" y="280"/>
                      <a:pt x="203" y="311"/>
                    </a:cubicBezTo>
                    <a:lnTo>
                      <a:pt x="7" y="501"/>
                    </a:lnTo>
                    <a:cubicBezTo>
                      <a:pt x="0" y="508"/>
                      <a:pt x="0" y="511"/>
                      <a:pt x="0" y="531"/>
                    </a:cubicBezTo>
                    <a:lnTo>
                      <a:pt x="334" y="5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8" name="Group 27" descr="28§display§s_4§svg§600§FALSE" title="TexMaths">
              <a:extLst>
                <a:ext uri="{FF2B5EF4-FFF2-40B4-BE49-F238E27FC236}">
                  <a16:creationId xmlns:a16="http://schemas.microsoft.com/office/drawing/2014/main" id="{3C9D622B-63F4-3D49-9AB1-3E1A65507E62}"/>
                </a:ext>
              </a:extLst>
            </p:cNvPr>
            <p:cNvGrpSpPr/>
            <p:nvPr/>
          </p:nvGrpSpPr>
          <p:grpSpPr>
            <a:xfrm>
              <a:off x="5969160" y="1168560"/>
              <a:ext cx="358200" cy="243360"/>
              <a:chOff x="5969160" y="1168560"/>
              <a:chExt cx="358200" cy="243360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53651D79-316F-C442-BF0A-9403FD2AC7B7}"/>
                  </a:ext>
                </a:extLst>
              </p:cNvPr>
              <p:cNvSpPr/>
              <p:nvPr/>
            </p:nvSpPr>
            <p:spPr>
              <a:xfrm>
                <a:off x="5969160" y="117396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9BABCB70-FD98-3742-800E-4A457E2BAC3C}"/>
                  </a:ext>
                </a:extLst>
              </p:cNvPr>
              <p:cNvSpPr/>
              <p:nvPr/>
            </p:nvSpPr>
            <p:spPr>
              <a:xfrm>
                <a:off x="5990760" y="116856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36F491A5-0E04-234F-908C-E149B819EE1E}"/>
                  </a:ext>
                </a:extLst>
              </p:cNvPr>
              <p:cNvSpPr/>
              <p:nvPr/>
            </p:nvSpPr>
            <p:spPr>
              <a:xfrm>
                <a:off x="6173640" y="1217880"/>
                <a:ext cx="142920" cy="194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8" h="540">
                    <a:moveTo>
                      <a:pt x="398" y="410"/>
                    </a:moveTo>
                    <a:lnTo>
                      <a:pt x="398" y="379"/>
                    </a:lnTo>
                    <a:lnTo>
                      <a:pt x="306" y="379"/>
                    </a:lnTo>
                    <a:lnTo>
                      <a:pt x="306" y="23"/>
                    </a:lnTo>
                    <a:cubicBezTo>
                      <a:pt x="306" y="6"/>
                      <a:pt x="306" y="0"/>
                      <a:pt x="290" y="0"/>
                    </a:cubicBezTo>
                    <a:cubicBezTo>
                      <a:pt x="280" y="0"/>
                      <a:pt x="277" y="0"/>
                      <a:pt x="267" y="10"/>
                    </a:cubicBezTo>
                    <a:lnTo>
                      <a:pt x="0" y="379"/>
                    </a:lnTo>
                    <a:lnTo>
                      <a:pt x="0" y="410"/>
                    </a:lnTo>
                    <a:lnTo>
                      <a:pt x="238" y="410"/>
                    </a:lnTo>
                    <a:lnTo>
                      <a:pt x="238" y="475"/>
                    </a:lnTo>
                    <a:cubicBezTo>
                      <a:pt x="238" y="501"/>
                      <a:pt x="238" y="511"/>
                      <a:pt x="173" y="511"/>
                    </a:cubicBezTo>
                    <a:lnTo>
                      <a:pt x="151" y="511"/>
                    </a:lnTo>
                    <a:lnTo>
                      <a:pt x="151" y="540"/>
                    </a:lnTo>
                    <a:cubicBezTo>
                      <a:pt x="190" y="540"/>
                      <a:pt x="243" y="537"/>
                      <a:pt x="272" y="537"/>
                    </a:cubicBezTo>
                    <a:cubicBezTo>
                      <a:pt x="301" y="537"/>
                      <a:pt x="353" y="540"/>
                      <a:pt x="395" y="540"/>
                    </a:cubicBezTo>
                    <a:lnTo>
                      <a:pt x="395" y="511"/>
                    </a:lnTo>
                    <a:lnTo>
                      <a:pt x="371" y="511"/>
                    </a:lnTo>
                    <a:cubicBezTo>
                      <a:pt x="306" y="511"/>
                      <a:pt x="306" y="501"/>
                      <a:pt x="306" y="475"/>
                    </a:cubicBezTo>
                    <a:lnTo>
                      <a:pt x="306" y="410"/>
                    </a:lnTo>
                    <a:close/>
                    <a:moveTo>
                      <a:pt x="243" y="85"/>
                    </a:moveTo>
                    <a:lnTo>
                      <a:pt x="243" y="379"/>
                    </a:lnTo>
                    <a:lnTo>
                      <a:pt x="29" y="3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32" name="Group 31" descr="28§display§s_5§svg§600§FALSE" title="TexMaths">
              <a:extLst>
                <a:ext uri="{FF2B5EF4-FFF2-40B4-BE49-F238E27FC236}">
                  <a16:creationId xmlns:a16="http://schemas.microsoft.com/office/drawing/2014/main" id="{F7BB2115-48B5-0E4B-A631-96F9B1598BF4}"/>
                </a:ext>
              </a:extLst>
            </p:cNvPr>
            <p:cNvGrpSpPr/>
            <p:nvPr/>
          </p:nvGrpSpPr>
          <p:grpSpPr>
            <a:xfrm>
              <a:off x="3682079" y="1930319"/>
              <a:ext cx="358200" cy="249121"/>
              <a:chOff x="3682079" y="1930319"/>
              <a:chExt cx="358200" cy="249121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C94FC9CD-BD21-F542-AB27-3B929F354882}"/>
                  </a:ext>
                </a:extLst>
              </p:cNvPr>
              <p:cNvSpPr/>
              <p:nvPr/>
            </p:nvSpPr>
            <p:spPr>
              <a:xfrm>
                <a:off x="3682079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F9845573-6F1A-CD4F-ABE1-A0EF117B7329}"/>
                  </a:ext>
                </a:extLst>
              </p:cNvPr>
              <p:cNvSpPr/>
              <p:nvPr/>
            </p:nvSpPr>
            <p:spPr>
              <a:xfrm>
                <a:off x="3703679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559B633B-94C7-7B48-A8AF-752A6197CE7A}"/>
                  </a:ext>
                </a:extLst>
              </p:cNvPr>
              <p:cNvSpPr/>
              <p:nvPr/>
            </p:nvSpPr>
            <p:spPr>
              <a:xfrm>
                <a:off x="3893760" y="1982880"/>
                <a:ext cx="12852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547">
                    <a:moveTo>
                      <a:pt x="76" y="85"/>
                    </a:moveTo>
                    <a:cubicBezTo>
                      <a:pt x="115" y="96"/>
                      <a:pt x="141" y="96"/>
                      <a:pt x="154" y="96"/>
                    </a:cubicBezTo>
                    <a:cubicBezTo>
                      <a:pt x="259" y="96"/>
                      <a:pt x="324" y="23"/>
                      <a:pt x="324" y="10"/>
                    </a:cubicBezTo>
                    <a:cubicBezTo>
                      <a:pt x="324" y="3"/>
                      <a:pt x="316" y="0"/>
                      <a:pt x="314" y="0"/>
                    </a:cubicBezTo>
                    <a:cubicBezTo>
                      <a:pt x="311" y="0"/>
                      <a:pt x="311" y="0"/>
                      <a:pt x="306" y="3"/>
                    </a:cubicBezTo>
                    <a:cubicBezTo>
                      <a:pt x="287" y="10"/>
                      <a:pt x="245" y="26"/>
                      <a:pt x="186" y="26"/>
                    </a:cubicBezTo>
                    <a:cubicBezTo>
                      <a:pt x="162" y="26"/>
                      <a:pt x="120" y="23"/>
                      <a:pt x="65" y="6"/>
                    </a:cubicBezTo>
                    <a:cubicBezTo>
                      <a:pt x="58" y="0"/>
                      <a:pt x="58" y="0"/>
                      <a:pt x="55" y="0"/>
                    </a:cubicBezTo>
                    <a:cubicBezTo>
                      <a:pt x="45" y="0"/>
                      <a:pt x="45" y="7"/>
                      <a:pt x="45" y="20"/>
                    </a:cubicBezTo>
                    <a:lnTo>
                      <a:pt x="45" y="256"/>
                    </a:lnTo>
                    <a:cubicBezTo>
                      <a:pt x="45" y="272"/>
                      <a:pt x="45" y="281"/>
                      <a:pt x="58" y="281"/>
                    </a:cubicBezTo>
                    <a:cubicBezTo>
                      <a:pt x="65" y="281"/>
                      <a:pt x="65" y="281"/>
                      <a:pt x="76" y="269"/>
                    </a:cubicBezTo>
                    <a:cubicBezTo>
                      <a:pt x="110" y="226"/>
                      <a:pt x="160" y="220"/>
                      <a:pt x="189" y="220"/>
                    </a:cubicBezTo>
                    <a:cubicBezTo>
                      <a:pt x="235" y="220"/>
                      <a:pt x="259" y="256"/>
                      <a:pt x="261" y="265"/>
                    </a:cubicBezTo>
                    <a:cubicBezTo>
                      <a:pt x="277" y="291"/>
                      <a:pt x="280" y="321"/>
                      <a:pt x="280" y="369"/>
                    </a:cubicBezTo>
                    <a:cubicBezTo>
                      <a:pt x="280" y="392"/>
                      <a:pt x="280" y="438"/>
                      <a:pt x="256" y="475"/>
                    </a:cubicBezTo>
                    <a:cubicBezTo>
                      <a:pt x="235" y="503"/>
                      <a:pt x="202" y="521"/>
                      <a:pt x="162" y="521"/>
                    </a:cubicBezTo>
                    <a:cubicBezTo>
                      <a:pt x="110" y="521"/>
                      <a:pt x="55" y="493"/>
                      <a:pt x="34" y="441"/>
                    </a:cubicBezTo>
                    <a:cubicBezTo>
                      <a:pt x="65" y="444"/>
                      <a:pt x="81" y="423"/>
                      <a:pt x="81" y="402"/>
                    </a:cubicBezTo>
                    <a:cubicBezTo>
                      <a:pt x="81" y="369"/>
                      <a:pt x="52" y="360"/>
                      <a:pt x="39" y="360"/>
                    </a:cubicBezTo>
                    <a:cubicBezTo>
                      <a:pt x="39" y="360"/>
                      <a:pt x="0" y="360"/>
                      <a:pt x="0" y="405"/>
                    </a:cubicBezTo>
                    <a:cubicBezTo>
                      <a:pt x="0" y="477"/>
                      <a:pt x="65" y="547"/>
                      <a:pt x="164" y="547"/>
                    </a:cubicBezTo>
                    <a:cubicBezTo>
                      <a:pt x="267" y="547"/>
                      <a:pt x="358" y="472"/>
                      <a:pt x="358" y="371"/>
                    </a:cubicBezTo>
                    <a:cubicBezTo>
                      <a:pt x="358" y="281"/>
                      <a:pt x="287" y="197"/>
                      <a:pt x="189" y="197"/>
                    </a:cubicBezTo>
                    <a:cubicBezTo>
                      <a:pt x="151" y="197"/>
                      <a:pt x="110" y="205"/>
                      <a:pt x="76" y="2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36" name="Group 35" descr="28§display§s_6§svg§600§FALSE" title="TexMaths">
              <a:extLst>
                <a:ext uri="{FF2B5EF4-FFF2-40B4-BE49-F238E27FC236}">
                  <a16:creationId xmlns:a16="http://schemas.microsoft.com/office/drawing/2014/main" id="{23D02A57-4949-1D44-B58D-B6B16C0044D2}"/>
                </a:ext>
              </a:extLst>
            </p:cNvPr>
            <p:cNvGrpSpPr/>
            <p:nvPr/>
          </p:nvGrpSpPr>
          <p:grpSpPr>
            <a:xfrm>
              <a:off x="5218200" y="1930319"/>
              <a:ext cx="358200" cy="249121"/>
              <a:chOff x="5218200" y="1930319"/>
              <a:chExt cx="358200" cy="249121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A0F64BD1-E5A4-F349-B430-AD957A93C2D6}"/>
                  </a:ext>
                </a:extLst>
              </p:cNvPr>
              <p:cNvSpPr/>
              <p:nvPr/>
            </p:nvSpPr>
            <p:spPr>
              <a:xfrm>
                <a:off x="5218200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3A63E6EB-7821-F242-BCB0-6A213B6261F9}"/>
                  </a:ext>
                </a:extLst>
              </p:cNvPr>
              <p:cNvSpPr/>
              <p:nvPr/>
            </p:nvSpPr>
            <p:spPr>
              <a:xfrm>
                <a:off x="5239800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760EA98B-B4F0-9D4A-9BE7-9A114F78D589}"/>
                  </a:ext>
                </a:extLst>
              </p:cNvPr>
              <p:cNvSpPr/>
              <p:nvPr/>
            </p:nvSpPr>
            <p:spPr>
              <a:xfrm>
                <a:off x="5427360" y="1982880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78" y="269"/>
                    </a:moveTo>
                    <a:cubicBezTo>
                      <a:pt x="78" y="205"/>
                      <a:pt x="84" y="145"/>
                      <a:pt x="115" y="96"/>
                    </a:cubicBezTo>
                    <a:cubicBezTo>
                      <a:pt x="141" y="52"/>
                      <a:pt x="186" y="23"/>
                      <a:pt x="238" y="23"/>
                    </a:cubicBezTo>
                    <a:cubicBezTo>
                      <a:pt x="261" y="23"/>
                      <a:pt x="293" y="29"/>
                      <a:pt x="311" y="52"/>
                    </a:cubicBezTo>
                    <a:cubicBezTo>
                      <a:pt x="290" y="52"/>
                      <a:pt x="272" y="68"/>
                      <a:pt x="272" y="91"/>
                    </a:cubicBezTo>
                    <a:cubicBezTo>
                      <a:pt x="272" y="109"/>
                      <a:pt x="287" y="127"/>
                      <a:pt x="311" y="127"/>
                    </a:cubicBezTo>
                    <a:cubicBezTo>
                      <a:pt x="334" y="127"/>
                      <a:pt x="350" y="111"/>
                      <a:pt x="350" y="88"/>
                    </a:cubicBezTo>
                    <a:cubicBezTo>
                      <a:pt x="350" y="42"/>
                      <a:pt x="316" y="0"/>
                      <a:pt x="235" y="0"/>
                    </a:cubicBezTo>
                    <a:cubicBezTo>
                      <a:pt x="120" y="0"/>
                      <a:pt x="0" y="106"/>
                      <a:pt x="0" y="278"/>
                    </a:cubicBezTo>
                    <a:cubicBezTo>
                      <a:pt x="0" y="485"/>
                      <a:pt x="99" y="547"/>
                      <a:pt x="189" y="547"/>
                    </a:cubicBezTo>
                    <a:cubicBezTo>
                      <a:pt x="287" y="547"/>
                      <a:pt x="371" y="475"/>
                      <a:pt x="371" y="369"/>
                    </a:cubicBezTo>
                    <a:cubicBezTo>
                      <a:pt x="371" y="268"/>
                      <a:pt x="290" y="192"/>
                      <a:pt x="196" y="192"/>
                    </a:cubicBezTo>
                    <a:cubicBezTo>
                      <a:pt x="131" y="192"/>
                      <a:pt x="97" y="233"/>
                      <a:pt x="78" y="269"/>
                    </a:cubicBezTo>
                    <a:close/>
                    <a:moveTo>
                      <a:pt x="189" y="521"/>
                    </a:moveTo>
                    <a:cubicBezTo>
                      <a:pt x="147" y="521"/>
                      <a:pt x="115" y="501"/>
                      <a:pt x="99" y="464"/>
                    </a:cubicBezTo>
                    <a:cubicBezTo>
                      <a:pt x="86" y="441"/>
                      <a:pt x="81" y="399"/>
                      <a:pt x="81" y="353"/>
                    </a:cubicBezTo>
                    <a:cubicBezTo>
                      <a:pt x="81" y="275"/>
                      <a:pt x="128" y="216"/>
                      <a:pt x="190" y="216"/>
                    </a:cubicBezTo>
                    <a:cubicBezTo>
                      <a:pt x="230" y="216"/>
                      <a:pt x="254" y="229"/>
                      <a:pt x="274" y="256"/>
                    </a:cubicBezTo>
                    <a:cubicBezTo>
                      <a:pt x="293" y="288"/>
                      <a:pt x="295" y="321"/>
                      <a:pt x="295" y="369"/>
                    </a:cubicBezTo>
                    <a:cubicBezTo>
                      <a:pt x="295" y="415"/>
                      <a:pt x="295" y="449"/>
                      <a:pt x="272" y="480"/>
                    </a:cubicBezTo>
                    <a:cubicBezTo>
                      <a:pt x="254" y="508"/>
                      <a:pt x="228" y="521"/>
                      <a:pt x="189" y="5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0" name="Group 39" descr="28§display§s_7§svg§600§FALSE" title="TexMaths">
              <a:extLst>
                <a:ext uri="{FF2B5EF4-FFF2-40B4-BE49-F238E27FC236}">
                  <a16:creationId xmlns:a16="http://schemas.microsoft.com/office/drawing/2014/main" id="{4A635128-0214-244B-90CC-8FE01003587A}"/>
                </a:ext>
              </a:extLst>
            </p:cNvPr>
            <p:cNvGrpSpPr/>
            <p:nvPr/>
          </p:nvGrpSpPr>
          <p:grpSpPr>
            <a:xfrm>
              <a:off x="5986440" y="1930319"/>
              <a:ext cx="358200" cy="248761"/>
              <a:chOff x="5986440" y="1930319"/>
              <a:chExt cx="358200" cy="248761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25E4E28D-5D3B-8E4A-96C9-34D387276E54}"/>
                  </a:ext>
                </a:extLst>
              </p:cNvPr>
              <p:cNvSpPr/>
              <p:nvPr/>
            </p:nvSpPr>
            <p:spPr>
              <a:xfrm>
                <a:off x="5986440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74B09D40-E02B-484C-AE58-60C6DC8C13F7}"/>
                  </a:ext>
                </a:extLst>
              </p:cNvPr>
              <p:cNvSpPr/>
              <p:nvPr/>
            </p:nvSpPr>
            <p:spPr>
              <a:xfrm>
                <a:off x="6007680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D41EAFF9-E8B8-AE49-88A4-3AFAC885DBE9}"/>
                  </a:ext>
                </a:extLst>
              </p:cNvPr>
              <p:cNvSpPr/>
              <p:nvPr/>
            </p:nvSpPr>
            <p:spPr>
              <a:xfrm>
                <a:off x="6199919" y="1978920"/>
                <a:ext cx="137880" cy="20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4" h="557">
                    <a:moveTo>
                      <a:pt x="376" y="57"/>
                    </a:moveTo>
                    <a:cubicBezTo>
                      <a:pt x="384" y="49"/>
                      <a:pt x="384" y="46"/>
                      <a:pt x="384" y="26"/>
                    </a:cubicBezTo>
                    <a:lnTo>
                      <a:pt x="173" y="26"/>
                    </a:lnTo>
                    <a:cubicBezTo>
                      <a:pt x="141" y="26"/>
                      <a:pt x="131" y="26"/>
                      <a:pt x="102" y="23"/>
                    </a:cubicBezTo>
                    <a:cubicBezTo>
                      <a:pt x="60" y="19"/>
                      <a:pt x="58" y="13"/>
                      <a:pt x="55" y="0"/>
                    </a:cubicBezTo>
                    <a:lnTo>
                      <a:pt x="29" y="0"/>
                    </a:lnTo>
                    <a:lnTo>
                      <a:pt x="0" y="171"/>
                    </a:lnTo>
                    <a:lnTo>
                      <a:pt x="29" y="171"/>
                    </a:lnTo>
                    <a:cubicBezTo>
                      <a:pt x="29" y="158"/>
                      <a:pt x="36" y="106"/>
                      <a:pt x="49" y="98"/>
                    </a:cubicBezTo>
                    <a:cubicBezTo>
                      <a:pt x="58" y="94"/>
                      <a:pt x="123" y="94"/>
                      <a:pt x="133" y="94"/>
                    </a:cubicBezTo>
                    <a:lnTo>
                      <a:pt x="311" y="94"/>
                    </a:lnTo>
                    <a:cubicBezTo>
                      <a:pt x="285" y="127"/>
                      <a:pt x="243" y="177"/>
                      <a:pt x="228" y="200"/>
                    </a:cubicBezTo>
                    <a:cubicBezTo>
                      <a:pt x="120" y="337"/>
                      <a:pt x="110" y="464"/>
                      <a:pt x="110" y="511"/>
                    </a:cubicBezTo>
                    <a:cubicBezTo>
                      <a:pt x="110" y="521"/>
                      <a:pt x="110" y="557"/>
                      <a:pt x="149" y="557"/>
                    </a:cubicBezTo>
                    <a:cubicBezTo>
                      <a:pt x="189" y="557"/>
                      <a:pt x="189" y="521"/>
                      <a:pt x="189" y="511"/>
                    </a:cubicBezTo>
                    <a:lnTo>
                      <a:pt x="189" y="480"/>
                    </a:lnTo>
                    <a:cubicBezTo>
                      <a:pt x="189" y="324"/>
                      <a:pt x="219" y="252"/>
                      <a:pt x="256" y="2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4" name="Group 43" descr="28§display§s_8§svg§600§FALSE" title="TexMaths">
              <a:extLst>
                <a:ext uri="{FF2B5EF4-FFF2-40B4-BE49-F238E27FC236}">
                  <a16:creationId xmlns:a16="http://schemas.microsoft.com/office/drawing/2014/main" id="{52C087DD-D1D4-8F47-870A-245B385940C3}"/>
                </a:ext>
              </a:extLst>
            </p:cNvPr>
            <p:cNvGrpSpPr/>
            <p:nvPr/>
          </p:nvGrpSpPr>
          <p:grpSpPr>
            <a:xfrm>
              <a:off x="3665159" y="2692440"/>
              <a:ext cx="358200" cy="248759"/>
              <a:chOff x="3665159" y="2692440"/>
              <a:chExt cx="358200" cy="248759"/>
            </a:xfrm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31E9D0E2-6B60-414B-96FF-C5F3F41CF0C7}"/>
                  </a:ext>
                </a:extLst>
              </p:cNvPr>
              <p:cNvSpPr/>
              <p:nvPr/>
            </p:nvSpPr>
            <p:spPr>
              <a:xfrm>
                <a:off x="3665159" y="26982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7700D2F9-EA52-E644-832A-3537A095B7F4}"/>
                  </a:ext>
                </a:extLst>
              </p:cNvPr>
              <p:cNvSpPr/>
              <p:nvPr/>
            </p:nvSpPr>
            <p:spPr>
              <a:xfrm>
                <a:off x="3686759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1E51CD0D-ECB1-564F-9715-813DE5C8AA79}"/>
                  </a:ext>
                </a:extLst>
              </p:cNvPr>
              <p:cNvSpPr/>
              <p:nvPr/>
            </p:nvSpPr>
            <p:spPr>
              <a:xfrm>
                <a:off x="3873959" y="274463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243" y="244"/>
                    </a:moveTo>
                    <a:cubicBezTo>
                      <a:pt x="306" y="213"/>
                      <a:pt x="347" y="174"/>
                      <a:pt x="347" y="119"/>
                    </a:cubicBezTo>
                    <a:cubicBezTo>
                      <a:pt x="347" y="42"/>
                      <a:pt x="267" y="0"/>
                      <a:pt x="189" y="0"/>
                    </a:cubicBezTo>
                    <a:cubicBezTo>
                      <a:pt x="97" y="0"/>
                      <a:pt x="26" y="57"/>
                      <a:pt x="26" y="135"/>
                    </a:cubicBezTo>
                    <a:cubicBezTo>
                      <a:pt x="26" y="171"/>
                      <a:pt x="42" y="200"/>
                      <a:pt x="58" y="216"/>
                    </a:cubicBezTo>
                    <a:cubicBezTo>
                      <a:pt x="73" y="231"/>
                      <a:pt x="78" y="236"/>
                      <a:pt x="125" y="262"/>
                    </a:cubicBezTo>
                    <a:cubicBezTo>
                      <a:pt x="81" y="282"/>
                      <a:pt x="0" y="324"/>
                      <a:pt x="0" y="410"/>
                    </a:cubicBezTo>
                    <a:cubicBezTo>
                      <a:pt x="0" y="498"/>
                      <a:pt x="94" y="547"/>
                      <a:pt x="186" y="547"/>
                    </a:cubicBezTo>
                    <a:cubicBezTo>
                      <a:pt x="287" y="547"/>
                      <a:pt x="371" y="482"/>
                      <a:pt x="371" y="397"/>
                    </a:cubicBezTo>
                    <a:cubicBezTo>
                      <a:pt x="371" y="345"/>
                      <a:pt x="340" y="298"/>
                      <a:pt x="293" y="272"/>
                    </a:cubicBezTo>
                    <a:cubicBezTo>
                      <a:pt x="282" y="265"/>
                      <a:pt x="256" y="249"/>
                      <a:pt x="243" y="244"/>
                    </a:cubicBezTo>
                    <a:close/>
                    <a:moveTo>
                      <a:pt x="112" y="166"/>
                    </a:moveTo>
                    <a:cubicBezTo>
                      <a:pt x="91" y="156"/>
                      <a:pt x="68" y="132"/>
                      <a:pt x="68" y="104"/>
                    </a:cubicBezTo>
                    <a:cubicBezTo>
                      <a:pt x="68" y="52"/>
                      <a:pt x="128" y="23"/>
                      <a:pt x="186" y="23"/>
                    </a:cubicBezTo>
                    <a:cubicBezTo>
                      <a:pt x="248" y="23"/>
                      <a:pt x="303" y="62"/>
                      <a:pt x="303" y="119"/>
                    </a:cubicBezTo>
                    <a:cubicBezTo>
                      <a:pt x="303" y="192"/>
                      <a:pt x="219" y="226"/>
                      <a:pt x="219" y="226"/>
                    </a:cubicBezTo>
                    <a:cubicBezTo>
                      <a:pt x="217" y="226"/>
                      <a:pt x="215" y="226"/>
                      <a:pt x="209" y="223"/>
                    </a:cubicBezTo>
                    <a:close/>
                    <a:moveTo>
                      <a:pt x="151" y="278"/>
                    </a:moveTo>
                    <a:lnTo>
                      <a:pt x="261" y="343"/>
                    </a:lnTo>
                    <a:cubicBezTo>
                      <a:pt x="282" y="353"/>
                      <a:pt x="324" y="379"/>
                      <a:pt x="324" y="425"/>
                    </a:cubicBezTo>
                    <a:cubicBezTo>
                      <a:pt x="324" y="485"/>
                      <a:pt x="256" y="521"/>
                      <a:pt x="189" y="521"/>
                    </a:cubicBezTo>
                    <a:cubicBezTo>
                      <a:pt x="112" y="521"/>
                      <a:pt x="49" y="475"/>
                      <a:pt x="49" y="410"/>
                    </a:cubicBezTo>
                    <a:cubicBezTo>
                      <a:pt x="49" y="350"/>
                      <a:pt x="94" y="304"/>
                      <a:pt x="151" y="2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8" name="Group 47" descr="28§display§s_9§svg§600§FALSE" title="TexMaths">
              <a:extLst>
                <a:ext uri="{FF2B5EF4-FFF2-40B4-BE49-F238E27FC236}">
                  <a16:creationId xmlns:a16="http://schemas.microsoft.com/office/drawing/2014/main" id="{C2D7E71A-A4C8-8141-BA69-496ACF576C91}"/>
                </a:ext>
              </a:extLst>
            </p:cNvPr>
            <p:cNvGrpSpPr/>
            <p:nvPr/>
          </p:nvGrpSpPr>
          <p:grpSpPr>
            <a:xfrm>
              <a:off x="4433040" y="2692440"/>
              <a:ext cx="358200" cy="248759"/>
              <a:chOff x="4433040" y="2692440"/>
              <a:chExt cx="358200" cy="24875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AB122E8-9808-314D-99CA-642263807E32}"/>
                  </a:ext>
                </a:extLst>
              </p:cNvPr>
              <p:cNvSpPr/>
              <p:nvPr/>
            </p:nvSpPr>
            <p:spPr>
              <a:xfrm>
                <a:off x="4433040" y="26982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C994678E-D953-7F43-A25A-53E880E76759}"/>
                  </a:ext>
                </a:extLst>
              </p:cNvPr>
              <p:cNvSpPr/>
              <p:nvPr/>
            </p:nvSpPr>
            <p:spPr>
              <a:xfrm>
                <a:off x="445464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4076E4CD-0C1B-4D47-9D0A-506F2DD8FDF9}"/>
                  </a:ext>
                </a:extLst>
              </p:cNvPr>
              <p:cNvSpPr/>
              <p:nvPr/>
            </p:nvSpPr>
            <p:spPr>
              <a:xfrm>
                <a:off x="4642200" y="274463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295" y="294"/>
                    </a:moveTo>
                    <a:cubicBezTo>
                      <a:pt x="295" y="493"/>
                      <a:pt x="196" y="521"/>
                      <a:pt x="147" y="521"/>
                    </a:cubicBezTo>
                    <a:cubicBezTo>
                      <a:pt x="128" y="521"/>
                      <a:pt x="86" y="521"/>
                      <a:pt x="63" y="495"/>
                    </a:cubicBezTo>
                    <a:cubicBezTo>
                      <a:pt x="97" y="493"/>
                      <a:pt x="99" y="467"/>
                      <a:pt x="99" y="459"/>
                    </a:cubicBezTo>
                    <a:cubicBezTo>
                      <a:pt x="99" y="438"/>
                      <a:pt x="86" y="420"/>
                      <a:pt x="63" y="420"/>
                    </a:cubicBezTo>
                    <a:cubicBezTo>
                      <a:pt x="36" y="420"/>
                      <a:pt x="23" y="436"/>
                      <a:pt x="23" y="459"/>
                    </a:cubicBezTo>
                    <a:cubicBezTo>
                      <a:pt x="23" y="514"/>
                      <a:pt x="68" y="547"/>
                      <a:pt x="147" y="547"/>
                    </a:cubicBezTo>
                    <a:cubicBezTo>
                      <a:pt x="264" y="547"/>
                      <a:pt x="371" y="441"/>
                      <a:pt x="371" y="269"/>
                    </a:cubicBezTo>
                    <a:cubicBezTo>
                      <a:pt x="371" y="70"/>
                      <a:pt x="282" y="0"/>
                      <a:pt x="189" y="0"/>
                    </a:cubicBezTo>
                    <a:cubicBezTo>
                      <a:pt x="162" y="0"/>
                      <a:pt x="107" y="6"/>
                      <a:pt x="60" y="49"/>
                    </a:cubicBezTo>
                    <a:cubicBezTo>
                      <a:pt x="32" y="75"/>
                      <a:pt x="0" y="106"/>
                      <a:pt x="0" y="179"/>
                    </a:cubicBezTo>
                    <a:cubicBezTo>
                      <a:pt x="0" y="281"/>
                      <a:pt x="81" y="356"/>
                      <a:pt x="177" y="356"/>
                    </a:cubicBezTo>
                    <a:cubicBezTo>
                      <a:pt x="241" y="356"/>
                      <a:pt x="277" y="314"/>
                      <a:pt x="295" y="278"/>
                    </a:cubicBezTo>
                    <a:close/>
                    <a:moveTo>
                      <a:pt x="180" y="334"/>
                    </a:moveTo>
                    <a:cubicBezTo>
                      <a:pt x="149" y="334"/>
                      <a:pt x="120" y="324"/>
                      <a:pt x="97" y="285"/>
                    </a:cubicBezTo>
                    <a:cubicBezTo>
                      <a:pt x="78" y="256"/>
                      <a:pt x="78" y="223"/>
                      <a:pt x="78" y="179"/>
                    </a:cubicBezTo>
                    <a:cubicBezTo>
                      <a:pt x="78" y="132"/>
                      <a:pt x="78" y="101"/>
                      <a:pt x="102" y="68"/>
                    </a:cubicBezTo>
                    <a:cubicBezTo>
                      <a:pt x="120" y="39"/>
                      <a:pt x="147" y="23"/>
                      <a:pt x="189" y="23"/>
                    </a:cubicBezTo>
                    <a:cubicBezTo>
                      <a:pt x="230" y="23"/>
                      <a:pt x="256" y="49"/>
                      <a:pt x="269" y="70"/>
                    </a:cubicBezTo>
                    <a:cubicBezTo>
                      <a:pt x="290" y="104"/>
                      <a:pt x="293" y="158"/>
                      <a:pt x="293" y="187"/>
                    </a:cubicBezTo>
                    <a:cubicBezTo>
                      <a:pt x="293" y="291"/>
                      <a:pt x="232" y="334"/>
                      <a:pt x="180" y="3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52" name="Group 51" descr="28§display§s_{10}§svg§600§FALSE" title="TexMaths">
              <a:extLst>
                <a:ext uri="{FF2B5EF4-FFF2-40B4-BE49-F238E27FC236}">
                  <a16:creationId xmlns:a16="http://schemas.microsoft.com/office/drawing/2014/main" id="{73909165-72B0-334A-AB82-470D2FF89F3A}"/>
                </a:ext>
              </a:extLst>
            </p:cNvPr>
            <p:cNvGrpSpPr/>
            <p:nvPr/>
          </p:nvGrpSpPr>
          <p:grpSpPr>
            <a:xfrm>
              <a:off x="5201279" y="2692440"/>
              <a:ext cx="521639" cy="248759"/>
              <a:chOff x="5201279" y="2692440"/>
              <a:chExt cx="521639" cy="248759"/>
            </a:xfrm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5131F166-91B4-2449-8A27-13A34D617FB1}"/>
                  </a:ext>
                </a:extLst>
              </p:cNvPr>
              <p:cNvSpPr/>
              <p:nvPr/>
            </p:nvSpPr>
            <p:spPr>
              <a:xfrm>
                <a:off x="5201279" y="2698200"/>
                <a:ext cx="521639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0" h="661">
                    <a:moveTo>
                      <a:pt x="72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1450" y="0"/>
                    </a:lnTo>
                    <a:lnTo>
                      <a:pt x="1450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426BAC9B-CDD0-C84D-80B1-3D28306970A7}"/>
                  </a:ext>
                </a:extLst>
              </p:cNvPr>
              <p:cNvSpPr/>
              <p:nvPr/>
            </p:nvSpPr>
            <p:spPr>
              <a:xfrm>
                <a:off x="522252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15283133-8C77-4A47-8EA6-347173D3CD75}"/>
                  </a:ext>
                </a:extLst>
              </p:cNvPr>
              <p:cNvSpPr/>
              <p:nvPr/>
            </p:nvSpPr>
            <p:spPr>
              <a:xfrm>
                <a:off x="5425920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30"/>
                      <a:pt x="149" y="530"/>
                    </a:cubicBezTo>
                    <a:cubicBezTo>
                      <a:pt x="175" y="530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9C6C62E6-707B-F840-A196-9EBF8D2B3A8D}"/>
                  </a:ext>
                </a:extLst>
              </p:cNvPr>
              <p:cNvSpPr/>
              <p:nvPr/>
            </p:nvSpPr>
            <p:spPr>
              <a:xfrm>
                <a:off x="5573880" y="2744639"/>
                <a:ext cx="1350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6" h="547">
                    <a:moveTo>
                      <a:pt x="376" y="278"/>
                    </a:moveTo>
                    <a:cubicBezTo>
                      <a:pt x="376" y="190"/>
                      <a:pt x="366" y="124"/>
                      <a:pt x="327" y="70"/>
                    </a:cubicBezTo>
                    <a:cubicBezTo>
                      <a:pt x="303" y="31"/>
                      <a:pt x="254" y="0"/>
                      <a:pt x="189" y="0"/>
                    </a:cubicBezTo>
                    <a:cubicBezTo>
                      <a:pt x="0" y="0"/>
                      <a:pt x="0" y="218"/>
                      <a:pt x="0" y="278"/>
                    </a:cubicBezTo>
                    <a:cubicBezTo>
                      <a:pt x="0" y="334"/>
                      <a:pt x="0" y="547"/>
                      <a:pt x="189" y="547"/>
                    </a:cubicBezTo>
                    <a:cubicBezTo>
                      <a:pt x="376" y="547"/>
                      <a:pt x="376" y="334"/>
                      <a:pt x="376" y="278"/>
                    </a:cubicBezTo>
                    <a:close/>
                    <a:moveTo>
                      <a:pt x="189" y="527"/>
                    </a:moveTo>
                    <a:cubicBezTo>
                      <a:pt x="151" y="527"/>
                      <a:pt x="102" y="503"/>
                      <a:pt x="86" y="438"/>
                    </a:cubicBezTo>
                    <a:cubicBezTo>
                      <a:pt x="73" y="392"/>
                      <a:pt x="73" y="324"/>
                      <a:pt x="73" y="268"/>
                    </a:cubicBezTo>
                    <a:cubicBezTo>
                      <a:pt x="73" y="207"/>
                      <a:pt x="73" y="148"/>
                      <a:pt x="86" y="104"/>
                    </a:cubicBezTo>
                    <a:cubicBezTo>
                      <a:pt x="102" y="39"/>
                      <a:pt x="154" y="23"/>
                      <a:pt x="189" y="23"/>
                    </a:cubicBezTo>
                    <a:cubicBezTo>
                      <a:pt x="232" y="23"/>
                      <a:pt x="274" y="49"/>
                      <a:pt x="287" y="96"/>
                    </a:cubicBezTo>
                    <a:cubicBezTo>
                      <a:pt x="301" y="137"/>
                      <a:pt x="303" y="197"/>
                      <a:pt x="303" y="268"/>
                    </a:cubicBezTo>
                    <a:cubicBezTo>
                      <a:pt x="303" y="324"/>
                      <a:pt x="303" y="384"/>
                      <a:pt x="290" y="436"/>
                    </a:cubicBezTo>
                    <a:cubicBezTo>
                      <a:pt x="274" y="508"/>
                      <a:pt x="219" y="527"/>
                      <a:pt x="189" y="5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57" name="Group 56" descr="28§display§s_{11}§svg§600§FALSE" title="TexMaths">
              <a:extLst>
                <a:ext uri="{FF2B5EF4-FFF2-40B4-BE49-F238E27FC236}">
                  <a16:creationId xmlns:a16="http://schemas.microsoft.com/office/drawing/2014/main" id="{3F74F82D-38B6-D84E-9A54-5059611850DD}"/>
                </a:ext>
              </a:extLst>
            </p:cNvPr>
            <p:cNvGrpSpPr/>
            <p:nvPr/>
          </p:nvGrpSpPr>
          <p:grpSpPr>
            <a:xfrm>
              <a:off x="5969160" y="2692440"/>
              <a:ext cx="521639" cy="243360"/>
              <a:chOff x="5969160" y="2692440"/>
              <a:chExt cx="521639" cy="243360"/>
            </a:xfrm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1D449FED-8283-8D4B-8CFC-F2EF8B403110}"/>
                  </a:ext>
                </a:extLst>
              </p:cNvPr>
              <p:cNvSpPr/>
              <p:nvPr/>
            </p:nvSpPr>
            <p:spPr>
              <a:xfrm>
                <a:off x="5969160" y="2698200"/>
                <a:ext cx="521639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0" h="661">
                    <a:moveTo>
                      <a:pt x="72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1450" y="0"/>
                    </a:lnTo>
                    <a:lnTo>
                      <a:pt x="1450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CC28599-851F-3741-AF75-35740A8DB5AC}"/>
                  </a:ext>
                </a:extLst>
              </p:cNvPr>
              <p:cNvSpPr/>
              <p:nvPr/>
            </p:nvSpPr>
            <p:spPr>
              <a:xfrm>
                <a:off x="599076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B15B145E-AA66-7147-A3B3-651DE80D7252}"/>
                  </a:ext>
                </a:extLst>
              </p:cNvPr>
              <p:cNvSpPr/>
              <p:nvPr/>
            </p:nvSpPr>
            <p:spPr>
              <a:xfrm>
                <a:off x="6193799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B30FA068-E352-7B48-842E-4926CE4813F4}"/>
                  </a:ext>
                </a:extLst>
              </p:cNvPr>
              <p:cNvSpPr/>
              <p:nvPr/>
            </p:nvSpPr>
            <p:spPr>
              <a:xfrm>
                <a:off x="6357600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18AEF23F-A479-5A4D-B308-696A7D12F1B5}"/>
              </a:ext>
            </a:extLst>
          </p:cNvPr>
          <p:cNvSpPr txBox="1"/>
          <p:nvPr/>
        </p:nvSpPr>
        <p:spPr>
          <a:xfrm>
            <a:off x="1350720" y="3749040"/>
            <a:ext cx="2512973" cy="333471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An MDP is a tuple: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 set: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 set: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 function: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Transition model:</a:t>
            </a:r>
          </a:p>
        </p:txBody>
      </p:sp>
      <p:grpSp>
        <p:nvGrpSpPr>
          <p:cNvPr id="63" name="Group 62" descr="28§display§S=\{s_1, \dots, s_{11}\}§svg§600§FALSE" title="TexMaths">
            <a:extLst>
              <a:ext uri="{FF2B5EF4-FFF2-40B4-BE49-F238E27FC236}">
                <a16:creationId xmlns:a16="http://schemas.microsoft.com/office/drawing/2014/main" id="{4C44EE88-D66B-F54B-84FC-9CF1F734B1D5}"/>
              </a:ext>
            </a:extLst>
          </p:cNvPr>
          <p:cNvGrpSpPr/>
          <p:nvPr/>
        </p:nvGrpSpPr>
        <p:grpSpPr>
          <a:xfrm>
            <a:off x="2813040" y="4731668"/>
            <a:ext cx="3297960" cy="443160"/>
            <a:chOff x="2816639" y="5018040"/>
            <a:chExt cx="3297960" cy="443160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4D35053A-9F51-2444-B78C-4A0C269B6558}"/>
                </a:ext>
              </a:extLst>
            </p:cNvPr>
            <p:cNvSpPr/>
            <p:nvPr/>
          </p:nvSpPr>
          <p:spPr>
            <a:xfrm>
              <a:off x="2816639" y="5019120"/>
              <a:ext cx="329796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2" h="1229">
                  <a:moveTo>
                    <a:pt x="4581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9162" y="0"/>
                  </a:lnTo>
                  <a:lnTo>
                    <a:pt x="9162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FAD8FECC-4459-E647-AC51-CF39FE9FCBFC}"/>
                </a:ext>
              </a:extLst>
            </p:cNvPr>
            <p:cNvSpPr/>
            <p:nvPr/>
          </p:nvSpPr>
          <p:spPr>
            <a:xfrm>
              <a:off x="2839680" y="5038200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8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60"/>
                    <a:pt x="308" y="860"/>
                  </a:cubicBezTo>
                  <a:cubicBezTo>
                    <a:pt x="230" y="860"/>
                    <a:pt x="92" y="832"/>
                    <a:pt x="92" y="678"/>
                  </a:cubicBezTo>
                  <a:cubicBezTo>
                    <a:pt x="92" y="650"/>
                    <a:pt x="98" y="619"/>
                    <a:pt x="98" y="613"/>
                  </a:cubicBezTo>
                  <a:cubicBezTo>
                    <a:pt x="101" y="608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4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0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4"/>
                    <a:pt x="619" y="580"/>
                  </a:cubicBezTo>
                  <a:cubicBezTo>
                    <a:pt x="619" y="496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58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BA674BD-B0CF-5540-8AF8-9924928854F3}"/>
                </a:ext>
              </a:extLst>
            </p:cNvPr>
            <p:cNvSpPr/>
            <p:nvPr/>
          </p:nvSpPr>
          <p:spPr>
            <a:xfrm>
              <a:off x="3260160" y="5187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1819619-E9D4-F841-8E0B-03BF530A0949}"/>
                </a:ext>
              </a:extLst>
            </p:cNvPr>
            <p:cNvSpPr/>
            <p:nvPr/>
          </p:nvSpPr>
          <p:spPr>
            <a:xfrm>
              <a:off x="3733920" y="50180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B8FC728-AF1C-9F4C-8064-24D3ADA1779C}"/>
                </a:ext>
              </a:extLst>
            </p:cNvPr>
            <p:cNvSpPr/>
            <p:nvPr/>
          </p:nvSpPr>
          <p:spPr>
            <a:xfrm>
              <a:off x="3945600" y="51541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C4702F6-88E6-F946-B50B-72044EA1AA13}"/>
                </a:ext>
              </a:extLst>
            </p:cNvPr>
            <p:cNvSpPr/>
            <p:nvPr/>
          </p:nvSpPr>
          <p:spPr>
            <a:xfrm>
              <a:off x="416340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995886E-52A2-7B41-9EE4-117383215E1B}"/>
                </a:ext>
              </a:extLst>
            </p:cNvPr>
            <p:cNvSpPr/>
            <p:nvPr/>
          </p:nvSpPr>
          <p:spPr>
            <a:xfrm>
              <a:off x="4366079" y="530315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F46E04-BF66-AB4F-9A0F-905AD8A6757E}"/>
                </a:ext>
              </a:extLst>
            </p:cNvPr>
            <p:cNvSpPr/>
            <p:nvPr/>
          </p:nvSpPr>
          <p:spPr>
            <a:xfrm>
              <a:off x="456264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8DC7DAD-91C5-BB4C-B19F-A09F5546522B}"/>
                </a:ext>
              </a:extLst>
            </p:cNvPr>
            <p:cNvSpPr/>
            <p:nvPr/>
          </p:nvSpPr>
          <p:spPr>
            <a:xfrm>
              <a:off x="475920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89CEDA4-E9BC-094D-9297-09080F4B7C73}"/>
                </a:ext>
              </a:extLst>
            </p:cNvPr>
            <p:cNvSpPr/>
            <p:nvPr/>
          </p:nvSpPr>
          <p:spPr>
            <a:xfrm>
              <a:off x="495468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4DACFAE-B7C5-0144-B468-2861B75EB465}"/>
                </a:ext>
              </a:extLst>
            </p:cNvPr>
            <p:cNvSpPr/>
            <p:nvPr/>
          </p:nvSpPr>
          <p:spPr>
            <a:xfrm>
              <a:off x="5153400" y="530315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D618D99-0660-7441-A2A1-BD0B6E77AAD3}"/>
                </a:ext>
              </a:extLst>
            </p:cNvPr>
            <p:cNvSpPr/>
            <p:nvPr/>
          </p:nvSpPr>
          <p:spPr>
            <a:xfrm>
              <a:off x="5333760" y="51541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A30C809-4FB7-F442-966A-C1BED3510B5D}"/>
                </a:ext>
              </a:extLst>
            </p:cNvPr>
            <p:cNvSpPr/>
            <p:nvPr/>
          </p:nvSpPr>
          <p:spPr>
            <a:xfrm>
              <a:off x="555156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02E038C3-0534-204E-B9FA-57FB8C5DC456}"/>
                </a:ext>
              </a:extLst>
            </p:cNvPr>
            <p:cNvSpPr/>
            <p:nvPr/>
          </p:nvSpPr>
          <p:spPr>
            <a:xfrm>
              <a:off x="572796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7C951076-3547-5647-9943-74F9232B8839}"/>
                </a:ext>
              </a:extLst>
            </p:cNvPr>
            <p:cNvSpPr/>
            <p:nvPr/>
          </p:nvSpPr>
          <p:spPr>
            <a:xfrm>
              <a:off x="5925599" y="50180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9" name="Group 78" descr="28§display§A=\{left,right,up,down\}§svg§600§FALSE" title="TexMaths">
            <a:extLst>
              <a:ext uri="{FF2B5EF4-FFF2-40B4-BE49-F238E27FC236}">
                <a16:creationId xmlns:a16="http://schemas.microsoft.com/office/drawing/2014/main" id="{3CE37B83-705A-2E49-B6C6-DF53D80B4F05}"/>
              </a:ext>
            </a:extLst>
          </p:cNvPr>
          <p:cNvGrpSpPr/>
          <p:nvPr/>
        </p:nvGrpSpPr>
        <p:grpSpPr>
          <a:xfrm>
            <a:off x="2995921" y="5358068"/>
            <a:ext cx="5233320" cy="443160"/>
            <a:chOff x="2999520" y="5644440"/>
            <a:chExt cx="5233320" cy="443160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975D6B6-E026-EC49-A173-39651C859CC9}"/>
                </a:ext>
              </a:extLst>
            </p:cNvPr>
            <p:cNvSpPr/>
            <p:nvPr/>
          </p:nvSpPr>
          <p:spPr>
            <a:xfrm>
              <a:off x="2999520" y="5645520"/>
              <a:ext cx="523332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38" h="1229">
                  <a:moveTo>
                    <a:pt x="726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4538" y="0"/>
                  </a:lnTo>
                  <a:lnTo>
                    <a:pt x="1453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9822D0F6-C878-6345-8543-FF908C483FCC}"/>
                </a:ext>
              </a:extLst>
            </p:cNvPr>
            <p:cNvSpPr/>
            <p:nvPr/>
          </p:nvSpPr>
          <p:spPr>
            <a:xfrm>
              <a:off x="3014640" y="5659559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6"/>
                  </a:cubicBezTo>
                  <a:cubicBezTo>
                    <a:pt x="11" y="846"/>
                    <a:pt x="0" y="846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60"/>
                  </a:cubicBezTo>
                  <a:cubicBezTo>
                    <a:pt x="269" y="846"/>
                    <a:pt x="258" y="846"/>
                    <a:pt x="249" y="846"/>
                  </a:cubicBezTo>
                  <a:cubicBezTo>
                    <a:pt x="221" y="843"/>
                    <a:pt x="190" y="832"/>
                    <a:pt x="190" y="801"/>
                  </a:cubicBezTo>
                  <a:cubicBezTo>
                    <a:pt x="190" y="787"/>
                    <a:pt x="199" y="773"/>
                    <a:pt x="207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6" y="624"/>
                    <a:pt x="633" y="792"/>
                    <a:pt x="633" y="804"/>
                  </a:cubicBezTo>
                  <a:cubicBezTo>
                    <a:pt x="633" y="843"/>
                    <a:pt x="568" y="846"/>
                    <a:pt x="543" y="846"/>
                  </a:cubicBezTo>
                  <a:cubicBezTo>
                    <a:pt x="526" y="846"/>
                    <a:pt x="512" y="846"/>
                    <a:pt x="512" y="871"/>
                  </a:cubicBezTo>
                  <a:cubicBezTo>
                    <a:pt x="512" y="885"/>
                    <a:pt x="529" y="885"/>
                    <a:pt x="532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60"/>
                  </a:cubicBezTo>
                  <a:cubicBezTo>
                    <a:pt x="846" y="846"/>
                    <a:pt x="834" y="846"/>
                    <a:pt x="818" y="846"/>
                  </a:cubicBezTo>
                  <a:cubicBezTo>
                    <a:pt x="742" y="846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6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4C7C9F2-EAF3-3A4E-A66E-05D55A1B2C3D}"/>
                </a:ext>
              </a:extLst>
            </p:cNvPr>
            <p:cNvSpPr/>
            <p:nvPr/>
          </p:nvSpPr>
          <p:spPr>
            <a:xfrm>
              <a:off x="3478320" y="58136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38D24F79-2694-A144-814D-2CBEDBE60212}"/>
                </a:ext>
              </a:extLst>
            </p:cNvPr>
            <p:cNvSpPr/>
            <p:nvPr/>
          </p:nvSpPr>
          <p:spPr>
            <a:xfrm>
              <a:off x="3951000" y="56444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C30D1F7-7E3A-FC49-A350-612FF71955E6}"/>
                </a:ext>
              </a:extLst>
            </p:cNvPr>
            <p:cNvSpPr/>
            <p:nvPr/>
          </p:nvSpPr>
          <p:spPr>
            <a:xfrm>
              <a:off x="4159800" y="5668559"/>
              <a:ext cx="954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871">
                  <a:moveTo>
                    <a:pt x="266" y="14"/>
                  </a:moveTo>
                  <a:cubicBezTo>
                    <a:pt x="266" y="11"/>
                    <a:pt x="266" y="0"/>
                    <a:pt x="249" y="0"/>
                  </a:cubicBezTo>
                  <a:cubicBezTo>
                    <a:pt x="221" y="0"/>
                    <a:pt x="132" y="11"/>
                    <a:pt x="98" y="11"/>
                  </a:cubicBezTo>
                  <a:cubicBezTo>
                    <a:pt x="90" y="14"/>
                    <a:pt x="76" y="14"/>
                    <a:pt x="76" y="39"/>
                  </a:cubicBezTo>
                  <a:cubicBezTo>
                    <a:pt x="76" y="53"/>
                    <a:pt x="87" y="53"/>
                    <a:pt x="106" y="53"/>
                  </a:cubicBezTo>
                  <a:cubicBezTo>
                    <a:pt x="165" y="53"/>
                    <a:pt x="165" y="62"/>
                    <a:pt x="165" y="73"/>
                  </a:cubicBezTo>
                  <a:lnTo>
                    <a:pt x="162" y="98"/>
                  </a:lnTo>
                  <a:lnTo>
                    <a:pt x="6" y="714"/>
                  </a:lnTo>
                  <a:cubicBezTo>
                    <a:pt x="3" y="728"/>
                    <a:pt x="0" y="736"/>
                    <a:pt x="0" y="756"/>
                  </a:cubicBezTo>
                  <a:cubicBezTo>
                    <a:pt x="0" y="826"/>
                    <a:pt x="56" y="871"/>
                    <a:pt x="112" y="871"/>
                  </a:cubicBezTo>
                  <a:cubicBezTo>
                    <a:pt x="154" y="871"/>
                    <a:pt x="185" y="846"/>
                    <a:pt x="207" y="801"/>
                  </a:cubicBezTo>
                  <a:cubicBezTo>
                    <a:pt x="230" y="753"/>
                    <a:pt x="244" y="683"/>
                    <a:pt x="244" y="680"/>
                  </a:cubicBezTo>
                  <a:cubicBezTo>
                    <a:pt x="244" y="666"/>
                    <a:pt x="232" y="666"/>
                    <a:pt x="230" y="666"/>
                  </a:cubicBezTo>
                  <a:cubicBezTo>
                    <a:pt x="216" y="666"/>
                    <a:pt x="216" y="672"/>
                    <a:pt x="210" y="689"/>
                  </a:cubicBezTo>
                  <a:cubicBezTo>
                    <a:pt x="190" y="770"/>
                    <a:pt x="165" y="843"/>
                    <a:pt x="118" y="843"/>
                  </a:cubicBezTo>
                  <a:cubicBezTo>
                    <a:pt x="78" y="843"/>
                    <a:pt x="78" y="804"/>
                    <a:pt x="78" y="787"/>
                  </a:cubicBezTo>
                  <a:cubicBezTo>
                    <a:pt x="78" y="756"/>
                    <a:pt x="81" y="750"/>
                    <a:pt x="87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D65A2C8-4E32-174E-8E60-AE21D4F4BC99}"/>
                </a:ext>
              </a:extLst>
            </p:cNvPr>
            <p:cNvSpPr/>
            <p:nvPr/>
          </p:nvSpPr>
          <p:spPr>
            <a:xfrm>
              <a:off x="4300920" y="5780520"/>
              <a:ext cx="1710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560">
                  <a:moveTo>
                    <a:pt x="174" y="260"/>
                  </a:moveTo>
                  <a:cubicBezTo>
                    <a:pt x="210" y="260"/>
                    <a:pt x="302" y="258"/>
                    <a:pt x="364" y="232"/>
                  </a:cubicBezTo>
                  <a:cubicBezTo>
                    <a:pt x="451" y="196"/>
                    <a:pt x="456" y="123"/>
                    <a:pt x="456" y="106"/>
                  </a:cubicBezTo>
                  <a:cubicBezTo>
                    <a:pt x="456" y="50"/>
                    <a:pt x="409" y="0"/>
                    <a:pt x="325" y="0"/>
                  </a:cubicBezTo>
                  <a:cubicBezTo>
                    <a:pt x="188" y="0"/>
                    <a:pt x="0" y="120"/>
                    <a:pt x="0" y="336"/>
                  </a:cubicBezTo>
                  <a:cubicBezTo>
                    <a:pt x="0" y="462"/>
                    <a:pt x="73" y="560"/>
                    <a:pt x="193" y="560"/>
                  </a:cubicBezTo>
                  <a:cubicBezTo>
                    <a:pt x="372" y="560"/>
                    <a:pt x="476" y="428"/>
                    <a:pt x="476" y="414"/>
                  </a:cubicBezTo>
                  <a:cubicBezTo>
                    <a:pt x="476" y="406"/>
                    <a:pt x="468" y="398"/>
                    <a:pt x="459" y="398"/>
                  </a:cubicBezTo>
                  <a:cubicBezTo>
                    <a:pt x="454" y="398"/>
                    <a:pt x="451" y="400"/>
                    <a:pt x="445" y="412"/>
                  </a:cubicBezTo>
                  <a:cubicBezTo>
                    <a:pt x="347" y="532"/>
                    <a:pt x="213" y="532"/>
                    <a:pt x="196" y="532"/>
                  </a:cubicBezTo>
                  <a:cubicBezTo>
                    <a:pt x="101" y="532"/>
                    <a:pt x="90" y="428"/>
                    <a:pt x="90" y="389"/>
                  </a:cubicBezTo>
                  <a:cubicBezTo>
                    <a:pt x="90" y="375"/>
                    <a:pt x="90" y="336"/>
                    <a:pt x="109" y="260"/>
                  </a:cubicBezTo>
                  <a:close/>
                  <a:moveTo>
                    <a:pt x="118" y="232"/>
                  </a:moveTo>
                  <a:cubicBezTo>
                    <a:pt x="165" y="45"/>
                    <a:pt x="291" y="28"/>
                    <a:pt x="325" y="28"/>
                  </a:cubicBezTo>
                  <a:cubicBezTo>
                    <a:pt x="384" y="28"/>
                    <a:pt x="417" y="64"/>
                    <a:pt x="417" y="106"/>
                  </a:cubicBezTo>
                  <a:cubicBezTo>
                    <a:pt x="417" y="232"/>
                    <a:pt x="218" y="232"/>
                    <a:pt x="168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F98C995-5EDE-CD48-9503-E31F9CC0AD03}"/>
                </a:ext>
              </a:extLst>
            </p:cNvPr>
            <p:cNvSpPr/>
            <p:nvPr/>
          </p:nvSpPr>
          <p:spPr>
            <a:xfrm>
              <a:off x="4509720" y="5664600"/>
              <a:ext cx="221400" cy="40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6" h="1123">
                  <a:moveTo>
                    <a:pt x="389" y="375"/>
                  </a:moveTo>
                  <a:lnTo>
                    <a:pt x="496" y="375"/>
                  </a:lnTo>
                  <a:cubicBezTo>
                    <a:pt x="518" y="375"/>
                    <a:pt x="532" y="375"/>
                    <a:pt x="532" y="353"/>
                  </a:cubicBezTo>
                  <a:cubicBezTo>
                    <a:pt x="532" y="339"/>
                    <a:pt x="518" y="339"/>
                    <a:pt x="498" y="339"/>
                  </a:cubicBezTo>
                  <a:lnTo>
                    <a:pt x="395" y="339"/>
                  </a:lnTo>
                  <a:lnTo>
                    <a:pt x="420" y="196"/>
                  </a:lnTo>
                  <a:cubicBezTo>
                    <a:pt x="426" y="171"/>
                    <a:pt x="442" y="84"/>
                    <a:pt x="451" y="70"/>
                  </a:cubicBezTo>
                  <a:cubicBezTo>
                    <a:pt x="462" y="45"/>
                    <a:pt x="484" y="28"/>
                    <a:pt x="510" y="28"/>
                  </a:cubicBezTo>
                  <a:cubicBezTo>
                    <a:pt x="515" y="28"/>
                    <a:pt x="546" y="28"/>
                    <a:pt x="568" y="50"/>
                  </a:cubicBezTo>
                  <a:cubicBezTo>
                    <a:pt x="515" y="53"/>
                    <a:pt x="504" y="98"/>
                    <a:pt x="504" y="115"/>
                  </a:cubicBezTo>
                  <a:cubicBezTo>
                    <a:pt x="504" y="146"/>
                    <a:pt x="526" y="160"/>
                    <a:pt x="549" y="160"/>
                  </a:cubicBezTo>
                  <a:cubicBezTo>
                    <a:pt x="580" y="160"/>
                    <a:pt x="616" y="132"/>
                    <a:pt x="616" y="84"/>
                  </a:cubicBezTo>
                  <a:cubicBezTo>
                    <a:pt x="616" y="28"/>
                    <a:pt x="560" y="0"/>
                    <a:pt x="510" y="0"/>
                  </a:cubicBezTo>
                  <a:cubicBezTo>
                    <a:pt x="468" y="0"/>
                    <a:pt x="389" y="22"/>
                    <a:pt x="353" y="146"/>
                  </a:cubicBezTo>
                  <a:cubicBezTo>
                    <a:pt x="344" y="171"/>
                    <a:pt x="342" y="182"/>
                    <a:pt x="311" y="339"/>
                  </a:cubicBezTo>
                  <a:lnTo>
                    <a:pt x="227" y="339"/>
                  </a:lnTo>
                  <a:cubicBezTo>
                    <a:pt x="202" y="339"/>
                    <a:pt x="190" y="339"/>
                    <a:pt x="190" y="361"/>
                  </a:cubicBezTo>
                  <a:cubicBezTo>
                    <a:pt x="190" y="375"/>
                    <a:pt x="199" y="375"/>
                    <a:pt x="224" y="375"/>
                  </a:cubicBezTo>
                  <a:lnTo>
                    <a:pt x="305" y="375"/>
                  </a:lnTo>
                  <a:lnTo>
                    <a:pt x="213" y="862"/>
                  </a:lnTo>
                  <a:cubicBezTo>
                    <a:pt x="190" y="983"/>
                    <a:pt x="168" y="1095"/>
                    <a:pt x="106" y="1095"/>
                  </a:cubicBezTo>
                  <a:cubicBezTo>
                    <a:pt x="101" y="1095"/>
                    <a:pt x="70" y="1095"/>
                    <a:pt x="45" y="1072"/>
                  </a:cubicBezTo>
                  <a:cubicBezTo>
                    <a:pt x="104" y="1070"/>
                    <a:pt x="115" y="1025"/>
                    <a:pt x="115" y="1005"/>
                  </a:cubicBezTo>
                  <a:cubicBezTo>
                    <a:pt x="115" y="977"/>
                    <a:pt x="92" y="963"/>
                    <a:pt x="67" y="963"/>
                  </a:cubicBezTo>
                  <a:cubicBezTo>
                    <a:pt x="36" y="963"/>
                    <a:pt x="0" y="991"/>
                    <a:pt x="0" y="1036"/>
                  </a:cubicBezTo>
                  <a:cubicBezTo>
                    <a:pt x="0" y="1092"/>
                    <a:pt x="53" y="1123"/>
                    <a:pt x="106" y="1123"/>
                  </a:cubicBezTo>
                  <a:cubicBezTo>
                    <a:pt x="174" y="1123"/>
                    <a:pt x="221" y="1050"/>
                    <a:pt x="244" y="1002"/>
                  </a:cubicBezTo>
                  <a:cubicBezTo>
                    <a:pt x="283" y="924"/>
                    <a:pt x="314" y="776"/>
                    <a:pt x="314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4D098A5F-DAA9-AB4B-B7A0-072C3C6E7CD7}"/>
                </a:ext>
              </a:extLst>
            </p:cNvPr>
            <p:cNvSpPr/>
            <p:nvPr/>
          </p:nvSpPr>
          <p:spPr>
            <a:xfrm>
              <a:off x="4759559" y="569880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5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6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382493C-2042-A648-8B3C-628E5FF79698}"/>
                </a:ext>
              </a:extLst>
            </p:cNvPr>
            <p:cNvSpPr/>
            <p:nvPr/>
          </p:nvSpPr>
          <p:spPr>
            <a:xfrm>
              <a:off x="494712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C88C897-9EFE-EC4C-B03D-0BF6B3F60EB6}"/>
                </a:ext>
              </a:extLst>
            </p:cNvPr>
            <p:cNvSpPr/>
            <p:nvPr/>
          </p:nvSpPr>
          <p:spPr>
            <a:xfrm>
              <a:off x="5118479" y="578052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129E0DC1-F7FE-4447-8561-A99F2F6DD111}"/>
                </a:ext>
              </a:extLst>
            </p:cNvPr>
            <p:cNvSpPr/>
            <p:nvPr/>
          </p:nvSpPr>
          <p:spPr>
            <a:xfrm>
              <a:off x="5329080" y="5683679"/>
              <a:ext cx="117720" cy="298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829">
                  <a:moveTo>
                    <a:pt x="316" y="45"/>
                  </a:moveTo>
                  <a:cubicBezTo>
                    <a:pt x="316" y="20"/>
                    <a:pt x="300" y="0"/>
                    <a:pt x="272" y="0"/>
                  </a:cubicBezTo>
                  <a:cubicBezTo>
                    <a:pt x="238" y="0"/>
                    <a:pt x="204" y="31"/>
                    <a:pt x="204" y="64"/>
                  </a:cubicBezTo>
                  <a:cubicBezTo>
                    <a:pt x="204" y="90"/>
                    <a:pt x="221" y="109"/>
                    <a:pt x="249" y="109"/>
                  </a:cubicBezTo>
                  <a:cubicBezTo>
                    <a:pt x="280" y="109"/>
                    <a:pt x="316" y="81"/>
                    <a:pt x="316" y="45"/>
                  </a:cubicBezTo>
                  <a:close/>
                  <a:moveTo>
                    <a:pt x="221" y="510"/>
                  </a:moveTo>
                  <a:cubicBezTo>
                    <a:pt x="238" y="473"/>
                    <a:pt x="238" y="470"/>
                    <a:pt x="249" y="437"/>
                  </a:cubicBezTo>
                  <a:cubicBezTo>
                    <a:pt x="260" y="412"/>
                    <a:pt x="266" y="395"/>
                    <a:pt x="266" y="372"/>
                  </a:cubicBezTo>
                  <a:cubicBezTo>
                    <a:pt x="266" y="316"/>
                    <a:pt x="227" y="272"/>
                    <a:pt x="162" y="272"/>
                  </a:cubicBezTo>
                  <a:cubicBezTo>
                    <a:pt x="48" y="272"/>
                    <a:pt x="0" y="448"/>
                    <a:pt x="0" y="459"/>
                  </a:cubicBezTo>
                  <a:cubicBezTo>
                    <a:pt x="0" y="473"/>
                    <a:pt x="11" y="473"/>
                    <a:pt x="14" y="473"/>
                  </a:cubicBezTo>
                  <a:cubicBezTo>
                    <a:pt x="28" y="473"/>
                    <a:pt x="28" y="470"/>
                    <a:pt x="34" y="451"/>
                  </a:cubicBezTo>
                  <a:cubicBezTo>
                    <a:pt x="67" y="333"/>
                    <a:pt x="118" y="297"/>
                    <a:pt x="160" y="297"/>
                  </a:cubicBezTo>
                  <a:cubicBezTo>
                    <a:pt x="171" y="297"/>
                    <a:pt x="190" y="297"/>
                    <a:pt x="190" y="336"/>
                  </a:cubicBezTo>
                  <a:cubicBezTo>
                    <a:pt x="190" y="364"/>
                    <a:pt x="182" y="389"/>
                    <a:pt x="176" y="400"/>
                  </a:cubicBezTo>
                  <a:cubicBezTo>
                    <a:pt x="168" y="434"/>
                    <a:pt x="112" y="577"/>
                    <a:pt x="92" y="630"/>
                  </a:cubicBezTo>
                  <a:cubicBezTo>
                    <a:pt x="78" y="661"/>
                    <a:pt x="64" y="703"/>
                    <a:pt x="64" y="728"/>
                  </a:cubicBezTo>
                  <a:cubicBezTo>
                    <a:pt x="64" y="787"/>
                    <a:pt x="106" y="829"/>
                    <a:pt x="165" y="829"/>
                  </a:cubicBezTo>
                  <a:cubicBezTo>
                    <a:pt x="283" y="829"/>
                    <a:pt x="328" y="650"/>
                    <a:pt x="328" y="638"/>
                  </a:cubicBezTo>
                  <a:cubicBezTo>
                    <a:pt x="328" y="627"/>
                    <a:pt x="316" y="627"/>
                    <a:pt x="314" y="627"/>
                  </a:cubicBezTo>
                  <a:cubicBezTo>
                    <a:pt x="300" y="627"/>
                    <a:pt x="300" y="630"/>
                    <a:pt x="294" y="650"/>
                  </a:cubicBezTo>
                  <a:cubicBezTo>
                    <a:pt x="272" y="728"/>
                    <a:pt x="230" y="804"/>
                    <a:pt x="168" y="804"/>
                  </a:cubicBezTo>
                  <a:cubicBezTo>
                    <a:pt x="146" y="804"/>
                    <a:pt x="137" y="790"/>
                    <a:pt x="137" y="762"/>
                  </a:cubicBezTo>
                  <a:cubicBezTo>
                    <a:pt x="137" y="731"/>
                    <a:pt x="146" y="714"/>
                    <a:pt x="174" y="6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E2EE165B-2E00-E341-AF5E-63C43DF1493F}"/>
                </a:ext>
              </a:extLst>
            </p:cNvPr>
            <p:cNvSpPr/>
            <p:nvPr/>
          </p:nvSpPr>
          <p:spPr>
            <a:xfrm>
              <a:off x="5475240" y="5780520"/>
              <a:ext cx="204120" cy="286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798">
                  <a:moveTo>
                    <a:pt x="563" y="81"/>
                  </a:moveTo>
                  <a:cubicBezTo>
                    <a:pt x="566" y="73"/>
                    <a:pt x="568" y="67"/>
                    <a:pt x="568" y="59"/>
                  </a:cubicBezTo>
                  <a:cubicBezTo>
                    <a:pt x="568" y="36"/>
                    <a:pt x="552" y="25"/>
                    <a:pt x="532" y="25"/>
                  </a:cubicBezTo>
                  <a:cubicBezTo>
                    <a:pt x="518" y="25"/>
                    <a:pt x="484" y="34"/>
                    <a:pt x="482" y="78"/>
                  </a:cubicBezTo>
                  <a:cubicBezTo>
                    <a:pt x="459" y="31"/>
                    <a:pt x="414" y="0"/>
                    <a:pt x="367" y="0"/>
                  </a:cubicBezTo>
                  <a:cubicBezTo>
                    <a:pt x="224" y="0"/>
                    <a:pt x="73" y="174"/>
                    <a:pt x="73" y="350"/>
                  </a:cubicBezTo>
                  <a:cubicBezTo>
                    <a:pt x="73" y="473"/>
                    <a:pt x="148" y="546"/>
                    <a:pt x="235" y="546"/>
                  </a:cubicBezTo>
                  <a:cubicBezTo>
                    <a:pt x="308" y="546"/>
                    <a:pt x="367" y="487"/>
                    <a:pt x="381" y="473"/>
                  </a:cubicBezTo>
                  <a:lnTo>
                    <a:pt x="381" y="476"/>
                  </a:lnTo>
                  <a:cubicBezTo>
                    <a:pt x="356" y="585"/>
                    <a:pt x="339" y="636"/>
                    <a:pt x="339" y="638"/>
                  </a:cubicBezTo>
                  <a:cubicBezTo>
                    <a:pt x="336" y="650"/>
                    <a:pt x="294" y="773"/>
                    <a:pt x="162" y="773"/>
                  </a:cubicBezTo>
                  <a:cubicBezTo>
                    <a:pt x="137" y="773"/>
                    <a:pt x="98" y="770"/>
                    <a:pt x="64" y="759"/>
                  </a:cubicBezTo>
                  <a:cubicBezTo>
                    <a:pt x="101" y="748"/>
                    <a:pt x="115" y="717"/>
                    <a:pt x="115" y="694"/>
                  </a:cubicBezTo>
                  <a:cubicBezTo>
                    <a:pt x="115" y="675"/>
                    <a:pt x="101" y="652"/>
                    <a:pt x="67" y="652"/>
                  </a:cubicBezTo>
                  <a:cubicBezTo>
                    <a:pt x="39" y="652"/>
                    <a:pt x="0" y="675"/>
                    <a:pt x="0" y="722"/>
                  </a:cubicBezTo>
                  <a:cubicBezTo>
                    <a:pt x="0" y="773"/>
                    <a:pt x="45" y="798"/>
                    <a:pt x="165" y="798"/>
                  </a:cubicBezTo>
                  <a:cubicBezTo>
                    <a:pt x="319" y="798"/>
                    <a:pt x="409" y="703"/>
                    <a:pt x="426" y="627"/>
                  </a:cubicBezTo>
                  <a:close/>
                  <a:moveTo>
                    <a:pt x="403" y="386"/>
                  </a:moveTo>
                  <a:cubicBezTo>
                    <a:pt x="395" y="420"/>
                    <a:pt x="367" y="451"/>
                    <a:pt x="339" y="473"/>
                  </a:cubicBezTo>
                  <a:cubicBezTo>
                    <a:pt x="314" y="496"/>
                    <a:pt x="274" y="518"/>
                    <a:pt x="241" y="518"/>
                  </a:cubicBezTo>
                  <a:cubicBezTo>
                    <a:pt x="179" y="518"/>
                    <a:pt x="160" y="454"/>
                    <a:pt x="160" y="406"/>
                  </a:cubicBezTo>
                  <a:cubicBezTo>
                    <a:pt x="160" y="344"/>
                    <a:pt x="196" y="199"/>
                    <a:pt x="230" y="137"/>
                  </a:cubicBezTo>
                  <a:cubicBezTo>
                    <a:pt x="263" y="76"/>
                    <a:pt x="316" y="28"/>
                    <a:pt x="367" y="28"/>
                  </a:cubicBezTo>
                  <a:cubicBezTo>
                    <a:pt x="448" y="28"/>
                    <a:pt x="465" y="126"/>
                    <a:pt x="465" y="134"/>
                  </a:cubicBezTo>
                  <a:cubicBezTo>
                    <a:pt x="465" y="140"/>
                    <a:pt x="465" y="146"/>
                    <a:pt x="462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E799F4F-7E71-EA4D-99AA-30DB842EC126}"/>
                </a:ext>
              </a:extLst>
            </p:cNvPr>
            <p:cNvSpPr/>
            <p:nvPr/>
          </p:nvSpPr>
          <p:spPr>
            <a:xfrm>
              <a:off x="5719320" y="5668559"/>
              <a:ext cx="2185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871">
                  <a:moveTo>
                    <a:pt x="286" y="14"/>
                  </a:moveTo>
                  <a:cubicBezTo>
                    <a:pt x="286" y="11"/>
                    <a:pt x="286" y="0"/>
                    <a:pt x="272" y="0"/>
                  </a:cubicBezTo>
                  <a:cubicBezTo>
                    <a:pt x="241" y="0"/>
                    <a:pt x="151" y="11"/>
                    <a:pt x="120" y="11"/>
                  </a:cubicBezTo>
                  <a:cubicBezTo>
                    <a:pt x="109" y="14"/>
                    <a:pt x="95" y="14"/>
                    <a:pt x="95" y="36"/>
                  </a:cubicBezTo>
                  <a:cubicBezTo>
                    <a:pt x="95" y="53"/>
                    <a:pt x="106" y="53"/>
                    <a:pt x="126" y="53"/>
                  </a:cubicBezTo>
                  <a:cubicBezTo>
                    <a:pt x="185" y="53"/>
                    <a:pt x="188" y="62"/>
                    <a:pt x="188" y="73"/>
                  </a:cubicBezTo>
                  <a:lnTo>
                    <a:pt x="185" y="98"/>
                  </a:lnTo>
                  <a:lnTo>
                    <a:pt x="6" y="809"/>
                  </a:lnTo>
                  <a:cubicBezTo>
                    <a:pt x="0" y="826"/>
                    <a:pt x="0" y="829"/>
                    <a:pt x="0" y="834"/>
                  </a:cubicBezTo>
                  <a:cubicBezTo>
                    <a:pt x="0" y="865"/>
                    <a:pt x="25" y="871"/>
                    <a:pt x="36" y="871"/>
                  </a:cubicBezTo>
                  <a:cubicBezTo>
                    <a:pt x="56" y="871"/>
                    <a:pt x="76" y="854"/>
                    <a:pt x="81" y="837"/>
                  </a:cubicBezTo>
                  <a:lnTo>
                    <a:pt x="106" y="745"/>
                  </a:lnTo>
                  <a:lnTo>
                    <a:pt x="132" y="633"/>
                  </a:lnTo>
                  <a:cubicBezTo>
                    <a:pt x="140" y="605"/>
                    <a:pt x="146" y="580"/>
                    <a:pt x="154" y="552"/>
                  </a:cubicBezTo>
                  <a:cubicBezTo>
                    <a:pt x="157" y="543"/>
                    <a:pt x="165" y="501"/>
                    <a:pt x="168" y="496"/>
                  </a:cubicBezTo>
                  <a:cubicBezTo>
                    <a:pt x="171" y="484"/>
                    <a:pt x="210" y="414"/>
                    <a:pt x="252" y="381"/>
                  </a:cubicBezTo>
                  <a:cubicBezTo>
                    <a:pt x="277" y="361"/>
                    <a:pt x="316" y="339"/>
                    <a:pt x="370" y="339"/>
                  </a:cubicBezTo>
                  <a:cubicBezTo>
                    <a:pt x="423" y="339"/>
                    <a:pt x="437" y="381"/>
                    <a:pt x="437" y="426"/>
                  </a:cubicBezTo>
                  <a:cubicBezTo>
                    <a:pt x="437" y="490"/>
                    <a:pt x="389" y="624"/>
                    <a:pt x="358" y="700"/>
                  </a:cubicBezTo>
                  <a:cubicBezTo>
                    <a:pt x="350" y="728"/>
                    <a:pt x="344" y="745"/>
                    <a:pt x="344" y="770"/>
                  </a:cubicBezTo>
                  <a:cubicBezTo>
                    <a:pt x="344" y="826"/>
                    <a:pt x="386" y="871"/>
                    <a:pt x="445" y="871"/>
                  </a:cubicBezTo>
                  <a:cubicBezTo>
                    <a:pt x="560" y="871"/>
                    <a:pt x="608" y="689"/>
                    <a:pt x="608" y="680"/>
                  </a:cubicBezTo>
                  <a:cubicBezTo>
                    <a:pt x="608" y="666"/>
                    <a:pt x="596" y="666"/>
                    <a:pt x="591" y="666"/>
                  </a:cubicBezTo>
                  <a:cubicBezTo>
                    <a:pt x="580" y="666"/>
                    <a:pt x="580" y="672"/>
                    <a:pt x="574" y="689"/>
                  </a:cubicBezTo>
                  <a:cubicBezTo>
                    <a:pt x="554" y="756"/>
                    <a:pt x="515" y="843"/>
                    <a:pt x="448" y="843"/>
                  </a:cubicBezTo>
                  <a:cubicBezTo>
                    <a:pt x="426" y="843"/>
                    <a:pt x="417" y="832"/>
                    <a:pt x="417" y="801"/>
                  </a:cubicBezTo>
                  <a:cubicBezTo>
                    <a:pt x="417" y="770"/>
                    <a:pt x="428" y="742"/>
                    <a:pt x="440" y="714"/>
                  </a:cubicBezTo>
                  <a:cubicBezTo>
                    <a:pt x="459" y="661"/>
                    <a:pt x="515" y="515"/>
                    <a:pt x="515" y="442"/>
                  </a:cubicBezTo>
                  <a:cubicBezTo>
                    <a:pt x="515" y="364"/>
                    <a:pt x="465" y="311"/>
                    <a:pt x="372" y="311"/>
                  </a:cubicBezTo>
                  <a:cubicBezTo>
                    <a:pt x="294" y="311"/>
                    <a:pt x="235" y="350"/>
                    <a:pt x="190" y="4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3101F97E-0B65-AC40-A149-F887EDE46163}"/>
                </a:ext>
              </a:extLst>
            </p:cNvPr>
            <p:cNvSpPr/>
            <p:nvPr/>
          </p:nvSpPr>
          <p:spPr>
            <a:xfrm>
              <a:off x="5959080" y="569880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5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3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796820D-3766-D848-8038-DB8253C74FEB}"/>
                </a:ext>
              </a:extLst>
            </p:cNvPr>
            <p:cNvSpPr/>
            <p:nvPr/>
          </p:nvSpPr>
          <p:spPr>
            <a:xfrm>
              <a:off x="614664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E95D571-979B-BF4F-AC05-81C18EF11FA9}"/>
                </a:ext>
              </a:extLst>
            </p:cNvPr>
            <p:cNvSpPr/>
            <p:nvPr/>
          </p:nvSpPr>
          <p:spPr>
            <a:xfrm>
              <a:off x="6318000" y="5780520"/>
              <a:ext cx="228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560">
                  <a:moveTo>
                    <a:pt x="398" y="476"/>
                  </a:moveTo>
                  <a:cubicBezTo>
                    <a:pt x="412" y="529"/>
                    <a:pt x="454" y="560"/>
                    <a:pt x="507" y="560"/>
                  </a:cubicBezTo>
                  <a:cubicBezTo>
                    <a:pt x="549" y="560"/>
                    <a:pt x="580" y="532"/>
                    <a:pt x="599" y="493"/>
                  </a:cubicBezTo>
                  <a:cubicBezTo>
                    <a:pt x="619" y="448"/>
                    <a:pt x="636" y="372"/>
                    <a:pt x="636" y="370"/>
                  </a:cubicBezTo>
                  <a:cubicBezTo>
                    <a:pt x="636" y="358"/>
                    <a:pt x="624" y="358"/>
                    <a:pt x="622" y="358"/>
                  </a:cubicBezTo>
                  <a:cubicBezTo>
                    <a:pt x="608" y="358"/>
                    <a:pt x="608" y="361"/>
                    <a:pt x="602" y="381"/>
                  </a:cubicBezTo>
                  <a:cubicBezTo>
                    <a:pt x="585" y="448"/>
                    <a:pt x="563" y="532"/>
                    <a:pt x="510" y="532"/>
                  </a:cubicBezTo>
                  <a:cubicBezTo>
                    <a:pt x="484" y="532"/>
                    <a:pt x="473" y="518"/>
                    <a:pt x="473" y="476"/>
                  </a:cubicBezTo>
                  <a:cubicBezTo>
                    <a:pt x="473" y="448"/>
                    <a:pt x="487" y="392"/>
                    <a:pt x="496" y="347"/>
                  </a:cubicBezTo>
                  <a:lnTo>
                    <a:pt x="532" y="213"/>
                  </a:lnTo>
                  <a:cubicBezTo>
                    <a:pt x="535" y="196"/>
                    <a:pt x="546" y="148"/>
                    <a:pt x="552" y="129"/>
                  </a:cubicBezTo>
                  <a:cubicBezTo>
                    <a:pt x="557" y="101"/>
                    <a:pt x="571" y="53"/>
                    <a:pt x="571" y="48"/>
                  </a:cubicBezTo>
                  <a:cubicBezTo>
                    <a:pt x="571" y="25"/>
                    <a:pt x="554" y="14"/>
                    <a:pt x="535" y="14"/>
                  </a:cubicBezTo>
                  <a:cubicBezTo>
                    <a:pt x="529" y="14"/>
                    <a:pt x="496" y="14"/>
                    <a:pt x="487" y="56"/>
                  </a:cubicBezTo>
                  <a:cubicBezTo>
                    <a:pt x="462" y="148"/>
                    <a:pt x="409" y="364"/>
                    <a:pt x="395" y="428"/>
                  </a:cubicBezTo>
                  <a:cubicBezTo>
                    <a:pt x="392" y="434"/>
                    <a:pt x="344" y="532"/>
                    <a:pt x="252" y="532"/>
                  </a:cubicBezTo>
                  <a:cubicBezTo>
                    <a:pt x="190" y="532"/>
                    <a:pt x="176" y="476"/>
                    <a:pt x="176" y="431"/>
                  </a:cubicBezTo>
                  <a:cubicBezTo>
                    <a:pt x="176" y="361"/>
                    <a:pt x="210" y="26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4" y="73"/>
                    <a:pt x="112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1"/>
                  </a:cubicBezTo>
                  <a:cubicBezTo>
                    <a:pt x="123" y="274"/>
                    <a:pt x="98" y="350"/>
                    <a:pt x="98" y="412"/>
                  </a:cubicBezTo>
                  <a:cubicBezTo>
                    <a:pt x="98" y="529"/>
                    <a:pt x="182" y="560"/>
                    <a:pt x="249" y="560"/>
                  </a:cubicBezTo>
                  <a:cubicBezTo>
                    <a:pt x="330" y="560"/>
                    <a:pt x="375" y="504"/>
                    <a:pt x="398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01F0F96-05EA-C04B-A856-A147C81C85FE}"/>
                </a:ext>
              </a:extLst>
            </p:cNvPr>
            <p:cNvSpPr/>
            <p:nvPr/>
          </p:nvSpPr>
          <p:spPr>
            <a:xfrm>
              <a:off x="6543720" y="5780520"/>
              <a:ext cx="231480" cy="28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84">
                  <a:moveTo>
                    <a:pt x="95" y="697"/>
                  </a:moveTo>
                  <a:cubicBezTo>
                    <a:pt x="84" y="739"/>
                    <a:pt x="84" y="748"/>
                    <a:pt x="28" y="748"/>
                  </a:cubicBezTo>
                  <a:cubicBezTo>
                    <a:pt x="14" y="748"/>
                    <a:pt x="0" y="748"/>
                    <a:pt x="0" y="770"/>
                  </a:cubicBezTo>
                  <a:cubicBezTo>
                    <a:pt x="0" y="781"/>
                    <a:pt x="6" y="784"/>
                    <a:pt x="17" y="784"/>
                  </a:cubicBezTo>
                  <a:cubicBezTo>
                    <a:pt x="50" y="784"/>
                    <a:pt x="84" y="781"/>
                    <a:pt x="120" y="781"/>
                  </a:cubicBezTo>
                  <a:cubicBezTo>
                    <a:pt x="160" y="781"/>
                    <a:pt x="202" y="784"/>
                    <a:pt x="241" y="784"/>
                  </a:cubicBezTo>
                  <a:cubicBezTo>
                    <a:pt x="249" y="784"/>
                    <a:pt x="263" y="784"/>
                    <a:pt x="263" y="762"/>
                  </a:cubicBezTo>
                  <a:cubicBezTo>
                    <a:pt x="263" y="748"/>
                    <a:pt x="252" y="748"/>
                    <a:pt x="235" y="748"/>
                  </a:cubicBezTo>
                  <a:cubicBezTo>
                    <a:pt x="174" y="748"/>
                    <a:pt x="174" y="739"/>
                    <a:pt x="174" y="728"/>
                  </a:cubicBezTo>
                  <a:cubicBezTo>
                    <a:pt x="174" y="711"/>
                    <a:pt x="224" y="512"/>
                    <a:pt x="232" y="482"/>
                  </a:cubicBezTo>
                  <a:cubicBezTo>
                    <a:pt x="249" y="515"/>
                    <a:pt x="286" y="560"/>
                    <a:pt x="347" y="560"/>
                  </a:cubicBezTo>
                  <a:cubicBezTo>
                    <a:pt x="490" y="560"/>
                    <a:pt x="644" y="378"/>
                    <a:pt x="644" y="199"/>
                  </a:cubicBezTo>
                  <a:cubicBezTo>
                    <a:pt x="644" y="81"/>
                    <a:pt x="574" y="0"/>
                    <a:pt x="482" y="0"/>
                  </a:cubicBezTo>
                  <a:cubicBezTo>
                    <a:pt x="420" y="0"/>
                    <a:pt x="358" y="45"/>
                    <a:pt x="319" y="92"/>
                  </a:cubicBezTo>
                  <a:cubicBezTo>
                    <a:pt x="305" y="25"/>
                    <a:pt x="252" y="0"/>
                    <a:pt x="207" y="0"/>
                  </a:cubicBezTo>
                  <a:cubicBezTo>
                    <a:pt x="151" y="0"/>
                    <a:pt x="126" y="48"/>
                    <a:pt x="115" y="70"/>
                  </a:cubicBezTo>
                  <a:cubicBezTo>
                    <a:pt x="95" y="112"/>
                    <a:pt x="78" y="188"/>
                    <a:pt x="78" y="190"/>
                  </a:cubicBezTo>
                  <a:cubicBezTo>
                    <a:pt x="78" y="202"/>
                    <a:pt x="90" y="202"/>
                    <a:pt x="92" y="202"/>
                  </a:cubicBezTo>
                  <a:cubicBezTo>
                    <a:pt x="106" y="202"/>
                    <a:pt x="106" y="202"/>
                    <a:pt x="115" y="174"/>
                  </a:cubicBezTo>
                  <a:cubicBezTo>
                    <a:pt x="134" y="87"/>
                    <a:pt x="160" y="28"/>
                    <a:pt x="204" y="28"/>
                  </a:cubicBezTo>
                  <a:cubicBezTo>
                    <a:pt x="224" y="28"/>
                    <a:pt x="241" y="36"/>
                    <a:pt x="241" y="84"/>
                  </a:cubicBezTo>
                  <a:cubicBezTo>
                    <a:pt x="241" y="112"/>
                    <a:pt x="238" y="126"/>
                    <a:pt x="232" y="146"/>
                  </a:cubicBezTo>
                  <a:close/>
                  <a:moveTo>
                    <a:pt x="314" y="160"/>
                  </a:moveTo>
                  <a:cubicBezTo>
                    <a:pt x="322" y="126"/>
                    <a:pt x="356" y="92"/>
                    <a:pt x="378" y="73"/>
                  </a:cubicBezTo>
                  <a:cubicBezTo>
                    <a:pt x="420" y="36"/>
                    <a:pt x="456" y="28"/>
                    <a:pt x="476" y="28"/>
                  </a:cubicBezTo>
                  <a:cubicBezTo>
                    <a:pt x="526" y="28"/>
                    <a:pt x="557" y="70"/>
                    <a:pt x="557" y="143"/>
                  </a:cubicBezTo>
                  <a:cubicBezTo>
                    <a:pt x="557" y="216"/>
                    <a:pt x="515" y="358"/>
                    <a:pt x="493" y="406"/>
                  </a:cubicBezTo>
                  <a:cubicBezTo>
                    <a:pt x="451" y="490"/>
                    <a:pt x="392" y="532"/>
                    <a:pt x="347" y="532"/>
                  </a:cubicBezTo>
                  <a:cubicBezTo>
                    <a:pt x="263" y="532"/>
                    <a:pt x="249" y="428"/>
                    <a:pt x="249" y="423"/>
                  </a:cubicBezTo>
                  <a:cubicBezTo>
                    <a:pt x="249" y="420"/>
                    <a:pt x="249" y="417"/>
                    <a:pt x="252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E2EC0A07-D742-9244-8DB9-9D0EC7890AA1}"/>
                </a:ext>
              </a:extLst>
            </p:cNvPr>
            <p:cNvSpPr/>
            <p:nvPr/>
          </p:nvSpPr>
          <p:spPr>
            <a:xfrm>
              <a:off x="681804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0DBCC94-E832-D74F-984B-2239C8200B56}"/>
                </a:ext>
              </a:extLst>
            </p:cNvPr>
            <p:cNvSpPr/>
            <p:nvPr/>
          </p:nvSpPr>
          <p:spPr>
            <a:xfrm>
              <a:off x="6993359" y="5668559"/>
              <a:ext cx="2113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871">
                  <a:moveTo>
                    <a:pt x="588" y="14"/>
                  </a:moveTo>
                  <a:cubicBezTo>
                    <a:pt x="588" y="11"/>
                    <a:pt x="588" y="0"/>
                    <a:pt x="571" y="0"/>
                  </a:cubicBezTo>
                  <a:cubicBezTo>
                    <a:pt x="554" y="0"/>
                    <a:pt x="437" y="11"/>
                    <a:pt x="414" y="14"/>
                  </a:cubicBezTo>
                  <a:cubicBezTo>
                    <a:pt x="406" y="14"/>
                    <a:pt x="398" y="20"/>
                    <a:pt x="398" y="36"/>
                  </a:cubicBezTo>
                  <a:cubicBezTo>
                    <a:pt x="398" y="53"/>
                    <a:pt x="409" y="53"/>
                    <a:pt x="428" y="53"/>
                  </a:cubicBezTo>
                  <a:cubicBezTo>
                    <a:pt x="487" y="53"/>
                    <a:pt x="490" y="62"/>
                    <a:pt x="490" y="73"/>
                  </a:cubicBezTo>
                  <a:lnTo>
                    <a:pt x="484" y="98"/>
                  </a:lnTo>
                  <a:lnTo>
                    <a:pt x="412" y="389"/>
                  </a:lnTo>
                  <a:cubicBezTo>
                    <a:pt x="389" y="344"/>
                    <a:pt x="353" y="311"/>
                    <a:pt x="297" y="311"/>
                  </a:cubicBezTo>
                  <a:cubicBezTo>
                    <a:pt x="154" y="311"/>
                    <a:pt x="0" y="493"/>
                    <a:pt x="0" y="672"/>
                  </a:cubicBezTo>
                  <a:cubicBezTo>
                    <a:pt x="0" y="790"/>
                    <a:pt x="67" y="871"/>
                    <a:pt x="165" y="871"/>
                  </a:cubicBezTo>
                  <a:cubicBezTo>
                    <a:pt x="190" y="871"/>
                    <a:pt x="252" y="865"/>
                    <a:pt x="325" y="778"/>
                  </a:cubicBezTo>
                  <a:cubicBezTo>
                    <a:pt x="336" y="829"/>
                    <a:pt x="378" y="871"/>
                    <a:pt x="437" y="871"/>
                  </a:cubicBezTo>
                  <a:cubicBezTo>
                    <a:pt x="482" y="871"/>
                    <a:pt x="510" y="843"/>
                    <a:pt x="529" y="801"/>
                  </a:cubicBezTo>
                  <a:cubicBezTo>
                    <a:pt x="549" y="759"/>
                    <a:pt x="566" y="683"/>
                    <a:pt x="566" y="680"/>
                  </a:cubicBezTo>
                  <a:cubicBezTo>
                    <a:pt x="566" y="666"/>
                    <a:pt x="554" y="666"/>
                    <a:pt x="552" y="666"/>
                  </a:cubicBezTo>
                  <a:cubicBezTo>
                    <a:pt x="538" y="666"/>
                    <a:pt x="538" y="672"/>
                    <a:pt x="535" y="689"/>
                  </a:cubicBezTo>
                  <a:cubicBezTo>
                    <a:pt x="512" y="770"/>
                    <a:pt x="490" y="843"/>
                    <a:pt x="440" y="843"/>
                  </a:cubicBezTo>
                  <a:cubicBezTo>
                    <a:pt x="406" y="843"/>
                    <a:pt x="403" y="812"/>
                    <a:pt x="403" y="787"/>
                  </a:cubicBezTo>
                  <a:cubicBezTo>
                    <a:pt x="403" y="756"/>
                    <a:pt x="406" y="748"/>
                    <a:pt x="412" y="728"/>
                  </a:cubicBezTo>
                  <a:close/>
                  <a:moveTo>
                    <a:pt x="330" y="708"/>
                  </a:moveTo>
                  <a:cubicBezTo>
                    <a:pt x="325" y="731"/>
                    <a:pt x="325" y="734"/>
                    <a:pt x="305" y="756"/>
                  </a:cubicBezTo>
                  <a:cubicBezTo>
                    <a:pt x="252" y="823"/>
                    <a:pt x="202" y="843"/>
                    <a:pt x="168" y="843"/>
                  </a:cubicBezTo>
                  <a:cubicBezTo>
                    <a:pt x="106" y="843"/>
                    <a:pt x="87" y="776"/>
                    <a:pt x="87" y="728"/>
                  </a:cubicBezTo>
                  <a:cubicBezTo>
                    <a:pt x="87" y="666"/>
                    <a:pt x="126" y="512"/>
                    <a:pt x="157" y="456"/>
                  </a:cubicBezTo>
                  <a:cubicBezTo>
                    <a:pt x="193" y="384"/>
                    <a:pt x="249" y="339"/>
                    <a:pt x="300" y="339"/>
                  </a:cubicBezTo>
                  <a:cubicBezTo>
                    <a:pt x="378" y="339"/>
                    <a:pt x="398" y="440"/>
                    <a:pt x="398" y="448"/>
                  </a:cubicBezTo>
                  <a:cubicBezTo>
                    <a:pt x="398" y="454"/>
                    <a:pt x="395" y="462"/>
                    <a:pt x="392" y="4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419F60D-A4DF-E44A-ABD1-3AB43BFDD657}"/>
                </a:ext>
              </a:extLst>
            </p:cNvPr>
            <p:cNvSpPr/>
            <p:nvPr/>
          </p:nvSpPr>
          <p:spPr>
            <a:xfrm>
              <a:off x="7223040" y="5780520"/>
              <a:ext cx="190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560">
                  <a:moveTo>
                    <a:pt x="529" y="210"/>
                  </a:moveTo>
                  <a:cubicBezTo>
                    <a:pt x="529" y="81"/>
                    <a:pt x="442" y="0"/>
                    <a:pt x="330" y="0"/>
                  </a:cubicBezTo>
                  <a:cubicBezTo>
                    <a:pt x="165" y="0"/>
                    <a:pt x="0" y="176"/>
                    <a:pt x="0" y="350"/>
                  </a:cubicBezTo>
                  <a:cubicBezTo>
                    <a:pt x="0" y="473"/>
                    <a:pt x="84" y="560"/>
                    <a:pt x="199" y="560"/>
                  </a:cubicBezTo>
                  <a:cubicBezTo>
                    <a:pt x="361" y="560"/>
                    <a:pt x="529" y="389"/>
                    <a:pt x="529" y="210"/>
                  </a:cubicBezTo>
                  <a:close/>
                  <a:moveTo>
                    <a:pt x="199" y="532"/>
                  </a:moveTo>
                  <a:cubicBezTo>
                    <a:pt x="146" y="532"/>
                    <a:pt x="92" y="496"/>
                    <a:pt x="92" y="398"/>
                  </a:cubicBezTo>
                  <a:cubicBezTo>
                    <a:pt x="92" y="339"/>
                    <a:pt x="123" y="204"/>
                    <a:pt x="162" y="140"/>
                  </a:cubicBezTo>
                  <a:cubicBezTo>
                    <a:pt x="224" y="45"/>
                    <a:pt x="297" y="28"/>
                    <a:pt x="330" y="28"/>
                  </a:cubicBezTo>
                  <a:cubicBezTo>
                    <a:pt x="403" y="28"/>
                    <a:pt x="440" y="87"/>
                    <a:pt x="440" y="160"/>
                  </a:cubicBezTo>
                  <a:cubicBezTo>
                    <a:pt x="440" y="210"/>
                    <a:pt x="414" y="339"/>
                    <a:pt x="367" y="420"/>
                  </a:cubicBezTo>
                  <a:cubicBezTo>
                    <a:pt x="325" y="490"/>
                    <a:pt x="255" y="532"/>
                    <a:pt x="199" y="5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0CE923AE-4621-644D-A076-7798311D80BB}"/>
                </a:ext>
              </a:extLst>
            </p:cNvPr>
            <p:cNvSpPr/>
            <p:nvPr/>
          </p:nvSpPr>
          <p:spPr>
            <a:xfrm>
              <a:off x="7431840" y="5780520"/>
              <a:ext cx="29412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8" h="560">
                  <a:moveTo>
                    <a:pt x="535" y="126"/>
                  </a:moveTo>
                  <a:cubicBezTo>
                    <a:pt x="540" y="101"/>
                    <a:pt x="554" y="53"/>
                    <a:pt x="554" y="48"/>
                  </a:cubicBezTo>
                  <a:cubicBezTo>
                    <a:pt x="554" y="25"/>
                    <a:pt x="535" y="14"/>
                    <a:pt x="518" y="14"/>
                  </a:cubicBezTo>
                  <a:cubicBezTo>
                    <a:pt x="501" y="14"/>
                    <a:pt x="482" y="22"/>
                    <a:pt x="470" y="48"/>
                  </a:cubicBezTo>
                  <a:cubicBezTo>
                    <a:pt x="468" y="56"/>
                    <a:pt x="409" y="294"/>
                    <a:pt x="400" y="325"/>
                  </a:cubicBezTo>
                  <a:cubicBezTo>
                    <a:pt x="392" y="361"/>
                    <a:pt x="389" y="384"/>
                    <a:pt x="389" y="406"/>
                  </a:cubicBezTo>
                  <a:cubicBezTo>
                    <a:pt x="389" y="420"/>
                    <a:pt x="389" y="423"/>
                    <a:pt x="392" y="428"/>
                  </a:cubicBezTo>
                  <a:cubicBezTo>
                    <a:pt x="364" y="496"/>
                    <a:pt x="325" y="532"/>
                    <a:pt x="277" y="532"/>
                  </a:cubicBezTo>
                  <a:cubicBezTo>
                    <a:pt x="179" y="532"/>
                    <a:pt x="179" y="442"/>
                    <a:pt x="179" y="420"/>
                  </a:cubicBezTo>
                  <a:cubicBezTo>
                    <a:pt x="179" y="381"/>
                    <a:pt x="185" y="33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7" y="64"/>
                    <a:pt x="115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4"/>
                  </a:cubicBezTo>
                  <a:cubicBezTo>
                    <a:pt x="115" y="300"/>
                    <a:pt x="98" y="358"/>
                    <a:pt x="98" y="403"/>
                  </a:cubicBezTo>
                  <a:cubicBezTo>
                    <a:pt x="98" y="518"/>
                    <a:pt x="182" y="560"/>
                    <a:pt x="274" y="560"/>
                  </a:cubicBezTo>
                  <a:cubicBezTo>
                    <a:pt x="294" y="560"/>
                    <a:pt x="353" y="560"/>
                    <a:pt x="403" y="473"/>
                  </a:cubicBezTo>
                  <a:cubicBezTo>
                    <a:pt x="434" y="552"/>
                    <a:pt x="521" y="560"/>
                    <a:pt x="557" y="560"/>
                  </a:cubicBezTo>
                  <a:cubicBezTo>
                    <a:pt x="650" y="560"/>
                    <a:pt x="703" y="482"/>
                    <a:pt x="736" y="409"/>
                  </a:cubicBezTo>
                  <a:cubicBezTo>
                    <a:pt x="778" y="311"/>
                    <a:pt x="818" y="146"/>
                    <a:pt x="818" y="87"/>
                  </a:cubicBezTo>
                  <a:cubicBezTo>
                    <a:pt x="818" y="20"/>
                    <a:pt x="784" y="0"/>
                    <a:pt x="762" y="0"/>
                  </a:cubicBezTo>
                  <a:cubicBezTo>
                    <a:pt x="731" y="0"/>
                    <a:pt x="700" y="31"/>
                    <a:pt x="700" y="59"/>
                  </a:cubicBezTo>
                  <a:cubicBezTo>
                    <a:pt x="700" y="76"/>
                    <a:pt x="708" y="84"/>
                    <a:pt x="720" y="92"/>
                  </a:cubicBezTo>
                  <a:cubicBezTo>
                    <a:pt x="734" y="106"/>
                    <a:pt x="764" y="137"/>
                    <a:pt x="764" y="199"/>
                  </a:cubicBezTo>
                  <a:cubicBezTo>
                    <a:pt x="764" y="241"/>
                    <a:pt x="728" y="361"/>
                    <a:pt x="697" y="423"/>
                  </a:cubicBezTo>
                  <a:cubicBezTo>
                    <a:pt x="664" y="490"/>
                    <a:pt x="622" y="532"/>
                    <a:pt x="560" y="532"/>
                  </a:cubicBezTo>
                  <a:cubicBezTo>
                    <a:pt x="501" y="532"/>
                    <a:pt x="470" y="496"/>
                    <a:pt x="470" y="426"/>
                  </a:cubicBezTo>
                  <a:cubicBezTo>
                    <a:pt x="470" y="392"/>
                    <a:pt x="479" y="353"/>
                    <a:pt x="482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0FBAF610-5ECF-3040-AFD5-083A6168D398}"/>
                </a:ext>
              </a:extLst>
            </p:cNvPr>
            <p:cNvSpPr/>
            <p:nvPr/>
          </p:nvSpPr>
          <p:spPr>
            <a:xfrm>
              <a:off x="7759440" y="5780520"/>
              <a:ext cx="2404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9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4"/>
                    <a:pt x="160" y="465"/>
                    <a:pt x="168" y="434"/>
                  </a:cubicBezTo>
                  <a:lnTo>
                    <a:pt x="193" y="322"/>
                  </a:lnTo>
                  <a:cubicBezTo>
                    <a:pt x="202" y="297"/>
                    <a:pt x="210" y="269"/>
                    <a:pt x="216" y="241"/>
                  </a:cubicBezTo>
                  <a:cubicBezTo>
                    <a:pt x="221" y="218"/>
                    <a:pt x="230" y="182"/>
                    <a:pt x="230" y="179"/>
                  </a:cubicBezTo>
                  <a:cubicBezTo>
                    <a:pt x="249" y="140"/>
                    <a:pt x="316" y="28"/>
                    <a:pt x="431" y="28"/>
                  </a:cubicBezTo>
                  <a:cubicBezTo>
                    <a:pt x="487" y="28"/>
                    <a:pt x="498" y="73"/>
                    <a:pt x="498" y="115"/>
                  </a:cubicBezTo>
                  <a:cubicBezTo>
                    <a:pt x="498" y="190"/>
                    <a:pt x="440" y="350"/>
                    <a:pt x="420" y="400"/>
                  </a:cubicBezTo>
                  <a:cubicBezTo>
                    <a:pt x="409" y="431"/>
                    <a:pt x="406" y="445"/>
                    <a:pt x="406" y="459"/>
                  </a:cubicBezTo>
                  <a:cubicBezTo>
                    <a:pt x="406" y="518"/>
                    <a:pt x="451" y="560"/>
                    <a:pt x="507" y="560"/>
                  </a:cubicBezTo>
                  <a:cubicBezTo>
                    <a:pt x="624" y="560"/>
                    <a:pt x="669" y="381"/>
                    <a:pt x="669" y="370"/>
                  </a:cubicBezTo>
                  <a:cubicBezTo>
                    <a:pt x="669" y="358"/>
                    <a:pt x="658" y="358"/>
                    <a:pt x="655" y="358"/>
                  </a:cubicBezTo>
                  <a:cubicBezTo>
                    <a:pt x="641" y="358"/>
                    <a:pt x="641" y="361"/>
                    <a:pt x="636" y="381"/>
                  </a:cubicBezTo>
                  <a:cubicBezTo>
                    <a:pt x="610" y="465"/>
                    <a:pt x="571" y="532"/>
                    <a:pt x="510" y="532"/>
                  </a:cubicBezTo>
                  <a:cubicBezTo>
                    <a:pt x="490" y="532"/>
                    <a:pt x="482" y="521"/>
                    <a:pt x="482" y="493"/>
                  </a:cubicBezTo>
                  <a:cubicBezTo>
                    <a:pt x="482" y="462"/>
                    <a:pt x="493" y="431"/>
                    <a:pt x="504" y="403"/>
                  </a:cubicBezTo>
                  <a:cubicBezTo>
                    <a:pt x="526" y="339"/>
                    <a:pt x="577" y="202"/>
                    <a:pt x="577" y="132"/>
                  </a:cubicBezTo>
                  <a:cubicBezTo>
                    <a:pt x="577" y="50"/>
                    <a:pt x="524" y="0"/>
                    <a:pt x="437" y="0"/>
                  </a:cubicBezTo>
                  <a:cubicBezTo>
                    <a:pt x="325" y="0"/>
                    <a:pt x="263" y="78"/>
                    <a:pt x="244" y="106"/>
                  </a:cubicBezTo>
                  <a:cubicBezTo>
                    <a:pt x="238" y="39"/>
                    <a:pt x="188" y="0"/>
                    <a:pt x="129" y="0"/>
                  </a:cubicBezTo>
                  <a:cubicBezTo>
                    <a:pt x="73" y="0"/>
                    <a:pt x="50" y="48"/>
                    <a:pt x="36" y="70"/>
                  </a:cubicBezTo>
                  <a:cubicBezTo>
                    <a:pt x="17" y="112"/>
                    <a:pt x="0" y="185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51" y="28"/>
                    <a:pt x="165" y="42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F85B6058-026E-B842-808B-AFF8E5A7D5CE}"/>
                </a:ext>
              </a:extLst>
            </p:cNvPr>
            <p:cNvSpPr/>
            <p:nvPr/>
          </p:nvSpPr>
          <p:spPr>
            <a:xfrm>
              <a:off x="8043840" y="56444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3" name="Group 102" descr="28§display§P(s_{t+1} =s'| s_t=s,a_t=a)§svg§600§FALSE" title="TexMaths">
            <a:extLst>
              <a:ext uri="{FF2B5EF4-FFF2-40B4-BE49-F238E27FC236}">
                <a16:creationId xmlns:a16="http://schemas.microsoft.com/office/drawing/2014/main" id="{F58174D6-346F-0948-8DB6-52115C2A33C5}"/>
              </a:ext>
            </a:extLst>
          </p:cNvPr>
          <p:cNvGrpSpPr/>
          <p:nvPr/>
        </p:nvGrpSpPr>
        <p:grpSpPr>
          <a:xfrm>
            <a:off x="3668760" y="6607488"/>
            <a:ext cx="5109120" cy="467280"/>
            <a:chOff x="3672359" y="6847560"/>
            <a:chExt cx="5109120" cy="467280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1210F5A-3C9A-7E4A-B659-544AAE448744}"/>
                </a:ext>
              </a:extLst>
            </p:cNvPr>
            <p:cNvSpPr/>
            <p:nvPr/>
          </p:nvSpPr>
          <p:spPr>
            <a:xfrm>
              <a:off x="3672359" y="6849720"/>
              <a:ext cx="5109120" cy="46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93" h="1293">
                  <a:moveTo>
                    <a:pt x="7095" y="1293"/>
                  </a:moveTo>
                  <a:lnTo>
                    <a:pt x="0" y="1293"/>
                  </a:lnTo>
                  <a:lnTo>
                    <a:pt x="0" y="0"/>
                  </a:lnTo>
                  <a:lnTo>
                    <a:pt x="14193" y="0"/>
                  </a:lnTo>
                  <a:lnTo>
                    <a:pt x="14193" y="12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8915120B-F94E-B146-86B7-BC60611A4FC2}"/>
                </a:ext>
              </a:extLst>
            </p:cNvPr>
            <p:cNvSpPr/>
            <p:nvPr/>
          </p:nvSpPr>
          <p:spPr>
            <a:xfrm>
              <a:off x="3690360" y="6901920"/>
              <a:ext cx="3171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43">
                  <a:moveTo>
                    <a:pt x="325" y="454"/>
                  </a:moveTo>
                  <a:lnTo>
                    <a:pt x="535" y="454"/>
                  </a:lnTo>
                  <a:cubicBezTo>
                    <a:pt x="708" y="454"/>
                    <a:pt x="882" y="325"/>
                    <a:pt x="882" y="188"/>
                  </a:cubicBezTo>
                  <a:cubicBezTo>
                    <a:pt x="882" y="92"/>
                    <a:pt x="801" y="0"/>
                    <a:pt x="638" y="0"/>
                  </a:cubicBezTo>
                  <a:lnTo>
                    <a:pt x="238" y="0"/>
                  </a:lnTo>
                  <a:cubicBezTo>
                    <a:pt x="216" y="0"/>
                    <a:pt x="202" y="0"/>
                    <a:pt x="202" y="22"/>
                  </a:cubicBezTo>
                  <a:cubicBezTo>
                    <a:pt x="202" y="39"/>
                    <a:pt x="213" y="39"/>
                    <a:pt x="238" y="39"/>
                  </a:cubicBezTo>
                  <a:cubicBezTo>
                    <a:pt x="252" y="39"/>
                    <a:pt x="274" y="39"/>
                    <a:pt x="291" y="42"/>
                  </a:cubicBezTo>
                  <a:cubicBezTo>
                    <a:pt x="311" y="42"/>
                    <a:pt x="316" y="48"/>
                    <a:pt x="316" y="62"/>
                  </a:cubicBezTo>
                  <a:cubicBezTo>
                    <a:pt x="316" y="64"/>
                    <a:pt x="316" y="70"/>
                    <a:pt x="314" y="84"/>
                  </a:cubicBezTo>
                  <a:lnTo>
                    <a:pt x="146" y="747"/>
                  </a:lnTo>
                  <a:cubicBezTo>
                    <a:pt x="134" y="795"/>
                    <a:pt x="132" y="803"/>
                    <a:pt x="34" y="803"/>
                  </a:cubicBezTo>
                  <a:cubicBezTo>
                    <a:pt x="14" y="803"/>
                    <a:pt x="0" y="803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0" y="840"/>
                    <a:pt x="176" y="840"/>
                  </a:cubicBezTo>
                  <a:cubicBezTo>
                    <a:pt x="202" y="840"/>
                    <a:pt x="230" y="840"/>
                    <a:pt x="255" y="840"/>
                  </a:cubicBezTo>
                  <a:cubicBezTo>
                    <a:pt x="280" y="840"/>
                    <a:pt x="308" y="843"/>
                    <a:pt x="333" y="843"/>
                  </a:cubicBezTo>
                  <a:cubicBezTo>
                    <a:pt x="344" y="843"/>
                    <a:pt x="358" y="843"/>
                    <a:pt x="358" y="817"/>
                  </a:cubicBezTo>
                  <a:cubicBezTo>
                    <a:pt x="358" y="803"/>
                    <a:pt x="347" y="803"/>
                    <a:pt x="325" y="803"/>
                  </a:cubicBezTo>
                  <a:cubicBezTo>
                    <a:pt x="280" y="803"/>
                    <a:pt x="244" y="803"/>
                    <a:pt x="244" y="781"/>
                  </a:cubicBezTo>
                  <a:cubicBezTo>
                    <a:pt x="244" y="775"/>
                    <a:pt x="246" y="770"/>
                    <a:pt x="249" y="761"/>
                  </a:cubicBezTo>
                  <a:close/>
                  <a:moveTo>
                    <a:pt x="414" y="84"/>
                  </a:moveTo>
                  <a:cubicBezTo>
                    <a:pt x="426" y="42"/>
                    <a:pt x="426" y="39"/>
                    <a:pt x="479" y="39"/>
                  </a:cubicBezTo>
                  <a:lnTo>
                    <a:pt x="599" y="39"/>
                  </a:lnTo>
                  <a:cubicBezTo>
                    <a:pt x="700" y="39"/>
                    <a:pt x="767" y="73"/>
                    <a:pt x="767" y="157"/>
                  </a:cubicBezTo>
                  <a:cubicBezTo>
                    <a:pt x="767" y="204"/>
                    <a:pt x="742" y="311"/>
                    <a:pt x="694" y="356"/>
                  </a:cubicBezTo>
                  <a:cubicBezTo>
                    <a:pt x="633" y="412"/>
                    <a:pt x="557" y="420"/>
                    <a:pt x="504" y="420"/>
                  </a:cubicBezTo>
                  <a:lnTo>
                    <a:pt x="330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0145D126-4491-3A4B-A3EB-813ADD28D6EE}"/>
                </a:ext>
              </a:extLst>
            </p:cNvPr>
            <p:cNvSpPr/>
            <p:nvPr/>
          </p:nvSpPr>
          <p:spPr>
            <a:xfrm>
              <a:off x="4061520" y="687167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3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4B5E87B-7E89-4E44-B454-06BECC6A6360}"/>
                </a:ext>
              </a:extLst>
            </p:cNvPr>
            <p:cNvSpPr/>
            <p:nvPr/>
          </p:nvSpPr>
          <p:spPr>
            <a:xfrm>
              <a:off x="421164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251CF51-A2D2-0E49-BDE9-C676E25C81C0}"/>
                </a:ext>
              </a:extLst>
            </p:cNvPr>
            <p:cNvSpPr/>
            <p:nvPr/>
          </p:nvSpPr>
          <p:spPr>
            <a:xfrm>
              <a:off x="440820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1B6929D-5698-C542-97E3-45A02E87C00D}"/>
                </a:ext>
              </a:extLst>
            </p:cNvPr>
            <p:cNvSpPr/>
            <p:nvPr/>
          </p:nvSpPr>
          <p:spPr>
            <a:xfrm>
              <a:off x="4550400" y="7078320"/>
              <a:ext cx="22860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638">
                  <a:moveTo>
                    <a:pt x="339" y="339"/>
                  </a:moveTo>
                  <a:lnTo>
                    <a:pt x="605" y="339"/>
                  </a:lnTo>
                  <a:cubicBezTo>
                    <a:pt x="616" y="339"/>
                    <a:pt x="636" y="339"/>
                    <a:pt x="636" y="319"/>
                  </a:cubicBezTo>
                  <a:cubicBezTo>
                    <a:pt x="636" y="297"/>
                    <a:pt x="616" y="297"/>
                    <a:pt x="605" y="297"/>
                  </a:cubicBezTo>
                  <a:lnTo>
                    <a:pt x="339" y="297"/>
                  </a:lnTo>
                  <a:lnTo>
                    <a:pt x="339" y="31"/>
                  </a:lnTo>
                  <a:cubicBezTo>
                    <a:pt x="339" y="20"/>
                    <a:pt x="339" y="0"/>
                    <a:pt x="319" y="0"/>
                  </a:cubicBezTo>
                  <a:cubicBezTo>
                    <a:pt x="297" y="0"/>
                    <a:pt x="297" y="20"/>
                    <a:pt x="297" y="31"/>
                  </a:cubicBezTo>
                  <a:lnTo>
                    <a:pt x="297" y="297"/>
                  </a:lnTo>
                  <a:lnTo>
                    <a:pt x="31" y="297"/>
                  </a:lnTo>
                  <a:cubicBezTo>
                    <a:pt x="20" y="297"/>
                    <a:pt x="0" y="297"/>
                    <a:pt x="0" y="319"/>
                  </a:cubicBezTo>
                  <a:cubicBezTo>
                    <a:pt x="0" y="339"/>
                    <a:pt x="20" y="339"/>
                    <a:pt x="31" y="339"/>
                  </a:cubicBezTo>
                  <a:lnTo>
                    <a:pt x="297" y="339"/>
                  </a:lnTo>
                  <a:lnTo>
                    <a:pt x="297" y="605"/>
                  </a:lnTo>
                  <a:cubicBezTo>
                    <a:pt x="297" y="616"/>
                    <a:pt x="297" y="638"/>
                    <a:pt x="319" y="638"/>
                  </a:cubicBezTo>
                  <a:cubicBezTo>
                    <a:pt x="339" y="638"/>
                    <a:pt x="339" y="619"/>
                    <a:pt x="339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B2BB6424-37C7-F341-AE47-038CEB5E225A}"/>
                </a:ext>
              </a:extLst>
            </p:cNvPr>
            <p:cNvSpPr/>
            <p:nvPr/>
          </p:nvSpPr>
          <p:spPr>
            <a:xfrm>
              <a:off x="4833720" y="706428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1B6FC3D-17CD-794B-8C49-A4D551084CA6}"/>
                </a:ext>
              </a:extLst>
            </p:cNvPr>
            <p:cNvSpPr/>
            <p:nvPr/>
          </p:nvSpPr>
          <p:spPr>
            <a:xfrm>
              <a:off x="514800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A65A028-095F-744B-A1DC-879C24F7B20F}"/>
                </a:ext>
              </a:extLst>
            </p:cNvPr>
            <p:cNvSpPr/>
            <p:nvPr/>
          </p:nvSpPr>
          <p:spPr>
            <a:xfrm>
              <a:off x="561168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EAB164A-191A-1C45-8A99-903065D5AEA5}"/>
                </a:ext>
              </a:extLst>
            </p:cNvPr>
            <p:cNvSpPr/>
            <p:nvPr/>
          </p:nvSpPr>
          <p:spPr>
            <a:xfrm>
              <a:off x="5810400" y="6847560"/>
              <a:ext cx="781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48">
                  <a:moveTo>
                    <a:pt x="210" y="76"/>
                  </a:moveTo>
                  <a:cubicBezTo>
                    <a:pt x="218" y="62"/>
                    <a:pt x="218" y="53"/>
                    <a:pt x="218" y="48"/>
                  </a:cubicBezTo>
                  <a:cubicBezTo>
                    <a:pt x="218" y="20"/>
                    <a:pt x="196" y="0"/>
                    <a:pt x="168" y="0"/>
                  </a:cubicBezTo>
                  <a:cubicBezTo>
                    <a:pt x="134" y="0"/>
                    <a:pt x="123" y="28"/>
                    <a:pt x="120" y="42"/>
                  </a:cubicBezTo>
                  <a:lnTo>
                    <a:pt x="6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8" y="448"/>
                    <a:pt x="34" y="448"/>
                  </a:cubicBezTo>
                  <a:cubicBezTo>
                    <a:pt x="39" y="448"/>
                    <a:pt x="42" y="448"/>
                    <a:pt x="4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D544D39-EA16-6449-9E46-64AEF2AD0D5E}"/>
                </a:ext>
              </a:extLst>
            </p:cNvPr>
            <p:cNvSpPr/>
            <p:nvPr/>
          </p:nvSpPr>
          <p:spPr>
            <a:xfrm>
              <a:off x="5972760" y="687167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09"/>
                    <a:pt x="0" y="1232"/>
                    <a:pt x="25" y="1232"/>
                  </a:cubicBezTo>
                  <a:cubicBezTo>
                    <a:pt x="53" y="1232"/>
                    <a:pt x="53" y="1209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F88B3079-E377-3E4D-BFAC-C14224DC17B5}"/>
                </a:ext>
              </a:extLst>
            </p:cNvPr>
            <p:cNvSpPr/>
            <p:nvPr/>
          </p:nvSpPr>
          <p:spPr>
            <a:xfrm>
              <a:off x="606528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9FACC143-D7EF-B547-9345-F4921F8DE8B9}"/>
                </a:ext>
              </a:extLst>
            </p:cNvPr>
            <p:cNvSpPr/>
            <p:nvPr/>
          </p:nvSpPr>
          <p:spPr>
            <a:xfrm>
              <a:off x="626184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9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0B243C3-A336-134D-BCB5-6F07E79E560E}"/>
                </a:ext>
              </a:extLst>
            </p:cNvPr>
            <p:cNvSpPr/>
            <p:nvPr/>
          </p:nvSpPr>
          <p:spPr>
            <a:xfrm>
              <a:off x="655308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24FDF13-3325-4E4F-84DC-1A0B457AEF86}"/>
                </a:ext>
              </a:extLst>
            </p:cNvPr>
            <p:cNvSpPr/>
            <p:nvPr/>
          </p:nvSpPr>
          <p:spPr>
            <a:xfrm>
              <a:off x="701784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D6A96DF-4DAB-DC45-AEFF-3B773126931A}"/>
                </a:ext>
              </a:extLst>
            </p:cNvPr>
            <p:cNvSpPr/>
            <p:nvPr/>
          </p:nvSpPr>
          <p:spPr>
            <a:xfrm>
              <a:off x="7239600" y="715680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8701F143-68A0-8E4D-87D2-BB56ABBDDCAB}"/>
                </a:ext>
              </a:extLst>
            </p:cNvPr>
            <p:cNvSpPr/>
            <p:nvPr/>
          </p:nvSpPr>
          <p:spPr>
            <a:xfrm>
              <a:off x="7414920" y="700775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F3854439-8B27-7743-8826-7A885F7FFEB4}"/>
                </a:ext>
              </a:extLst>
            </p:cNvPr>
            <p:cNvSpPr/>
            <p:nvPr/>
          </p:nvSpPr>
          <p:spPr>
            <a:xfrm>
              <a:off x="764388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5571D568-FF56-264F-895B-37FA17DBC237}"/>
                </a:ext>
              </a:extLst>
            </p:cNvPr>
            <p:cNvSpPr/>
            <p:nvPr/>
          </p:nvSpPr>
          <p:spPr>
            <a:xfrm>
              <a:off x="793404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FFCAE74-9CA1-CB4D-A573-AE57D54F2B63}"/>
                </a:ext>
              </a:extLst>
            </p:cNvPr>
            <p:cNvSpPr/>
            <p:nvPr/>
          </p:nvSpPr>
          <p:spPr>
            <a:xfrm>
              <a:off x="8393760" y="700775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4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603E30D-5E93-FD44-9EAA-6AA0B457F979}"/>
                </a:ext>
              </a:extLst>
            </p:cNvPr>
            <p:cNvSpPr/>
            <p:nvPr/>
          </p:nvSpPr>
          <p:spPr>
            <a:xfrm>
              <a:off x="8634599" y="687167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19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5" name="Group 124" descr="28§display§R(s,a)= \mathbb{E} [r_{t+1} | s_t=s, a_t=a]§svg§600§FALSE" title="TexMaths">
            <a:extLst>
              <a:ext uri="{FF2B5EF4-FFF2-40B4-BE49-F238E27FC236}">
                <a16:creationId xmlns:a16="http://schemas.microsoft.com/office/drawing/2014/main" id="{E74A2202-7387-0A4E-8D9F-0C825C6F86AB}"/>
              </a:ext>
            </a:extLst>
          </p:cNvPr>
          <p:cNvGrpSpPr/>
          <p:nvPr/>
        </p:nvGrpSpPr>
        <p:grpSpPr>
          <a:xfrm>
            <a:off x="3657601" y="6012548"/>
            <a:ext cx="5939640" cy="443160"/>
            <a:chOff x="3661200" y="6298920"/>
            <a:chExt cx="5939640" cy="443160"/>
          </a:xfrm>
        </p:grpSpPr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5A2F55DB-194A-A341-A0CD-7279D0644A73}"/>
                </a:ext>
              </a:extLst>
            </p:cNvPr>
            <p:cNvSpPr/>
            <p:nvPr/>
          </p:nvSpPr>
          <p:spPr>
            <a:xfrm>
              <a:off x="3661200" y="6300000"/>
              <a:ext cx="593964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00" h="1229">
                  <a:moveTo>
                    <a:pt x="824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6500" y="0"/>
                  </a:lnTo>
                  <a:lnTo>
                    <a:pt x="16500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A4C1738A-6B6E-DA46-8969-D558B51685C4}"/>
                </a:ext>
              </a:extLst>
            </p:cNvPr>
            <p:cNvSpPr/>
            <p:nvPr/>
          </p:nvSpPr>
          <p:spPr>
            <a:xfrm>
              <a:off x="3679199" y="6328080"/>
              <a:ext cx="31716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71">
                  <a:moveTo>
                    <a:pt x="412" y="84"/>
                  </a:moveTo>
                  <a:cubicBezTo>
                    <a:pt x="420" y="56"/>
                    <a:pt x="423" y="42"/>
                    <a:pt x="448" y="39"/>
                  </a:cubicBezTo>
                  <a:cubicBezTo>
                    <a:pt x="459" y="39"/>
                    <a:pt x="498" y="39"/>
                    <a:pt x="521" y="39"/>
                  </a:cubicBezTo>
                  <a:cubicBezTo>
                    <a:pt x="610" y="39"/>
                    <a:pt x="748" y="39"/>
                    <a:pt x="748" y="160"/>
                  </a:cubicBezTo>
                  <a:cubicBezTo>
                    <a:pt x="748" y="202"/>
                    <a:pt x="728" y="288"/>
                    <a:pt x="678" y="336"/>
                  </a:cubicBezTo>
                  <a:cubicBezTo>
                    <a:pt x="647" y="367"/>
                    <a:pt x="582" y="406"/>
                    <a:pt x="470" y="406"/>
                  </a:cubicBezTo>
                  <a:lnTo>
                    <a:pt x="333" y="406"/>
                  </a:lnTo>
                  <a:close/>
                  <a:moveTo>
                    <a:pt x="591" y="423"/>
                  </a:moveTo>
                  <a:cubicBezTo>
                    <a:pt x="714" y="395"/>
                    <a:pt x="862" y="311"/>
                    <a:pt x="862" y="185"/>
                  </a:cubicBezTo>
                  <a:cubicBezTo>
                    <a:pt x="862" y="78"/>
                    <a:pt x="750" y="0"/>
                    <a:pt x="588" y="0"/>
                  </a:cubicBezTo>
                  <a:lnTo>
                    <a:pt x="238" y="0"/>
                  </a:lnTo>
                  <a:cubicBezTo>
                    <a:pt x="213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38" y="39"/>
                    <a:pt x="260" y="39"/>
                    <a:pt x="283" y="42"/>
                  </a:cubicBezTo>
                  <a:cubicBezTo>
                    <a:pt x="305" y="42"/>
                    <a:pt x="316" y="45"/>
                    <a:pt x="316" y="62"/>
                  </a:cubicBezTo>
                  <a:cubicBezTo>
                    <a:pt x="316" y="64"/>
                    <a:pt x="314" y="70"/>
                    <a:pt x="311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17" y="843"/>
                  </a:cubicBezTo>
                  <a:cubicBezTo>
                    <a:pt x="53" y="843"/>
                    <a:pt x="137" y="840"/>
                    <a:pt x="174" y="840"/>
                  </a:cubicBezTo>
                  <a:cubicBezTo>
                    <a:pt x="207" y="840"/>
                    <a:pt x="294" y="843"/>
                    <a:pt x="330" y="843"/>
                  </a:cubicBezTo>
                  <a:cubicBezTo>
                    <a:pt x="339" y="843"/>
                    <a:pt x="353" y="843"/>
                    <a:pt x="353" y="818"/>
                  </a:cubicBezTo>
                  <a:cubicBezTo>
                    <a:pt x="353" y="804"/>
                    <a:pt x="344" y="804"/>
                    <a:pt x="319" y="804"/>
                  </a:cubicBezTo>
                  <a:cubicBezTo>
                    <a:pt x="274" y="804"/>
                    <a:pt x="238" y="804"/>
                    <a:pt x="238" y="781"/>
                  </a:cubicBezTo>
                  <a:cubicBezTo>
                    <a:pt x="238" y="776"/>
                    <a:pt x="241" y="770"/>
                    <a:pt x="244" y="762"/>
                  </a:cubicBezTo>
                  <a:lnTo>
                    <a:pt x="325" y="434"/>
                  </a:lnTo>
                  <a:lnTo>
                    <a:pt x="470" y="434"/>
                  </a:lnTo>
                  <a:cubicBezTo>
                    <a:pt x="582" y="434"/>
                    <a:pt x="605" y="504"/>
                    <a:pt x="605" y="546"/>
                  </a:cubicBezTo>
                  <a:cubicBezTo>
                    <a:pt x="605" y="566"/>
                    <a:pt x="596" y="605"/>
                    <a:pt x="588" y="633"/>
                  </a:cubicBezTo>
                  <a:cubicBezTo>
                    <a:pt x="580" y="666"/>
                    <a:pt x="568" y="711"/>
                    <a:pt x="568" y="736"/>
                  </a:cubicBezTo>
                  <a:cubicBezTo>
                    <a:pt x="568" y="871"/>
                    <a:pt x="717" y="871"/>
                    <a:pt x="734" y="871"/>
                  </a:cubicBezTo>
                  <a:cubicBezTo>
                    <a:pt x="837" y="871"/>
                    <a:pt x="882" y="745"/>
                    <a:pt x="882" y="728"/>
                  </a:cubicBezTo>
                  <a:cubicBezTo>
                    <a:pt x="882" y="714"/>
                    <a:pt x="868" y="714"/>
                    <a:pt x="865" y="714"/>
                  </a:cubicBezTo>
                  <a:cubicBezTo>
                    <a:pt x="854" y="714"/>
                    <a:pt x="854" y="722"/>
                    <a:pt x="851" y="731"/>
                  </a:cubicBezTo>
                  <a:cubicBezTo>
                    <a:pt x="820" y="823"/>
                    <a:pt x="767" y="843"/>
                    <a:pt x="739" y="843"/>
                  </a:cubicBezTo>
                  <a:cubicBezTo>
                    <a:pt x="697" y="843"/>
                    <a:pt x="689" y="815"/>
                    <a:pt x="689" y="767"/>
                  </a:cubicBezTo>
                  <a:cubicBezTo>
                    <a:pt x="689" y="728"/>
                    <a:pt x="697" y="666"/>
                    <a:pt x="700" y="627"/>
                  </a:cubicBezTo>
                  <a:cubicBezTo>
                    <a:pt x="703" y="610"/>
                    <a:pt x="706" y="585"/>
                    <a:pt x="706" y="568"/>
                  </a:cubicBezTo>
                  <a:cubicBezTo>
                    <a:pt x="706" y="473"/>
                    <a:pt x="624" y="437"/>
                    <a:pt x="591" y="4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25F3D90F-C756-914D-95E3-E8F826064B8A}"/>
                </a:ext>
              </a:extLst>
            </p:cNvPr>
            <p:cNvSpPr/>
            <p:nvPr/>
          </p:nvSpPr>
          <p:spPr>
            <a:xfrm>
              <a:off x="4043159" y="62989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EBD65783-5DFA-5D4A-BB09-B4D04FD0622B}"/>
                </a:ext>
              </a:extLst>
            </p:cNvPr>
            <p:cNvSpPr/>
            <p:nvPr/>
          </p:nvSpPr>
          <p:spPr>
            <a:xfrm>
              <a:off x="4194360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199E512-480A-254E-8055-A01223EA159B}"/>
                </a:ext>
              </a:extLst>
            </p:cNvPr>
            <p:cNvSpPr/>
            <p:nvPr/>
          </p:nvSpPr>
          <p:spPr>
            <a:xfrm>
              <a:off x="4416120" y="65840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5E5A38B-7048-ED44-8DA3-06C760B6F038}"/>
                </a:ext>
              </a:extLst>
            </p:cNvPr>
            <p:cNvSpPr/>
            <p:nvPr/>
          </p:nvSpPr>
          <p:spPr>
            <a:xfrm>
              <a:off x="459144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F1C1982C-2861-944C-BE51-20CD5598F5A6}"/>
                </a:ext>
              </a:extLst>
            </p:cNvPr>
            <p:cNvSpPr/>
            <p:nvPr/>
          </p:nvSpPr>
          <p:spPr>
            <a:xfrm>
              <a:off x="4832640" y="62989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2E5319D-F712-704F-A613-1D3619DD8221}"/>
                </a:ext>
              </a:extLst>
            </p:cNvPr>
            <p:cNvSpPr/>
            <p:nvPr/>
          </p:nvSpPr>
          <p:spPr>
            <a:xfrm>
              <a:off x="5126759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4A7219E8-C17D-C44E-9C1E-E6300177888D}"/>
                </a:ext>
              </a:extLst>
            </p:cNvPr>
            <p:cNvSpPr/>
            <p:nvPr/>
          </p:nvSpPr>
          <p:spPr>
            <a:xfrm>
              <a:off x="5574240" y="6327000"/>
              <a:ext cx="277920" cy="304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3" h="846">
                  <a:moveTo>
                    <a:pt x="302" y="431"/>
                  </a:moveTo>
                  <a:cubicBezTo>
                    <a:pt x="333" y="431"/>
                    <a:pt x="392" y="431"/>
                    <a:pt x="437" y="456"/>
                  </a:cubicBezTo>
                  <a:cubicBezTo>
                    <a:pt x="496" y="496"/>
                    <a:pt x="501" y="563"/>
                    <a:pt x="501" y="568"/>
                  </a:cubicBezTo>
                  <a:cubicBezTo>
                    <a:pt x="501" y="585"/>
                    <a:pt x="501" y="602"/>
                    <a:pt x="524" y="602"/>
                  </a:cubicBezTo>
                  <a:cubicBezTo>
                    <a:pt x="543" y="602"/>
                    <a:pt x="543" y="585"/>
                    <a:pt x="543" y="563"/>
                  </a:cubicBezTo>
                  <a:lnTo>
                    <a:pt x="543" y="230"/>
                  </a:lnTo>
                  <a:cubicBezTo>
                    <a:pt x="543" y="207"/>
                    <a:pt x="543" y="188"/>
                    <a:pt x="524" y="188"/>
                  </a:cubicBezTo>
                  <a:cubicBezTo>
                    <a:pt x="501" y="188"/>
                    <a:pt x="501" y="207"/>
                    <a:pt x="501" y="218"/>
                  </a:cubicBezTo>
                  <a:cubicBezTo>
                    <a:pt x="493" y="375"/>
                    <a:pt x="367" y="386"/>
                    <a:pt x="302" y="386"/>
                  </a:cubicBezTo>
                  <a:lnTo>
                    <a:pt x="302" y="126"/>
                  </a:lnTo>
                  <a:cubicBezTo>
                    <a:pt x="302" y="42"/>
                    <a:pt x="325" y="42"/>
                    <a:pt x="356" y="42"/>
                  </a:cubicBezTo>
                  <a:lnTo>
                    <a:pt x="414" y="42"/>
                  </a:lnTo>
                  <a:cubicBezTo>
                    <a:pt x="582" y="42"/>
                    <a:pt x="664" y="129"/>
                    <a:pt x="672" y="213"/>
                  </a:cubicBezTo>
                  <a:cubicBezTo>
                    <a:pt x="672" y="224"/>
                    <a:pt x="675" y="241"/>
                    <a:pt x="694" y="241"/>
                  </a:cubicBezTo>
                  <a:cubicBezTo>
                    <a:pt x="714" y="241"/>
                    <a:pt x="714" y="221"/>
                    <a:pt x="714" y="202"/>
                  </a:cubicBezTo>
                  <a:lnTo>
                    <a:pt x="714" y="42"/>
                  </a:lnTo>
                  <a:cubicBezTo>
                    <a:pt x="714" y="3"/>
                    <a:pt x="711" y="0"/>
                    <a:pt x="675" y="0"/>
                  </a:cubicBezTo>
                  <a:lnTo>
                    <a:pt x="42" y="0"/>
                  </a:lnTo>
                  <a:cubicBezTo>
                    <a:pt x="20" y="0"/>
                    <a:pt x="0" y="0"/>
                    <a:pt x="0" y="22"/>
                  </a:cubicBezTo>
                  <a:cubicBezTo>
                    <a:pt x="0" y="42"/>
                    <a:pt x="22" y="42"/>
                    <a:pt x="34" y="42"/>
                  </a:cubicBezTo>
                  <a:cubicBezTo>
                    <a:pt x="104" y="42"/>
                    <a:pt x="109" y="53"/>
                    <a:pt x="109" y="115"/>
                  </a:cubicBezTo>
                  <a:lnTo>
                    <a:pt x="109" y="731"/>
                  </a:lnTo>
                  <a:cubicBezTo>
                    <a:pt x="109" y="790"/>
                    <a:pt x="104" y="804"/>
                    <a:pt x="39" y="804"/>
                  </a:cubicBezTo>
                  <a:cubicBezTo>
                    <a:pt x="20" y="804"/>
                    <a:pt x="0" y="804"/>
                    <a:pt x="0" y="823"/>
                  </a:cubicBezTo>
                  <a:cubicBezTo>
                    <a:pt x="0" y="846"/>
                    <a:pt x="20" y="846"/>
                    <a:pt x="42" y="846"/>
                  </a:cubicBezTo>
                  <a:lnTo>
                    <a:pt x="697" y="846"/>
                  </a:lnTo>
                  <a:cubicBezTo>
                    <a:pt x="720" y="846"/>
                    <a:pt x="731" y="846"/>
                    <a:pt x="736" y="829"/>
                  </a:cubicBezTo>
                  <a:cubicBezTo>
                    <a:pt x="736" y="826"/>
                    <a:pt x="773" y="622"/>
                    <a:pt x="773" y="616"/>
                  </a:cubicBezTo>
                  <a:cubicBezTo>
                    <a:pt x="773" y="602"/>
                    <a:pt x="762" y="594"/>
                    <a:pt x="750" y="594"/>
                  </a:cubicBezTo>
                  <a:cubicBezTo>
                    <a:pt x="734" y="594"/>
                    <a:pt x="728" y="608"/>
                    <a:pt x="728" y="610"/>
                  </a:cubicBezTo>
                  <a:cubicBezTo>
                    <a:pt x="720" y="641"/>
                    <a:pt x="708" y="694"/>
                    <a:pt x="619" y="748"/>
                  </a:cubicBezTo>
                  <a:cubicBezTo>
                    <a:pt x="554" y="784"/>
                    <a:pt x="490" y="804"/>
                    <a:pt x="423" y="804"/>
                  </a:cubicBezTo>
                  <a:lnTo>
                    <a:pt x="356" y="804"/>
                  </a:lnTo>
                  <a:cubicBezTo>
                    <a:pt x="325" y="804"/>
                    <a:pt x="302" y="804"/>
                    <a:pt x="302" y="720"/>
                  </a:cubicBezTo>
                  <a:close/>
                  <a:moveTo>
                    <a:pt x="672" y="42"/>
                  </a:moveTo>
                  <a:lnTo>
                    <a:pt x="672" y="104"/>
                  </a:lnTo>
                  <a:cubicBezTo>
                    <a:pt x="650" y="78"/>
                    <a:pt x="627" y="59"/>
                    <a:pt x="602" y="42"/>
                  </a:cubicBezTo>
                  <a:close/>
                  <a:moveTo>
                    <a:pt x="431" y="406"/>
                  </a:moveTo>
                  <a:cubicBezTo>
                    <a:pt x="451" y="395"/>
                    <a:pt x="479" y="378"/>
                    <a:pt x="501" y="353"/>
                  </a:cubicBezTo>
                  <a:lnTo>
                    <a:pt x="501" y="456"/>
                  </a:lnTo>
                  <a:cubicBezTo>
                    <a:pt x="470" y="423"/>
                    <a:pt x="431" y="406"/>
                    <a:pt x="431" y="406"/>
                  </a:cubicBezTo>
                  <a:close/>
                  <a:moveTo>
                    <a:pt x="151" y="112"/>
                  </a:moveTo>
                  <a:cubicBezTo>
                    <a:pt x="151" y="95"/>
                    <a:pt x="151" y="64"/>
                    <a:pt x="143" y="42"/>
                  </a:cubicBezTo>
                  <a:lnTo>
                    <a:pt x="272" y="42"/>
                  </a:lnTo>
                  <a:cubicBezTo>
                    <a:pt x="260" y="73"/>
                    <a:pt x="260" y="112"/>
                    <a:pt x="260" y="123"/>
                  </a:cubicBezTo>
                  <a:lnTo>
                    <a:pt x="260" y="722"/>
                  </a:lnTo>
                  <a:cubicBezTo>
                    <a:pt x="260" y="767"/>
                    <a:pt x="269" y="792"/>
                    <a:pt x="272" y="804"/>
                  </a:cubicBezTo>
                  <a:lnTo>
                    <a:pt x="143" y="804"/>
                  </a:lnTo>
                  <a:cubicBezTo>
                    <a:pt x="151" y="781"/>
                    <a:pt x="151" y="750"/>
                    <a:pt x="151" y="734"/>
                  </a:cubicBezTo>
                  <a:close/>
                  <a:moveTo>
                    <a:pt x="610" y="804"/>
                  </a:moveTo>
                  <a:lnTo>
                    <a:pt x="610" y="801"/>
                  </a:lnTo>
                  <a:cubicBezTo>
                    <a:pt x="650" y="781"/>
                    <a:pt x="683" y="756"/>
                    <a:pt x="708" y="734"/>
                  </a:cubicBezTo>
                  <a:cubicBezTo>
                    <a:pt x="708" y="739"/>
                    <a:pt x="700" y="792"/>
                    <a:pt x="697" y="8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890FB91B-6880-7341-A902-344DB524D748}"/>
                </a:ext>
              </a:extLst>
            </p:cNvPr>
            <p:cNvSpPr/>
            <p:nvPr/>
          </p:nvSpPr>
          <p:spPr>
            <a:xfrm>
              <a:off x="5915160" y="6298920"/>
              <a:ext cx="612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1232">
                  <a:moveTo>
                    <a:pt x="171" y="1232"/>
                  </a:moveTo>
                  <a:lnTo>
                    <a:pt x="171" y="1184"/>
                  </a:lnTo>
                  <a:lnTo>
                    <a:pt x="50" y="1184"/>
                  </a:lnTo>
                  <a:lnTo>
                    <a:pt x="50" y="50"/>
                  </a:lnTo>
                  <a:lnTo>
                    <a:pt x="171" y="50"/>
                  </a:lnTo>
                  <a:lnTo>
                    <a:pt x="171" y="0"/>
                  </a:lnTo>
                  <a:lnTo>
                    <a:pt x="0" y="0"/>
                  </a:lnTo>
                  <a:lnTo>
                    <a:pt x="0" y="1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09362C89-46D7-6E4C-AF96-52899604F50E}"/>
                </a:ext>
              </a:extLst>
            </p:cNvPr>
            <p:cNvSpPr/>
            <p:nvPr/>
          </p:nvSpPr>
          <p:spPr>
            <a:xfrm>
              <a:off x="5997600" y="643500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C8554C7C-0395-8741-BC50-B3EEB8C251C9}"/>
                </a:ext>
              </a:extLst>
            </p:cNvPr>
            <p:cNvSpPr/>
            <p:nvPr/>
          </p:nvSpPr>
          <p:spPr>
            <a:xfrm>
              <a:off x="619740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0ABAB02-A4E8-634D-B648-7E1CADA7FA5C}"/>
                </a:ext>
              </a:extLst>
            </p:cNvPr>
            <p:cNvSpPr/>
            <p:nvPr/>
          </p:nvSpPr>
          <p:spPr>
            <a:xfrm>
              <a:off x="6339240" y="6505560"/>
              <a:ext cx="22860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638">
                  <a:moveTo>
                    <a:pt x="339" y="339"/>
                  </a:moveTo>
                  <a:lnTo>
                    <a:pt x="605" y="339"/>
                  </a:lnTo>
                  <a:cubicBezTo>
                    <a:pt x="616" y="339"/>
                    <a:pt x="636" y="339"/>
                    <a:pt x="636" y="319"/>
                  </a:cubicBezTo>
                  <a:cubicBezTo>
                    <a:pt x="636" y="297"/>
                    <a:pt x="616" y="297"/>
                    <a:pt x="605" y="297"/>
                  </a:cubicBezTo>
                  <a:lnTo>
                    <a:pt x="339" y="297"/>
                  </a:lnTo>
                  <a:lnTo>
                    <a:pt x="339" y="31"/>
                  </a:lnTo>
                  <a:cubicBezTo>
                    <a:pt x="339" y="20"/>
                    <a:pt x="339" y="0"/>
                    <a:pt x="319" y="0"/>
                  </a:cubicBezTo>
                  <a:cubicBezTo>
                    <a:pt x="297" y="0"/>
                    <a:pt x="297" y="20"/>
                    <a:pt x="297" y="31"/>
                  </a:cubicBezTo>
                  <a:lnTo>
                    <a:pt x="297" y="297"/>
                  </a:lnTo>
                  <a:lnTo>
                    <a:pt x="31" y="297"/>
                  </a:lnTo>
                  <a:cubicBezTo>
                    <a:pt x="20" y="297"/>
                    <a:pt x="0" y="297"/>
                    <a:pt x="0" y="319"/>
                  </a:cubicBezTo>
                  <a:cubicBezTo>
                    <a:pt x="0" y="339"/>
                    <a:pt x="20" y="339"/>
                    <a:pt x="31" y="339"/>
                  </a:cubicBezTo>
                  <a:lnTo>
                    <a:pt x="297" y="339"/>
                  </a:lnTo>
                  <a:lnTo>
                    <a:pt x="297" y="605"/>
                  </a:lnTo>
                  <a:cubicBezTo>
                    <a:pt x="297" y="616"/>
                    <a:pt x="297" y="638"/>
                    <a:pt x="319" y="638"/>
                  </a:cubicBezTo>
                  <a:cubicBezTo>
                    <a:pt x="339" y="638"/>
                    <a:pt x="339" y="619"/>
                    <a:pt x="339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CA15E869-0B09-F443-99A2-0DA3F8FCFC97}"/>
                </a:ext>
              </a:extLst>
            </p:cNvPr>
            <p:cNvSpPr/>
            <p:nvPr/>
          </p:nvSpPr>
          <p:spPr>
            <a:xfrm>
              <a:off x="6621480" y="649152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20F28E1F-9AC9-844A-8B27-6DA0F1FF4345}"/>
                </a:ext>
              </a:extLst>
            </p:cNvPr>
            <p:cNvSpPr/>
            <p:nvPr/>
          </p:nvSpPr>
          <p:spPr>
            <a:xfrm>
              <a:off x="6841440" y="6298920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C1496F6-2480-BA45-B0C0-00F716F72577}"/>
                </a:ext>
              </a:extLst>
            </p:cNvPr>
            <p:cNvSpPr/>
            <p:nvPr/>
          </p:nvSpPr>
          <p:spPr>
            <a:xfrm>
              <a:off x="6933960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87DC37-F49A-B642-AE76-67CB0CA9ABE8}"/>
                </a:ext>
              </a:extLst>
            </p:cNvPr>
            <p:cNvSpPr/>
            <p:nvPr/>
          </p:nvSpPr>
          <p:spPr>
            <a:xfrm>
              <a:off x="713052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61D7162-B546-EA48-81A1-E09F65F16847}"/>
                </a:ext>
              </a:extLst>
            </p:cNvPr>
            <p:cNvSpPr/>
            <p:nvPr/>
          </p:nvSpPr>
          <p:spPr>
            <a:xfrm>
              <a:off x="7421040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0B95D280-5049-EF41-9F49-70BBB6781233}"/>
                </a:ext>
              </a:extLst>
            </p:cNvPr>
            <p:cNvSpPr/>
            <p:nvPr/>
          </p:nvSpPr>
          <p:spPr>
            <a:xfrm>
              <a:off x="7885799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AE989047-8356-6C4C-A369-94338CAF1D4A}"/>
                </a:ext>
              </a:extLst>
            </p:cNvPr>
            <p:cNvSpPr/>
            <p:nvPr/>
          </p:nvSpPr>
          <p:spPr>
            <a:xfrm>
              <a:off x="8107560" y="65840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51072BB0-7065-DE44-85C3-1C8AD14BF3C2}"/>
                </a:ext>
              </a:extLst>
            </p:cNvPr>
            <p:cNvSpPr/>
            <p:nvPr/>
          </p:nvSpPr>
          <p:spPr>
            <a:xfrm>
              <a:off x="828360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300EC0A-2F7E-594A-8FEF-B909E60ABF26}"/>
                </a:ext>
              </a:extLst>
            </p:cNvPr>
            <p:cNvSpPr/>
            <p:nvPr/>
          </p:nvSpPr>
          <p:spPr>
            <a:xfrm>
              <a:off x="851148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9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7A4840F1-3682-A34C-B4DB-9D2AA66C5828}"/>
                </a:ext>
              </a:extLst>
            </p:cNvPr>
            <p:cNvSpPr/>
            <p:nvPr/>
          </p:nvSpPr>
          <p:spPr>
            <a:xfrm>
              <a:off x="8802720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24AB7FF8-5A33-0149-9F9B-FAB969A75461}"/>
                </a:ext>
              </a:extLst>
            </p:cNvPr>
            <p:cNvSpPr/>
            <p:nvPr/>
          </p:nvSpPr>
          <p:spPr>
            <a:xfrm>
              <a:off x="926136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0650D727-D7F9-1444-86C9-C31F7DAC1097}"/>
                </a:ext>
              </a:extLst>
            </p:cNvPr>
            <p:cNvSpPr/>
            <p:nvPr/>
          </p:nvSpPr>
          <p:spPr>
            <a:xfrm>
              <a:off x="9487440" y="6298920"/>
              <a:ext cx="612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1232">
                  <a:moveTo>
                    <a:pt x="171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120" y="50"/>
                  </a:lnTo>
                  <a:lnTo>
                    <a:pt x="120" y="1184"/>
                  </a:lnTo>
                  <a:lnTo>
                    <a:pt x="0" y="1184"/>
                  </a:lnTo>
                  <a:lnTo>
                    <a:pt x="0" y="1232"/>
                  </a:lnTo>
                  <a:lnTo>
                    <a:pt x="171" y="1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51" name="Group 150" descr="28§display§\mathcal{M} = \langle S, A, R, P \rangle§svg§600§FALSE" title="TexMaths">
            <a:extLst>
              <a:ext uri="{FF2B5EF4-FFF2-40B4-BE49-F238E27FC236}">
                <a16:creationId xmlns:a16="http://schemas.microsoft.com/office/drawing/2014/main" id="{32950D11-6D0A-C948-8489-65071ED279C4}"/>
              </a:ext>
            </a:extLst>
          </p:cNvPr>
          <p:cNvGrpSpPr/>
          <p:nvPr/>
        </p:nvGrpSpPr>
        <p:grpSpPr>
          <a:xfrm>
            <a:off x="3931920" y="3762720"/>
            <a:ext cx="3337200" cy="443160"/>
            <a:chOff x="3931920" y="3762720"/>
            <a:chExt cx="3337200" cy="443160"/>
          </a:xfrm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DF583FE7-7D27-774B-85BE-DA58AE9BA229}"/>
                </a:ext>
              </a:extLst>
            </p:cNvPr>
            <p:cNvSpPr/>
            <p:nvPr/>
          </p:nvSpPr>
          <p:spPr>
            <a:xfrm>
              <a:off x="3931920" y="3763800"/>
              <a:ext cx="33372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71" h="1229">
                  <a:moveTo>
                    <a:pt x="4637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9271" y="0"/>
                  </a:lnTo>
                  <a:lnTo>
                    <a:pt x="9271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CCEA1A11-9D7A-564A-A30F-A2AB73958B4B}"/>
                </a:ext>
              </a:extLst>
            </p:cNvPr>
            <p:cNvSpPr/>
            <p:nvPr/>
          </p:nvSpPr>
          <p:spPr>
            <a:xfrm>
              <a:off x="3944160" y="3782879"/>
              <a:ext cx="482400" cy="335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1" h="932">
                  <a:moveTo>
                    <a:pt x="442" y="179"/>
                  </a:moveTo>
                  <a:cubicBezTo>
                    <a:pt x="473" y="342"/>
                    <a:pt x="529" y="605"/>
                    <a:pt x="599" y="748"/>
                  </a:cubicBezTo>
                  <a:cubicBezTo>
                    <a:pt x="627" y="801"/>
                    <a:pt x="638" y="829"/>
                    <a:pt x="652" y="829"/>
                  </a:cubicBezTo>
                  <a:cubicBezTo>
                    <a:pt x="658" y="829"/>
                    <a:pt x="661" y="829"/>
                    <a:pt x="680" y="806"/>
                  </a:cubicBezTo>
                  <a:cubicBezTo>
                    <a:pt x="776" y="717"/>
                    <a:pt x="840" y="644"/>
                    <a:pt x="927" y="546"/>
                  </a:cubicBezTo>
                  <a:lnTo>
                    <a:pt x="1196" y="230"/>
                  </a:lnTo>
                  <a:cubicBezTo>
                    <a:pt x="1179" y="336"/>
                    <a:pt x="1134" y="613"/>
                    <a:pt x="1134" y="759"/>
                  </a:cubicBezTo>
                  <a:cubicBezTo>
                    <a:pt x="1134" y="790"/>
                    <a:pt x="1134" y="823"/>
                    <a:pt x="1140" y="857"/>
                  </a:cubicBezTo>
                  <a:cubicBezTo>
                    <a:pt x="1140" y="871"/>
                    <a:pt x="1145" y="904"/>
                    <a:pt x="1196" y="904"/>
                  </a:cubicBezTo>
                  <a:cubicBezTo>
                    <a:pt x="1249" y="904"/>
                    <a:pt x="1341" y="851"/>
                    <a:pt x="1341" y="826"/>
                  </a:cubicBezTo>
                  <a:cubicBezTo>
                    <a:pt x="1341" y="820"/>
                    <a:pt x="1336" y="818"/>
                    <a:pt x="1330" y="818"/>
                  </a:cubicBezTo>
                  <a:cubicBezTo>
                    <a:pt x="1316" y="818"/>
                    <a:pt x="1291" y="829"/>
                    <a:pt x="1277" y="837"/>
                  </a:cubicBezTo>
                  <a:cubicBezTo>
                    <a:pt x="1249" y="834"/>
                    <a:pt x="1246" y="815"/>
                    <a:pt x="1243" y="787"/>
                  </a:cubicBezTo>
                  <a:cubicBezTo>
                    <a:pt x="1238" y="748"/>
                    <a:pt x="1238" y="708"/>
                    <a:pt x="1238" y="706"/>
                  </a:cubicBezTo>
                  <a:cubicBezTo>
                    <a:pt x="1238" y="568"/>
                    <a:pt x="1294" y="193"/>
                    <a:pt x="1330" y="42"/>
                  </a:cubicBezTo>
                  <a:cubicBezTo>
                    <a:pt x="1330" y="31"/>
                    <a:pt x="1330" y="31"/>
                    <a:pt x="1330" y="20"/>
                  </a:cubicBezTo>
                  <a:cubicBezTo>
                    <a:pt x="1330" y="14"/>
                    <a:pt x="1330" y="0"/>
                    <a:pt x="1322" y="0"/>
                  </a:cubicBezTo>
                  <a:cubicBezTo>
                    <a:pt x="1316" y="0"/>
                    <a:pt x="1316" y="3"/>
                    <a:pt x="1291" y="31"/>
                  </a:cubicBezTo>
                  <a:cubicBezTo>
                    <a:pt x="1176" y="171"/>
                    <a:pt x="815" y="602"/>
                    <a:pt x="694" y="706"/>
                  </a:cubicBezTo>
                  <a:cubicBezTo>
                    <a:pt x="664" y="641"/>
                    <a:pt x="641" y="594"/>
                    <a:pt x="599" y="420"/>
                  </a:cubicBezTo>
                  <a:cubicBezTo>
                    <a:pt x="563" y="280"/>
                    <a:pt x="540" y="179"/>
                    <a:pt x="521" y="59"/>
                  </a:cubicBezTo>
                  <a:cubicBezTo>
                    <a:pt x="515" y="42"/>
                    <a:pt x="510" y="8"/>
                    <a:pt x="510" y="6"/>
                  </a:cubicBezTo>
                  <a:cubicBezTo>
                    <a:pt x="507" y="0"/>
                    <a:pt x="501" y="0"/>
                    <a:pt x="496" y="0"/>
                  </a:cubicBezTo>
                  <a:cubicBezTo>
                    <a:pt x="473" y="0"/>
                    <a:pt x="423" y="28"/>
                    <a:pt x="420" y="53"/>
                  </a:cubicBezTo>
                  <a:cubicBezTo>
                    <a:pt x="403" y="157"/>
                    <a:pt x="381" y="319"/>
                    <a:pt x="294" y="554"/>
                  </a:cubicBezTo>
                  <a:cubicBezTo>
                    <a:pt x="196" y="818"/>
                    <a:pt x="168" y="818"/>
                    <a:pt x="146" y="818"/>
                  </a:cubicBezTo>
                  <a:cubicBezTo>
                    <a:pt x="129" y="818"/>
                    <a:pt x="81" y="809"/>
                    <a:pt x="56" y="784"/>
                  </a:cubicBezTo>
                  <a:cubicBezTo>
                    <a:pt x="50" y="778"/>
                    <a:pt x="48" y="778"/>
                    <a:pt x="45" y="778"/>
                  </a:cubicBezTo>
                  <a:cubicBezTo>
                    <a:pt x="28" y="778"/>
                    <a:pt x="0" y="832"/>
                    <a:pt x="0" y="868"/>
                  </a:cubicBezTo>
                  <a:cubicBezTo>
                    <a:pt x="0" y="879"/>
                    <a:pt x="0" y="893"/>
                    <a:pt x="39" y="916"/>
                  </a:cubicBezTo>
                  <a:cubicBezTo>
                    <a:pt x="70" y="930"/>
                    <a:pt x="101" y="932"/>
                    <a:pt x="106" y="932"/>
                  </a:cubicBezTo>
                  <a:cubicBezTo>
                    <a:pt x="182" y="932"/>
                    <a:pt x="255" y="756"/>
                    <a:pt x="280" y="692"/>
                  </a:cubicBezTo>
                  <a:cubicBezTo>
                    <a:pt x="339" y="552"/>
                    <a:pt x="406" y="358"/>
                    <a:pt x="442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39845674-3169-5746-B2DA-D63342AE0F54}"/>
                </a:ext>
              </a:extLst>
            </p:cNvPr>
            <p:cNvSpPr/>
            <p:nvPr/>
          </p:nvSpPr>
          <p:spPr>
            <a:xfrm>
              <a:off x="4609440" y="39319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6A134CB9-F14C-BB40-AB36-E0322DCB5FF2}"/>
                </a:ext>
              </a:extLst>
            </p:cNvPr>
            <p:cNvSpPr/>
            <p:nvPr/>
          </p:nvSpPr>
          <p:spPr>
            <a:xfrm>
              <a:off x="5099040" y="3762720"/>
              <a:ext cx="993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1232">
                  <a:moveTo>
                    <a:pt x="272" y="48"/>
                  </a:moveTo>
                  <a:cubicBezTo>
                    <a:pt x="277" y="34"/>
                    <a:pt x="277" y="31"/>
                    <a:pt x="277" y="25"/>
                  </a:cubicBezTo>
                  <a:cubicBezTo>
                    <a:pt x="277" y="11"/>
                    <a:pt x="266" y="0"/>
                    <a:pt x="252" y="0"/>
                  </a:cubicBezTo>
                  <a:cubicBezTo>
                    <a:pt x="241" y="0"/>
                    <a:pt x="232" y="6"/>
                    <a:pt x="224" y="28"/>
                  </a:cubicBezTo>
                  <a:lnTo>
                    <a:pt x="6" y="594"/>
                  </a:lnTo>
                  <a:cubicBezTo>
                    <a:pt x="3" y="602"/>
                    <a:pt x="0" y="610"/>
                    <a:pt x="0" y="616"/>
                  </a:cubicBezTo>
                  <a:cubicBezTo>
                    <a:pt x="0" y="619"/>
                    <a:pt x="0" y="622"/>
                    <a:pt x="6" y="638"/>
                  </a:cubicBezTo>
                  <a:lnTo>
                    <a:pt x="224" y="1204"/>
                  </a:lnTo>
                  <a:cubicBezTo>
                    <a:pt x="230" y="1218"/>
                    <a:pt x="235" y="1232"/>
                    <a:pt x="252" y="1232"/>
                  </a:cubicBezTo>
                  <a:cubicBezTo>
                    <a:pt x="266" y="1232"/>
                    <a:pt x="277" y="1221"/>
                    <a:pt x="277" y="1210"/>
                  </a:cubicBezTo>
                  <a:cubicBezTo>
                    <a:pt x="277" y="1204"/>
                    <a:pt x="277" y="1201"/>
                    <a:pt x="272" y="1187"/>
                  </a:cubicBezTo>
                  <a:lnTo>
                    <a:pt x="50" y="6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2706BDC-A07D-4541-8EA8-33B269179087}"/>
                </a:ext>
              </a:extLst>
            </p:cNvPr>
            <p:cNvSpPr/>
            <p:nvPr/>
          </p:nvSpPr>
          <p:spPr>
            <a:xfrm>
              <a:off x="5245200" y="3782879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8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60"/>
                    <a:pt x="308" y="860"/>
                  </a:cubicBezTo>
                  <a:cubicBezTo>
                    <a:pt x="230" y="860"/>
                    <a:pt x="92" y="832"/>
                    <a:pt x="92" y="678"/>
                  </a:cubicBezTo>
                  <a:cubicBezTo>
                    <a:pt x="92" y="650"/>
                    <a:pt x="98" y="619"/>
                    <a:pt x="98" y="613"/>
                  </a:cubicBezTo>
                  <a:cubicBezTo>
                    <a:pt x="101" y="608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4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2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4"/>
                    <a:pt x="619" y="580"/>
                  </a:cubicBezTo>
                  <a:cubicBezTo>
                    <a:pt x="619" y="496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58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05D9394-2573-7143-9C08-7050B8949A41}"/>
                </a:ext>
              </a:extLst>
            </p:cNvPr>
            <p:cNvSpPr/>
            <p:nvPr/>
          </p:nvSpPr>
          <p:spPr>
            <a:xfrm>
              <a:off x="553176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081FDE2-89F0-AC43-9D91-B2E27DB9060E}"/>
                </a:ext>
              </a:extLst>
            </p:cNvPr>
            <p:cNvSpPr/>
            <p:nvPr/>
          </p:nvSpPr>
          <p:spPr>
            <a:xfrm>
              <a:off x="5706000" y="3777840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6"/>
                  </a:cubicBezTo>
                  <a:cubicBezTo>
                    <a:pt x="11" y="846"/>
                    <a:pt x="0" y="846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60"/>
                  </a:cubicBezTo>
                  <a:cubicBezTo>
                    <a:pt x="269" y="846"/>
                    <a:pt x="258" y="846"/>
                    <a:pt x="249" y="846"/>
                  </a:cubicBezTo>
                  <a:cubicBezTo>
                    <a:pt x="221" y="843"/>
                    <a:pt x="190" y="832"/>
                    <a:pt x="190" y="801"/>
                  </a:cubicBezTo>
                  <a:cubicBezTo>
                    <a:pt x="190" y="787"/>
                    <a:pt x="199" y="773"/>
                    <a:pt x="210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6" y="624"/>
                    <a:pt x="633" y="792"/>
                    <a:pt x="633" y="804"/>
                  </a:cubicBezTo>
                  <a:cubicBezTo>
                    <a:pt x="633" y="843"/>
                    <a:pt x="568" y="846"/>
                    <a:pt x="543" y="846"/>
                  </a:cubicBezTo>
                  <a:cubicBezTo>
                    <a:pt x="526" y="846"/>
                    <a:pt x="512" y="846"/>
                    <a:pt x="512" y="871"/>
                  </a:cubicBezTo>
                  <a:cubicBezTo>
                    <a:pt x="512" y="885"/>
                    <a:pt x="529" y="885"/>
                    <a:pt x="532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60"/>
                  </a:cubicBezTo>
                  <a:cubicBezTo>
                    <a:pt x="846" y="846"/>
                    <a:pt x="834" y="846"/>
                    <a:pt x="818" y="846"/>
                  </a:cubicBezTo>
                  <a:cubicBezTo>
                    <a:pt x="742" y="846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6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930D7B0-A7AB-DF42-80AF-3CA648E3EF13}"/>
                </a:ext>
              </a:extLst>
            </p:cNvPr>
            <p:cNvSpPr/>
            <p:nvPr/>
          </p:nvSpPr>
          <p:spPr>
            <a:xfrm>
              <a:off x="605880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259BE3CB-B202-5243-B20D-54ECD95DD714}"/>
                </a:ext>
              </a:extLst>
            </p:cNvPr>
            <p:cNvSpPr/>
            <p:nvPr/>
          </p:nvSpPr>
          <p:spPr>
            <a:xfrm>
              <a:off x="6236280" y="3791880"/>
              <a:ext cx="31716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71">
                  <a:moveTo>
                    <a:pt x="412" y="84"/>
                  </a:moveTo>
                  <a:cubicBezTo>
                    <a:pt x="420" y="56"/>
                    <a:pt x="423" y="42"/>
                    <a:pt x="448" y="39"/>
                  </a:cubicBezTo>
                  <a:cubicBezTo>
                    <a:pt x="459" y="39"/>
                    <a:pt x="498" y="39"/>
                    <a:pt x="521" y="39"/>
                  </a:cubicBezTo>
                  <a:cubicBezTo>
                    <a:pt x="610" y="39"/>
                    <a:pt x="748" y="39"/>
                    <a:pt x="748" y="160"/>
                  </a:cubicBezTo>
                  <a:cubicBezTo>
                    <a:pt x="748" y="202"/>
                    <a:pt x="728" y="288"/>
                    <a:pt x="678" y="336"/>
                  </a:cubicBezTo>
                  <a:cubicBezTo>
                    <a:pt x="647" y="367"/>
                    <a:pt x="582" y="406"/>
                    <a:pt x="470" y="406"/>
                  </a:cubicBezTo>
                  <a:lnTo>
                    <a:pt x="333" y="406"/>
                  </a:lnTo>
                  <a:close/>
                  <a:moveTo>
                    <a:pt x="591" y="423"/>
                  </a:moveTo>
                  <a:cubicBezTo>
                    <a:pt x="714" y="395"/>
                    <a:pt x="862" y="311"/>
                    <a:pt x="862" y="185"/>
                  </a:cubicBezTo>
                  <a:cubicBezTo>
                    <a:pt x="862" y="78"/>
                    <a:pt x="750" y="0"/>
                    <a:pt x="588" y="0"/>
                  </a:cubicBezTo>
                  <a:lnTo>
                    <a:pt x="238" y="0"/>
                  </a:lnTo>
                  <a:cubicBezTo>
                    <a:pt x="213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38" y="39"/>
                    <a:pt x="260" y="39"/>
                    <a:pt x="283" y="42"/>
                  </a:cubicBezTo>
                  <a:cubicBezTo>
                    <a:pt x="305" y="42"/>
                    <a:pt x="316" y="45"/>
                    <a:pt x="316" y="62"/>
                  </a:cubicBezTo>
                  <a:cubicBezTo>
                    <a:pt x="316" y="64"/>
                    <a:pt x="314" y="70"/>
                    <a:pt x="311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17" y="843"/>
                  </a:cubicBezTo>
                  <a:cubicBezTo>
                    <a:pt x="50" y="843"/>
                    <a:pt x="137" y="840"/>
                    <a:pt x="174" y="840"/>
                  </a:cubicBezTo>
                  <a:cubicBezTo>
                    <a:pt x="207" y="840"/>
                    <a:pt x="294" y="843"/>
                    <a:pt x="330" y="843"/>
                  </a:cubicBezTo>
                  <a:cubicBezTo>
                    <a:pt x="339" y="843"/>
                    <a:pt x="353" y="843"/>
                    <a:pt x="353" y="818"/>
                  </a:cubicBezTo>
                  <a:cubicBezTo>
                    <a:pt x="353" y="804"/>
                    <a:pt x="342" y="804"/>
                    <a:pt x="319" y="804"/>
                  </a:cubicBezTo>
                  <a:cubicBezTo>
                    <a:pt x="274" y="804"/>
                    <a:pt x="238" y="804"/>
                    <a:pt x="238" y="781"/>
                  </a:cubicBezTo>
                  <a:cubicBezTo>
                    <a:pt x="238" y="776"/>
                    <a:pt x="241" y="770"/>
                    <a:pt x="244" y="762"/>
                  </a:cubicBezTo>
                  <a:lnTo>
                    <a:pt x="325" y="434"/>
                  </a:lnTo>
                  <a:lnTo>
                    <a:pt x="470" y="434"/>
                  </a:lnTo>
                  <a:cubicBezTo>
                    <a:pt x="582" y="434"/>
                    <a:pt x="605" y="504"/>
                    <a:pt x="605" y="546"/>
                  </a:cubicBezTo>
                  <a:cubicBezTo>
                    <a:pt x="605" y="566"/>
                    <a:pt x="596" y="605"/>
                    <a:pt x="588" y="633"/>
                  </a:cubicBezTo>
                  <a:cubicBezTo>
                    <a:pt x="580" y="666"/>
                    <a:pt x="568" y="711"/>
                    <a:pt x="568" y="736"/>
                  </a:cubicBezTo>
                  <a:cubicBezTo>
                    <a:pt x="568" y="871"/>
                    <a:pt x="717" y="871"/>
                    <a:pt x="734" y="871"/>
                  </a:cubicBezTo>
                  <a:cubicBezTo>
                    <a:pt x="837" y="871"/>
                    <a:pt x="882" y="745"/>
                    <a:pt x="882" y="728"/>
                  </a:cubicBezTo>
                  <a:cubicBezTo>
                    <a:pt x="882" y="714"/>
                    <a:pt x="868" y="714"/>
                    <a:pt x="865" y="714"/>
                  </a:cubicBezTo>
                  <a:cubicBezTo>
                    <a:pt x="854" y="714"/>
                    <a:pt x="854" y="722"/>
                    <a:pt x="851" y="731"/>
                  </a:cubicBezTo>
                  <a:cubicBezTo>
                    <a:pt x="820" y="823"/>
                    <a:pt x="767" y="843"/>
                    <a:pt x="739" y="843"/>
                  </a:cubicBezTo>
                  <a:cubicBezTo>
                    <a:pt x="697" y="843"/>
                    <a:pt x="689" y="815"/>
                    <a:pt x="689" y="767"/>
                  </a:cubicBezTo>
                  <a:cubicBezTo>
                    <a:pt x="689" y="728"/>
                    <a:pt x="697" y="666"/>
                    <a:pt x="700" y="627"/>
                  </a:cubicBezTo>
                  <a:cubicBezTo>
                    <a:pt x="703" y="610"/>
                    <a:pt x="706" y="585"/>
                    <a:pt x="706" y="568"/>
                  </a:cubicBezTo>
                  <a:cubicBezTo>
                    <a:pt x="706" y="473"/>
                    <a:pt x="624" y="437"/>
                    <a:pt x="591" y="4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EEA36CD4-0FE4-FA40-84F0-7EC79E1F8296}"/>
                </a:ext>
              </a:extLst>
            </p:cNvPr>
            <p:cNvSpPr/>
            <p:nvPr/>
          </p:nvSpPr>
          <p:spPr>
            <a:xfrm>
              <a:off x="659412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A8BF9E1C-27E4-EE42-A610-C0D438D29E64}"/>
                </a:ext>
              </a:extLst>
            </p:cNvPr>
            <p:cNvSpPr/>
            <p:nvPr/>
          </p:nvSpPr>
          <p:spPr>
            <a:xfrm>
              <a:off x="6770520" y="3791880"/>
              <a:ext cx="3171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43">
                  <a:moveTo>
                    <a:pt x="325" y="454"/>
                  </a:moveTo>
                  <a:lnTo>
                    <a:pt x="535" y="454"/>
                  </a:lnTo>
                  <a:cubicBezTo>
                    <a:pt x="708" y="454"/>
                    <a:pt x="882" y="325"/>
                    <a:pt x="882" y="188"/>
                  </a:cubicBezTo>
                  <a:cubicBezTo>
                    <a:pt x="882" y="92"/>
                    <a:pt x="801" y="0"/>
                    <a:pt x="638" y="0"/>
                  </a:cubicBezTo>
                  <a:lnTo>
                    <a:pt x="238" y="0"/>
                  </a:lnTo>
                  <a:cubicBezTo>
                    <a:pt x="216" y="0"/>
                    <a:pt x="202" y="0"/>
                    <a:pt x="202" y="22"/>
                  </a:cubicBezTo>
                  <a:cubicBezTo>
                    <a:pt x="202" y="39"/>
                    <a:pt x="213" y="39"/>
                    <a:pt x="238" y="39"/>
                  </a:cubicBezTo>
                  <a:cubicBezTo>
                    <a:pt x="252" y="39"/>
                    <a:pt x="274" y="39"/>
                    <a:pt x="291" y="42"/>
                  </a:cubicBezTo>
                  <a:cubicBezTo>
                    <a:pt x="311" y="42"/>
                    <a:pt x="316" y="48"/>
                    <a:pt x="316" y="62"/>
                  </a:cubicBezTo>
                  <a:cubicBezTo>
                    <a:pt x="316" y="64"/>
                    <a:pt x="316" y="70"/>
                    <a:pt x="314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4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0" y="840"/>
                    <a:pt x="176" y="840"/>
                  </a:cubicBezTo>
                  <a:cubicBezTo>
                    <a:pt x="202" y="840"/>
                    <a:pt x="230" y="840"/>
                    <a:pt x="255" y="840"/>
                  </a:cubicBezTo>
                  <a:cubicBezTo>
                    <a:pt x="283" y="840"/>
                    <a:pt x="308" y="843"/>
                    <a:pt x="333" y="843"/>
                  </a:cubicBezTo>
                  <a:cubicBezTo>
                    <a:pt x="344" y="843"/>
                    <a:pt x="358" y="843"/>
                    <a:pt x="358" y="818"/>
                  </a:cubicBezTo>
                  <a:cubicBezTo>
                    <a:pt x="358" y="804"/>
                    <a:pt x="347" y="804"/>
                    <a:pt x="325" y="804"/>
                  </a:cubicBezTo>
                  <a:cubicBezTo>
                    <a:pt x="280" y="804"/>
                    <a:pt x="244" y="804"/>
                    <a:pt x="244" y="781"/>
                  </a:cubicBezTo>
                  <a:cubicBezTo>
                    <a:pt x="244" y="776"/>
                    <a:pt x="246" y="770"/>
                    <a:pt x="249" y="762"/>
                  </a:cubicBezTo>
                  <a:close/>
                  <a:moveTo>
                    <a:pt x="414" y="84"/>
                  </a:moveTo>
                  <a:cubicBezTo>
                    <a:pt x="426" y="42"/>
                    <a:pt x="426" y="39"/>
                    <a:pt x="479" y="39"/>
                  </a:cubicBezTo>
                  <a:lnTo>
                    <a:pt x="599" y="39"/>
                  </a:lnTo>
                  <a:cubicBezTo>
                    <a:pt x="700" y="39"/>
                    <a:pt x="767" y="73"/>
                    <a:pt x="767" y="157"/>
                  </a:cubicBezTo>
                  <a:cubicBezTo>
                    <a:pt x="767" y="204"/>
                    <a:pt x="742" y="311"/>
                    <a:pt x="694" y="356"/>
                  </a:cubicBezTo>
                  <a:cubicBezTo>
                    <a:pt x="633" y="412"/>
                    <a:pt x="557" y="420"/>
                    <a:pt x="504" y="420"/>
                  </a:cubicBezTo>
                  <a:lnTo>
                    <a:pt x="330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6E5CDF1-3681-DD47-B182-E1FE87A7D314}"/>
                </a:ext>
              </a:extLst>
            </p:cNvPr>
            <p:cNvSpPr/>
            <p:nvPr/>
          </p:nvSpPr>
          <p:spPr>
            <a:xfrm>
              <a:off x="7121160" y="3762720"/>
              <a:ext cx="993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1232">
                  <a:moveTo>
                    <a:pt x="272" y="638"/>
                  </a:moveTo>
                  <a:cubicBezTo>
                    <a:pt x="277" y="622"/>
                    <a:pt x="277" y="619"/>
                    <a:pt x="277" y="616"/>
                  </a:cubicBezTo>
                  <a:cubicBezTo>
                    <a:pt x="277" y="613"/>
                    <a:pt x="277" y="610"/>
                    <a:pt x="272" y="596"/>
                  </a:cubicBezTo>
                  <a:lnTo>
                    <a:pt x="53" y="28"/>
                  </a:lnTo>
                  <a:cubicBezTo>
                    <a:pt x="45" y="8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0" y="31"/>
                    <a:pt x="6" y="45"/>
                  </a:cubicBezTo>
                  <a:lnTo>
                    <a:pt x="227" y="616"/>
                  </a:lnTo>
                  <a:lnTo>
                    <a:pt x="6" y="1187"/>
                  </a:lnTo>
                  <a:cubicBezTo>
                    <a:pt x="0" y="1198"/>
                    <a:pt x="0" y="1201"/>
                    <a:pt x="0" y="1210"/>
                  </a:cubicBezTo>
                  <a:cubicBezTo>
                    <a:pt x="0" y="1221"/>
                    <a:pt x="11" y="1232"/>
                    <a:pt x="25" y="1232"/>
                  </a:cubicBezTo>
                  <a:cubicBezTo>
                    <a:pt x="42" y="1232"/>
                    <a:pt x="45" y="1221"/>
                    <a:pt x="50" y="12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4" name="Title 163">
            <a:extLst>
              <a:ext uri="{FF2B5EF4-FFF2-40B4-BE49-F238E27FC236}">
                <a16:creationId xmlns:a16="http://schemas.microsoft.com/office/drawing/2014/main" id="{AC09A55F-C097-1A4D-B879-B1943B07BE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Definition of MDP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621F5773-C213-5045-B3AC-2864F2905C27}"/>
              </a:ext>
            </a:extLst>
          </p:cNvPr>
          <p:cNvSpPr/>
          <p:nvPr/>
        </p:nvSpPr>
        <p:spPr>
          <a:xfrm>
            <a:off x="2138642" y="4172987"/>
            <a:ext cx="3566520" cy="894240"/>
          </a:xfrm>
          <a:custGeom>
            <a:avLst>
              <a:gd name="f0" fmla="val 18981"/>
              <a:gd name="f1" fmla="val -2235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Policy improvement</a:t>
            </a:r>
          </a:p>
        </p:txBody>
      </p:sp>
    </p:spTree>
    <p:extLst>
      <p:ext uri="{BB962C8B-B14F-4D97-AF65-F5344CB8AC3E}">
        <p14:creationId xmlns:p14="http://schemas.microsoft.com/office/powerpoint/2010/main" val="333858910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E5CA30A-0FC1-8048-91AC-AD06F5BBA5A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7041" y="2817178"/>
            <a:ext cx="9528479" cy="6498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20CA852-D287-8146-9047-2C9CB6A27C3B}"/>
              </a:ext>
            </a:extLst>
          </p:cNvPr>
          <p:cNvSpPr txBox="1"/>
          <p:nvPr/>
        </p:nvSpPr>
        <p:spPr>
          <a:xfrm>
            <a:off x="1188719" y="2114817"/>
            <a:ext cx="7071464" cy="88667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Policy iteration: combines policy evaluation and policy improvement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5EC46AE0-B4C5-7840-99DB-62092794DD50}"/>
              </a:ext>
            </a:extLst>
          </p:cNvPr>
          <p:cNvSpPr/>
          <p:nvPr/>
        </p:nvSpPr>
        <p:spPr>
          <a:xfrm>
            <a:off x="3200040" y="4198138"/>
            <a:ext cx="3566520" cy="894240"/>
          </a:xfrm>
          <a:custGeom>
            <a:avLst>
              <a:gd name="f0" fmla="val 16243"/>
              <a:gd name="f1" fmla="val -1974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New policy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EB09E40-6006-6C4B-8D41-C61407159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Iteration</a:t>
            </a:r>
          </a:p>
        </p:txBody>
      </p:sp>
    </p:spTree>
    <p:extLst>
      <p:ext uri="{BB962C8B-B14F-4D97-AF65-F5344CB8AC3E}">
        <p14:creationId xmlns:p14="http://schemas.microsoft.com/office/powerpoint/2010/main" val="244982595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The dance of policy and value (Policy Iteration)"/>
          <p:cNvSpPr txBox="1">
            <a:spLocks noGrp="1"/>
          </p:cNvSpPr>
          <p:nvPr>
            <p:ph type="title"/>
          </p:nvPr>
        </p:nvSpPr>
        <p:spPr>
          <a:xfrm>
            <a:off x="114452" y="-157493"/>
            <a:ext cx="9944112" cy="1673366"/>
          </a:xfrm>
          <a:prstGeom prst="rect">
            <a:avLst/>
          </a:prstGeom>
        </p:spPr>
        <p:txBody>
          <a:bodyPr/>
          <a:lstStyle/>
          <a:p>
            <a:r>
              <a:t>The dance of policy and value (Policy Iteration)</a:t>
            </a:r>
          </a:p>
        </p:txBody>
      </p:sp>
      <p:sp>
        <p:nvSpPr>
          <p:cNvPr id="282" name="Any policy evaluates to a unique value function (soon we will see how to learn it)…"/>
          <p:cNvSpPr txBox="1">
            <a:spLocks noGrp="1"/>
          </p:cNvSpPr>
          <p:nvPr>
            <p:ph type="body" sz="half" idx="1"/>
          </p:nvPr>
        </p:nvSpPr>
        <p:spPr>
          <a:xfrm>
            <a:off x="4490977" y="1763986"/>
            <a:ext cx="5415305" cy="5367822"/>
          </a:xfrm>
          <a:prstGeom prst="rect">
            <a:avLst/>
          </a:prstGeom>
        </p:spPr>
        <p:txBody>
          <a:bodyPr/>
          <a:lstStyle/>
          <a:p>
            <a:pPr marL="0" indent="0">
              <a:spcBef>
                <a:spcPts val="2315"/>
              </a:spcBef>
              <a:buNone/>
              <a:defRPr sz="1800"/>
            </a:pPr>
            <a:r>
              <a:rPr dirty="0"/>
              <a:t>Any policy evaluates to a unique value function (soon we will see how to learn it) </a:t>
            </a:r>
          </a:p>
          <a:p>
            <a:pPr marL="0" lvl="1" indent="489972">
              <a:spcBef>
                <a:spcPts val="1653"/>
              </a:spcBef>
              <a:buNone/>
              <a:defRPr sz="1800"/>
            </a:pPr>
            <a:r>
              <a:rPr dirty="0"/>
              <a:t>which can be </a:t>
            </a:r>
            <a:r>
              <a:rPr dirty="0" err="1"/>
              <a:t>greedified</a:t>
            </a:r>
            <a:r>
              <a:rPr dirty="0"/>
              <a:t> to produce a better policy</a:t>
            </a:r>
          </a:p>
          <a:p>
            <a:pPr marL="0" indent="0">
              <a:spcBef>
                <a:spcPts val="2315"/>
              </a:spcBef>
              <a:buNone/>
              <a:defRPr sz="1800"/>
            </a:pPr>
            <a:r>
              <a:rPr dirty="0"/>
              <a:t>That in turn evaluates to a value function </a:t>
            </a:r>
          </a:p>
          <a:p>
            <a:pPr marL="0" lvl="1" indent="489972">
              <a:spcBef>
                <a:spcPts val="1653"/>
              </a:spcBef>
              <a:buNone/>
              <a:defRPr sz="1800"/>
            </a:pPr>
            <a:r>
              <a:rPr dirty="0"/>
              <a:t>which can in turn be </a:t>
            </a:r>
            <a:r>
              <a:rPr dirty="0" err="1"/>
              <a:t>greedified</a:t>
            </a:r>
            <a:r>
              <a:rPr dirty="0"/>
              <a:t>…</a:t>
            </a:r>
          </a:p>
          <a:p>
            <a:pPr marL="0" indent="0">
              <a:spcBef>
                <a:spcPts val="2315"/>
              </a:spcBef>
              <a:buNone/>
              <a:defRPr sz="1800"/>
            </a:pPr>
            <a:r>
              <a:rPr dirty="0"/>
              <a:t>Each policy is </a:t>
            </a:r>
            <a:r>
              <a:rPr i="1" dirty="0">
                <a:solidFill>
                  <a:schemeClr val="accent5"/>
                </a:solidFill>
              </a:rPr>
              <a:t>strictly</a:t>
            </a:r>
            <a:r>
              <a:rPr dirty="0">
                <a:solidFill>
                  <a:schemeClr val="accent5"/>
                </a:solidFill>
              </a:rPr>
              <a:t> </a:t>
            </a:r>
            <a:r>
              <a:rPr i="1" dirty="0">
                <a:solidFill>
                  <a:schemeClr val="accent5"/>
                </a:solidFill>
              </a:rPr>
              <a:t>better</a:t>
            </a:r>
            <a:r>
              <a:rPr dirty="0"/>
              <a:t> than the previous, until </a:t>
            </a:r>
            <a:r>
              <a:rPr i="1" dirty="0">
                <a:solidFill>
                  <a:schemeClr val="accent5"/>
                </a:solidFill>
              </a:rPr>
              <a:t>eventually</a:t>
            </a:r>
            <a:r>
              <a:rPr i="1" dirty="0"/>
              <a:t> </a:t>
            </a:r>
            <a:r>
              <a:rPr i="1" dirty="0">
                <a:solidFill>
                  <a:schemeClr val="accent5"/>
                </a:solidFill>
              </a:rPr>
              <a:t>both are optimal</a:t>
            </a:r>
          </a:p>
          <a:p>
            <a:pPr marL="0" indent="0">
              <a:spcBef>
                <a:spcPts val="2315"/>
              </a:spcBef>
              <a:buNone/>
              <a:defRPr sz="1800"/>
            </a:pPr>
            <a:r>
              <a:rPr dirty="0"/>
              <a:t>There are </a:t>
            </a:r>
            <a:r>
              <a:rPr i="1" dirty="0">
                <a:solidFill>
                  <a:schemeClr val="accent5"/>
                </a:solidFill>
              </a:rPr>
              <a:t>no local optima</a:t>
            </a:r>
            <a:r>
              <a:rPr dirty="0">
                <a:solidFill>
                  <a:schemeClr val="accent5"/>
                </a:solidFill>
              </a:rPr>
              <a:t> </a:t>
            </a:r>
          </a:p>
          <a:p>
            <a:pPr marL="0" indent="0">
              <a:spcBef>
                <a:spcPts val="2315"/>
              </a:spcBef>
              <a:buNone/>
              <a:defRPr sz="1800"/>
            </a:pPr>
            <a:r>
              <a:rPr dirty="0"/>
              <a:t>The dance converges in a </a:t>
            </a:r>
            <a:r>
              <a:rPr dirty="0">
                <a:solidFill>
                  <a:schemeClr val="accent5"/>
                </a:solidFill>
              </a:rPr>
              <a:t>finite number of steps</a:t>
            </a:r>
            <a:r>
              <a:rPr dirty="0"/>
              <a:t>, usually very few</a:t>
            </a:r>
          </a:p>
        </p:txBody>
      </p:sp>
      <p:pic>
        <p:nvPicPr>
          <p:cNvPr id="283" name="Image" descr="Image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385" y="1924940"/>
            <a:ext cx="4062547" cy="4744484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4086684555"/>
      </p:ext>
    </p:extLst>
  </p:cSld>
  <p:clrMapOvr>
    <a:masterClrMapping/>
  </p:clrMapOvr>
  <p:transition spd="med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3D5BEF6-9B4C-3F41-9CB7-997F306E0AF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56759" y="1577880"/>
            <a:ext cx="7247160" cy="52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514FC795-AB29-C042-A351-442B133384A3}"/>
              </a:ext>
            </a:extLst>
          </p:cNvPr>
          <p:cNvSpPr/>
          <p:nvPr/>
        </p:nvSpPr>
        <p:spPr>
          <a:xfrm>
            <a:off x="6217919" y="2194561"/>
            <a:ext cx="3840840" cy="1371599"/>
          </a:xfrm>
          <a:custGeom>
            <a:avLst>
              <a:gd name="f0" fmla="val -3985"/>
              <a:gd name="f1" fmla="val 3470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Do we have to run policy</a:t>
            </a:r>
          </a:p>
          <a:p>
            <a:pPr algn="ctr"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evaluation until convergence,</a:t>
            </a:r>
          </a:p>
          <a:p>
            <a:pPr algn="ctr"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or can we stop early?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77133409-12D8-7E40-8DD0-6E2779D1267E}"/>
              </a:ext>
            </a:extLst>
          </p:cNvPr>
          <p:cNvSpPr/>
          <p:nvPr/>
        </p:nvSpPr>
        <p:spPr>
          <a:xfrm>
            <a:off x="4754520" y="4480561"/>
            <a:ext cx="5212440" cy="1920239"/>
          </a:xfrm>
          <a:custGeom>
            <a:avLst>
              <a:gd name="f0" fmla="val 13435"/>
              <a:gd name="f1" fmla="val -1019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 u="sng">
                <a:latin typeface="Liberation Sans" pitchFamily="18"/>
                <a:ea typeface="Noto Sans CJK SC Regular" pitchFamily="2"/>
                <a:cs typeface="FreeSans" pitchFamily="2"/>
              </a:rPr>
              <a:t>We can stop early.</a:t>
            </a: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– how many iterations are needed?</a:t>
            </a: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– it turns out that even just one works.</a:t>
            </a: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– but any number is okay...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7118F973-793B-6E45-AB2F-89A51B76B7FB}"/>
              </a:ext>
            </a:extLst>
          </p:cNvPr>
          <p:cNvSpPr/>
          <p:nvPr/>
        </p:nvSpPr>
        <p:spPr>
          <a:xfrm>
            <a:off x="5943240" y="6817320"/>
            <a:ext cx="3840840" cy="589320"/>
          </a:xfrm>
          <a:custGeom>
            <a:avLst>
              <a:gd name="f0" fmla="val 15227"/>
              <a:gd name="f1" fmla="val -4072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This is called </a:t>
            </a:r>
            <a:r>
              <a:rPr lang="en-US" sz="2200" u="sng">
                <a:latin typeface="Liberation Sans" pitchFamily="18"/>
                <a:ea typeface="Noto Sans CJK SC Regular" pitchFamily="2"/>
                <a:cs typeface="FreeSans" pitchFamily="2"/>
              </a:rPr>
              <a:t>value iteration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4F5C6568-0096-114E-832D-DC9A7EEC07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75397"/>
          </a:xfrm>
        </p:spPr>
        <p:txBody>
          <a:bodyPr/>
          <a:lstStyle/>
          <a:p>
            <a:r>
              <a:rPr lang="en-US" dirty="0"/>
              <a:t>Stopping Policy Evaluation Early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58B86F0-C069-364A-9558-91A2E58A0D5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94920" y="1569240"/>
            <a:ext cx="7543440" cy="43048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406CE96C-4A19-0147-9910-20CC80F8DD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5576628A-8A79-1E49-98E2-144375668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CEC2A8-FA22-E445-A834-1D559135FB5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94920" y="1569240"/>
            <a:ext cx="7543440" cy="43048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465BF42A-F170-6842-A0D7-5380809AEE70}"/>
              </a:ext>
            </a:extLst>
          </p:cNvPr>
          <p:cNvSpPr/>
          <p:nvPr/>
        </p:nvSpPr>
        <p:spPr>
          <a:xfrm rot="16200000">
            <a:off x="5745240" y="1725338"/>
            <a:ext cx="182880" cy="356616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5471662-1A3F-A74E-B539-DDCEC8CEF080}"/>
              </a:ext>
            </a:extLst>
          </p:cNvPr>
          <p:cNvSpPr/>
          <p:nvPr/>
        </p:nvSpPr>
        <p:spPr>
          <a:xfrm>
            <a:off x="5943600" y="2194560"/>
            <a:ext cx="4023720" cy="681480"/>
          </a:xfrm>
          <a:custGeom>
            <a:avLst>
              <a:gd name="f0" fmla="val -65"/>
              <a:gd name="f1" fmla="val 3812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One step of policy evaluation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49A35355-B3DB-A744-B47C-20AF9BB0A9BF}"/>
              </a:ext>
            </a:extLst>
          </p:cNvPr>
          <p:cNvSpPr/>
          <p:nvPr/>
        </p:nvSpPr>
        <p:spPr>
          <a:xfrm>
            <a:off x="3108960" y="1970280"/>
            <a:ext cx="2743199" cy="681480"/>
          </a:xfrm>
          <a:custGeom>
            <a:avLst>
              <a:gd name="f0" fmla="val 4126"/>
              <a:gd name="f1" fmla="val 4958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Policy improvement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77E8BB7-21AC-B948-A647-D59342476133}"/>
              </a:ext>
            </a:extLst>
          </p:cNvPr>
          <p:cNvSpPr/>
          <p:nvPr/>
        </p:nvSpPr>
        <p:spPr>
          <a:xfrm rot="16200000">
            <a:off x="3492226" y="3304705"/>
            <a:ext cx="182880" cy="73151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5576628A-8A79-1E49-98E2-144375668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CEC2A8-FA22-E445-A834-1D559135FB5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94920" y="1569240"/>
            <a:ext cx="7543440" cy="43048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465BF42A-F170-6842-A0D7-5380809AEE70}"/>
              </a:ext>
            </a:extLst>
          </p:cNvPr>
          <p:cNvSpPr/>
          <p:nvPr/>
        </p:nvSpPr>
        <p:spPr>
          <a:xfrm rot="16200000">
            <a:off x="5745240" y="1725338"/>
            <a:ext cx="182880" cy="356616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5471662-1A3F-A74E-B539-DDCEC8CEF080}"/>
              </a:ext>
            </a:extLst>
          </p:cNvPr>
          <p:cNvSpPr/>
          <p:nvPr/>
        </p:nvSpPr>
        <p:spPr>
          <a:xfrm>
            <a:off x="5943600" y="2194560"/>
            <a:ext cx="4023720" cy="681480"/>
          </a:xfrm>
          <a:custGeom>
            <a:avLst>
              <a:gd name="f0" fmla="val -65"/>
              <a:gd name="f1" fmla="val 3812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One step of policy evaluation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49A35355-B3DB-A744-B47C-20AF9BB0A9BF}"/>
              </a:ext>
            </a:extLst>
          </p:cNvPr>
          <p:cNvSpPr/>
          <p:nvPr/>
        </p:nvSpPr>
        <p:spPr>
          <a:xfrm>
            <a:off x="3108960" y="1970280"/>
            <a:ext cx="2743199" cy="681480"/>
          </a:xfrm>
          <a:custGeom>
            <a:avLst>
              <a:gd name="f0" fmla="val 4126"/>
              <a:gd name="f1" fmla="val 4958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Policy improvement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77E8BB7-21AC-B948-A647-D59342476133}"/>
              </a:ext>
            </a:extLst>
          </p:cNvPr>
          <p:cNvSpPr/>
          <p:nvPr/>
        </p:nvSpPr>
        <p:spPr>
          <a:xfrm rot="16200000">
            <a:off x="3492226" y="3304705"/>
            <a:ext cx="182880" cy="731519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Text Box 2">
            <a:extLst>
              <a:ext uri="{FF2B5EF4-FFF2-40B4-BE49-F238E27FC236}">
                <a16:creationId xmlns:a16="http://schemas.microsoft.com/office/drawing/2014/main" id="{83FE2F5F-031E-5F4C-9D9E-74E03413F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512" y="5750497"/>
            <a:ext cx="8229600" cy="16588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u="sng" dirty="0">
                <a:cs typeface="Segoe UI" panose="020B0502040204020203" pitchFamily="34" charset="0"/>
              </a:rPr>
              <a:t>In-place</a:t>
            </a:r>
            <a:r>
              <a:rPr lang="en-US" altLang="en-US" sz="2000" dirty="0">
                <a:cs typeface="Segoe UI" panose="020B0502040204020203" pitchFamily="34" charset="0"/>
              </a:rPr>
              <a:t> update of V(s)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Typically converges faster than two-array (</a:t>
            </a:r>
            <a:r>
              <a:rPr lang="en-US" altLang="en-US" sz="2000" dirty="0" err="1">
                <a:cs typeface="Segoe UI" panose="020B0502040204020203" pitchFamily="34" charset="0"/>
              </a:rPr>
              <a:t>old+new</a:t>
            </a:r>
            <a:r>
              <a:rPr lang="en-US" altLang="en-US" sz="2000" dirty="0">
                <a:cs typeface="Segoe UI" panose="020B0502040204020203" pitchFamily="34" charset="0"/>
              </a:rPr>
              <a:t>) version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- Uses the latest value estimate</a:t>
            </a:r>
          </a:p>
        </p:txBody>
      </p:sp>
      <p:sp>
        <p:nvSpPr>
          <p:cNvPr id="11" name="Line 4">
            <a:extLst>
              <a:ext uri="{FF2B5EF4-FFF2-40B4-BE49-F238E27FC236}">
                <a16:creationId xmlns:a16="http://schemas.microsoft.com/office/drawing/2014/main" id="{50C7C8EA-2575-784E-B2C4-D3AB000FE9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4077" y="4059313"/>
            <a:ext cx="1089146" cy="1931121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52977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F1AE782-4F6D-9440-BD0F-AC71EB390BB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94920" y="1569240"/>
            <a:ext cx="7543440" cy="43048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F9902809-E903-6B40-9F70-EB436FE48A5C}"/>
              </a:ext>
            </a:extLst>
          </p:cNvPr>
          <p:cNvSpPr/>
          <p:nvPr/>
        </p:nvSpPr>
        <p:spPr>
          <a:xfrm>
            <a:off x="3749040" y="2194560"/>
            <a:ext cx="4937760" cy="681480"/>
          </a:xfrm>
          <a:custGeom>
            <a:avLst>
              <a:gd name="f0" fmla="val 5205"/>
              <a:gd name="f1" fmla="val 4341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Update rule based on Bellman Eqn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408FDA8-FB40-9144-AD8D-CCAA9D2FDA66}"/>
              </a:ext>
            </a:extLst>
          </p:cNvPr>
          <p:cNvSpPr txBox="1"/>
          <p:nvPr/>
        </p:nvSpPr>
        <p:spPr>
          <a:xfrm>
            <a:off x="1737359" y="6217920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F3D0B00-8129-BB43-BFC4-619E96CB2CB1}"/>
              </a:ext>
            </a:extLst>
          </p:cNvPr>
          <p:cNvSpPr/>
          <p:nvPr/>
        </p:nvSpPr>
        <p:spPr>
          <a:xfrm>
            <a:off x="2103121" y="3600886"/>
            <a:ext cx="5669279" cy="465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45C21B87-6C2D-7B4B-81AE-6F14C27511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73452271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148875AA-0269-E243-A868-10C630CF0DDD}"/>
              </a:ext>
            </a:extLst>
          </p:cNvPr>
          <p:cNvSpPr/>
          <p:nvPr/>
        </p:nvSpPr>
        <p:spPr>
          <a:xfrm>
            <a:off x="6009573" y="2319856"/>
            <a:ext cx="2081132" cy="681480"/>
          </a:xfrm>
          <a:custGeom>
            <a:avLst>
              <a:gd name="f0" fmla="val -19828"/>
              <a:gd name="f1" fmla="val 1899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Initial value</a:t>
            </a:r>
          </a:p>
        </p:txBody>
      </p: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147858461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E75EBDC-10FB-AA48-B484-830912A44CD1}"/>
              </a:ext>
            </a:extLst>
          </p:cNvPr>
          <p:cNvSpPr txBox="1"/>
          <p:nvPr/>
        </p:nvSpPr>
        <p:spPr>
          <a:xfrm>
            <a:off x="693043" y="4725239"/>
            <a:ext cx="8555653" cy="268594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Mobile robot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the robot moves on a flat surface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the robot can execute point turns either left or right. It can also go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forward or back with fixed velocity for a fixed amount of time. </a:t>
            </a:r>
          </a:p>
          <a:p>
            <a:pPr lvl="0"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– you can assume a given (fixed) start state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it must reach a goal while avoiding obstacles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Express mobile robot control problem as an MDP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64B18C5-4FC5-854D-9AE1-D0ED19E0E04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490873" y="1695576"/>
            <a:ext cx="3098879" cy="29530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FF44EC3B-5D74-404D-8B38-97D89A9CDF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question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148875AA-0269-E243-A868-10C630CF0DDD}"/>
              </a:ext>
            </a:extLst>
          </p:cNvPr>
          <p:cNvSpPr/>
          <p:nvPr/>
        </p:nvSpPr>
        <p:spPr>
          <a:xfrm>
            <a:off x="6009572" y="2319856"/>
            <a:ext cx="3862079" cy="681480"/>
          </a:xfrm>
          <a:custGeom>
            <a:avLst>
              <a:gd name="f0" fmla="val 3637"/>
              <a:gd name="f1" fmla="val 3624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Value over time horizon == 1</a:t>
            </a:r>
          </a:p>
        </p:txBody>
      </p: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285496141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148875AA-0269-E243-A868-10C630CF0DDD}"/>
              </a:ext>
            </a:extLst>
          </p:cNvPr>
          <p:cNvSpPr/>
          <p:nvPr/>
        </p:nvSpPr>
        <p:spPr>
          <a:xfrm>
            <a:off x="6055871" y="2331431"/>
            <a:ext cx="3862079" cy="681480"/>
          </a:xfrm>
          <a:custGeom>
            <a:avLst>
              <a:gd name="f0" fmla="val 3443"/>
              <a:gd name="f1" fmla="val 5862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Value over time horizon == 2</a:t>
            </a:r>
          </a:p>
        </p:txBody>
      </p: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40819541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148875AA-0269-E243-A868-10C630CF0DDD}"/>
              </a:ext>
            </a:extLst>
          </p:cNvPr>
          <p:cNvSpPr/>
          <p:nvPr/>
        </p:nvSpPr>
        <p:spPr>
          <a:xfrm>
            <a:off x="5940124" y="2380031"/>
            <a:ext cx="3862079" cy="681480"/>
          </a:xfrm>
          <a:custGeom>
            <a:avLst>
              <a:gd name="f0" fmla="val 3831"/>
              <a:gd name="f1" fmla="val 6925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Value over time horizon == 3</a:t>
            </a:r>
          </a:p>
        </p:txBody>
      </p: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280335497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39DEC2-99CC-5844-BF19-5FCFA26B7C06}"/>
              </a:ext>
            </a:extLst>
          </p:cNvPr>
          <p:cNvSpPr txBox="1"/>
          <p:nvPr/>
        </p:nvSpPr>
        <p:spPr>
          <a:xfrm>
            <a:off x="975724" y="1727712"/>
            <a:ext cx="7610586" cy="6214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Another way to understand value iteration is to see that we are iteratively</a:t>
            </a:r>
          </a:p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re-applying the Bellman Equation, used as an update rule.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56BB4-2191-9E4C-94F8-3C048C21E409}"/>
              </a:ext>
            </a:extLst>
          </p:cNvPr>
          <p:cNvSpPr txBox="1"/>
          <p:nvPr/>
        </p:nvSpPr>
        <p:spPr>
          <a:xfrm>
            <a:off x="975725" y="2695751"/>
            <a:ext cx="417015" cy="295070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1.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2.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3.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4.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5.</a:t>
            </a:r>
          </a:p>
        </p:txBody>
      </p:sp>
      <p:grpSp>
        <p:nvGrpSpPr>
          <p:cNvPr id="5" name="Group 4" descr="28§display§V_0(s) = \mbox{arbitrary}§svg§600§FALSE" title="TexMaths">
            <a:extLst>
              <a:ext uri="{FF2B5EF4-FFF2-40B4-BE49-F238E27FC236}">
                <a16:creationId xmlns:a16="http://schemas.microsoft.com/office/drawing/2014/main" id="{3A40FAA2-CB3E-4245-BA34-0EA5FBD5852D}"/>
              </a:ext>
            </a:extLst>
          </p:cNvPr>
          <p:cNvGrpSpPr/>
          <p:nvPr/>
        </p:nvGrpSpPr>
        <p:grpSpPr>
          <a:xfrm>
            <a:off x="1622645" y="2767391"/>
            <a:ext cx="2297520" cy="321120"/>
            <a:chOff x="1900440" y="1991880"/>
            <a:chExt cx="2297520" cy="321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C4815CE-653E-ED4C-9E60-90A474EF8E23}"/>
                </a:ext>
              </a:extLst>
            </p:cNvPr>
            <p:cNvSpPr/>
            <p:nvPr/>
          </p:nvSpPr>
          <p:spPr>
            <a:xfrm>
              <a:off x="1900440" y="1992600"/>
              <a:ext cx="2297520" cy="32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83" h="891">
                  <a:moveTo>
                    <a:pt x="3192" y="891"/>
                  </a:moveTo>
                  <a:lnTo>
                    <a:pt x="0" y="891"/>
                  </a:lnTo>
                  <a:lnTo>
                    <a:pt x="0" y="0"/>
                  </a:lnTo>
                  <a:lnTo>
                    <a:pt x="6383" y="0"/>
                  </a:lnTo>
                  <a:lnTo>
                    <a:pt x="6383" y="8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98F2501-1CF8-6D44-B236-F53F1D6A72CC}"/>
                </a:ext>
              </a:extLst>
            </p:cNvPr>
            <p:cNvSpPr/>
            <p:nvPr/>
          </p:nvSpPr>
          <p:spPr>
            <a:xfrm>
              <a:off x="1917719" y="2013119"/>
              <a:ext cx="2178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6" h="631">
                  <a:moveTo>
                    <a:pt x="486" y="101"/>
                  </a:moveTo>
                  <a:cubicBezTo>
                    <a:pt x="529" y="32"/>
                    <a:pt x="564" y="30"/>
                    <a:pt x="596" y="28"/>
                  </a:cubicBezTo>
                  <a:cubicBezTo>
                    <a:pt x="606" y="26"/>
                    <a:pt x="606" y="12"/>
                    <a:pt x="606" y="10"/>
                  </a:cubicBezTo>
                  <a:cubicBezTo>
                    <a:pt x="606" y="4"/>
                    <a:pt x="602" y="0"/>
                    <a:pt x="596" y="0"/>
                  </a:cubicBezTo>
                  <a:cubicBezTo>
                    <a:pt x="573" y="0"/>
                    <a:pt x="548" y="2"/>
                    <a:pt x="525" y="2"/>
                  </a:cubicBezTo>
                  <a:cubicBezTo>
                    <a:pt x="498" y="2"/>
                    <a:pt x="469" y="0"/>
                    <a:pt x="442" y="0"/>
                  </a:cubicBezTo>
                  <a:cubicBezTo>
                    <a:pt x="436" y="0"/>
                    <a:pt x="425" y="0"/>
                    <a:pt x="425" y="16"/>
                  </a:cubicBezTo>
                  <a:cubicBezTo>
                    <a:pt x="425" y="26"/>
                    <a:pt x="432" y="28"/>
                    <a:pt x="438" y="28"/>
                  </a:cubicBezTo>
                  <a:cubicBezTo>
                    <a:pt x="461" y="30"/>
                    <a:pt x="479" y="39"/>
                    <a:pt x="479" y="57"/>
                  </a:cubicBezTo>
                  <a:cubicBezTo>
                    <a:pt x="479" y="71"/>
                    <a:pt x="465" y="91"/>
                    <a:pt x="465" y="91"/>
                  </a:cubicBezTo>
                  <a:lnTo>
                    <a:pt x="205" y="528"/>
                  </a:lnTo>
                  <a:lnTo>
                    <a:pt x="147" y="55"/>
                  </a:lnTo>
                  <a:cubicBezTo>
                    <a:pt x="147" y="39"/>
                    <a:pt x="166" y="28"/>
                    <a:pt x="205" y="28"/>
                  </a:cubicBezTo>
                  <a:cubicBezTo>
                    <a:pt x="216" y="28"/>
                    <a:pt x="226" y="28"/>
                    <a:pt x="226" y="10"/>
                  </a:cubicBezTo>
                  <a:cubicBezTo>
                    <a:pt x="226" y="2"/>
                    <a:pt x="220" y="0"/>
                    <a:pt x="214" y="0"/>
                  </a:cubicBezTo>
                  <a:cubicBezTo>
                    <a:pt x="180" y="0"/>
                    <a:pt x="143" y="2"/>
                    <a:pt x="108" y="2"/>
                  </a:cubicBezTo>
                  <a:cubicBezTo>
                    <a:pt x="93" y="2"/>
                    <a:pt x="77" y="2"/>
                    <a:pt x="62" y="2"/>
                  </a:cubicBezTo>
                  <a:cubicBezTo>
                    <a:pt x="46" y="2"/>
                    <a:pt x="31" y="0"/>
                    <a:pt x="15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8"/>
                    <a:pt x="8" y="28"/>
                    <a:pt x="21" y="28"/>
                  </a:cubicBezTo>
                  <a:cubicBezTo>
                    <a:pt x="69" y="28"/>
                    <a:pt x="69" y="37"/>
                    <a:pt x="71" y="59"/>
                  </a:cubicBezTo>
                  <a:lnTo>
                    <a:pt x="139" y="611"/>
                  </a:lnTo>
                  <a:cubicBezTo>
                    <a:pt x="143" y="627"/>
                    <a:pt x="145" y="631"/>
                    <a:pt x="156" y="631"/>
                  </a:cubicBezTo>
                  <a:cubicBezTo>
                    <a:pt x="170" y="631"/>
                    <a:pt x="174" y="627"/>
                    <a:pt x="180" y="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938F69C-11B8-CC4D-AC4B-2C787D76B6A7}"/>
                </a:ext>
              </a:extLst>
            </p:cNvPr>
            <p:cNvSpPr/>
            <p:nvPr/>
          </p:nvSpPr>
          <p:spPr>
            <a:xfrm>
              <a:off x="2088719" y="2131560"/>
              <a:ext cx="99720" cy="153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8" h="428">
                  <a:moveTo>
                    <a:pt x="278" y="217"/>
                  </a:moveTo>
                  <a:cubicBezTo>
                    <a:pt x="278" y="148"/>
                    <a:pt x="270" y="97"/>
                    <a:pt x="241" y="55"/>
                  </a:cubicBezTo>
                  <a:cubicBezTo>
                    <a:pt x="224" y="24"/>
                    <a:pt x="187" y="0"/>
                    <a:pt x="139" y="0"/>
                  </a:cubicBezTo>
                  <a:cubicBezTo>
                    <a:pt x="0" y="0"/>
                    <a:pt x="0" y="170"/>
                    <a:pt x="0" y="217"/>
                  </a:cubicBezTo>
                  <a:cubicBezTo>
                    <a:pt x="0" y="262"/>
                    <a:pt x="0" y="428"/>
                    <a:pt x="139" y="428"/>
                  </a:cubicBezTo>
                  <a:cubicBezTo>
                    <a:pt x="278" y="428"/>
                    <a:pt x="278" y="262"/>
                    <a:pt x="278" y="217"/>
                  </a:cubicBezTo>
                  <a:close/>
                  <a:moveTo>
                    <a:pt x="139" y="412"/>
                  </a:moveTo>
                  <a:cubicBezTo>
                    <a:pt x="112" y="412"/>
                    <a:pt x="75" y="394"/>
                    <a:pt x="64" y="343"/>
                  </a:cubicBezTo>
                  <a:cubicBezTo>
                    <a:pt x="54" y="306"/>
                    <a:pt x="54" y="254"/>
                    <a:pt x="54" y="209"/>
                  </a:cubicBezTo>
                  <a:cubicBezTo>
                    <a:pt x="54" y="162"/>
                    <a:pt x="54" y="116"/>
                    <a:pt x="64" y="81"/>
                  </a:cubicBezTo>
                  <a:cubicBezTo>
                    <a:pt x="75" y="30"/>
                    <a:pt x="114" y="18"/>
                    <a:pt x="139" y="18"/>
                  </a:cubicBezTo>
                  <a:cubicBezTo>
                    <a:pt x="172" y="18"/>
                    <a:pt x="203" y="39"/>
                    <a:pt x="212" y="75"/>
                  </a:cubicBezTo>
                  <a:cubicBezTo>
                    <a:pt x="222" y="108"/>
                    <a:pt x="224" y="154"/>
                    <a:pt x="224" y="209"/>
                  </a:cubicBezTo>
                  <a:cubicBezTo>
                    <a:pt x="224" y="254"/>
                    <a:pt x="224" y="300"/>
                    <a:pt x="214" y="341"/>
                  </a:cubicBezTo>
                  <a:cubicBezTo>
                    <a:pt x="203" y="398"/>
                    <a:pt x="162" y="412"/>
                    <a:pt x="139" y="4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0F86D55-0F1A-C845-B2CB-123657ABAC1E}"/>
                </a:ext>
              </a:extLst>
            </p:cNvPr>
            <p:cNvSpPr/>
            <p:nvPr/>
          </p:nvSpPr>
          <p:spPr>
            <a:xfrm>
              <a:off x="224496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885"/>
                  </a:moveTo>
                  <a:cubicBezTo>
                    <a:pt x="199" y="883"/>
                    <a:pt x="199" y="881"/>
                    <a:pt x="183" y="865"/>
                  </a:cubicBezTo>
                  <a:cubicBezTo>
                    <a:pt x="77" y="753"/>
                    <a:pt x="50" y="585"/>
                    <a:pt x="50" y="447"/>
                  </a:cubicBezTo>
                  <a:cubicBezTo>
                    <a:pt x="50" y="292"/>
                    <a:pt x="83" y="136"/>
                    <a:pt x="187" y="24"/>
                  </a:cubicBezTo>
                  <a:cubicBezTo>
                    <a:pt x="199" y="14"/>
                    <a:pt x="199" y="12"/>
                    <a:pt x="199" y="8"/>
                  </a:cubicBezTo>
                  <a:cubicBezTo>
                    <a:pt x="199" y="2"/>
                    <a:pt x="195" y="0"/>
                    <a:pt x="189" y="0"/>
                  </a:cubicBezTo>
                  <a:cubicBezTo>
                    <a:pt x="181" y="0"/>
                    <a:pt x="104" y="61"/>
                    <a:pt x="54" y="175"/>
                  </a:cubicBezTo>
                  <a:cubicBezTo>
                    <a:pt x="10" y="272"/>
                    <a:pt x="0" y="371"/>
                    <a:pt x="0" y="447"/>
                  </a:cubicBezTo>
                  <a:cubicBezTo>
                    <a:pt x="0" y="518"/>
                    <a:pt x="10" y="625"/>
                    <a:pt x="56" y="727"/>
                  </a:cubicBezTo>
                  <a:cubicBezTo>
                    <a:pt x="108" y="836"/>
                    <a:pt x="181" y="893"/>
                    <a:pt x="189" y="893"/>
                  </a:cubicBezTo>
                  <a:cubicBezTo>
                    <a:pt x="195" y="893"/>
                    <a:pt x="199" y="891"/>
                    <a:pt x="199" y="8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4640301-6A29-6548-8B1D-C63DD325E8B1}"/>
                </a:ext>
              </a:extLst>
            </p:cNvPr>
            <p:cNvSpPr/>
            <p:nvPr/>
          </p:nvSpPr>
          <p:spPr>
            <a:xfrm>
              <a:off x="2348639" y="2090519"/>
              <a:ext cx="11304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06">
                  <a:moveTo>
                    <a:pt x="290" y="61"/>
                  </a:moveTo>
                  <a:cubicBezTo>
                    <a:pt x="264" y="61"/>
                    <a:pt x="249" y="81"/>
                    <a:pt x="249" y="101"/>
                  </a:cubicBezTo>
                  <a:cubicBezTo>
                    <a:pt x="249" y="114"/>
                    <a:pt x="257" y="128"/>
                    <a:pt x="274" y="128"/>
                  </a:cubicBezTo>
                  <a:cubicBezTo>
                    <a:pt x="293" y="128"/>
                    <a:pt x="315" y="112"/>
                    <a:pt x="315" y="77"/>
                  </a:cubicBezTo>
                  <a:cubicBezTo>
                    <a:pt x="315" y="37"/>
                    <a:pt x="278" y="0"/>
                    <a:pt x="212" y="0"/>
                  </a:cubicBezTo>
                  <a:cubicBezTo>
                    <a:pt x="100" y="0"/>
                    <a:pt x="68" y="91"/>
                    <a:pt x="68" y="130"/>
                  </a:cubicBezTo>
                  <a:cubicBezTo>
                    <a:pt x="68" y="201"/>
                    <a:pt x="131" y="215"/>
                    <a:pt x="156" y="219"/>
                  </a:cubicBezTo>
                  <a:cubicBezTo>
                    <a:pt x="201" y="229"/>
                    <a:pt x="245" y="237"/>
                    <a:pt x="245" y="288"/>
                  </a:cubicBezTo>
                  <a:cubicBezTo>
                    <a:pt x="245" y="311"/>
                    <a:pt x="226" y="386"/>
                    <a:pt x="124" y="386"/>
                  </a:cubicBezTo>
                  <a:cubicBezTo>
                    <a:pt x="110" y="386"/>
                    <a:pt x="44" y="386"/>
                    <a:pt x="25" y="339"/>
                  </a:cubicBezTo>
                  <a:cubicBezTo>
                    <a:pt x="58" y="343"/>
                    <a:pt x="79" y="317"/>
                    <a:pt x="79" y="290"/>
                  </a:cubicBezTo>
                  <a:cubicBezTo>
                    <a:pt x="79" y="270"/>
                    <a:pt x="66" y="260"/>
                    <a:pt x="48" y="260"/>
                  </a:cubicBezTo>
                  <a:cubicBezTo>
                    <a:pt x="25" y="260"/>
                    <a:pt x="0" y="278"/>
                    <a:pt x="0" y="319"/>
                  </a:cubicBezTo>
                  <a:cubicBezTo>
                    <a:pt x="0" y="369"/>
                    <a:pt x="48" y="406"/>
                    <a:pt x="122" y="406"/>
                  </a:cubicBezTo>
                  <a:cubicBezTo>
                    <a:pt x="261" y="406"/>
                    <a:pt x="293" y="298"/>
                    <a:pt x="293" y="258"/>
                  </a:cubicBezTo>
                  <a:cubicBezTo>
                    <a:pt x="293" y="225"/>
                    <a:pt x="278" y="203"/>
                    <a:pt x="266" y="191"/>
                  </a:cubicBezTo>
                  <a:cubicBezTo>
                    <a:pt x="243" y="166"/>
                    <a:pt x="220" y="162"/>
                    <a:pt x="181" y="154"/>
                  </a:cubicBezTo>
                  <a:cubicBezTo>
                    <a:pt x="151" y="146"/>
                    <a:pt x="118" y="140"/>
                    <a:pt x="118" y="99"/>
                  </a:cubicBezTo>
                  <a:cubicBezTo>
                    <a:pt x="118" y="75"/>
                    <a:pt x="137" y="20"/>
                    <a:pt x="212" y="20"/>
                  </a:cubicBezTo>
                  <a:cubicBezTo>
                    <a:pt x="234" y="20"/>
                    <a:pt x="276" y="26"/>
                    <a:pt x="290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3E65E39-15FE-A344-9975-0629FC34D8B9}"/>
                </a:ext>
              </a:extLst>
            </p:cNvPr>
            <p:cNvSpPr/>
            <p:nvPr/>
          </p:nvSpPr>
          <p:spPr>
            <a:xfrm>
              <a:off x="2493000" y="1991880"/>
              <a:ext cx="71280" cy="321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893">
                  <a:moveTo>
                    <a:pt x="199" y="447"/>
                  </a:moveTo>
                  <a:cubicBezTo>
                    <a:pt x="199" y="377"/>
                    <a:pt x="189" y="270"/>
                    <a:pt x="143" y="168"/>
                  </a:cubicBezTo>
                  <a:cubicBezTo>
                    <a:pt x="91" y="59"/>
                    <a:pt x="17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5" y="30"/>
                  </a:cubicBezTo>
                  <a:cubicBezTo>
                    <a:pt x="100" y="118"/>
                    <a:pt x="149" y="260"/>
                    <a:pt x="149" y="447"/>
                  </a:cubicBezTo>
                  <a:cubicBezTo>
                    <a:pt x="149" y="599"/>
                    <a:pt x="118" y="757"/>
                    <a:pt x="12" y="869"/>
                  </a:cubicBezTo>
                  <a:cubicBezTo>
                    <a:pt x="0" y="881"/>
                    <a:pt x="0" y="883"/>
                    <a:pt x="0" y="885"/>
                  </a:cubicBezTo>
                  <a:cubicBezTo>
                    <a:pt x="0" y="891"/>
                    <a:pt x="4" y="893"/>
                    <a:pt x="8" y="893"/>
                  </a:cubicBezTo>
                  <a:cubicBezTo>
                    <a:pt x="17" y="893"/>
                    <a:pt x="95" y="832"/>
                    <a:pt x="145" y="718"/>
                  </a:cubicBezTo>
                  <a:cubicBezTo>
                    <a:pt x="189" y="621"/>
                    <a:pt x="199" y="522"/>
                    <a:pt x="199" y="4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E643670-10A7-9E46-BC8C-4FA7F0798E9F}"/>
                </a:ext>
              </a:extLst>
            </p:cNvPr>
            <p:cNvSpPr/>
            <p:nvPr/>
          </p:nvSpPr>
          <p:spPr>
            <a:xfrm>
              <a:off x="2696040" y="2114640"/>
              <a:ext cx="20340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211">
                  <a:moveTo>
                    <a:pt x="537" y="37"/>
                  </a:moveTo>
                  <a:cubicBezTo>
                    <a:pt x="550" y="37"/>
                    <a:pt x="566" y="37"/>
                    <a:pt x="566" y="18"/>
                  </a:cubicBezTo>
                  <a:cubicBezTo>
                    <a:pt x="566" y="0"/>
                    <a:pt x="550" y="0"/>
                    <a:pt x="539" y="0"/>
                  </a:cubicBezTo>
                  <a:lnTo>
                    <a:pt x="29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7"/>
                    <a:pt x="15" y="37"/>
                    <a:pt x="29" y="37"/>
                  </a:cubicBezTo>
                  <a:close/>
                  <a:moveTo>
                    <a:pt x="539" y="211"/>
                  </a:moveTo>
                  <a:cubicBezTo>
                    <a:pt x="550" y="211"/>
                    <a:pt x="566" y="211"/>
                    <a:pt x="566" y="193"/>
                  </a:cubicBezTo>
                  <a:cubicBezTo>
                    <a:pt x="566" y="175"/>
                    <a:pt x="550" y="175"/>
                    <a:pt x="537" y="175"/>
                  </a:cubicBezTo>
                  <a:lnTo>
                    <a:pt x="29" y="175"/>
                  </a:lnTo>
                  <a:cubicBezTo>
                    <a:pt x="15" y="175"/>
                    <a:pt x="0" y="175"/>
                    <a:pt x="0" y="193"/>
                  </a:cubicBezTo>
                  <a:cubicBezTo>
                    <a:pt x="0" y="211"/>
                    <a:pt x="15" y="211"/>
                    <a:pt x="2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F4FC28B-3854-6542-BB6F-8FF7892A9692}"/>
                </a:ext>
              </a:extLst>
            </p:cNvPr>
            <p:cNvSpPr/>
            <p:nvPr/>
          </p:nvSpPr>
          <p:spPr>
            <a:xfrm>
              <a:off x="301284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B3743AA-C5C2-334B-B5A0-78A2AC0412DD}"/>
                </a:ext>
              </a:extLst>
            </p:cNvPr>
            <p:cNvSpPr/>
            <p:nvPr/>
          </p:nvSpPr>
          <p:spPr>
            <a:xfrm>
              <a:off x="316080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689D55-B12D-F942-98EB-18BD6DC4C27C}"/>
                </a:ext>
              </a:extLst>
            </p:cNvPr>
            <p:cNvSpPr/>
            <p:nvPr/>
          </p:nvSpPr>
          <p:spPr>
            <a:xfrm>
              <a:off x="3279600" y="2009520"/>
              <a:ext cx="151200" cy="22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631">
                  <a:moveTo>
                    <a:pt x="124" y="284"/>
                  </a:moveTo>
                  <a:lnTo>
                    <a:pt x="124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621"/>
                  </a:lnTo>
                  <a:lnTo>
                    <a:pt x="87" y="621"/>
                  </a:lnTo>
                  <a:cubicBezTo>
                    <a:pt x="89" y="619"/>
                    <a:pt x="95" y="607"/>
                    <a:pt x="118" y="566"/>
                  </a:cubicBezTo>
                  <a:cubicBezTo>
                    <a:pt x="131" y="587"/>
                    <a:pt x="168" y="631"/>
                    <a:pt x="230" y="631"/>
                  </a:cubicBezTo>
                  <a:cubicBezTo>
                    <a:pt x="332" y="631"/>
                    <a:pt x="421" y="544"/>
                    <a:pt x="421" y="428"/>
                  </a:cubicBezTo>
                  <a:cubicBezTo>
                    <a:pt x="421" y="315"/>
                    <a:pt x="336" y="225"/>
                    <a:pt x="239" y="225"/>
                  </a:cubicBezTo>
                  <a:cubicBezTo>
                    <a:pt x="174" y="225"/>
                    <a:pt x="137" y="268"/>
                    <a:pt x="124" y="284"/>
                  </a:cubicBezTo>
                  <a:close/>
                  <a:moveTo>
                    <a:pt x="125" y="520"/>
                  </a:moveTo>
                  <a:lnTo>
                    <a:pt x="125" y="335"/>
                  </a:lnTo>
                  <a:cubicBezTo>
                    <a:pt x="125" y="317"/>
                    <a:pt x="125" y="317"/>
                    <a:pt x="135" y="302"/>
                  </a:cubicBezTo>
                  <a:cubicBezTo>
                    <a:pt x="168" y="252"/>
                    <a:pt x="214" y="246"/>
                    <a:pt x="235" y="246"/>
                  </a:cubicBezTo>
                  <a:cubicBezTo>
                    <a:pt x="274" y="246"/>
                    <a:pt x="305" y="268"/>
                    <a:pt x="324" y="302"/>
                  </a:cubicBezTo>
                  <a:cubicBezTo>
                    <a:pt x="347" y="339"/>
                    <a:pt x="349" y="390"/>
                    <a:pt x="349" y="426"/>
                  </a:cubicBezTo>
                  <a:cubicBezTo>
                    <a:pt x="349" y="461"/>
                    <a:pt x="347" y="513"/>
                    <a:pt x="322" y="554"/>
                  </a:cubicBezTo>
                  <a:cubicBezTo>
                    <a:pt x="305" y="580"/>
                    <a:pt x="272" y="611"/>
                    <a:pt x="226" y="611"/>
                  </a:cubicBezTo>
                  <a:cubicBezTo>
                    <a:pt x="189" y="611"/>
                    <a:pt x="158" y="589"/>
                    <a:pt x="137" y="556"/>
                  </a:cubicBezTo>
                  <a:cubicBezTo>
                    <a:pt x="125" y="538"/>
                    <a:pt x="125" y="536"/>
                    <a:pt x="125" y="5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DAADFCA-C49C-114B-B8E5-ED62931686AA}"/>
                </a:ext>
              </a:extLst>
            </p:cNvPr>
            <p:cNvSpPr/>
            <p:nvPr/>
          </p:nvSpPr>
          <p:spPr>
            <a:xfrm>
              <a:off x="3449880" y="2017439"/>
              <a:ext cx="65520" cy="215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599">
                  <a:moveTo>
                    <a:pt x="124" y="203"/>
                  </a:moveTo>
                  <a:lnTo>
                    <a:pt x="4" y="213"/>
                  </a:lnTo>
                  <a:lnTo>
                    <a:pt x="4" y="242"/>
                  </a:lnTo>
                  <a:cubicBezTo>
                    <a:pt x="60" y="242"/>
                    <a:pt x="68" y="246"/>
                    <a:pt x="68" y="290"/>
                  </a:cubicBezTo>
                  <a:lnTo>
                    <a:pt x="68" y="530"/>
                  </a:lnTo>
                  <a:cubicBezTo>
                    <a:pt x="68" y="570"/>
                    <a:pt x="58" y="570"/>
                    <a:pt x="0" y="570"/>
                  </a:cubicBezTo>
                  <a:lnTo>
                    <a:pt x="0" y="599"/>
                  </a:lnTo>
                  <a:cubicBezTo>
                    <a:pt x="27" y="597"/>
                    <a:pt x="73" y="597"/>
                    <a:pt x="95" y="597"/>
                  </a:cubicBezTo>
                  <a:cubicBezTo>
                    <a:pt x="124" y="597"/>
                    <a:pt x="154" y="597"/>
                    <a:pt x="183" y="599"/>
                  </a:cubicBezTo>
                  <a:lnTo>
                    <a:pt x="183" y="570"/>
                  </a:lnTo>
                  <a:cubicBezTo>
                    <a:pt x="127" y="570"/>
                    <a:pt x="124" y="566"/>
                    <a:pt x="124" y="532"/>
                  </a:cubicBezTo>
                  <a:close/>
                  <a:moveTo>
                    <a:pt x="127" y="47"/>
                  </a:moveTo>
                  <a:cubicBezTo>
                    <a:pt x="127" y="18"/>
                    <a:pt x="106" y="0"/>
                    <a:pt x="81" y="0"/>
                  </a:cubicBezTo>
                  <a:cubicBezTo>
                    <a:pt x="54" y="0"/>
                    <a:pt x="37" y="24"/>
                    <a:pt x="37" y="47"/>
                  </a:cubicBezTo>
                  <a:cubicBezTo>
                    <a:pt x="37" y="71"/>
                    <a:pt x="54" y="95"/>
                    <a:pt x="81" y="95"/>
                  </a:cubicBezTo>
                  <a:cubicBezTo>
                    <a:pt x="106" y="95"/>
                    <a:pt x="127" y="75"/>
                    <a:pt x="127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445720-5E86-6344-A3A5-B7B8FD73CF67}"/>
                </a:ext>
              </a:extLst>
            </p:cNvPr>
            <p:cNvSpPr/>
            <p:nvPr/>
          </p:nvSpPr>
          <p:spPr>
            <a:xfrm>
              <a:off x="3530520" y="2035079"/>
              <a:ext cx="95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560">
                  <a:moveTo>
                    <a:pt x="131" y="193"/>
                  </a:moveTo>
                  <a:lnTo>
                    <a:pt x="253" y="193"/>
                  </a:lnTo>
                  <a:lnTo>
                    <a:pt x="253" y="164"/>
                  </a:lnTo>
                  <a:lnTo>
                    <a:pt x="131" y="164"/>
                  </a:lnTo>
                  <a:lnTo>
                    <a:pt x="131" y="0"/>
                  </a:lnTo>
                  <a:lnTo>
                    <a:pt x="110" y="0"/>
                  </a:lnTo>
                  <a:cubicBezTo>
                    <a:pt x="110" y="73"/>
                    <a:pt x="83" y="168"/>
                    <a:pt x="0" y="173"/>
                  </a:cubicBezTo>
                  <a:lnTo>
                    <a:pt x="0" y="193"/>
                  </a:lnTo>
                  <a:lnTo>
                    <a:pt x="73" y="193"/>
                  </a:lnTo>
                  <a:lnTo>
                    <a:pt x="73" y="438"/>
                  </a:lnTo>
                  <a:cubicBezTo>
                    <a:pt x="73" y="550"/>
                    <a:pt x="152" y="560"/>
                    <a:pt x="183" y="560"/>
                  </a:cubicBezTo>
                  <a:cubicBezTo>
                    <a:pt x="243" y="560"/>
                    <a:pt x="266" y="497"/>
                    <a:pt x="266" y="438"/>
                  </a:cubicBezTo>
                  <a:lnTo>
                    <a:pt x="266" y="388"/>
                  </a:lnTo>
                  <a:lnTo>
                    <a:pt x="245" y="388"/>
                  </a:lnTo>
                  <a:lnTo>
                    <a:pt x="245" y="438"/>
                  </a:lnTo>
                  <a:cubicBezTo>
                    <a:pt x="245" y="503"/>
                    <a:pt x="220" y="538"/>
                    <a:pt x="189" y="538"/>
                  </a:cubicBezTo>
                  <a:cubicBezTo>
                    <a:pt x="131" y="538"/>
                    <a:pt x="131" y="457"/>
                    <a:pt x="131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FF107E1-FD07-9E40-BC5D-7DD66B0E0E19}"/>
                </a:ext>
              </a:extLst>
            </p:cNvPr>
            <p:cNvSpPr/>
            <p:nvPr/>
          </p:nvSpPr>
          <p:spPr>
            <a:xfrm>
              <a:off x="3651479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AAA4A22-838C-8440-8ADE-22C6457763F5}"/>
                </a:ext>
              </a:extLst>
            </p:cNvPr>
            <p:cNvSpPr/>
            <p:nvPr/>
          </p:nvSpPr>
          <p:spPr>
            <a:xfrm>
              <a:off x="3775320" y="2088360"/>
              <a:ext cx="137880" cy="14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412">
                  <a:moveTo>
                    <a:pt x="247" y="333"/>
                  </a:moveTo>
                  <a:cubicBezTo>
                    <a:pt x="251" y="369"/>
                    <a:pt x="274" y="406"/>
                    <a:pt x="315" y="406"/>
                  </a:cubicBezTo>
                  <a:cubicBezTo>
                    <a:pt x="332" y="406"/>
                    <a:pt x="384" y="394"/>
                    <a:pt x="384" y="321"/>
                  </a:cubicBezTo>
                  <a:lnTo>
                    <a:pt x="384" y="272"/>
                  </a:lnTo>
                  <a:lnTo>
                    <a:pt x="363" y="272"/>
                  </a:lnTo>
                  <a:lnTo>
                    <a:pt x="363" y="321"/>
                  </a:lnTo>
                  <a:cubicBezTo>
                    <a:pt x="363" y="373"/>
                    <a:pt x="342" y="380"/>
                    <a:pt x="332" y="380"/>
                  </a:cubicBezTo>
                  <a:cubicBezTo>
                    <a:pt x="305" y="380"/>
                    <a:pt x="301" y="339"/>
                    <a:pt x="301" y="335"/>
                  </a:cubicBezTo>
                  <a:lnTo>
                    <a:pt x="301" y="154"/>
                  </a:lnTo>
                  <a:cubicBezTo>
                    <a:pt x="301" y="118"/>
                    <a:pt x="301" y="83"/>
                    <a:pt x="270" y="49"/>
                  </a:cubicBezTo>
                  <a:cubicBezTo>
                    <a:pt x="237" y="14"/>
                    <a:pt x="195" y="0"/>
                    <a:pt x="152" y="0"/>
                  </a:cubicBezTo>
                  <a:cubicBezTo>
                    <a:pt x="83" y="0"/>
                    <a:pt x="25" y="43"/>
                    <a:pt x="25" y="101"/>
                  </a:cubicBezTo>
                  <a:cubicBezTo>
                    <a:pt x="25" y="128"/>
                    <a:pt x="42" y="144"/>
                    <a:pt x="64" y="144"/>
                  </a:cubicBezTo>
                  <a:cubicBezTo>
                    <a:pt x="87" y="144"/>
                    <a:pt x="102" y="126"/>
                    <a:pt x="102" y="101"/>
                  </a:cubicBezTo>
                  <a:cubicBezTo>
                    <a:pt x="102" y="91"/>
                    <a:pt x="98" y="61"/>
                    <a:pt x="60" y="61"/>
                  </a:cubicBezTo>
                  <a:cubicBezTo>
                    <a:pt x="83" y="30"/>
                    <a:pt x="124" y="20"/>
                    <a:pt x="152" y="20"/>
                  </a:cubicBezTo>
                  <a:cubicBezTo>
                    <a:pt x="193" y="20"/>
                    <a:pt x="241" y="55"/>
                    <a:pt x="241" y="134"/>
                  </a:cubicBezTo>
                  <a:lnTo>
                    <a:pt x="241" y="168"/>
                  </a:lnTo>
                  <a:cubicBezTo>
                    <a:pt x="199" y="170"/>
                    <a:pt x="139" y="173"/>
                    <a:pt x="85" y="199"/>
                  </a:cubicBezTo>
                  <a:cubicBezTo>
                    <a:pt x="21" y="229"/>
                    <a:pt x="0" y="276"/>
                    <a:pt x="0" y="317"/>
                  </a:cubicBezTo>
                  <a:cubicBezTo>
                    <a:pt x="0" y="390"/>
                    <a:pt x="83" y="412"/>
                    <a:pt x="137" y="412"/>
                  </a:cubicBezTo>
                  <a:cubicBezTo>
                    <a:pt x="193" y="412"/>
                    <a:pt x="232" y="375"/>
                    <a:pt x="247" y="333"/>
                  </a:cubicBezTo>
                  <a:close/>
                  <a:moveTo>
                    <a:pt x="241" y="187"/>
                  </a:moveTo>
                  <a:lnTo>
                    <a:pt x="241" y="276"/>
                  </a:lnTo>
                  <a:cubicBezTo>
                    <a:pt x="241" y="361"/>
                    <a:pt x="181" y="392"/>
                    <a:pt x="143" y="392"/>
                  </a:cubicBezTo>
                  <a:cubicBezTo>
                    <a:pt x="100" y="392"/>
                    <a:pt x="66" y="359"/>
                    <a:pt x="66" y="315"/>
                  </a:cubicBezTo>
                  <a:cubicBezTo>
                    <a:pt x="66" y="266"/>
                    <a:pt x="102" y="191"/>
                    <a:pt x="241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ADF277-4124-D241-B801-516CF7F4EBC1}"/>
                </a:ext>
              </a:extLst>
            </p:cNvPr>
            <p:cNvSpPr/>
            <p:nvPr/>
          </p:nvSpPr>
          <p:spPr>
            <a:xfrm>
              <a:off x="3922560" y="2090519"/>
              <a:ext cx="103320" cy="14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96">
                  <a:moveTo>
                    <a:pt x="118" y="99"/>
                  </a:moveTo>
                  <a:lnTo>
                    <a:pt x="118" y="0"/>
                  </a:lnTo>
                  <a:lnTo>
                    <a:pt x="0" y="10"/>
                  </a:lnTo>
                  <a:lnTo>
                    <a:pt x="0" y="39"/>
                  </a:lnTo>
                  <a:cubicBezTo>
                    <a:pt x="60" y="39"/>
                    <a:pt x="66" y="45"/>
                    <a:pt x="66" y="87"/>
                  </a:cubicBezTo>
                  <a:lnTo>
                    <a:pt x="66" y="329"/>
                  </a:lnTo>
                  <a:cubicBezTo>
                    <a:pt x="66" y="367"/>
                    <a:pt x="58" y="367"/>
                    <a:pt x="0" y="367"/>
                  </a:cubicBezTo>
                  <a:lnTo>
                    <a:pt x="0" y="396"/>
                  </a:lnTo>
                  <a:cubicBezTo>
                    <a:pt x="33" y="396"/>
                    <a:pt x="73" y="394"/>
                    <a:pt x="97" y="394"/>
                  </a:cubicBezTo>
                  <a:cubicBezTo>
                    <a:pt x="131" y="394"/>
                    <a:pt x="172" y="394"/>
                    <a:pt x="207" y="396"/>
                  </a:cubicBezTo>
                  <a:lnTo>
                    <a:pt x="207" y="367"/>
                  </a:lnTo>
                  <a:lnTo>
                    <a:pt x="187" y="367"/>
                  </a:lnTo>
                  <a:cubicBezTo>
                    <a:pt x="125" y="367"/>
                    <a:pt x="124" y="359"/>
                    <a:pt x="124" y="327"/>
                  </a:cubicBezTo>
                  <a:lnTo>
                    <a:pt x="124" y="189"/>
                  </a:lnTo>
                  <a:cubicBezTo>
                    <a:pt x="124" y="99"/>
                    <a:pt x="158" y="20"/>
                    <a:pt x="224" y="20"/>
                  </a:cubicBezTo>
                  <a:cubicBezTo>
                    <a:pt x="230" y="20"/>
                    <a:pt x="232" y="20"/>
                    <a:pt x="234" y="20"/>
                  </a:cubicBezTo>
                  <a:cubicBezTo>
                    <a:pt x="230" y="22"/>
                    <a:pt x="214" y="32"/>
                    <a:pt x="214" y="55"/>
                  </a:cubicBezTo>
                  <a:cubicBezTo>
                    <a:pt x="214" y="81"/>
                    <a:pt x="232" y="93"/>
                    <a:pt x="251" y="93"/>
                  </a:cubicBezTo>
                  <a:cubicBezTo>
                    <a:pt x="266" y="93"/>
                    <a:pt x="288" y="83"/>
                    <a:pt x="288" y="55"/>
                  </a:cubicBezTo>
                  <a:cubicBezTo>
                    <a:pt x="288" y="26"/>
                    <a:pt x="261" y="0"/>
                    <a:pt x="224" y="0"/>
                  </a:cubicBezTo>
                  <a:cubicBezTo>
                    <a:pt x="162" y="0"/>
                    <a:pt x="131" y="61"/>
                    <a:pt x="118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F6FC651-EB1D-B44F-A19A-34C86B2A9657}"/>
                </a:ext>
              </a:extLst>
            </p:cNvPr>
            <p:cNvSpPr/>
            <p:nvPr/>
          </p:nvSpPr>
          <p:spPr>
            <a:xfrm>
              <a:off x="4039199" y="2094119"/>
              <a:ext cx="149760" cy="204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7" h="568">
                  <a:moveTo>
                    <a:pt x="338" y="85"/>
                  </a:moveTo>
                  <a:cubicBezTo>
                    <a:pt x="359" y="28"/>
                    <a:pt x="403" y="28"/>
                    <a:pt x="417" y="28"/>
                  </a:cubicBezTo>
                  <a:lnTo>
                    <a:pt x="417" y="0"/>
                  </a:lnTo>
                  <a:cubicBezTo>
                    <a:pt x="398" y="2"/>
                    <a:pt x="373" y="2"/>
                    <a:pt x="353" y="2"/>
                  </a:cubicBezTo>
                  <a:cubicBezTo>
                    <a:pt x="338" y="2"/>
                    <a:pt x="297" y="0"/>
                    <a:pt x="278" y="0"/>
                  </a:cubicBezTo>
                  <a:lnTo>
                    <a:pt x="278" y="28"/>
                  </a:lnTo>
                  <a:cubicBezTo>
                    <a:pt x="305" y="28"/>
                    <a:pt x="318" y="45"/>
                    <a:pt x="318" y="67"/>
                  </a:cubicBezTo>
                  <a:cubicBezTo>
                    <a:pt x="318" y="75"/>
                    <a:pt x="318" y="77"/>
                    <a:pt x="313" y="87"/>
                  </a:cubicBezTo>
                  <a:lnTo>
                    <a:pt x="228" y="308"/>
                  </a:lnTo>
                  <a:lnTo>
                    <a:pt x="133" y="67"/>
                  </a:lnTo>
                  <a:cubicBezTo>
                    <a:pt x="129" y="59"/>
                    <a:pt x="127" y="55"/>
                    <a:pt x="127" y="51"/>
                  </a:cubicBezTo>
                  <a:cubicBezTo>
                    <a:pt x="127" y="28"/>
                    <a:pt x="160" y="28"/>
                    <a:pt x="176" y="28"/>
                  </a:cubicBezTo>
                  <a:lnTo>
                    <a:pt x="176" y="0"/>
                  </a:lnTo>
                  <a:cubicBezTo>
                    <a:pt x="152" y="0"/>
                    <a:pt x="97" y="2"/>
                    <a:pt x="83" y="2"/>
                  </a:cubicBezTo>
                  <a:cubicBezTo>
                    <a:pt x="60" y="2"/>
                    <a:pt x="25" y="2"/>
                    <a:pt x="0" y="0"/>
                  </a:cubicBezTo>
                  <a:lnTo>
                    <a:pt x="0" y="28"/>
                  </a:lnTo>
                  <a:cubicBezTo>
                    <a:pt x="41" y="28"/>
                    <a:pt x="58" y="28"/>
                    <a:pt x="69" y="59"/>
                  </a:cubicBezTo>
                  <a:lnTo>
                    <a:pt x="197" y="386"/>
                  </a:lnTo>
                  <a:cubicBezTo>
                    <a:pt x="193" y="398"/>
                    <a:pt x="181" y="426"/>
                    <a:pt x="176" y="438"/>
                  </a:cubicBezTo>
                  <a:cubicBezTo>
                    <a:pt x="156" y="487"/>
                    <a:pt x="133" y="550"/>
                    <a:pt x="79" y="550"/>
                  </a:cubicBezTo>
                  <a:cubicBezTo>
                    <a:pt x="73" y="550"/>
                    <a:pt x="54" y="550"/>
                    <a:pt x="39" y="534"/>
                  </a:cubicBezTo>
                  <a:cubicBezTo>
                    <a:pt x="66" y="530"/>
                    <a:pt x="71" y="509"/>
                    <a:pt x="71" y="495"/>
                  </a:cubicBezTo>
                  <a:cubicBezTo>
                    <a:pt x="71" y="473"/>
                    <a:pt x="56" y="459"/>
                    <a:pt x="37" y="459"/>
                  </a:cubicBezTo>
                  <a:cubicBezTo>
                    <a:pt x="19" y="459"/>
                    <a:pt x="0" y="469"/>
                    <a:pt x="0" y="497"/>
                  </a:cubicBezTo>
                  <a:cubicBezTo>
                    <a:pt x="0" y="538"/>
                    <a:pt x="37" y="568"/>
                    <a:pt x="79" y="568"/>
                  </a:cubicBezTo>
                  <a:cubicBezTo>
                    <a:pt x="131" y="568"/>
                    <a:pt x="166" y="518"/>
                    <a:pt x="187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8§display§V_1(s) = \max_{a} \sum_{s',r} p(s',r|s,a) [ r + \gamma V_0(s') ]§svg§600§FALSE" title="TexMaths">
            <a:extLst>
              <a:ext uri="{FF2B5EF4-FFF2-40B4-BE49-F238E27FC236}">
                <a16:creationId xmlns:a16="http://schemas.microsoft.com/office/drawing/2014/main" id="{737B54D5-7D5E-0548-B4BB-3B4DB3FF8154}"/>
              </a:ext>
            </a:extLst>
          </p:cNvPr>
          <p:cNvGrpSpPr/>
          <p:nvPr/>
        </p:nvGrpSpPr>
        <p:grpSpPr>
          <a:xfrm>
            <a:off x="1593483" y="3244391"/>
            <a:ext cx="5077800" cy="639720"/>
            <a:chOff x="1871279" y="2468880"/>
            <a:chExt cx="5077800" cy="639720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39351B9-AE3F-BA43-8BBF-8006D1268846}"/>
                </a:ext>
              </a:extLst>
            </p:cNvPr>
            <p:cNvSpPr/>
            <p:nvPr/>
          </p:nvSpPr>
          <p:spPr>
            <a:xfrm>
              <a:off x="1871279" y="246888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161729-F67E-EC4A-8543-8A4517E137B6}"/>
                </a:ext>
              </a:extLst>
            </p:cNvPr>
            <p:cNvSpPr/>
            <p:nvPr/>
          </p:nvSpPr>
          <p:spPr>
            <a:xfrm>
              <a:off x="188784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7F6A500-D4CD-4846-89F6-C7C53294A3ED}"/>
                </a:ext>
              </a:extLst>
            </p:cNvPr>
            <p:cNvSpPr/>
            <p:nvPr/>
          </p:nvSpPr>
          <p:spPr>
            <a:xfrm>
              <a:off x="2064600" y="266652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30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280536-B8FE-504A-9709-246AA9CCC043}"/>
                </a:ext>
              </a:extLst>
            </p:cNvPr>
            <p:cNvSpPr/>
            <p:nvPr/>
          </p:nvSpPr>
          <p:spPr>
            <a:xfrm>
              <a:off x="220319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50F12E-A83E-BC4C-8D6A-5CB19B58F15B}"/>
                </a:ext>
              </a:extLst>
            </p:cNvPr>
            <p:cNvSpPr/>
            <p:nvPr/>
          </p:nvSpPr>
          <p:spPr>
            <a:xfrm>
              <a:off x="23029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6ADBF7-AB01-2840-B7F8-D475A36DFFB1}"/>
                </a:ext>
              </a:extLst>
            </p:cNvPr>
            <p:cNvSpPr/>
            <p:nvPr/>
          </p:nvSpPr>
          <p:spPr>
            <a:xfrm>
              <a:off x="24422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396D248F-4044-6847-A3F4-EB06FE3EC948}"/>
                </a:ext>
              </a:extLst>
            </p:cNvPr>
            <p:cNvSpPr/>
            <p:nvPr/>
          </p:nvSpPr>
          <p:spPr>
            <a:xfrm>
              <a:off x="2637360" y="2652119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B6320643-9625-DB4A-B3B5-E026BF798D0E}"/>
                </a:ext>
              </a:extLst>
            </p:cNvPr>
            <p:cNvSpPr/>
            <p:nvPr/>
          </p:nvSpPr>
          <p:spPr>
            <a:xfrm>
              <a:off x="2939760" y="2631960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221D7F8-657D-2B4B-9D9F-203E673131EA}"/>
                </a:ext>
              </a:extLst>
            </p:cNvPr>
            <p:cNvSpPr/>
            <p:nvPr/>
          </p:nvSpPr>
          <p:spPr>
            <a:xfrm>
              <a:off x="3186720" y="2630160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FC5120B-550F-B64D-910B-816098AEB2B5}"/>
                </a:ext>
              </a:extLst>
            </p:cNvPr>
            <p:cNvSpPr/>
            <p:nvPr/>
          </p:nvSpPr>
          <p:spPr>
            <a:xfrm>
              <a:off x="3323879" y="2635200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C482E93-2B9E-7D4E-9CFB-9CCEE684C06F}"/>
                </a:ext>
              </a:extLst>
            </p:cNvPr>
            <p:cNvSpPr/>
            <p:nvPr/>
          </p:nvSpPr>
          <p:spPr>
            <a:xfrm>
              <a:off x="3152520" y="282888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0A35FDE7-D462-7A46-A288-57AA81954E75}"/>
                </a:ext>
              </a:extLst>
            </p:cNvPr>
            <p:cNvSpPr/>
            <p:nvPr/>
          </p:nvSpPr>
          <p:spPr>
            <a:xfrm>
              <a:off x="3542759" y="249588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F10A134-7E78-7B49-B8F4-1EF90F36FC31}"/>
                </a:ext>
              </a:extLst>
            </p:cNvPr>
            <p:cNvSpPr/>
            <p:nvPr/>
          </p:nvSpPr>
          <p:spPr>
            <a:xfrm>
              <a:off x="3565440" y="298836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44126C9-4872-0141-952D-E91CC48BDB91}"/>
                </a:ext>
              </a:extLst>
            </p:cNvPr>
            <p:cNvSpPr/>
            <p:nvPr/>
          </p:nvSpPr>
          <p:spPr>
            <a:xfrm>
              <a:off x="3674519" y="294264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0B7B1EB-9B69-D749-AF92-7E74B810F443}"/>
                </a:ext>
              </a:extLst>
            </p:cNvPr>
            <p:cNvSpPr/>
            <p:nvPr/>
          </p:nvSpPr>
          <p:spPr>
            <a:xfrm>
              <a:off x="3763800" y="305028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18EBD83-B90A-3140-A2E2-1E5B339FEEF9}"/>
                </a:ext>
              </a:extLst>
            </p:cNvPr>
            <p:cNvSpPr/>
            <p:nvPr/>
          </p:nvSpPr>
          <p:spPr>
            <a:xfrm>
              <a:off x="3819959" y="298836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89F7F62-9C7B-4748-B009-630E534A800D}"/>
                </a:ext>
              </a:extLst>
            </p:cNvPr>
            <p:cNvSpPr/>
            <p:nvPr/>
          </p:nvSpPr>
          <p:spPr>
            <a:xfrm>
              <a:off x="3990600" y="2631960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E2A67C9-360D-7243-959B-9900C4CE3B33}"/>
                </a:ext>
              </a:extLst>
            </p:cNvPr>
            <p:cNvSpPr/>
            <p:nvPr/>
          </p:nvSpPr>
          <p:spPr>
            <a:xfrm>
              <a:off x="417635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58EAF1E-7ADF-1642-AB4E-D44B4B35658C}"/>
                </a:ext>
              </a:extLst>
            </p:cNvPr>
            <p:cNvSpPr/>
            <p:nvPr/>
          </p:nvSpPr>
          <p:spPr>
            <a:xfrm>
              <a:off x="42760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61AEB7-643D-F541-A1CC-7F6A3E48024C}"/>
                </a:ext>
              </a:extLst>
            </p:cNvPr>
            <p:cNvSpPr/>
            <p:nvPr/>
          </p:nvSpPr>
          <p:spPr>
            <a:xfrm>
              <a:off x="4407839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34DD6E6-4999-9B42-B89A-8FB04E31EE67}"/>
                </a:ext>
              </a:extLst>
            </p:cNvPr>
            <p:cNvSpPr/>
            <p:nvPr/>
          </p:nvSpPr>
          <p:spPr>
            <a:xfrm>
              <a:off x="450648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F190EF6-2021-EE46-B839-385D8EDC2C9A}"/>
                </a:ext>
              </a:extLst>
            </p:cNvPr>
            <p:cNvSpPr/>
            <p:nvPr/>
          </p:nvSpPr>
          <p:spPr>
            <a:xfrm>
              <a:off x="462024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00735EF-66D3-1841-A7FB-4622CE5C3379}"/>
                </a:ext>
              </a:extLst>
            </p:cNvPr>
            <p:cNvSpPr/>
            <p:nvPr/>
          </p:nvSpPr>
          <p:spPr>
            <a:xfrm>
              <a:off x="4786920" y="254952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F3BBCFA-C9C1-BD4F-BB15-8C251F6316D3}"/>
                </a:ext>
              </a:extLst>
            </p:cNvPr>
            <p:cNvSpPr/>
            <p:nvPr/>
          </p:nvSpPr>
          <p:spPr>
            <a:xfrm>
              <a:off x="484848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4563177-2780-3341-AD7A-D718669A641F}"/>
                </a:ext>
              </a:extLst>
            </p:cNvPr>
            <p:cNvSpPr/>
            <p:nvPr/>
          </p:nvSpPr>
          <p:spPr>
            <a:xfrm>
              <a:off x="4995360" y="272268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4A4914-C74D-4D41-8EF4-014E20912919}"/>
                </a:ext>
              </a:extLst>
            </p:cNvPr>
            <p:cNvSpPr/>
            <p:nvPr/>
          </p:nvSpPr>
          <p:spPr>
            <a:xfrm>
              <a:off x="5112720" y="2631960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C888647-AAC5-2F48-B7EA-70EDBC7E313B}"/>
                </a:ext>
              </a:extLst>
            </p:cNvPr>
            <p:cNvSpPr/>
            <p:nvPr/>
          </p:nvSpPr>
          <p:spPr>
            <a:xfrm>
              <a:off x="5271839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CF92601B-3AD3-1841-9D57-634DBDD7CAAD}"/>
                </a:ext>
              </a:extLst>
            </p:cNvPr>
            <p:cNvSpPr/>
            <p:nvPr/>
          </p:nvSpPr>
          <p:spPr>
            <a:xfrm>
              <a:off x="540360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77C47A2-624E-C247-AC61-C811243074AF}"/>
                </a:ext>
              </a:extLst>
            </p:cNvPr>
            <p:cNvSpPr/>
            <p:nvPr/>
          </p:nvSpPr>
          <p:spPr>
            <a:xfrm>
              <a:off x="5459400" y="2631960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4EFD0A86-30CA-1244-BE76-04E177238A50}"/>
                </a:ext>
              </a:extLst>
            </p:cNvPr>
            <p:cNvSpPr/>
            <p:nvPr/>
          </p:nvSpPr>
          <p:spPr>
            <a:xfrm>
              <a:off x="5672880" y="2594160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683BBB7-E847-404E-9E3E-76EE941FBA2F}"/>
                </a:ext>
              </a:extLst>
            </p:cNvPr>
            <p:cNvSpPr/>
            <p:nvPr/>
          </p:nvSpPr>
          <p:spPr>
            <a:xfrm>
              <a:off x="5954400" y="2631960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35108E4-FA74-DA4D-A473-7A01823F6DFF}"/>
                </a:ext>
              </a:extLst>
            </p:cNvPr>
            <p:cNvSpPr/>
            <p:nvPr/>
          </p:nvSpPr>
          <p:spPr>
            <a:xfrm>
              <a:off x="6133680" y="256716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52E9B88-AD3E-3344-BA5C-15DA131136D3}"/>
                </a:ext>
              </a:extLst>
            </p:cNvPr>
            <p:cNvSpPr/>
            <p:nvPr/>
          </p:nvSpPr>
          <p:spPr>
            <a:xfrm>
              <a:off x="6298920" y="2666520"/>
              <a:ext cx="96120" cy="12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358">
                  <a:moveTo>
                    <a:pt x="268" y="182"/>
                  </a:moveTo>
                  <a:cubicBezTo>
                    <a:pt x="268" y="124"/>
                    <a:pt x="260" y="82"/>
                    <a:pt x="232" y="46"/>
                  </a:cubicBezTo>
                  <a:cubicBezTo>
                    <a:pt x="216" y="20"/>
                    <a:pt x="180" y="0"/>
                    <a:pt x="134" y="0"/>
                  </a:cubicBezTo>
                  <a:cubicBezTo>
                    <a:pt x="0" y="0"/>
                    <a:pt x="0" y="143"/>
                    <a:pt x="0" y="182"/>
                  </a:cubicBezTo>
                  <a:cubicBezTo>
                    <a:pt x="0" y="219"/>
                    <a:pt x="0" y="358"/>
                    <a:pt x="134" y="358"/>
                  </a:cubicBezTo>
                  <a:cubicBezTo>
                    <a:pt x="268" y="358"/>
                    <a:pt x="268" y="219"/>
                    <a:pt x="268" y="182"/>
                  </a:cubicBezTo>
                  <a:close/>
                  <a:moveTo>
                    <a:pt x="134" y="345"/>
                  </a:moveTo>
                  <a:cubicBezTo>
                    <a:pt x="108" y="345"/>
                    <a:pt x="72" y="329"/>
                    <a:pt x="61" y="287"/>
                  </a:cubicBezTo>
                  <a:cubicBezTo>
                    <a:pt x="52" y="256"/>
                    <a:pt x="52" y="212"/>
                    <a:pt x="52" y="175"/>
                  </a:cubicBezTo>
                  <a:cubicBezTo>
                    <a:pt x="52" y="136"/>
                    <a:pt x="52" y="97"/>
                    <a:pt x="61" y="68"/>
                  </a:cubicBezTo>
                  <a:cubicBezTo>
                    <a:pt x="72" y="25"/>
                    <a:pt x="110" y="15"/>
                    <a:pt x="134" y="15"/>
                  </a:cubicBezTo>
                  <a:cubicBezTo>
                    <a:pt x="165" y="15"/>
                    <a:pt x="195" y="32"/>
                    <a:pt x="204" y="63"/>
                  </a:cubicBezTo>
                  <a:cubicBezTo>
                    <a:pt x="214" y="90"/>
                    <a:pt x="214" y="129"/>
                    <a:pt x="214" y="175"/>
                  </a:cubicBezTo>
                  <a:cubicBezTo>
                    <a:pt x="214" y="212"/>
                    <a:pt x="214" y="251"/>
                    <a:pt x="208" y="285"/>
                  </a:cubicBezTo>
                  <a:cubicBezTo>
                    <a:pt x="195" y="333"/>
                    <a:pt x="156" y="345"/>
                    <a:pt x="134" y="3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9097568-C02D-CB46-8B9E-3C8858965F53}"/>
                </a:ext>
              </a:extLst>
            </p:cNvPr>
            <p:cNvSpPr/>
            <p:nvPr/>
          </p:nvSpPr>
          <p:spPr>
            <a:xfrm>
              <a:off x="644904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D321C9D-C0ED-F442-972D-CA6A704A3131}"/>
                </a:ext>
              </a:extLst>
            </p:cNvPr>
            <p:cNvSpPr/>
            <p:nvPr/>
          </p:nvSpPr>
          <p:spPr>
            <a:xfrm>
              <a:off x="6549120" y="2631960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68B3610-3283-0848-B3F5-25D2063354FD}"/>
                </a:ext>
              </a:extLst>
            </p:cNvPr>
            <p:cNvSpPr/>
            <p:nvPr/>
          </p:nvSpPr>
          <p:spPr>
            <a:xfrm>
              <a:off x="6681240" y="253476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28BE089-FD77-AA4D-827D-A1205461A410}"/>
                </a:ext>
              </a:extLst>
            </p:cNvPr>
            <p:cNvSpPr/>
            <p:nvPr/>
          </p:nvSpPr>
          <p:spPr>
            <a:xfrm>
              <a:off x="6770880" y="254952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7431EC2-B483-7E43-AACA-BEA5240D2C7A}"/>
                </a:ext>
              </a:extLst>
            </p:cNvPr>
            <p:cNvSpPr/>
            <p:nvPr/>
          </p:nvSpPr>
          <p:spPr>
            <a:xfrm>
              <a:off x="6873840" y="254952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 descr="28§display§V_2(s) = \max_{a} \sum_{s',r} p(s',r|s,a) [ r + \gamma V_1(s') ]§svg§600§FALSE" title="TexMaths">
            <a:extLst>
              <a:ext uri="{FF2B5EF4-FFF2-40B4-BE49-F238E27FC236}">
                <a16:creationId xmlns:a16="http://schemas.microsoft.com/office/drawing/2014/main" id="{2C4182CD-285E-3B4E-A55E-C4907F9C7266}"/>
              </a:ext>
            </a:extLst>
          </p:cNvPr>
          <p:cNvGrpSpPr/>
          <p:nvPr/>
        </p:nvGrpSpPr>
        <p:grpSpPr>
          <a:xfrm>
            <a:off x="1573685" y="3934871"/>
            <a:ext cx="5077800" cy="639720"/>
            <a:chOff x="1851480" y="3159360"/>
            <a:chExt cx="5077800" cy="63972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30129F9-FBC0-844E-8505-F85A827E370E}"/>
                </a:ext>
              </a:extLst>
            </p:cNvPr>
            <p:cNvSpPr/>
            <p:nvPr/>
          </p:nvSpPr>
          <p:spPr>
            <a:xfrm>
              <a:off x="1851480" y="3159360"/>
              <a:ext cx="50778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776">
                  <a:moveTo>
                    <a:pt x="7054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549946-8264-FE43-88CD-100727BBF63B}"/>
                </a:ext>
              </a:extLst>
            </p:cNvPr>
            <p:cNvSpPr/>
            <p:nvPr/>
          </p:nvSpPr>
          <p:spPr>
            <a:xfrm>
              <a:off x="1868040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4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E9736C-96BA-014F-9BD2-D3CA08D0FBC4}"/>
                </a:ext>
              </a:extLst>
            </p:cNvPr>
            <p:cNvSpPr/>
            <p:nvPr/>
          </p:nvSpPr>
          <p:spPr>
            <a:xfrm>
              <a:off x="2035439" y="3357000"/>
              <a:ext cx="914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48">
                  <a:moveTo>
                    <a:pt x="255" y="253"/>
                  </a:moveTo>
                  <a:lnTo>
                    <a:pt x="234" y="253"/>
                  </a:lnTo>
                  <a:cubicBezTo>
                    <a:pt x="232" y="265"/>
                    <a:pt x="227" y="295"/>
                    <a:pt x="219" y="301"/>
                  </a:cubicBezTo>
                  <a:cubicBezTo>
                    <a:pt x="216" y="304"/>
                    <a:pt x="171" y="304"/>
                    <a:pt x="164" y="304"/>
                  </a:cubicBezTo>
                  <a:lnTo>
                    <a:pt x="58" y="304"/>
                  </a:lnTo>
                  <a:cubicBezTo>
                    <a:pt x="117" y="255"/>
                    <a:pt x="138" y="241"/>
                    <a:pt x="173" y="216"/>
                  </a:cubicBezTo>
                  <a:cubicBezTo>
                    <a:pt x="216" y="185"/>
                    <a:pt x="255" y="153"/>
                    <a:pt x="255" y="102"/>
                  </a:cubicBezTo>
                  <a:cubicBezTo>
                    <a:pt x="255" y="39"/>
                    <a:pt x="193" y="0"/>
                    <a:pt x="119" y="0"/>
                  </a:cubicBezTo>
                  <a:cubicBezTo>
                    <a:pt x="48" y="0"/>
                    <a:pt x="0" y="46"/>
                    <a:pt x="0" y="93"/>
                  </a:cubicBezTo>
                  <a:cubicBezTo>
                    <a:pt x="0" y="121"/>
                    <a:pt x="24" y="124"/>
                    <a:pt x="30" y="124"/>
                  </a:cubicBezTo>
                  <a:cubicBezTo>
                    <a:pt x="45" y="124"/>
                    <a:pt x="61" y="114"/>
                    <a:pt x="61" y="95"/>
                  </a:cubicBezTo>
                  <a:cubicBezTo>
                    <a:pt x="61" y="87"/>
                    <a:pt x="58" y="68"/>
                    <a:pt x="28" y="68"/>
                  </a:cubicBezTo>
                  <a:cubicBezTo>
                    <a:pt x="45" y="31"/>
                    <a:pt x="84" y="19"/>
                    <a:pt x="112" y="19"/>
                  </a:cubicBezTo>
                  <a:cubicBezTo>
                    <a:pt x="169" y="19"/>
                    <a:pt x="199" y="59"/>
                    <a:pt x="199" y="102"/>
                  </a:cubicBezTo>
                  <a:cubicBezTo>
                    <a:pt x="199" y="148"/>
                    <a:pt x="164" y="183"/>
                    <a:pt x="145" y="204"/>
                  </a:cubicBezTo>
                  <a:lnTo>
                    <a:pt x="6" y="328"/>
                  </a:lnTo>
                  <a:cubicBezTo>
                    <a:pt x="0" y="333"/>
                    <a:pt x="0" y="335"/>
                    <a:pt x="0" y="348"/>
                  </a:cubicBezTo>
                  <a:lnTo>
                    <a:pt x="238" y="3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5C156B3-72BC-614D-AF1A-941719B2CE5D}"/>
                </a:ext>
              </a:extLst>
            </p:cNvPr>
            <p:cNvSpPr/>
            <p:nvPr/>
          </p:nvSpPr>
          <p:spPr>
            <a:xfrm>
              <a:off x="218340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BF8B9F-42EF-F84C-9DD9-9821D1DAA25C}"/>
                </a:ext>
              </a:extLst>
            </p:cNvPr>
            <p:cNvSpPr/>
            <p:nvPr/>
          </p:nvSpPr>
          <p:spPr>
            <a:xfrm>
              <a:off x="22831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E0BD1B7-618C-3C45-BC33-73D4111A26C3}"/>
                </a:ext>
              </a:extLst>
            </p:cNvPr>
            <p:cNvSpPr/>
            <p:nvPr/>
          </p:nvSpPr>
          <p:spPr>
            <a:xfrm>
              <a:off x="24224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91B293B-4786-BE45-A94F-D4630FDBC0C0}"/>
                </a:ext>
              </a:extLst>
            </p:cNvPr>
            <p:cNvSpPr/>
            <p:nvPr/>
          </p:nvSpPr>
          <p:spPr>
            <a:xfrm>
              <a:off x="2617560" y="3342600"/>
              <a:ext cx="19584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77">
                  <a:moveTo>
                    <a:pt x="517" y="31"/>
                  </a:moveTo>
                  <a:cubicBezTo>
                    <a:pt x="530" y="31"/>
                    <a:pt x="545" y="31"/>
                    <a:pt x="545" y="15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5"/>
                  </a:cubicBezTo>
                  <a:cubicBezTo>
                    <a:pt x="0" y="31"/>
                    <a:pt x="15" y="31"/>
                    <a:pt x="28" y="31"/>
                  </a:cubicBezTo>
                  <a:close/>
                  <a:moveTo>
                    <a:pt x="519" y="177"/>
                  </a:moveTo>
                  <a:cubicBezTo>
                    <a:pt x="530" y="177"/>
                    <a:pt x="545" y="177"/>
                    <a:pt x="545" y="161"/>
                  </a:cubicBezTo>
                  <a:cubicBezTo>
                    <a:pt x="545" y="146"/>
                    <a:pt x="530" y="146"/>
                    <a:pt x="517" y="146"/>
                  </a:cubicBezTo>
                  <a:lnTo>
                    <a:pt x="28" y="146"/>
                  </a:lnTo>
                  <a:cubicBezTo>
                    <a:pt x="15" y="146"/>
                    <a:pt x="0" y="146"/>
                    <a:pt x="0" y="161"/>
                  </a:cubicBezTo>
                  <a:cubicBezTo>
                    <a:pt x="0" y="177"/>
                    <a:pt x="15" y="177"/>
                    <a:pt x="28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203638C-7DBD-A44C-9BE5-428ABA6739A2}"/>
                </a:ext>
              </a:extLst>
            </p:cNvPr>
            <p:cNvSpPr/>
            <p:nvPr/>
          </p:nvSpPr>
          <p:spPr>
            <a:xfrm>
              <a:off x="2919959" y="3322439"/>
              <a:ext cx="22968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31">
                  <a:moveTo>
                    <a:pt x="63" y="73"/>
                  </a:moveTo>
                  <a:lnTo>
                    <a:pt x="63" y="275"/>
                  </a:lnTo>
                  <a:cubicBezTo>
                    <a:pt x="63" y="307"/>
                    <a:pt x="56" y="307"/>
                    <a:pt x="0" y="307"/>
                  </a:cubicBezTo>
                  <a:lnTo>
                    <a:pt x="0" y="331"/>
                  </a:lnTo>
                  <a:cubicBezTo>
                    <a:pt x="28" y="331"/>
                    <a:pt x="71" y="329"/>
                    <a:pt x="93" y="329"/>
                  </a:cubicBezTo>
                  <a:cubicBezTo>
                    <a:pt x="113" y="329"/>
                    <a:pt x="156" y="331"/>
                    <a:pt x="184" y="331"/>
                  </a:cubicBezTo>
                  <a:lnTo>
                    <a:pt x="184" y="307"/>
                  </a:lnTo>
                  <a:cubicBezTo>
                    <a:pt x="130" y="307"/>
                    <a:pt x="121" y="307"/>
                    <a:pt x="121" y="275"/>
                  </a:cubicBezTo>
                  <a:lnTo>
                    <a:pt x="121" y="136"/>
                  </a:lnTo>
                  <a:cubicBezTo>
                    <a:pt x="121" y="58"/>
                    <a:pt x="178" y="17"/>
                    <a:pt x="230" y="17"/>
                  </a:cubicBezTo>
                  <a:cubicBezTo>
                    <a:pt x="283" y="17"/>
                    <a:pt x="292" y="58"/>
                    <a:pt x="292" y="100"/>
                  </a:cubicBezTo>
                  <a:lnTo>
                    <a:pt x="292" y="275"/>
                  </a:lnTo>
                  <a:cubicBezTo>
                    <a:pt x="292" y="307"/>
                    <a:pt x="283" y="307"/>
                    <a:pt x="229" y="307"/>
                  </a:cubicBezTo>
                  <a:lnTo>
                    <a:pt x="229" y="331"/>
                  </a:lnTo>
                  <a:cubicBezTo>
                    <a:pt x="257" y="331"/>
                    <a:pt x="297" y="329"/>
                    <a:pt x="320" y="329"/>
                  </a:cubicBezTo>
                  <a:cubicBezTo>
                    <a:pt x="342" y="329"/>
                    <a:pt x="385" y="331"/>
                    <a:pt x="413" y="331"/>
                  </a:cubicBezTo>
                  <a:lnTo>
                    <a:pt x="413" y="307"/>
                  </a:lnTo>
                  <a:cubicBezTo>
                    <a:pt x="357" y="307"/>
                    <a:pt x="348" y="307"/>
                    <a:pt x="348" y="275"/>
                  </a:cubicBezTo>
                  <a:lnTo>
                    <a:pt x="348" y="136"/>
                  </a:lnTo>
                  <a:cubicBezTo>
                    <a:pt x="348" y="58"/>
                    <a:pt x="407" y="17"/>
                    <a:pt x="459" y="17"/>
                  </a:cubicBezTo>
                  <a:cubicBezTo>
                    <a:pt x="511" y="17"/>
                    <a:pt x="519" y="58"/>
                    <a:pt x="519" y="100"/>
                  </a:cubicBezTo>
                  <a:lnTo>
                    <a:pt x="519" y="275"/>
                  </a:lnTo>
                  <a:cubicBezTo>
                    <a:pt x="519" y="307"/>
                    <a:pt x="511" y="307"/>
                    <a:pt x="455" y="307"/>
                  </a:cubicBezTo>
                  <a:lnTo>
                    <a:pt x="455" y="331"/>
                  </a:lnTo>
                  <a:cubicBezTo>
                    <a:pt x="483" y="331"/>
                    <a:pt x="526" y="329"/>
                    <a:pt x="548" y="329"/>
                  </a:cubicBezTo>
                  <a:cubicBezTo>
                    <a:pt x="569" y="329"/>
                    <a:pt x="612" y="331"/>
                    <a:pt x="639" y="331"/>
                  </a:cubicBezTo>
                  <a:lnTo>
                    <a:pt x="639" y="307"/>
                  </a:lnTo>
                  <a:cubicBezTo>
                    <a:pt x="597" y="307"/>
                    <a:pt x="576" y="307"/>
                    <a:pt x="576" y="285"/>
                  </a:cubicBezTo>
                  <a:lnTo>
                    <a:pt x="576" y="143"/>
                  </a:lnTo>
                  <a:cubicBezTo>
                    <a:pt x="576" y="78"/>
                    <a:pt x="576" y="54"/>
                    <a:pt x="550" y="27"/>
                  </a:cubicBezTo>
                  <a:cubicBezTo>
                    <a:pt x="539" y="15"/>
                    <a:pt x="511" y="0"/>
                    <a:pt x="465" y="0"/>
                  </a:cubicBezTo>
                  <a:cubicBezTo>
                    <a:pt x="396" y="0"/>
                    <a:pt x="359" y="44"/>
                    <a:pt x="346" y="73"/>
                  </a:cubicBezTo>
                  <a:cubicBezTo>
                    <a:pt x="335" y="8"/>
                    <a:pt x="273" y="0"/>
                    <a:pt x="236" y="0"/>
                  </a:cubicBezTo>
                  <a:cubicBezTo>
                    <a:pt x="177" y="0"/>
                    <a:pt x="138" y="32"/>
                    <a:pt x="115" y="78"/>
                  </a:cubicBezTo>
                  <a:lnTo>
                    <a:pt x="115" y="0"/>
                  </a:lnTo>
                  <a:lnTo>
                    <a:pt x="0" y="8"/>
                  </a:lnTo>
                  <a:lnTo>
                    <a:pt x="0" y="32"/>
                  </a:lnTo>
                  <a:cubicBezTo>
                    <a:pt x="58" y="32"/>
                    <a:pt x="63" y="37"/>
                    <a:pt x="6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3524467-8F6D-5A44-9214-B90471544F5A}"/>
                </a:ext>
              </a:extLst>
            </p:cNvPr>
            <p:cNvSpPr/>
            <p:nvPr/>
          </p:nvSpPr>
          <p:spPr>
            <a:xfrm>
              <a:off x="3166919" y="3320639"/>
              <a:ext cx="13284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45">
                  <a:moveTo>
                    <a:pt x="238" y="279"/>
                  </a:moveTo>
                  <a:cubicBezTo>
                    <a:pt x="242" y="309"/>
                    <a:pt x="264" y="340"/>
                    <a:pt x="303" y="340"/>
                  </a:cubicBezTo>
                  <a:cubicBezTo>
                    <a:pt x="320" y="340"/>
                    <a:pt x="370" y="329"/>
                    <a:pt x="370" y="268"/>
                  </a:cubicBezTo>
                  <a:lnTo>
                    <a:pt x="370" y="228"/>
                  </a:lnTo>
                  <a:lnTo>
                    <a:pt x="349" y="228"/>
                  </a:lnTo>
                  <a:lnTo>
                    <a:pt x="349" y="268"/>
                  </a:lnTo>
                  <a:cubicBezTo>
                    <a:pt x="349" y="312"/>
                    <a:pt x="329" y="318"/>
                    <a:pt x="320" y="318"/>
                  </a:cubicBezTo>
                  <a:cubicBezTo>
                    <a:pt x="294" y="318"/>
                    <a:pt x="290" y="284"/>
                    <a:pt x="290" y="280"/>
                  </a:cubicBezTo>
                  <a:lnTo>
                    <a:pt x="290" y="129"/>
                  </a:lnTo>
                  <a:cubicBezTo>
                    <a:pt x="290" y="98"/>
                    <a:pt x="290" y="70"/>
                    <a:pt x="260" y="41"/>
                  </a:cubicBezTo>
                  <a:cubicBezTo>
                    <a:pt x="229" y="12"/>
                    <a:pt x="188" y="0"/>
                    <a:pt x="147" y="0"/>
                  </a:cubicBezTo>
                  <a:cubicBezTo>
                    <a:pt x="80" y="0"/>
                    <a:pt x="24" y="36"/>
                    <a:pt x="24" y="85"/>
                  </a:cubicBezTo>
                  <a:cubicBezTo>
                    <a:pt x="24" y="107"/>
                    <a:pt x="41" y="121"/>
                    <a:pt x="61" y="121"/>
                  </a:cubicBezTo>
                  <a:cubicBezTo>
                    <a:pt x="84" y="121"/>
                    <a:pt x="99" y="105"/>
                    <a:pt x="99" y="85"/>
                  </a:cubicBezTo>
                  <a:cubicBezTo>
                    <a:pt x="99" y="76"/>
                    <a:pt x="95" y="51"/>
                    <a:pt x="58" y="51"/>
                  </a:cubicBezTo>
                  <a:cubicBezTo>
                    <a:pt x="80" y="25"/>
                    <a:pt x="119" y="17"/>
                    <a:pt x="147" y="17"/>
                  </a:cubicBezTo>
                  <a:cubicBezTo>
                    <a:pt x="186" y="17"/>
                    <a:pt x="232" y="46"/>
                    <a:pt x="232" y="112"/>
                  </a:cubicBezTo>
                  <a:lnTo>
                    <a:pt x="232" y="141"/>
                  </a:lnTo>
                  <a:cubicBezTo>
                    <a:pt x="191" y="143"/>
                    <a:pt x="134" y="144"/>
                    <a:pt x="82" y="166"/>
                  </a:cubicBezTo>
                  <a:cubicBezTo>
                    <a:pt x="20" y="192"/>
                    <a:pt x="0" y="231"/>
                    <a:pt x="0" y="265"/>
                  </a:cubicBezTo>
                  <a:cubicBezTo>
                    <a:pt x="0" y="326"/>
                    <a:pt x="80" y="345"/>
                    <a:pt x="132" y="345"/>
                  </a:cubicBezTo>
                  <a:cubicBezTo>
                    <a:pt x="186" y="345"/>
                    <a:pt x="223" y="314"/>
                    <a:pt x="238" y="279"/>
                  </a:cubicBezTo>
                  <a:close/>
                  <a:moveTo>
                    <a:pt x="232" y="156"/>
                  </a:moveTo>
                  <a:lnTo>
                    <a:pt x="232" y="231"/>
                  </a:lnTo>
                  <a:cubicBezTo>
                    <a:pt x="232" y="302"/>
                    <a:pt x="175" y="328"/>
                    <a:pt x="138" y="328"/>
                  </a:cubicBezTo>
                  <a:cubicBezTo>
                    <a:pt x="97" y="328"/>
                    <a:pt x="63" y="301"/>
                    <a:pt x="63" y="263"/>
                  </a:cubicBezTo>
                  <a:cubicBezTo>
                    <a:pt x="63" y="222"/>
                    <a:pt x="99" y="160"/>
                    <a:pt x="232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A415ECF-543D-7F45-B2D8-71889D0469F3}"/>
                </a:ext>
              </a:extLst>
            </p:cNvPr>
            <p:cNvSpPr/>
            <p:nvPr/>
          </p:nvSpPr>
          <p:spPr>
            <a:xfrm>
              <a:off x="3304079" y="3325679"/>
              <a:ext cx="148320" cy="11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23">
                  <a:moveTo>
                    <a:pt x="225" y="148"/>
                  </a:moveTo>
                  <a:cubicBezTo>
                    <a:pt x="251" y="119"/>
                    <a:pt x="281" y="82"/>
                    <a:pt x="301" y="63"/>
                  </a:cubicBezTo>
                  <a:cubicBezTo>
                    <a:pt x="327" y="36"/>
                    <a:pt x="361" y="24"/>
                    <a:pt x="398" y="24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4"/>
                  </a:lnTo>
                  <a:cubicBezTo>
                    <a:pt x="270" y="25"/>
                    <a:pt x="277" y="34"/>
                    <a:pt x="277" y="46"/>
                  </a:cubicBezTo>
                  <a:cubicBezTo>
                    <a:pt x="277" y="58"/>
                    <a:pt x="268" y="68"/>
                    <a:pt x="264" y="73"/>
                  </a:cubicBezTo>
                  <a:lnTo>
                    <a:pt x="214" y="131"/>
                  </a:lnTo>
                  <a:lnTo>
                    <a:pt x="149" y="56"/>
                  </a:lnTo>
                  <a:cubicBezTo>
                    <a:pt x="141" y="48"/>
                    <a:pt x="141" y="46"/>
                    <a:pt x="141" y="42"/>
                  </a:cubicBezTo>
                  <a:cubicBezTo>
                    <a:pt x="141" y="31"/>
                    <a:pt x="154" y="24"/>
                    <a:pt x="171" y="24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4"/>
                  </a:lnTo>
                  <a:cubicBezTo>
                    <a:pt x="61" y="24"/>
                    <a:pt x="63" y="24"/>
                    <a:pt x="100" y="70"/>
                  </a:cubicBezTo>
                  <a:lnTo>
                    <a:pt x="182" y="166"/>
                  </a:lnTo>
                  <a:lnTo>
                    <a:pt x="104" y="255"/>
                  </a:lnTo>
                  <a:cubicBezTo>
                    <a:pt x="65" y="299"/>
                    <a:pt x="17" y="301"/>
                    <a:pt x="0" y="301"/>
                  </a:cubicBezTo>
                  <a:lnTo>
                    <a:pt x="0" y="323"/>
                  </a:lnTo>
                  <a:cubicBezTo>
                    <a:pt x="20" y="321"/>
                    <a:pt x="46" y="321"/>
                    <a:pt x="69" y="321"/>
                  </a:cubicBezTo>
                  <a:cubicBezTo>
                    <a:pt x="91" y="321"/>
                    <a:pt x="126" y="323"/>
                    <a:pt x="147" y="323"/>
                  </a:cubicBezTo>
                  <a:lnTo>
                    <a:pt x="147" y="301"/>
                  </a:lnTo>
                  <a:cubicBezTo>
                    <a:pt x="128" y="297"/>
                    <a:pt x="123" y="289"/>
                    <a:pt x="123" y="277"/>
                  </a:cubicBezTo>
                  <a:cubicBezTo>
                    <a:pt x="123" y="260"/>
                    <a:pt x="147" y="236"/>
                    <a:pt x="195" y="182"/>
                  </a:cubicBezTo>
                  <a:lnTo>
                    <a:pt x="258" y="256"/>
                  </a:lnTo>
                  <a:cubicBezTo>
                    <a:pt x="266" y="265"/>
                    <a:pt x="275" y="277"/>
                    <a:pt x="275" y="282"/>
                  </a:cubicBezTo>
                  <a:cubicBezTo>
                    <a:pt x="275" y="289"/>
                    <a:pt x="268" y="299"/>
                    <a:pt x="245" y="301"/>
                  </a:cubicBezTo>
                  <a:lnTo>
                    <a:pt x="245" y="323"/>
                  </a:lnTo>
                  <a:cubicBezTo>
                    <a:pt x="271" y="323"/>
                    <a:pt x="316" y="321"/>
                    <a:pt x="335" y="321"/>
                  </a:cubicBezTo>
                  <a:cubicBezTo>
                    <a:pt x="357" y="321"/>
                    <a:pt x="388" y="321"/>
                    <a:pt x="413" y="323"/>
                  </a:cubicBezTo>
                  <a:lnTo>
                    <a:pt x="413" y="301"/>
                  </a:lnTo>
                  <a:cubicBezTo>
                    <a:pt x="370" y="301"/>
                    <a:pt x="355" y="299"/>
                    <a:pt x="336" y="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E98D68A-EC40-994D-8E23-E2FA99A16B6E}"/>
                </a:ext>
              </a:extLst>
            </p:cNvPr>
            <p:cNvSpPr/>
            <p:nvPr/>
          </p:nvSpPr>
          <p:spPr>
            <a:xfrm>
              <a:off x="3132720" y="3519360"/>
              <a:ext cx="105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38">
                  <a:moveTo>
                    <a:pt x="208" y="31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75"/>
                    <a:pt x="0" y="149"/>
                  </a:cubicBezTo>
                  <a:cubicBezTo>
                    <a:pt x="0" y="200"/>
                    <a:pt x="37" y="238"/>
                    <a:pt x="87" y="238"/>
                  </a:cubicBezTo>
                  <a:cubicBezTo>
                    <a:pt x="117" y="238"/>
                    <a:pt x="145" y="221"/>
                    <a:pt x="169" y="200"/>
                  </a:cubicBezTo>
                  <a:cubicBezTo>
                    <a:pt x="180" y="233"/>
                    <a:pt x="212" y="238"/>
                    <a:pt x="229" y="238"/>
                  </a:cubicBezTo>
                  <a:cubicBezTo>
                    <a:pt x="249" y="238"/>
                    <a:pt x="262" y="226"/>
                    <a:pt x="273" y="209"/>
                  </a:cubicBezTo>
                  <a:cubicBezTo>
                    <a:pt x="286" y="188"/>
                    <a:pt x="294" y="160"/>
                    <a:pt x="294" y="156"/>
                  </a:cubicBezTo>
                  <a:cubicBezTo>
                    <a:pt x="294" y="149"/>
                    <a:pt x="286" y="149"/>
                    <a:pt x="284" y="149"/>
                  </a:cubicBezTo>
                  <a:cubicBezTo>
                    <a:pt x="277" y="149"/>
                    <a:pt x="275" y="153"/>
                    <a:pt x="271" y="166"/>
                  </a:cubicBezTo>
                  <a:cubicBezTo>
                    <a:pt x="264" y="192"/>
                    <a:pt x="253" y="222"/>
                    <a:pt x="229" y="222"/>
                  </a:cubicBezTo>
                  <a:cubicBezTo>
                    <a:pt x="214" y="222"/>
                    <a:pt x="210" y="211"/>
                    <a:pt x="210" y="197"/>
                  </a:cubicBezTo>
                  <a:cubicBezTo>
                    <a:pt x="210" y="188"/>
                    <a:pt x="216" y="168"/>
                    <a:pt x="219" y="155"/>
                  </a:cubicBezTo>
                  <a:cubicBezTo>
                    <a:pt x="223" y="141"/>
                    <a:pt x="229" y="119"/>
                    <a:pt x="232" y="107"/>
                  </a:cubicBezTo>
                  <a:lnTo>
                    <a:pt x="243" y="68"/>
                  </a:lnTo>
                  <a:cubicBezTo>
                    <a:pt x="247" y="54"/>
                    <a:pt x="253" y="29"/>
                    <a:pt x="253" y="27"/>
                  </a:cubicBezTo>
                  <a:cubicBezTo>
                    <a:pt x="253" y="15"/>
                    <a:pt x="243" y="10"/>
                    <a:pt x="234" y="10"/>
                  </a:cubicBezTo>
                  <a:cubicBezTo>
                    <a:pt x="225" y="10"/>
                    <a:pt x="212" y="17"/>
                    <a:pt x="208" y="31"/>
                  </a:cubicBezTo>
                  <a:close/>
                  <a:moveTo>
                    <a:pt x="171" y="166"/>
                  </a:moveTo>
                  <a:cubicBezTo>
                    <a:pt x="167" y="182"/>
                    <a:pt x="154" y="192"/>
                    <a:pt x="141" y="202"/>
                  </a:cubicBezTo>
                  <a:cubicBezTo>
                    <a:pt x="136" y="205"/>
                    <a:pt x="113" y="222"/>
                    <a:pt x="89" y="222"/>
                  </a:cubicBezTo>
                  <a:cubicBezTo>
                    <a:pt x="67" y="222"/>
                    <a:pt x="46" y="209"/>
                    <a:pt x="46" y="172"/>
                  </a:cubicBezTo>
                  <a:cubicBezTo>
                    <a:pt x="46" y="144"/>
                    <a:pt x="63" y="85"/>
                    <a:pt x="76" y="65"/>
                  </a:cubicBezTo>
                  <a:cubicBezTo>
                    <a:pt x="102" y="22"/>
                    <a:pt x="132" y="15"/>
                    <a:pt x="149" y="15"/>
                  </a:cubicBezTo>
                  <a:cubicBezTo>
                    <a:pt x="188" y="15"/>
                    <a:pt x="199" y="54"/>
                    <a:pt x="199" y="61"/>
                  </a:cubicBezTo>
                  <a:cubicBezTo>
                    <a:pt x="199" y="63"/>
                    <a:pt x="199" y="66"/>
                    <a:pt x="19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1D98F10-2E1C-3645-BF5F-ED05EA77C55D}"/>
                </a:ext>
              </a:extLst>
            </p:cNvPr>
            <p:cNvSpPr/>
            <p:nvPr/>
          </p:nvSpPr>
          <p:spPr>
            <a:xfrm>
              <a:off x="3522960" y="3186360"/>
              <a:ext cx="39168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046">
                  <a:moveTo>
                    <a:pt x="991" y="1046"/>
                  </a:moveTo>
                  <a:lnTo>
                    <a:pt x="1089" y="807"/>
                  </a:lnTo>
                  <a:lnTo>
                    <a:pt x="1069" y="807"/>
                  </a:lnTo>
                  <a:cubicBezTo>
                    <a:pt x="1037" y="885"/>
                    <a:pt x="950" y="936"/>
                    <a:pt x="855" y="958"/>
                  </a:cubicBezTo>
                  <a:cubicBezTo>
                    <a:pt x="838" y="961"/>
                    <a:pt x="758" y="982"/>
                    <a:pt x="600" y="982"/>
                  </a:cubicBezTo>
                  <a:lnTo>
                    <a:pt x="108" y="982"/>
                  </a:lnTo>
                  <a:lnTo>
                    <a:pt x="524" y="535"/>
                  </a:lnTo>
                  <a:cubicBezTo>
                    <a:pt x="530" y="530"/>
                    <a:pt x="532" y="526"/>
                    <a:pt x="532" y="523"/>
                  </a:cubicBezTo>
                  <a:cubicBezTo>
                    <a:pt x="532" y="521"/>
                    <a:pt x="532" y="520"/>
                    <a:pt x="526" y="511"/>
                  </a:cubicBezTo>
                  <a:lnTo>
                    <a:pt x="145" y="36"/>
                  </a:lnTo>
                  <a:lnTo>
                    <a:pt x="593" y="36"/>
                  </a:lnTo>
                  <a:cubicBezTo>
                    <a:pt x="703" y="36"/>
                    <a:pt x="777" y="46"/>
                    <a:pt x="784" y="48"/>
                  </a:cubicBezTo>
                  <a:cubicBezTo>
                    <a:pt x="829" y="54"/>
                    <a:pt x="900" y="66"/>
                    <a:pt x="965" y="104"/>
                  </a:cubicBezTo>
                  <a:cubicBezTo>
                    <a:pt x="985" y="115"/>
                    <a:pt x="1041" y="149"/>
                    <a:pt x="1069" y="211"/>
                  </a:cubicBezTo>
                  <a:lnTo>
                    <a:pt x="1089" y="211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2"/>
                    <a:pt x="0" y="31"/>
                  </a:cubicBezTo>
                  <a:lnTo>
                    <a:pt x="433" y="571"/>
                  </a:lnTo>
                  <a:lnTo>
                    <a:pt x="9" y="1024"/>
                  </a:lnTo>
                  <a:cubicBezTo>
                    <a:pt x="0" y="1034"/>
                    <a:pt x="0" y="1038"/>
                    <a:pt x="0" y="1038"/>
                  </a:cubicBezTo>
                  <a:cubicBezTo>
                    <a:pt x="0" y="1046"/>
                    <a:pt x="7" y="1046"/>
                    <a:pt x="22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52CACEE-6CF9-904F-8714-19A747462D7C}"/>
                </a:ext>
              </a:extLst>
            </p:cNvPr>
            <p:cNvSpPr/>
            <p:nvPr/>
          </p:nvSpPr>
          <p:spPr>
            <a:xfrm>
              <a:off x="3545640" y="3678840"/>
              <a:ext cx="824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38">
                  <a:moveTo>
                    <a:pt x="208" y="34"/>
                  </a:moveTo>
                  <a:cubicBezTo>
                    <a:pt x="193" y="37"/>
                    <a:pt x="184" y="48"/>
                    <a:pt x="184" y="59"/>
                  </a:cubicBezTo>
                  <a:cubicBezTo>
                    <a:pt x="184" y="71"/>
                    <a:pt x="195" y="76"/>
                    <a:pt x="203" y="76"/>
                  </a:cubicBezTo>
                  <a:cubicBezTo>
                    <a:pt x="208" y="76"/>
                    <a:pt x="230" y="73"/>
                    <a:pt x="230" y="46"/>
                  </a:cubicBezTo>
                  <a:cubicBezTo>
                    <a:pt x="230" y="12"/>
                    <a:pt x="188" y="0"/>
                    <a:pt x="152" y="0"/>
                  </a:cubicBezTo>
                  <a:cubicBezTo>
                    <a:pt x="63" y="0"/>
                    <a:pt x="46" y="61"/>
                    <a:pt x="46" y="76"/>
                  </a:cubicBezTo>
                  <a:cubicBezTo>
                    <a:pt x="46" y="97"/>
                    <a:pt x="59" y="109"/>
                    <a:pt x="67" y="115"/>
                  </a:cubicBezTo>
                  <a:cubicBezTo>
                    <a:pt x="82" y="126"/>
                    <a:pt x="93" y="127"/>
                    <a:pt x="132" y="134"/>
                  </a:cubicBezTo>
                  <a:cubicBezTo>
                    <a:pt x="145" y="136"/>
                    <a:pt x="182" y="143"/>
                    <a:pt x="182" y="168"/>
                  </a:cubicBezTo>
                  <a:cubicBezTo>
                    <a:pt x="182" y="178"/>
                    <a:pt x="175" y="197"/>
                    <a:pt x="151" y="211"/>
                  </a:cubicBezTo>
                  <a:cubicBezTo>
                    <a:pt x="128" y="222"/>
                    <a:pt x="100" y="222"/>
                    <a:pt x="93" y="222"/>
                  </a:cubicBezTo>
                  <a:cubicBezTo>
                    <a:pt x="71" y="222"/>
                    <a:pt x="37" y="217"/>
                    <a:pt x="24" y="200"/>
                  </a:cubicBezTo>
                  <a:cubicBezTo>
                    <a:pt x="43" y="199"/>
                    <a:pt x="56" y="185"/>
                    <a:pt x="56" y="170"/>
                  </a:cubicBezTo>
                  <a:cubicBezTo>
                    <a:pt x="56" y="158"/>
                    <a:pt x="45" y="151"/>
                    <a:pt x="33" y="151"/>
                  </a:cubicBezTo>
                  <a:cubicBezTo>
                    <a:pt x="17" y="151"/>
                    <a:pt x="0" y="163"/>
                    <a:pt x="0" y="187"/>
                  </a:cubicBezTo>
                  <a:cubicBezTo>
                    <a:pt x="0" y="217"/>
                    <a:pt x="37" y="238"/>
                    <a:pt x="93" y="238"/>
                  </a:cubicBezTo>
                  <a:cubicBezTo>
                    <a:pt x="199" y="238"/>
                    <a:pt x="219" y="172"/>
                    <a:pt x="219" y="151"/>
                  </a:cubicBezTo>
                  <a:cubicBezTo>
                    <a:pt x="219" y="102"/>
                    <a:pt x="160" y="93"/>
                    <a:pt x="139" y="88"/>
                  </a:cubicBezTo>
                  <a:cubicBezTo>
                    <a:pt x="134" y="88"/>
                    <a:pt x="119" y="85"/>
                    <a:pt x="115" y="85"/>
                  </a:cubicBezTo>
                  <a:cubicBezTo>
                    <a:pt x="95" y="82"/>
                    <a:pt x="84" y="70"/>
                    <a:pt x="84" y="58"/>
                  </a:cubicBezTo>
                  <a:cubicBezTo>
                    <a:pt x="84" y="46"/>
                    <a:pt x="95" y="32"/>
                    <a:pt x="108" y="25"/>
                  </a:cubicBezTo>
                  <a:cubicBezTo>
                    <a:pt x="123" y="15"/>
                    <a:pt x="143" y="15"/>
                    <a:pt x="152" y="15"/>
                  </a:cubicBezTo>
                  <a:cubicBezTo>
                    <a:pt x="165" y="15"/>
                    <a:pt x="195" y="17"/>
                    <a:pt x="20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6DB9C4-7834-B045-A1DB-91164C060431}"/>
                </a:ext>
              </a:extLst>
            </p:cNvPr>
            <p:cNvSpPr/>
            <p:nvPr/>
          </p:nvSpPr>
          <p:spPr>
            <a:xfrm>
              <a:off x="3654720" y="3633120"/>
              <a:ext cx="410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195">
                  <a:moveTo>
                    <a:pt x="112" y="36"/>
                  </a:moveTo>
                  <a:cubicBezTo>
                    <a:pt x="112" y="36"/>
                    <a:pt x="115" y="27"/>
                    <a:pt x="115" y="22"/>
                  </a:cubicBezTo>
                  <a:cubicBezTo>
                    <a:pt x="115" y="8"/>
                    <a:pt x="102" y="0"/>
                    <a:pt x="89" y="0"/>
                  </a:cubicBezTo>
                  <a:cubicBezTo>
                    <a:pt x="72" y="0"/>
                    <a:pt x="67" y="12"/>
                    <a:pt x="65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7" y="195"/>
                    <a:pt x="19" y="195"/>
                  </a:cubicBezTo>
                  <a:cubicBezTo>
                    <a:pt x="22" y="195"/>
                    <a:pt x="22" y="194"/>
                    <a:pt x="24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4E2FB8A-DCCD-3646-BCBF-2FFE035E2249}"/>
                </a:ext>
              </a:extLst>
            </p:cNvPr>
            <p:cNvSpPr/>
            <p:nvPr/>
          </p:nvSpPr>
          <p:spPr>
            <a:xfrm>
              <a:off x="3744000" y="3740760"/>
              <a:ext cx="2628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63">
                  <a:moveTo>
                    <a:pt x="58" y="53"/>
                  </a:moveTo>
                  <a:cubicBezTo>
                    <a:pt x="58" y="82"/>
                    <a:pt x="52" y="115"/>
                    <a:pt x="13" y="149"/>
                  </a:cubicBezTo>
                  <a:cubicBezTo>
                    <a:pt x="9" y="151"/>
                    <a:pt x="7" y="153"/>
                    <a:pt x="7" y="155"/>
                  </a:cubicBezTo>
                  <a:cubicBezTo>
                    <a:pt x="7" y="160"/>
                    <a:pt x="13" y="163"/>
                    <a:pt x="17" y="163"/>
                  </a:cubicBezTo>
                  <a:cubicBezTo>
                    <a:pt x="24" y="163"/>
                    <a:pt x="74" y="121"/>
                    <a:pt x="74" y="58"/>
                  </a:cubicBezTo>
                  <a:cubicBezTo>
                    <a:pt x="74" y="25"/>
                    <a:pt x="61" y="0"/>
                    <a:pt x="33" y="0"/>
                  </a:cubicBezTo>
                  <a:cubicBezTo>
                    <a:pt x="15" y="0"/>
                    <a:pt x="0" y="14"/>
                    <a:pt x="0" y="31"/>
                  </a:cubicBezTo>
                  <a:cubicBezTo>
                    <a:pt x="0" y="48"/>
                    <a:pt x="13" y="61"/>
                    <a:pt x="33" y="61"/>
                  </a:cubicBezTo>
                  <a:cubicBezTo>
                    <a:pt x="48" y="61"/>
                    <a:pt x="58" y="53"/>
                    <a:pt x="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5A3E9B9-4A21-644F-9ECF-D278971FE08F}"/>
                </a:ext>
              </a:extLst>
            </p:cNvPr>
            <p:cNvSpPr/>
            <p:nvPr/>
          </p:nvSpPr>
          <p:spPr>
            <a:xfrm>
              <a:off x="3800160" y="3678840"/>
              <a:ext cx="9612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38">
                  <a:moveTo>
                    <a:pt x="108" y="126"/>
                  </a:moveTo>
                  <a:cubicBezTo>
                    <a:pt x="110" y="122"/>
                    <a:pt x="123" y="75"/>
                    <a:pt x="123" y="73"/>
                  </a:cubicBezTo>
                  <a:cubicBezTo>
                    <a:pt x="125" y="68"/>
                    <a:pt x="141" y="42"/>
                    <a:pt x="160" y="29"/>
                  </a:cubicBezTo>
                  <a:cubicBezTo>
                    <a:pt x="165" y="25"/>
                    <a:pt x="182" y="15"/>
                    <a:pt x="206" y="15"/>
                  </a:cubicBezTo>
                  <a:cubicBezTo>
                    <a:pt x="212" y="15"/>
                    <a:pt x="227" y="15"/>
                    <a:pt x="238" y="22"/>
                  </a:cubicBezTo>
                  <a:cubicBezTo>
                    <a:pt x="219" y="27"/>
                    <a:pt x="212" y="41"/>
                    <a:pt x="212" y="51"/>
                  </a:cubicBezTo>
                  <a:cubicBezTo>
                    <a:pt x="212" y="63"/>
                    <a:pt x="223" y="71"/>
                    <a:pt x="236" y="71"/>
                  </a:cubicBezTo>
                  <a:cubicBezTo>
                    <a:pt x="249" y="71"/>
                    <a:pt x="268" y="61"/>
                    <a:pt x="268" y="39"/>
                  </a:cubicBezTo>
                  <a:cubicBezTo>
                    <a:pt x="268" y="12"/>
                    <a:pt x="236" y="0"/>
                    <a:pt x="206" y="0"/>
                  </a:cubicBezTo>
                  <a:cubicBezTo>
                    <a:pt x="177" y="0"/>
                    <a:pt x="151" y="12"/>
                    <a:pt x="126" y="37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2"/>
                    <a:pt x="20" y="27"/>
                  </a:cubicBezTo>
                  <a:cubicBezTo>
                    <a:pt x="7" y="48"/>
                    <a:pt x="0" y="78"/>
                    <a:pt x="0" y="80"/>
                  </a:cubicBezTo>
                  <a:cubicBezTo>
                    <a:pt x="0" y="87"/>
                    <a:pt x="7" y="87"/>
                    <a:pt x="9" y="87"/>
                  </a:cubicBezTo>
                  <a:cubicBezTo>
                    <a:pt x="19" y="87"/>
                    <a:pt x="19" y="85"/>
                    <a:pt x="22" y="71"/>
                  </a:cubicBezTo>
                  <a:cubicBezTo>
                    <a:pt x="32" y="39"/>
                    <a:pt x="43" y="15"/>
                    <a:pt x="65" y="15"/>
                  </a:cubicBezTo>
                  <a:cubicBezTo>
                    <a:pt x="80" y="15"/>
                    <a:pt x="84" y="25"/>
                    <a:pt x="84" y="41"/>
                  </a:cubicBezTo>
                  <a:cubicBezTo>
                    <a:pt x="84" y="51"/>
                    <a:pt x="78" y="70"/>
                    <a:pt x="74" y="85"/>
                  </a:cubicBezTo>
                  <a:cubicBezTo>
                    <a:pt x="71" y="98"/>
                    <a:pt x="65" y="121"/>
                    <a:pt x="61" y="131"/>
                  </a:cubicBezTo>
                  <a:lnTo>
                    <a:pt x="43" y="199"/>
                  </a:lnTo>
                  <a:cubicBezTo>
                    <a:pt x="41" y="205"/>
                    <a:pt x="37" y="219"/>
                    <a:pt x="37" y="221"/>
                  </a:cubicBezTo>
                  <a:cubicBezTo>
                    <a:pt x="37" y="233"/>
                    <a:pt x="48" y="238"/>
                    <a:pt x="58" y="238"/>
                  </a:cubicBezTo>
                  <a:cubicBezTo>
                    <a:pt x="65" y="238"/>
                    <a:pt x="78" y="233"/>
                    <a:pt x="82" y="222"/>
                  </a:cubicBezTo>
                  <a:cubicBezTo>
                    <a:pt x="84" y="219"/>
                    <a:pt x="89" y="195"/>
                    <a:pt x="9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17B79AE-AD61-AA45-AFCC-319A2F9D3A95}"/>
                </a:ext>
              </a:extLst>
            </p:cNvPr>
            <p:cNvSpPr/>
            <p:nvPr/>
          </p:nvSpPr>
          <p:spPr>
            <a:xfrm>
              <a:off x="3970800" y="3322439"/>
              <a:ext cx="1537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475">
                  <a:moveTo>
                    <a:pt x="63" y="423"/>
                  </a:moveTo>
                  <a:cubicBezTo>
                    <a:pt x="56" y="448"/>
                    <a:pt x="56" y="453"/>
                    <a:pt x="19" y="453"/>
                  </a:cubicBezTo>
                  <a:cubicBezTo>
                    <a:pt x="9" y="453"/>
                    <a:pt x="0" y="453"/>
                    <a:pt x="0" y="467"/>
                  </a:cubicBezTo>
                  <a:cubicBezTo>
                    <a:pt x="0" y="474"/>
                    <a:pt x="4" y="475"/>
                    <a:pt x="11" y="475"/>
                  </a:cubicBezTo>
                  <a:cubicBezTo>
                    <a:pt x="33" y="475"/>
                    <a:pt x="56" y="474"/>
                    <a:pt x="80" y="474"/>
                  </a:cubicBezTo>
                  <a:cubicBezTo>
                    <a:pt x="106" y="474"/>
                    <a:pt x="134" y="475"/>
                    <a:pt x="160" y="475"/>
                  </a:cubicBezTo>
                  <a:cubicBezTo>
                    <a:pt x="165" y="475"/>
                    <a:pt x="175" y="475"/>
                    <a:pt x="175" y="462"/>
                  </a:cubicBezTo>
                  <a:cubicBezTo>
                    <a:pt x="175" y="453"/>
                    <a:pt x="167" y="453"/>
                    <a:pt x="156" y="453"/>
                  </a:cubicBezTo>
                  <a:cubicBezTo>
                    <a:pt x="115" y="453"/>
                    <a:pt x="115" y="448"/>
                    <a:pt x="115" y="442"/>
                  </a:cubicBezTo>
                  <a:cubicBezTo>
                    <a:pt x="115" y="431"/>
                    <a:pt x="149" y="311"/>
                    <a:pt x="154" y="292"/>
                  </a:cubicBezTo>
                  <a:cubicBezTo>
                    <a:pt x="165" y="312"/>
                    <a:pt x="190" y="340"/>
                    <a:pt x="230" y="340"/>
                  </a:cubicBezTo>
                  <a:cubicBezTo>
                    <a:pt x="325" y="340"/>
                    <a:pt x="428" y="229"/>
                    <a:pt x="428" y="121"/>
                  </a:cubicBezTo>
                  <a:cubicBezTo>
                    <a:pt x="428" y="49"/>
                    <a:pt x="381" y="0"/>
                    <a:pt x="320" y="0"/>
                  </a:cubicBezTo>
                  <a:cubicBezTo>
                    <a:pt x="279" y="0"/>
                    <a:pt x="238" y="27"/>
                    <a:pt x="212" y="56"/>
                  </a:cubicBezTo>
                  <a:cubicBezTo>
                    <a:pt x="203" y="15"/>
                    <a:pt x="167" y="0"/>
                    <a:pt x="138" y="0"/>
                  </a:cubicBezTo>
                  <a:cubicBezTo>
                    <a:pt x="100" y="0"/>
                    <a:pt x="84" y="29"/>
                    <a:pt x="76" y="42"/>
                  </a:cubicBezTo>
                  <a:cubicBezTo>
                    <a:pt x="63" y="68"/>
                    <a:pt x="52" y="114"/>
                    <a:pt x="52" y="115"/>
                  </a:cubicBezTo>
                  <a:cubicBezTo>
                    <a:pt x="52" y="122"/>
                    <a:pt x="59" y="122"/>
                    <a:pt x="61" y="122"/>
                  </a:cubicBezTo>
                  <a:cubicBezTo>
                    <a:pt x="71" y="122"/>
                    <a:pt x="71" y="122"/>
                    <a:pt x="76" y="105"/>
                  </a:cubicBezTo>
                  <a:cubicBezTo>
                    <a:pt x="89" y="53"/>
                    <a:pt x="106" y="17"/>
                    <a:pt x="136" y="17"/>
                  </a:cubicBezTo>
                  <a:cubicBezTo>
                    <a:pt x="149" y="17"/>
                    <a:pt x="160" y="22"/>
                    <a:pt x="160" y="51"/>
                  </a:cubicBezTo>
                  <a:cubicBezTo>
                    <a:pt x="160" y="68"/>
                    <a:pt x="158" y="76"/>
                    <a:pt x="154" y="88"/>
                  </a:cubicBezTo>
                  <a:close/>
                  <a:moveTo>
                    <a:pt x="208" y="97"/>
                  </a:moveTo>
                  <a:cubicBezTo>
                    <a:pt x="214" y="76"/>
                    <a:pt x="236" y="56"/>
                    <a:pt x="251" y="44"/>
                  </a:cubicBezTo>
                  <a:cubicBezTo>
                    <a:pt x="279" y="22"/>
                    <a:pt x="303" y="17"/>
                    <a:pt x="316" y="17"/>
                  </a:cubicBezTo>
                  <a:cubicBezTo>
                    <a:pt x="349" y="17"/>
                    <a:pt x="370" y="42"/>
                    <a:pt x="370" y="87"/>
                  </a:cubicBezTo>
                  <a:cubicBezTo>
                    <a:pt x="370" y="131"/>
                    <a:pt x="342" y="217"/>
                    <a:pt x="327" y="246"/>
                  </a:cubicBezTo>
                  <a:cubicBezTo>
                    <a:pt x="299" y="297"/>
                    <a:pt x="260" y="323"/>
                    <a:pt x="230" y="323"/>
                  </a:cubicBezTo>
                  <a:cubicBezTo>
                    <a:pt x="175" y="323"/>
                    <a:pt x="165" y="260"/>
                    <a:pt x="165" y="256"/>
                  </a:cubicBezTo>
                  <a:cubicBezTo>
                    <a:pt x="165" y="255"/>
                    <a:pt x="165" y="253"/>
                    <a:pt x="167" y="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C5EEABE-AC06-8047-B651-FDAE4F7E32DA}"/>
                </a:ext>
              </a:extLst>
            </p:cNvPr>
            <p:cNvSpPr/>
            <p:nvPr/>
          </p:nvSpPr>
          <p:spPr>
            <a:xfrm>
              <a:off x="415656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DE0045A-CFE3-C845-86F9-C7E2016541C5}"/>
                </a:ext>
              </a:extLst>
            </p:cNvPr>
            <p:cNvSpPr/>
            <p:nvPr/>
          </p:nvSpPr>
          <p:spPr>
            <a:xfrm>
              <a:off x="42562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C93A8E8-E036-4A4B-8129-BC1D200B189F}"/>
                </a:ext>
              </a:extLst>
            </p:cNvPr>
            <p:cNvSpPr/>
            <p:nvPr/>
          </p:nvSpPr>
          <p:spPr>
            <a:xfrm>
              <a:off x="43880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3B25F1E-F325-5947-9639-411542FEC8BD}"/>
                </a:ext>
              </a:extLst>
            </p:cNvPr>
            <p:cNvSpPr/>
            <p:nvPr/>
          </p:nvSpPr>
          <p:spPr>
            <a:xfrm>
              <a:off x="448668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755E8BD-FE6E-AB41-8D41-E6357FCE4540}"/>
                </a:ext>
              </a:extLst>
            </p:cNvPr>
            <p:cNvSpPr/>
            <p:nvPr/>
          </p:nvSpPr>
          <p:spPr>
            <a:xfrm>
              <a:off x="460044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80AE904-F659-F04B-9853-6B1A9A106120}"/>
                </a:ext>
              </a:extLst>
            </p:cNvPr>
            <p:cNvSpPr/>
            <p:nvPr/>
          </p:nvSpPr>
          <p:spPr>
            <a:xfrm>
              <a:off x="4767120" y="3240000"/>
              <a:ext cx="122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47">
                  <a:moveTo>
                    <a:pt x="35" y="27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4"/>
                    <a:pt x="0" y="747"/>
                    <a:pt x="17" y="747"/>
                  </a:cubicBezTo>
                  <a:cubicBezTo>
                    <a:pt x="35" y="747"/>
                    <a:pt x="35" y="734"/>
                    <a:pt x="35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E75E741-E7FF-0E49-9D52-F3E493A3C2A0}"/>
                </a:ext>
              </a:extLst>
            </p:cNvPr>
            <p:cNvSpPr/>
            <p:nvPr/>
          </p:nvSpPr>
          <p:spPr>
            <a:xfrm>
              <a:off x="482868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6169EE0-C5A6-104A-B3B9-0EE0392CBB48}"/>
                </a:ext>
              </a:extLst>
            </p:cNvPr>
            <p:cNvSpPr/>
            <p:nvPr/>
          </p:nvSpPr>
          <p:spPr>
            <a:xfrm>
              <a:off x="4975560" y="3413160"/>
              <a:ext cx="3456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24">
                  <a:moveTo>
                    <a:pt x="97" y="78"/>
                  </a:moveTo>
                  <a:cubicBezTo>
                    <a:pt x="97" y="29"/>
                    <a:pt x="76" y="0"/>
                    <a:pt x="45" y="0"/>
                  </a:cubicBezTo>
                  <a:cubicBezTo>
                    <a:pt x="17" y="0"/>
                    <a:pt x="0" y="19"/>
                    <a:pt x="0" y="39"/>
                  </a:cubicBezTo>
                  <a:cubicBezTo>
                    <a:pt x="0" y="59"/>
                    <a:pt x="17" y="80"/>
                    <a:pt x="45" y="80"/>
                  </a:cubicBezTo>
                  <a:cubicBezTo>
                    <a:pt x="54" y="80"/>
                    <a:pt x="65" y="76"/>
                    <a:pt x="72" y="70"/>
                  </a:cubicBezTo>
                  <a:cubicBezTo>
                    <a:pt x="76" y="68"/>
                    <a:pt x="76" y="68"/>
                    <a:pt x="78" y="68"/>
                  </a:cubicBezTo>
                  <a:cubicBezTo>
                    <a:pt x="78" y="68"/>
                    <a:pt x="80" y="68"/>
                    <a:pt x="80" y="78"/>
                  </a:cubicBezTo>
                  <a:cubicBezTo>
                    <a:pt x="80" y="134"/>
                    <a:pt x="50" y="180"/>
                    <a:pt x="22" y="204"/>
                  </a:cubicBezTo>
                  <a:cubicBezTo>
                    <a:pt x="13" y="212"/>
                    <a:pt x="13" y="214"/>
                    <a:pt x="13" y="216"/>
                  </a:cubicBezTo>
                  <a:cubicBezTo>
                    <a:pt x="13" y="222"/>
                    <a:pt x="17" y="224"/>
                    <a:pt x="22" y="224"/>
                  </a:cubicBezTo>
                  <a:cubicBezTo>
                    <a:pt x="32" y="224"/>
                    <a:pt x="97" y="166"/>
                    <a:pt x="9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A9B965E-CBEB-214F-AC37-0263D3934EB0}"/>
                </a:ext>
              </a:extLst>
            </p:cNvPr>
            <p:cNvSpPr/>
            <p:nvPr/>
          </p:nvSpPr>
          <p:spPr>
            <a:xfrm>
              <a:off x="5092919" y="3322439"/>
              <a:ext cx="1346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40">
                  <a:moveTo>
                    <a:pt x="273" y="48"/>
                  </a:moveTo>
                  <a:cubicBezTo>
                    <a:pt x="258" y="20"/>
                    <a:pt x="234" y="0"/>
                    <a:pt x="197" y="0"/>
                  </a:cubicBezTo>
                  <a:cubicBezTo>
                    <a:pt x="102" y="0"/>
                    <a:pt x="0" y="110"/>
                    <a:pt x="0" y="219"/>
                  </a:cubicBezTo>
                  <a:cubicBezTo>
                    <a:pt x="0" y="290"/>
                    <a:pt x="45" y="340"/>
                    <a:pt x="110" y="340"/>
                  </a:cubicBezTo>
                  <a:cubicBezTo>
                    <a:pt x="126" y="340"/>
                    <a:pt x="167" y="336"/>
                    <a:pt x="216" y="284"/>
                  </a:cubicBezTo>
                  <a:cubicBezTo>
                    <a:pt x="223" y="314"/>
                    <a:pt x="251" y="340"/>
                    <a:pt x="290" y="340"/>
                  </a:cubicBezTo>
                  <a:cubicBezTo>
                    <a:pt x="320" y="340"/>
                    <a:pt x="338" y="323"/>
                    <a:pt x="351" y="299"/>
                  </a:cubicBezTo>
                  <a:cubicBezTo>
                    <a:pt x="364" y="272"/>
                    <a:pt x="375" y="226"/>
                    <a:pt x="375" y="224"/>
                  </a:cubicBezTo>
                  <a:cubicBezTo>
                    <a:pt x="375" y="217"/>
                    <a:pt x="368" y="217"/>
                    <a:pt x="366" y="217"/>
                  </a:cubicBezTo>
                  <a:cubicBezTo>
                    <a:pt x="359" y="217"/>
                    <a:pt x="357" y="219"/>
                    <a:pt x="355" y="231"/>
                  </a:cubicBezTo>
                  <a:cubicBezTo>
                    <a:pt x="340" y="279"/>
                    <a:pt x="325" y="323"/>
                    <a:pt x="292" y="323"/>
                  </a:cubicBezTo>
                  <a:cubicBezTo>
                    <a:pt x="270" y="323"/>
                    <a:pt x="268" y="304"/>
                    <a:pt x="268" y="289"/>
                  </a:cubicBezTo>
                  <a:cubicBezTo>
                    <a:pt x="268" y="272"/>
                    <a:pt x="270" y="267"/>
                    <a:pt x="279" y="233"/>
                  </a:cubicBezTo>
                  <a:cubicBezTo>
                    <a:pt x="288" y="202"/>
                    <a:pt x="288" y="194"/>
                    <a:pt x="296" y="166"/>
                  </a:cubicBezTo>
                  <a:lnTo>
                    <a:pt x="325" y="61"/>
                  </a:lnTo>
                  <a:cubicBezTo>
                    <a:pt x="331" y="39"/>
                    <a:pt x="331" y="39"/>
                    <a:pt x="331" y="36"/>
                  </a:cubicBezTo>
                  <a:cubicBezTo>
                    <a:pt x="331" y="22"/>
                    <a:pt x="322" y="15"/>
                    <a:pt x="309" y="15"/>
                  </a:cubicBezTo>
                  <a:cubicBezTo>
                    <a:pt x="288" y="15"/>
                    <a:pt x="275" y="32"/>
                    <a:pt x="273" y="48"/>
                  </a:cubicBezTo>
                  <a:close/>
                  <a:moveTo>
                    <a:pt x="219" y="243"/>
                  </a:moveTo>
                  <a:cubicBezTo>
                    <a:pt x="216" y="256"/>
                    <a:pt x="216" y="256"/>
                    <a:pt x="204" y="270"/>
                  </a:cubicBezTo>
                  <a:cubicBezTo>
                    <a:pt x="167" y="311"/>
                    <a:pt x="134" y="323"/>
                    <a:pt x="112" y="323"/>
                  </a:cubicBezTo>
                  <a:cubicBezTo>
                    <a:pt x="71" y="323"/>
                    <a:pt x="58" y="282"/>
                    <a:pt x="58" y="253"/>
                  </a:cubicBezTo>
                  <a:cubicBezTo>
                    <a:pt x="58" y="216"/>
                    <a:pt x="84" y="122"/>
                    <a:pt x="104" y="88"/>
                  </a:cubicBezTo>
                  <a:cubicBezTo>
                    <a:pt x="128" y="44"/>
                    <a:pt x="165" y="17"/>
                    <a:pt x="199" y="17"/>
                  </a:cubicBezTo>
                  <a:cubicBezTo>
                    <a:pt x="253" y="17"/>
                    <a:pt x="264" y="78"/>
                    <a:pt x="264" y="83"/>
                  </a:cubicBezTo>
                  <a:cubicBezTo>
                    <a:pt x="264" y="87"/>
                    <a:pt x="262" y="92"/>
                    <a:pt x="260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0CE86BB-F533-BF45-AE0B-65B4A00160F6}"/>
                </a:ext>
              </a:extLst>
            </p:cNvPr>
            <p:cNvSpPr/>
            <p:nvPr/>
          </p:nvSpPr>
          <p:spPr>
            <a:xfrm>
              <a:off x="52520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35E0988-600C-DF42-83AB-CBFFFDC94CAE}"/>
                </a:ext>
              </a:extLst>
            </p:cNvPr>
            <p:cNvSpPr/>
            <p:nvPr/>
          </p:nvSpPr>
          <p:spPr>
            <a:xfrm>
              <a:off x="538380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747"/>
                  </a:moveTo>
                  <a:lnTo>
                    <a:pt x="113" y="718"/>
                  </a:lnTo>
                  <a:lnTo>
                    <a:pt x="33" y="718"/>
                  </a:lnTo>
                  <a:lnTo>
                    <a:pt x="33" y="31"/>
                  </a:lnTo>
                  <a:lnTo>
                    <a:pt x="113" y="31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80256D2-4C07-CA41-B5C8-4180AC3140C9}"/>
                </a:ext>
              </a:extLst>
            </p:cNvPr>
            <p:cNvSpPr/>
            <p:nvPr/>
          </p:nvSpPr>
          <p:spPr>
            <a:xfrm>
              <a:off x="5439600" y="3322439"/>
              <a:ext cx="12024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40">
                  <a:moveTo>
                    <a:pt x="48" y="287"/>
                  </a:moveTo>
                  <a:cubicBezTo>
                    <a:pt x="46" y="299"/>
                    <a:pt x="41" y="316"/>
                    <a:pt x="41" y="319"/>
                  </a:cubicBezTo>
                  <a:cubicBezTo>
                    <a:pt x="41" y="333"/>
                    <a:pt x="52" y="340"/>
                    <a:pt x="65" y="340"/>
                  </a:cubicBezTo>
                  <a:cubicBezTo>
                    <a:pt x="74" y="340"/>
                    <a:pt x="89" y="333"/>
                    <a:pt x="95" y="319"/>
                  </a:cubicBezTo>
                  <a:cubicBezTo>
                    <a:pt x="97" y="316"/>
                    <a:pt x="125" y="214"/>
                    <a:pt x="128" y="200"/>
                  </a:cubicBezTo>
                  <a:cubicBezTo>
                    <a:pt x="134" y="175"/>
                    <a:pt x="149" y="122"/>
                    <a:pt x="154" y="102"/>
                  </a:cubicBezTo>
                  <a:cubicBezTo>
                    <a:pt x="158" y="93"/>
                    <a:pt x="180" y="58"/>
                    <a:pt x="201" y="41"/>
                  </a:cubicBezTo>
                  <a:cubicBezTo>
                    <a:pt x="206" y="36"/>
                    <a:pt x="230" y="17"/>
                    <a:pt x="266" y="17"/>
                  </a:cubicBezTo>
                  <a:cubicBezTo>
                    <a:pt x="288" y="17"/>
                    <a:pt x="299" y="25"/>
                    <a:pt x="301" y="25"/>
                  </a:cubicBezTo>
                  <a:cubicBezTo>
                    <a:pt x="275" y="29"/>
                    <a:pt x="258" y="48"/>
                    <a:pt x="258" y="66"/>
                  </a:cubicBezTo>
                  <a:cubicBezTo>
                    <a:pt x="258" y="78"/>
                    <a:pt x="268" y="93"/>
                    <a:pt x="290" y="93"/>
                  </a:cubicBezTo>
                  <a:cubicBezTo>
                    <a:pt x="310" y="93"/>
                    <a:pt x="335" y="76"/>
                    <a:pt x="335" y="49"/>
                  </a:cubicBezTo>
                  <a:cubicBezTo>
                    <a:pt x="335" y="22"/>
                    <a:pt x="309" y="0"/>
                    <a:pt x="266" y="0"/>
                  </a:cubicBezTo>
                  <a:cubicBezTo>
                    <a:pt x="212" y="0"/>
                    <a:pt x="177" y="37"/>
                    <a:pt x="162" y="58"/>
                  </a:cubicBezTo>
                  <a:cubicBezTo>
                    <a:pt x="154" y="24"/>
                    <a:pt x="125" y="0"/>
                    <a:pt x="86" y="0"/>
                  </a:cubicBezTo>
                  <a:cubicBezTo>
                    <a:pt x="48" y="0"/>
                    <a:pt x="33" y="29"/>
                    <a:pt x="26" y="42"/>
                  </a:cubicBezTo>
                  <a:cubicBezTo>
                    <a:pt x="11" y="68"/>
                    <a:pt x="0" y="114"/>
                    <a:pt x="0" y="115"/>
                  </a:cubicBezTo>
                  <a:cubicBezTo>
                    <a:pt x="0" y="122"/>
                    <a:pt x="7" y="122"/>
                    <a:pt x="9" y="122"/>
                  </a:cubicBezTo>
                  <a:cubicBezTo>
                    <a:pt x="19" y="122"/>
                    <a:pt x="19" y="122"/>
                    <a:pt x="24" y="105"/>
                  </a:cubicBezTo>
                  <a:cubicBezTo>
                    <a:pt x="37" y="53"/>
                    <a:pt x="54" y="17"/>
                    <a:pt x="84" y="17"/>
                  </a:cubicBezTo>
                  <a:cubicBezTo>
                    <a:pt x="99" y="17"/>
                    <a:pt x="110" y="22"/>
                    <a:pt x="110" y="51"/>
                  </a:cubicBezTo>
                  <a:cubicBezTo>
                    <a:pt x="110" y="66"/>
                    <a:pt x="106" y="75"/>
                    <a:pt x="97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E15CD24-45DB-9841-B160-953FA232D05B}"/>
                </a:ext>
              </a:extLst>
            </p:cNvPr>
            <p:cNvSpPr/>
            <p:nvPr/>
          </p:nvSpPr>
          <p:spPr>
            <a:xfrm>
              <a:off x="5653080" y="3284639"/>
              <a:ext cx="19584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499">
                  <a:moveTo>
                    <a:pt x="290" y="265"/>
                  </a:moveTo>
                  <a:lnTo>
                    <a:pt x="519" y="265"/>
                  </a:lnTo>
                  <a:cubicBezTo>
                    <a:pt x="530" y="265"/>
                    <a:pt x="545" y="265"/>
                    <a:pt x="545" y="250"/>
                  </a:cubicBezTo>
                  <a:cubicBezTo>
                    <a:pt x="545" y="234"/>
                    <a:pt x="530" y="234"/>
                    <a:pt x="519" y="234"/>
                  </a:cubicBezTo>
                  <a:lnTo>
                    <a:pt x="290" y="234"/>
                  </a:lnTo>
                  <a:lnTo>
                    <a:pt x="290" y="25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5"/>
                  </a:cubicBezTo>
                  <a:lnTo>
                    <a:pt x="257" y="234"/>
                  </a:lnTo>
                  <a:lnTo>
                    <a:pt x="28" y="234"/>
                  </a:lnTo>
                  <a:cubicBezTo>
                    <a:pt x="15" y="234"/>
                    <a:pt x="0" y="234"/>
                    <a:pt x="0" y="250"/>
                  </a:cubicBezTo>
                  <a:cubicBezTo>
                    <a:pt x="0" y="265"/>
                    <a:pt x="15" y="265"/>
                    <a:pt x="28" y="265"/>
                  </a:cubicBezTo>
                  <a:lnTo>
                    <a:pt x="257" y="265"/>
                  </a:lnTo>
                  <a:lnTo>
                    <a:pt x="257" y="474"/>
                  </a:lnTo>
                  <a:cubicBezTo>
                    <a:pt x="257" y="484"/>
                    <a:pt x="257" y="499"/>
                    <a:pt x="273" y="499"/>
                  </a:cubicBezTo>
                  <a:cubicBezTo>
                    <a:pt x="290" y="499"/>
                    <a:pt x="290" y="484"/>
                    <a:pt x="29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EF1827-C40E-C543-A83C-7557651BB418}"/>
                </a:ext>
              </a:extLst>
            </p:cNvPr>
            <p:cNvSpPr/>
            <p:nvPr/>
          </p:nvSpPr>
          <p:spPr>
            <a:xfrm>
              <a:off x="5934599" y="3322439"/>
              <a:ext cx="1548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92">
                  <a:moveTo>
                    <a:pt x="19" y="141"/>
                  </a:moveTo>
                  <a:cubicBezTo>
                    <a:pt x="50" y="54"/>
                    <a:pt x="139" y="54"/>
                    <a:pt x="149" y="54"/>
                  </a:cubicBezTo>
                  <a:cubicBezTo>
                    <a:pt x="273" y="54"/>
                    <a:pt x="283" y="185"/>
                    <a:pt x="283" y="245"/>
                  </a:cubicBezTo>
                  <a:cubicBezTo>
                    <a:pt x="283" y="290"/>
                    <a:pt x="279" y="302"/>
                    <a:pt x="271" y="318"/>
                  </a:cubicBezTo>
                  <a:cubicBezTo>
                    <a:pt x="255" y="372"/>
                    <a:pt x="230" y="459"/>
                    <a:pt x="230" y="479"/>
                  </a:cubicBezTo>
                  <a:cubicBezTo>
                    <a:pt x="230" y="487"/>
                    <a:pt x="234" y="492"/>
                    <a:pt x="240" y="492"/>
                  </a:cubicBezTo>
                  <a:cubicBezTo>
                    <a:pt x="251" y="492"/>
                    <a:pt x="258" y="475"/>
                    <a:pt x="266" y="447"/>
                  </a:cubicBezTo>
                  <a:cubicBezTo>
                    <a:pt x="286" y="384"/>
                    <a:pt x="294" y="341"/>
                    <a:pt x="297" y="318"/>
                  </a:cubicBezTo>
                  <a:cubicBezTo>
                    <a:pt x="299" y="309"/>
                    <a:pt x="299" y="299"/>
                    <a:pt x="303" y="289"/>
                  </a:cubicBezTo>
                  <a:cubicBezTo>
                    <a:pt x="329" y="216"/>
                    <a:pt x="383" y="104"/>
                    <a:pt x="414" y="44"/>
                  </a:cubicBezTo>
                  <a:cubicBezTo>
                    <a:pt x="420" y="36"/>
                    <a:pt x="431" y="19"/>
                    <a:pt x="431" y="15"/>
                  </a:cubicBezTo>
                  <a:cubicBezTo>
                    <a:pt x="431" y="8"/>
                    <a:pt x="422" y="8"/>
                    <a:pt x="420" y="8"/>
                  </a:cubicBezTo>
                  <a:cubicBezTo>
                    <a:pt x="418" y="8"/>
                    <a:pt x="413" y="8"/>
                    <a:pt x="411" y="14"/>
                  </a:cubicBezTo>
                  <a:cubicBezTo>
                    <a:pt x="368" y="85"/>
                    <a:pt x="335" y="160"/>
                    <a:pt x="303" y="234"/>
                  </a:cubicBezTo>
                  <a:cubicBezTo>
                    <a:pt x="301" y="212"/>
                    <a:pt x="301" y="155"/>
                    <a:pt x="270" y="82"/>
                  </a:cubicBezTo>
                  <a:cubicBezTo>
                    <a:pt x="249" y="37"/>
                    <a:pt x="216" y="0"/>
                    <a:pt x="160" y="0"/>
                  </a:cubicBezTo>
                  <a:cubicBezTo>
                    <a:pt x="58" y="0"/>
                    <a:pt x="0" y="114"/>
                    <a:pt x="0" y="138"/>
                  </a:cubicBezTo>
                  <a:cubicBezTo>
                    <a:pt x="0" y="144"/>
                    <a:pt x="7" y="144"/>
                    <a:pt x="1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6A702E0-ED25-F043-8C15-29D979087734}"/>
                </a:ext>
              </a:extLst>
            </p:cNvPr>
            <p:cNvSpPr/>
            <p:nvPr/>
          </p:nvSpPr>
          <p:spPr>
            <a:xfrm>
              <a:off x="6113879" y="3257640"/>
              <a:ext cx="20988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28">
                  <a:moveTo>
                    <a:pt x="468" y="85"/>
                  </a:moveTo>
                  <a:cubicBezTo>
                    <a:pt x="509" y="27"/>
                    <a:pt x="543" y="25"/>
                    <a:pt x="572" y="24"/>
                  </a:cubicBezTo>
                  <a:cubicBezTo>
                    <a:pt x="584" y="22"/>
                    <a:pt x="584" y="10"/>
                    <a:pt x="584" y="8"/>
                  </a:cubicBezTo>
                  <a:cubicBezTo>
                    <a:pt x="584" y="3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2"/>
                    <a:pt x="416" y="24"/>
                    <a:pt x="422" y="24"/>
                  </a:cubicBezTo>
                  <a:cubicBezTo>
                    <a:pt x="444" y="25"/>
                    <a:pt x="461" y="32"/>
                    <a:pt x="461" y="48"/>
                  </a:cubicBezTo>
                  <a:cubicBezTo>
                    <a:pt x="461" y="59"/>
                    <a:pt x="448" y="76"/>
                    <a:pt x="448" y="76"/>
                  </a:cubicBezTo>
                  <a:lnTo>
                    <a:pt x="197" y="442"/>
                  </a:lnTo>
                  <a:lnTo>
                    <a:pt x="141" y="46"/>
                  </a:lnTo>
                  <a:cubicBezTo>
                    <a:pt x="141" y="32"/>
                    <a:pt x="160" y="24"/>
                    <a:pt x="197" y="24"/>
                  </a:cubicBezTo>
                  <a:cubicBezTo>
                    <a:pt x="208" y="24"/>
                    <a:pt x="217" y="24"/>
                    <a:pt x="217" y="8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4"/>
                    <a:pt x="7" y="24"/>
                    <a:pt x="20" y="24"/>
                  </a:cubicBezTo>
                  <a:cubicBezTo>
                    <a:pt x="67" y="24"/>
                    <a:pt x="67" y="31"/>
                    <a:pt x="69" y="49"/>
                  </a:cubicBezTo>
                  <a:lnTo>
                    <a:pt x="134" y="511"/>
                  </a:lnTo>
                  <a:cubicBezTo>
                    <a:pt x="138" y="525"/>
                    <a:pt x="139" y="528"/>
                    <a:pt x="151" y="528"/>
                  </a:cubicBezTo>
                  <a:cubicBezTo>
                    <a:pt x="164" y="528"/>
                    <a:pt x="167" y="525"/>
                    <a:pt x="173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72A2D2-D344-F341-8C55-75B2C2D39B63}"/>
                </a:ext>
              </a:extLst>
            </p:cNvPr>
            <p:cNvSpPr/>
            <p:nvPr/>
          </p:nvSpPr>
          <p:spPr>
            <a:xfrm>
              <a:off x="6290640" y="3357000"/>
              <a:ext cx="75240" cy="12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48">
                  <a:moveTo>
                    <a:pt x="130" y="15"/>
                  </a:moveTo>
                  <a:cubicBezTo>
                    <a:pt x="130" y="0"/>
                    <a:pt x="128" y="0"/>
                    <a:pt x="113" y="0"/>
                  </a:cubicBezTo>
                  <a:cubicBezTo>
                    <a:pt x="76" y="32"/>
                    <a:pt x="24" y="34"/>
                    <a:pt x="0" y="34"/>
                  </a:cubicBezTo>
                  <a:lnTo>
                    <a:pt x="0" y="53"/>
                  </a:lnTo>
                  <a:cubicBezTo>
                    <a:pt x="13" y="53"/>
                    <a:pt x="52" y="53"/>
                    <a:pt x="84" y="37"/>
                  </a:cubicBezTo>
                  <a:lnTo>
                    <a:pt x="84" y="306"/>
                  </a:lnTo>
                  <a:cubicBezTo>
                    <a:pt x="84" y="323"/>
                    <a:pt x="84" y="329"/>
                    <a:pt x="26" y="329"/>
                  </a:cubicBezTo>
                  <a:lnTo>
                    <a:pt x="4" y="329"/>
                  </a:lnTo>
                  <a:lnTo>
                    <a:pt x="4" y="348"/>
                  </a:lnTo>
                  <a:cubicBezTo>
                    <a:pt x="15" y="348"/>
                    <a:pt x="86" y="346"/>
                    <a:pt x="106" y="346"/>
                  </a:cubicBezTo>
                  <a:cubicBezTo>
                    <a:pt x="125" y="346"/>
                    <a:pt x="197" y="348"/>
                    <a:pt x="210" y="348"/>
                  </a:cubicBezTo>
                  <a:lnTo>
                    <a:pt x="210" y="329"/>
                  </a:lnTo>
                  <a:lnTo>
                    <a:pt x="188" y="329"/>
                  </a:lnTo>
                  <a:cubicBezTo>
                    <a:pt x="130" y="329"/>
                    <a:pt x="130" y="323"/>
                    <a:pt x="130" y="3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816FF72-AE05-064E-98B4-0394575FEF49}"/>
                </a:ext>
              </a:extLst>
            </p:cNvPr>
            <p:cNvSpPr/>
            <p:nvPr/>
          </p:nvSpPr>
          <p:spPr>
            <a:xfrm>
              <a:off x="642924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740"/>
                  </a:moveTo>
                  <a:cubicBezTo>
                    <a:pt x="191" y="739"/>
                    <a:pt x="191" y="737"/>
                    <a:pt x="177" y="723"/>
                  </a:cubicBezTo>
                  <a:cubicBezTo>
                    <a:pt x="74" y="630"/>
                    <a:pt x="48" y="489"/>
                    <a:pt x="48" y="374"/>
                  </a:cubicBezTo>
                  <a:cubicBezTo>
                    <a:pt x="48" y="245"/>
                    <a:pt x="80" y="114"/>
                    <a:pt x="180" y="20"/>
                  </a:cubicBezTo>
                  <a:cubicBezTo>
                    <a:pt x="191" y="12"/>
                    <a:pt x="191" y="10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1"/>
                    <a:pt x="52" y="146"/>
                  </a:cubicBezTo>
                  <a:cubicBezTo>
                    <a:pt x="9" y="228"/>
                    <a:pt x="0" y="311"/>
                    <a:pt x="0" y="374"/>
                  </a:cubicBezTo>
                  <a:cubicBezTo>
                    <a:pt x="0" y="433"/>
                    <a:pt x="9" y="523"/>
                    <a:pt x="54" y="608"/>
                  </a:cubicBezTo>
                  <a:cubicBezTo>
                    <a:pt x="104" y="700"/>
                    <a:pt x="175" y="747"/>
                    <a:pt x="182" y="747"/>
                  </a:cubicBezTo>
                  <a:cubicBezTo>
                    <a:pt x="188" y="747"/>
                    <a:pt x="191" y="746"/>
                    <a:pt x="191" y="7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B91330-A37F-AA47-815E-81049D6EF423}"/>
                </a:ext>
              </a:extLst>
            </p:cNvPr>
            <p:cNvSpPr/>
            <p:nvPr/>
          </p:nvSpPr>
          <p:spPr>
            <a:xfrm>
              <a:off x="6529320" y="3322439"/>
              <a:ext cx="108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40">
                  <a:moveTo>
                    <a:pt x="279" y="51"/>
                  </a:moveTo>
                  <a:cubicBezTo>
                    <a:pt x="255" y="51"/>
                    <a:pt x="240" y="68"/>
                    <a:pt x="240" y="85"/>
                  </a:cubicBezTo>
                  <a:cubicBezTo>
                    <a:pt x="240" y="95"/>
                    <a:pt x="247" y="107"/>
                    <a:pt x="264" y="107"/>
                  </a:cubicBezTo>
                  <a:cubicBezTo>
                    <a:pt x="283" y="107"/>
                    <a:pt x="303" y="93"/>
                    <a:pt x="303" y="65"/>
                  </a:cubicBezTo>
                  <a:cubicBezTo>
                    <a:pt x="303" y="31"/>
                    <a:pt x="268" y="0"/>
                    <a:pt x="204" y="0"/>
                  </a:cubicBezTo>
                  <a:cubicBezTo>
                    <a:pt x="97" y="0"/>
                    <a:pt x="65" y="76"/>
                    <a:pt x="65" y="109"/>
                  </a:cubicBezTo>
                  <a:cubicBezTo>
                    <a:pt x="65" y="168"/>
                    <a:pt x="126" y="180"/>
                    <a:pt x="151" y="183"/>
                  </a:cubicBezTo>
                  <a:cubicBezTo>
                    <a:pt x="193" y="192"/>
                    <a:pt x="236" y="199"/>
                    <a:pt x="236" y="241"/>
                  </a:cubicBezTo>
                  <a:cubicBezTo>
                    <a:pt x="236" y="260"/>
                    <a:pt x="217" y="323"/>
                    <a:pt x="119" y="323"/>
                  </a:cubicBezTo>
                  <a:cubicBezTo>
                    <a:pt x="106" y="323"/>
                    <a:pt x="43" y="323"/>
                    <a:pt x="24" y="284"/>
                  </a:cubicBezTo>
                  <a:cubicBezTo>
                    <a:pt x="56" y="287"/>
                    <a:pt x="76" y="265"/>
                    <a:pt x="76" y="243"/>
                  </a:cubicBezTo>
                  <a:cubicBezTo>
                    <a:pt x="76" y="226"/>
                    <a:pt x="63" y="217"/>
                    <a:pt x="46" y="217"/>
                  </a:cubicBezTo>
                  <a:cubicBezTo>
                    <a:pt x="24" y="217"/>
                    <a:pt x="0" y="233"/>
                    <a:pt x="0" y="267"/>
                  </a:cubicBezTo>
                  <a:cubicBezTo>
                    <a:pt x="0" y="309"/>
                    <a:pt x="46" y="340"/>
                    <a:pt x="117" y="340"/>
                  </a:cubicBezTo>
                  <a:cubicBezTo>
                    <a:pt x="251" y="340"/>
                    <a:pt x="283" y="250"/>
                    <a:pt x="283" y="216"/>
                  </a:cubicBezTo>
                  <a:cubicBezTo>
                    <a:pt x="283" y="188"/>
                    <a:pt x="268" y="170"/>
                    <a:pt x="257" y="160"/>
                  </a:cubicBezTo>
                  <a:cubicBezTo>
                    <a:pt x="234" y="139"/>
                    <a:pt x="212" y="136"/>
                    <a:pt x="175" y="129"/>
                  </a:cubicBezTo>
                  <a:cubicBezTo>
                    <a:pt x="145" y="122"/>
                    <a:pt x="113" y="117"/>
                    <a:pt x="113" y="83"/>
                  </a:cubicBezTo>
                  <a:cubicBezTo>
                    <a:pt x="113" y="63"/>
                    <a:pt x="132" y="17"/>
                    <a:pt x="204" y="17"/>
                  </a:cubicBezTo>
                  <a:cubicBezTo>
                    <a:pt x="225" y="17"/>
                    <a:pt x="266" y="22"/>
                    <a:pt x="279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B09DC36-F082-914B-ABC0-C884BEBA501A}"/>
                </a:ext>
              </a:extLst>
            </p:cNvPr>
            <p:cNvSpPr/>
            <p:nvPr/>
          </p:nvSpPr>
          <p:spPr>
            <a:xfrm>
              <a:off x="6661440" y="3225240"/>
              <a:ext cx="5184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72">
                  <a:moveTo>
                    <a:pt x="139" y="46"/>
                  </a:moveTo>
                  <a:cubicBezTo>
                    <a:pt x="145" y="37"/>
                    <a:pt x="145" y="32"/>
                    <a:pt x="145" y="29"/>
                  </a:cubicBezTo>
                  <a:cubicBezTo>
                    <a:pt x="145" y="12"/>
                    <a:pt x="128" y="0"/>
                    <a:pt x="112" y="0"/>
                  </a:cubicBezTo>
                  <a:cubicBezTo>
                    <a:pt x="89" y="0"/>
                    <a:pt x="82" y="17"/>
                    <a:pt x="80" y="25"/>
                  </a:cubicBezTo>
                  <a:lnTo>
                    <a:pt x="4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7"/>
                    <a:pt x="19" y="272"/>
                    <a:pt x="22" y="272"/>
                  </a:cubicBezTo>
                  <a:cubicBezTo>
                    <a:pt x="26" y="272"/>
                    <a:pt x="28" y="272"/>
                    <a:pt x="3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A818C94-AAFF-9844-AE0D-56DDD3B6F183}"/>
                </a:ext>
              </a:extLst>
            </p:cNvPr>
            <p:cNvSpPr/>
            <p:nvPr/>
          </p:nvSpPr>
          <p:spPr>
            <a:xfrm>
              <a:off x="6751080" y="3240000"/>
              <a:ext cx="684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47">
                  <a:moveTo>
                    <a:pt x="191" y="374"/>
                  </a:moveTo>
                  <a:cubicBezTo>
                    <a:pt x="191" y="316"/>
                    <a:pt x="182" y="226"/>
                    <a:pt x="138" y="141"/>
                  </a:cubicBezTo>
                  <a:cubicBezTo>
                    <a:pt x="87" y="49"/>
                    <a:pt x="1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2"/>
                    <a:pt x="15" y="25"/>
                  </a:cubicBezTo>
                  <a:cubicBezTo>
                    <a:pt x="97" y="98"/>
                    <a:pt x="143" y="217"/>
                    <a:pt x="143" y="374"/>
                  </a:cubicBezTo>
                  <a:cubicBezTo>
                    <a:pt x="143" y="501"/>
                    <a:pt x="113" y="633"/>
                    <a:pt x="11" y="727"/>
                  </a:cubicBezTo>
                  <a:cubicBezTo>
                    <a:pt x="0" y="737"/>
                    <a:pt x="0" y="739"/>
                    <a:pt x="0" y="740"/>
                  </a:cubicBezTo>
                  <a:cubicBezTo>
                    <a:pt x="0" y="746"/>
                    <a:pt x="4" y="747"/>
                    <a:pt x="7" y="747"/>
                  </a:cubicBezTo>
                  <a:cubicBezTo>
                    <a:pt x="17" y="747"/>
                    <a:pt x="91" y="696"/>
                    <a:pt x="139" y="601"/>
                  </a:cubicBezTo>
                  <a:cubicBezTo>
                    <a:pt x="182" y="520"/>
                    <a:pt x="191" y="436"/>
                    <a:pt x="191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6A6FA24-6113-FC4A-8488-F4D77ABC269F}"/>
                </a:ext>
              </a:extLst>
            </p:cNvPr>
            <p:cNvSpPr/>
            <p:nvPr/>
          </p:nvSpPr>
          <p:spPr>
            <a:xfrm>
              <a:off x="6854040" y="3240000"/>
              <a:ext cx="4032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47">
                  <a:moveTo>
                    <a:pt x="113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80" y="31"/>
                  </a:lnTo>
                  <a:lnTo>
                    <a:pt x="80" y="718"/>
                  </a:lnTo>
                  <a:lnTo>
                    <a:pt x="0" y="718"/>
                  </a:lnTo>
                  <a:lnTo>
                    <a:pt x="0" y="747"/>
                  </a:lnTo>
                  <a:lnTo>
                    <a:pt x="113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0" name="Group 99" descr="28§display§V_3(s) = \max_{a} \sum_{s',r} p(s',r|s,a) [ r + \gamma V_2(s') ]§svg§600§FALSE" title="TexMaths">
            <a:extLst>
              <a:ext uri="{FF2B5EF4-FFF2-40B4-BE49-F238E27FC236}">
                <a16:creationId xmlns:a16="http://schemas.microsoft.com/office/drawing/2014/main" id="{744FBFBF-F937-4A4F-B1EE-8B67422D0F5E}"/>
              </a:ext>
            </a:extLst>
          </p:cNvPr>
          <p:cNvGrpSpPr/>
          <p:nvPr/>
        </p:nvGrpSpPr>
        <p:grpSpPr>
          <a:xfrm>
            <a:off x="1593483" y="4574231"/>
            <a:ext cx="5077800" cy="681480"/>
            <a:chOff x="1871279" y="3798720"/>
            <a:chExt cx="5077800" cy="68148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A68406-AD37-F246-8C90-AAC2BF217A75}"/>
                </a:ext>
              </a:extLst>
            </p:cNvPr>
            <p:cNvSpPr/>
            <p:nvPr/>
          </p:nvSpPr>
          <p:spPr>
            <a:xfrm>
              <a:off x="1871279" y="3798720"/>
              <a:ext cx="5077800" cy="68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06" h="1892">
                  <a:moveTo>
                    <a:pt x="7054" y="1892"/>
                  </a:moveTo>
                  <a:lnTo>
                    <a:pt x="0" y="1892"/>
                  </a:lnTo>
                  <a:lnTo>
                    <a:pt x="0" y="0"/>
                  </a:lnTo>
                  <a:lnTo>
                    <a:pt x="14106" y="0"/>
                  </a:lnTo>
                  <a:lnTo>
                    <a:pt x="14106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A04CCD8-7925-9C4E-81D2-95211DC4A8E2}"/>
                </a:ext>
              </a:extLst>
            </p:cNvPr>
            <p:cNvSpPr/>
            <p:nvPr/>
          </p:nvSpPr>
          <p:spPr>
            <a:xfrm>
              <a:off x="188784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4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4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0859F5C-4570-C540-A671-6619601E5823}"/>
                </a:ext>
              </a:extLst>
            </p:cNvPr>
            <p:cNvSpPr/>
            <p:nvPr/>
          </p:nvSpPr>
          <p:spPr>
            <a:xfrm>
              <a:off x="2053440" y="4008959"/>
              <a:ext cx="94680" cy="137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82">
                  <a:moveTo>
                    <a:pt x="126" y="185"/>
                  </a:moveTo>
                  <a:cubicBezTo>
                    <a:pt x="171" y="185"/>
                    <a:pt x="203" y="215"/>
                    <a:pt x="203" y="275"/>
                  </a:cubicBezTo>
                  <a:cubicBezTo>
                    <a:pt x="203" y="344"/>
                    <a:pt x="162" y="364"/>
                    <a:pt x="128" y="364"/>
                  </a:cubicBezTo>
                  <a:cubicBezTo>
                    <a:pt x="106" y="364"/>
                    <a:pt x="54" y="358"/>
                    <a:pt x="30" y="326"/>
                  </a:cubicBezTo>
                  <a:cubicBezTo>
                    <a:pt x="58" y="324"/>
                    <a:pt x="63" y="306"/>
                    <a:pt x="63" y="295"/>
                  </a:cubicBezTo>
                  <a:cubicBezTo>
                    <a:pt x="63" y="277"/>
                    <a:pt x="50" y="264"/>
                    <a:pt x="32" y="264"/>
                  </a:cubicBezTo>
                  <a:cubicBezTo>
                    <a:pt x="17" y="264"/>
                    <a:pt x="0" y="273"/>
                    <a:pt x="0" y="295"/>
                  </a:cubicBezTo>
                  <a:cubicBezTo>
                    <a:pt x="0" y="349"/>
                    <a:pt x="59" y="382"/>
                    <a:pt x="130" y="382"/>
                  </a:cubicBezTo>
                  <a:cubicBezTo>
                    <a:pt x="210" y="382"/>
                    <a:pt x="264" y="331"/>
                    <a:pt x="264" y="275"/>
                  </a:cubicBezTo>
                  <a:cubicBezTo>
                    <a:pt x="264" y="232"/>
                    <a:pt x="229" y="188"/>
                    <a:pt x="165" y="174"/>
                  </a:cubicBezTo>
                  <a:cubicBezTo>
                    <a:pt x="225" y="154"/>
                    <a:pt x="247" y="110"/>
                    <a:pt x="247" y="78"/>
                  </a:cubicBezTo>
                  <a:cubicBezTo>
                    <a:pt x="247" y="33"/>
                    <a:pt x="195" y="0"/>
                    <a:pt x="130" y="0"/>
                  </a:cubicBezTo>
                  <a:cubicBezTo>
                    <a:pt x="67" y="0"/>
                    <a:pt x="19" y="31"/>
                    <a:pt x="19" y="74"/>
                  </a:cubicBezTo>
                  <a:cubicBezTo>
                    <a:pt x="19" y="94"/>
                    <a:pt x="30" y="105"/>
                    <a:pt x="48" y="105"/>
                  </a:cubicBezTo>
                  <a:cubicBezTo>
                    <a:pt x="65" y="105"/>
                    <a:pt x="76" y="92"/>
                    <a:pt x="76" y="76"/>
                  </a:cubicBezTo>
                  <a:cubicBezTo>
                    <a:pt x="76" y="60"/>
                    <a:pt x="65" y="49"/>
                    <a:pt x="48" y="47"/>
                  </a:cubicBezTo>
                  <a:cubicBezTo>
                    <a:pt x="69" y="22"/>
                    <a:pt x="108" y="16"/>
                    <a:pt x="128" y="16"/>
                  </a:cubicBezTo>
                  <a:cubicBezTo>
                    <a:pt x="154" y="16"/>
                    <a:pt x="191" y="29"/>
                    <a:pt x="191" y="78"/>
                  </a:cubicBezTo>
                  <a:cubicBezTo>
                    <a:pt x="191" y="101"/>
                    <a:pt x="182" y="127"/>
                    <a:pt x="167" y="143"/>
                  </a:cubicBezTo>
                  <a:cubicBezTo>
                    <a:pt x="149" y="165"/>
                    <a:pt x="134" y="166"/>
                    <a:pt x="104" y="168"/>
                  </a:cubicBezTo>
                  <a:cubicBezTo>
                    <a:pt x="89" y="168"/>
                    <a:pt x="89" y="168"/>
                    <a:pt x="86" y="170"/>
                  </a:cubicBezTo>
                  <a:cubicBezTo>
                    <a:pt x="86" y="170"/>
                    <a:pt x="80" y="170"/>
                    <a:pt x="80" y="177"/>
                  </a:cubicBezTo>
                  <a:cubicBezTo>
                    <a:pt x="80" y="185"/>
                    <a:pt x="86" y="185"/>
                    <a:pt x="95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D7E0A9C-6065-494C-A023-1429C1802CF2}"/>
                </a:ext>
              </a:extLst>
            </p:cNvPr>
            <p:cNvSpPr/>
            <p:nvPr/>
          </p:nvSpPr>
          <p:spPr>
            <a:xfrm>
              <a:off x="220319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C12924A-9DD2-834D-8058-4969BF46E685}"/>
                </a:ext>
              </a:extLst>
            </p:cNvPr>
            <p:cNvSpPr/>
            <p:nvPr/>
          </p:nvSpPr>
          <p:spPr>
            <a:xfrm>
              <a:off x="23029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908DD1A-7340-4A47-8D1B-F47D415AC98E}"/>
                </a:ext>
              </a:extLst>
            </p:cNvPr>
            <p:cNvSpPr/>
            <p:nvPr/>
          </p:nvSpPr>
          <p:spPr>
            <a:xfrm>
              <a:off x="24422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9A80873-7DE7-0E4F-AEBE-79827F402585}"/>
                </a:ext>
              </a:extLst>
            </p:cNvPr>
            <p:cNvSpPr/>
            <p:nvPr/>
          </p:nvSpPr>
          <p:spPr>
            <a:xfrm>
              <a:off x="2637360" y="3994200"/>
              <a:ext cx="195840" cy="6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188">
                  <a:moveTo>
                    <a:pt x="517" y="33"/>
                  </a:moveTo>
                  <a:cubicBezTo>
                    <a:pt x="530" y="33"/>
                    <a:pt x="545" y="33"/>
                    <a:pt x="545" y="16"/>
                  </a:cubicBezTo>
                  <a:cubicBezTo>
                    <a:pt x="545" y="0"/>
                    <a:pt x="530" y="0"/>
                    <a:pt x="51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6"/>
                  </a:cubicBezTo>
                  <a:cubicBezTo>
                    <a:pt x="0" y="33"/>
                    <a:pt x="15" y="33"/>
                    <a:pt x="28" y="33"/>
                  </a:cubicBezTo>
                  <a:close/>
                  <a:moveTo>
                    <a:pt x="519" y="188"/>
                  </a:moveTo>
                  <a:cubicBezTo>
                    <a:pt x="530" y="188"/>
                    <a:pt x="545" y="188"/>
                    <a:pt x="545" y="172"/>
                  </a:cubicBezTo>
                  <a:cubicBezTo>
                    <a:pt x="545" y="156"/>
                    <a:pt x="530" y="156"/>
                    <a:pt x="517" y="156"/>
                  </a:cubicBezTo>
                  <a:lnTo>
                    <a:pt x="28" y="156"/>
                  </a:lnTo>
                  <a:cubicBezTo>
                    <a:pt x="15" y="156"/>
                    <a:pt x="0" y="156"/>
                    <a:pt x="0" y="172"/>
                  </a:cubicBezTo>
                  <a:cubicBezTo>
                    <a:pt x="0" y="188"/>
                    <a:pt x="15" y="188"/>
                    <a:pt x="28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50EC37-1A3C-064D-B0F1-6DE45FE68E51}"/>
                </a:ext>
              </a:extLst>
            </p:cNvPr>
            <p:cNvSpPr/>
            <p:nvPr/>
          </p:nvSpPr>
          <p:spPr>
            <a:xfrm>
              <a:off x="2939760" y="3972600"/>
              <a:ext cx="229680" cy="126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353">
                  <a:moveTo>
                    <a:pt x="63" y="78"/>
                  </a:moveTo>
                  <a:lnTo>
                    <a:pt x="63" y="293"/>
                  </a:lnTo>
                  <a:cubicBezTo>
                    <a:pt x="63" y="327"/>
                    <a:pt x="56" y="327"/>
                    <a:pt x="0" y="327"/>
                  </a:cubicBezTo>
                  <a:lnTo>
                    <a:pt x="0" y="353"/>
                  </a:lnTo>
                  <a:cubicBezTo>
                    <a:pt x="28" y="353"/>
                    <a:pt x="71" y="351"/>
                    <a:pt x="93" y="351"/>
                  </a:cubicBezTo>
                  <a:cubicBezTo>
                    <a:pt x="113" y="351"/>
                    <a:pt x="156" y="353"/>
                    <a:pt x="184" y="353"/>
                  </a:cubicBezTo>
                  <a:lnTo>
                    <a:pt x="184" y="327"/>
                  </a:lnTo>
                  <a:cubicBezTo>
                    <a:pt x="130" y="327"/>
                    <a:pt x="121" y="327"/>
                    <a:pt x="121" y="293"/>
                  </a:cubicBezTo>
                  <a:lnTo>
                    <a:pt x="121" y="145"/>
                  </a:lnTo>
                  <a:cubicBezTo>
                    <a:pt x="121" y="62"/>
                    <a:pt x="178" y="18"/>
                    <a:pt x="230" y="18"/>
                  </a:cubicBezTo>
                  <a:cubicBezTo>
                    <a:pt x="283" y="18"/>
                    <a:pt x="292" y="62"/>
                    <a:pt x="292" y="107"/>
                  </a:cubicBezTo>
                  <a:lnTo>
                    <a:pt x="292" y="293"/>
                  </a:lnTo>
                  <a:cubicBezTo>
                    <a:pt x="292" y="327"/>
                    <a:pt x="283" y="327"/>
                    <a:pt x="229" y="327"/>
                  </a:cubicBezTo>
                  <a:lnTo>
                    <a:pt x="229" y="353"/>
                  </a:lnTo>
                  <a:cubicBezTo>
                    <a:pt x="257" y="353"/>
                    <a:pt x="297" y="351"/>
                    <a:pt x="320" y="351"/>
                  </a:cubicBezTo>
                  <a:cubicBezTo>
                    <a:pt x="342" y="351"/>
                    <a:pt x="385" y="353"/>
                    <a:pt x="413" y="353"/>
                  </a:cubicBezTo>
                  <a:lnTo>
                    <a:pt x="413" y="327"/>
                  </a:lnTo>
                  <a:cubicBezTo>
                    <a:pt x="357" y="327"/>
                    <a:pt x="348" y="327"/>
                    <a:pt x="348" y="293"/>
                  </a:cubicBezTo>
                  <a:lnTo>
                    <a:pt x="348" y="145"/>
                  </a:lnTo>
                  <a:cubicBezTo>
                    <a:pt x="348" y="62"/>
                    <a:pt x="407" y="18"/>
                    <a:pt x="459" y="18"/>
                  </a:cubicBezTo>
                  <a:cubicBezTo>
                    <a:pt x="511" y="18"/>
                    <a:pt x="519" y="62"/>
                    <a:pt x="519" y="107"/>
                  </a:cubicBezTo>
                  <a:lnTo>
                    <a:pt x="519" y="293"/>
                  </a:lnTo>
                  <a:cubicBezTo>
                    <a:pt x="519" y="327"/>
                    <a:pt x="511" y="327"/>
                    <a:pt x="455" y="327"/>
                  </a:cubicBezTo>
                  <a:lnTo>
                    <a:pt x="455" y="353"/>
                  </a:lnTo>
                  <a:cubicBezTo>
                    <a:pt x="483" y="353"/>
                    <a:pt x="526" y="351"/>
                    <a:pt x="548" y="351"/>
                  </a:cubicBezTo>
                  <a:cubicBezTo>
                    <a:pt x="569" y="351"/>
                    <a:pt x="612" y="353"/>
                    <a:pt x="639" y="353"/>
                  </a:cubicBezTo>
                  <a:lnTo>
                    <a:pt x="639" y="327"/>
                  </a:lnTo>
                  <a:cubicBezTo>
                    <a:pt x="597" y="327"/>
                    <a:pt x="576" y="327"/>
                    <a:pt x="576" y="304"/>
                  </a:cubicBezTo>
                  <a:lnTo>
                    <a:pt x="576" y="152"/>
                  </a:lnTo>
                  <a:cubicBezTo>
                    <a:pt x="576" y="83"/>
                    <a:pt x="576" y="58"/>
                    <a:pt x="550" y="29"/>
                  </a:cubicBezTo>
                  <a:cubicBezTo>
                    <a:pt x="539" y="16"/>
                    <a:pt x="511" y="0"/>
                    <a:pt x="465" y="0"/>
                  </a:cubicBezTo>
                  <a:cubicBezTo>
                    <a:pt x="396" y="0"/>
                    <a:pt x="359" y="47"/>
                    <a:pt x="346" y="78"/>
                  </a:cubicBezTo>
                  <a:cubicBezTo>
                    <a:pt x="335" y="9"/>
                    <a:pt x="273" y="0"/>
                    <a:pt x="236" y="0"/>
                  </a:cubicBezTo>
                  <a:cubicBezTo>
                    <a:pt x="177" y="0"/>
                    <a:pt x="138" y="34"/>
                    <a:pt x="115" y="83"/>
                  </a:cubicBezTo>
                  <a:lnTo>
                    <a:pt x="115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8" y="34"/>
                    <a:pt x="63" y="40"/>
                    <a:pt x="63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1267DC5-F645-484D-B419-89DF4CA8B474}"/>
                </a:ext>
              </a:extLst>
            </p:cNvPr>
            <p:cNvSpPr/>
            <p:nvPr/>
          </p:nvSpPr>
          <p:spPr>
            <a:xfrm>
              <a:off x="3186720" y="3970800"/>
              <a:ext cx="132840" cy="13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367">
                  <a:moveTo>
                    <a:pt x="238" y="297"/>
                  </a:moveTo>
                  <a:cubicBezTo>
                    <a:pt x="242" y="329"/>
                    <a:pt x="264" y="362"/>
                    <a:pt x="303" y="362"/>
                  </a:cubicBezTo>
                  <a:cubicBezTo>
                    <a:pt x="320" y="362"/>
                    <a:pt x="370" y="351"/>
                    <a:pt x="370" y="286"/>
                  </a:cubicBezTo>
                  <a:lnTo>
                    <a:pt x="370" y="242"/>
                  </a:lnTo>
                  <a:lnTo>
                    <a:pt x="349" y="242"/>
                  </a:lnTo>
                  <a:lnTo>
                    <a:pt x="349" y="286"/>
                  </a:lnTo>
                  <a:cubicBezTo>
                    <a:pt x="349" y="333"/>
                    <a:pt x="329" y="338"/>
                    <a:pt x="320" y="338"/>
                  </a:cubicBezTo>
                  <a:cubicBezTo>
                    <a:pt x="294" y="338"/>
                    <a:pt x="290" y="302"/>
                    <a:pt x="290" y="298"/>
                  </a:cubicBezTo>
                  <a:lnTo>
                    <a:pt x="290" y="137"/>
                  </a:lnTo>
                  <a:cubicBezTo>
                    <a:pt x="290" y="105"/>
                    <a:pt x="290" y="74"/>
                    <a:pt x="260" y="43"/>
                  </a:cubicBezTo>
                  <a:cubicBezTo>
                    <a:pt x="229" y="13"/>
                    <a:pt x="188" y="0"/>
                    <a:pt x="147" y="0"/>
                  </a:cubicBezTo>
                  <a:cubicBezTo>
                    <a:pt x="80" y="0"/>
                    <a:pt x="24" y="38"/>
                    <a:pt x="24" y="90"/>
                  </a:cubicBezTo>
                  <a:cubicBezTo>
                    <a:pt x="24" y="114"/>
                    <a:pt x="41" y="128"/>
                    <a:pt x="61" y="128"/>
                  </a:cubicBezTo>
                  <a:cubicBezTo>
                    <a:pt x="84" y="128"/>
                    <a:pt x="99" y="112"/>
                    <a:pt x="99" y="90"/>
                  </a:cubicBezTo>
                  <a:cubicBezTo>
                    <a:pt x="99" y="81"/>
                    <a:pt x="95" y="54"/>
                    <a:pt x="58" y="54"/>
                  </a:cubicBezTo>
                  <a:cubicBezTo>
                    <a:pt x="80" y="27"/>
                    <a:pt x="119" y="18"/>
                    <a:pt x="147" y="18"/>
                  </a:cubicBezTo>
                  <a:cubicBezTo>
                    <a:pt x="186" y="18"/>
                    <a:pt x="232" y="49"/>
                    <a:pt x="232" y="119"/>
                  </a:cubicBezTo>
                  <a:lnTo>
                    <a:pt x="232" y="150"/>
                  </a:lnTo>
                  <a:cubicBezTo>
                    <a:pt x="191" y="152"/>
                    <a:pt x="134" y="154"/>
                    <a:pt x="82" y="177"/>
                  </a:cubicBezTo>
                  <a:cubicBezTo>
                    <a:pt x="20" y="204"/>
                    <a:pt x="0" y="246"/>
                    <a:pt x="0" y="282"/>
                  </a:cubicBezTo>
                  <a:cubicBezTo>
                    <a:pt x="0" y="347"/>
                    <a:pt x="80" y="367"/>
                    <a:pt x="132" y="367"/>
                  </a:cubicBezTo>
                  <a:cubicBezTo>
                    <a:pt x="186" y="367"/>
                    <a:pt x="223" y="335"/>
                    <a:pt x="238" y="297"/>
                  </a:cubicBezTo>
                  <a:close/>
                  <a:moveTo>
                    <a:pt x="232" y="166"/>
                  </a:moveTo>
                  <a:lnTo>
                    <a:pt x="232" y="246"/>
                  </a:lnTo>
                  <a:cubicBezTo>
                    <a:pt x="232" y="322"/>
                    <a:pt x="175" y="349"/>
                    <a:pt x="138" y="349"/>
                  </a:cubicBezTo>
                  <a:cubicBezTo>
                    <a:pt x="97" y="349"/>
                    <a:pt x="63" y="320"/>
                    <a:pt x="63" y="280"/>
                  </a:cubicBezTo>
                  <a:cubicBezTo>
                    <a:pt x="63" y="237"/>
                    <a:pt x="99" y="170"/>
                    <a:pt x="232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5C2560B-F8D4-3E46-8E36-837E0CEBE6AC}"/>
                </a:ext>
              </a:extLst>
            </p:cNvPr>
            <p:cNvSpPr/>
            <p:nvPr/>
          </p:nvSpPr>
          <p:spPr>
            <a:xfrm>
              <a:off x="3323879" y="3975839"/>
              <a:ext cx="148320" cy="123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44">
                  <a:moveTo>
                    <a:pt x="225" y="157"/>
                  </a:moveTo>
                  <a:cubicBezTo>
                    <a:pt x="251" y="127"/>
                    <a:pt x="281" y="87"/>
                    <a:pt x="301" y="67"/>
                  </a:cubicBezTo>
                  <a:cubicBezTo>
                    <a:pt x="327" y="38"/>
                    <a:pt x="361" y="25"/>
                    <a:pt x="398" y="25"/>
                  </a:cubicBezTo>
                  <a:lnTo>
                    <a:pt x="398" y="0"/>
                  </a:lnTo>
                  <a:cubicBezTo>
                    <a:pt x="377" y="2"/>
                    <a:pt x="353" y="2"/>
                    <a:pt x="331" y="2"/>
                  </a:cubicBezTo>
                  <a:cubicBezTo>
                    <a:pt x="307" y="2"/>
                    <a:pt x="264" y="0"/>
                    <a:pt x="253" y="0"/>
                  </a:cubicBezTo>
                  <a:lnTo>
                    <a:pt x="253" y="25"/>
                  </a:lnTo>
                  <a:cubicBezTo>
                    <a:pt x="270" y="27"/>
                    <a:pt x="277" y="36"/>
                    <a:pt x="277" y="49"/>
                  </a:cubicBezTo>
                  <a:cubicBezTo>
                    <a:pt x="277" y="62"/>
                    <a:pt x="268" y="72"/>
                    <a:pt x="264" y="78"/>
                  </a:cubicBezTo>
                  <a:lnTo>
                    <a:pt x="214" y="139"/>
                  </a:lnTo>
                  <a:lnTo>
                    <a:pt x="149" y="60"/>
                  </a:lnTo>
                  <a:cubicBezTo>
                    <a:pt x="141" y="51"/>
                    <a:pt x="141" y="49"/>
                    <a:pt x="141" y="45"/>
                  </a:cubicBezTo>
                  <a:cubicBezTo>
                    <a:pt x="141" y="33"/>
                    <a:pt x="154" y="25"/>
                    <a:pt x="171" y="25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25"/>
                  </a:lnTo>
                  <a:cubicBezTo>
                    <a:pt x="61" y="25"/>
                    <a:pt x="63" y="25"/>
                    <a:pt x="100" y="74"/>
                  </a:cubicBezTo>
                  <a:lnTo>
                    <a:pt x="182" y="177"/>
                  </a:lnTo>
                  <a:lnTo>
                    <a:pt x="104" y="271"/>
                  </a:lnTo>
                  <a:cubicBezTo>
                    <a:pt x="65" y="318"/>
                    <a:pt x="17" y="320"/>
                    <a:pt x="0" y="320"/>
                  </a:cubicBezTo>
                  <a:lnTo>
                    <a:pt x="0" y="344"/>
                  </a:lnTo>
                  <a:cubicBezTo>
                    <a:pt x="20" y="342"/>
                    <a:pt x="46" y="342"/>
                    <a:pt x="69" y="342"/>
                  </a:cubicBezTo>
                  <a:cubicBezTo>
                    <a:pt x="91" y="342"/>
                    <a:pt x="126" y="344"/>
                    <a:pt x="147" y="344"/>
                  </a:cubicBezTo>
                  <a:lnTo>
                    <a:pt x="147" y="320"/>
                  </a:lnTo>
                  <a:cubicBezTo>
                    <a:pt x="128" y="317"/>
                    <a:pt x="123" y="308"/>
                    <a:pt x="123" y="295"/>
                  </a:cubicBezTo>
                  <a:cubicBezTo>
                    <a:pt x="123" y="277"/>
                    <a:pt x="147" y="251"/>
                    <a:pt x="195" y="194"/>
                  </a:cubicBezTo>
                  <a:lnTo>
                    <a:pt x="258" y="273"/>
                  </a:lnTo>
                  <a:cubicBezTo>
                    <a:pt x="266" y="282"/>
                    <a:pt x="275" y="295"/>
                    <a:pt x="275" y="300"/>
                  </a:cubicBezTo>
                  <a:cubicBezTo>
                    <a:pt x="275" y="308"/>
                    <a:pt x="268" y="318"/>
                    <a:pt x="245" y="320"/>
                  </a:cubicBezTo>
                  <a:lnTo>
                    <a:pt x="245" y="344"/>
                  </a:lnTo>
                  <a:cubicBezTo>
                    <a:pt x="271" y="344"/>
                    <a:pt x="316" y="342"/>
                    <a:pt x="335" y="342"/>
                  </a:cubicBezTo>
                  <a:cubicBezTo>
                    <a:pt x="357" y="342"/>
                    <a:pt x="388" y="342"/>
                    <a:pt x="413" y="344"/>
                  </a:cubicBezTo>
                  <a:lnTo>
                    <a:pt x="413" y="320"/>
                  </a:lnTo>
                  <a:cubicBezTo>
                    <a:pt x="370" y="320"/>
                    <a:pt x="355" y="318"/>
                    <a:pt x="336" y="2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4C7233A-B1F3-3949-AB08-1738FD3C6F16}"/>
                </a:ext>
              </a:extLst>
            </p:cNvPr>
            <p:cNvSpPr/>
            <p:nvPr/>
          </p:nvSpPr>
          <p:spPr>
            <a:xfrm>
              <a:off x="3152520" y="4182119"/>
              <a:ext cx="10548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253">
                  <a:moveTo>
                    <a:pt x="208" y="33"/>
                  </a:moveTo>
                  <a:cubicBezTo>
                    <a:pt x="195" y="14"/>
                    <a:pt x="177" y="0"/>
                    <a:pt x="149" y="0"/>
                  </a:cubicBezTo>
                  <a:cubicBezTo>
                    <a:pt x="74" y="0"/>
                    <a:pt x="0" y="80"/>
                    <a:pt x="0" y="159"/>
                  </a:cubicBezTo>
                  <a:cubicBezTo>
                    <a:pt x="0" y="213"/>
                    <a:pt x="37" y="253"/>
                    <a:pt x="87" y="253"/>
                  </a:cubicBezTo>
                  <a:cubicBezTo>
                    <a:pt x="117" y="253"/>
                    <a:pt x="145" y="235"/>
                    <a:pt x="169" y="213"/>
                  </a:cubicBezTo>
                  <a:cubicBezTo>
                    <a:pt x="180" y="248"/>
                    <a:pt x="212" y="253"/>
                    <a:pt x="229" y="253"/>
                  </a:cubicBezTo>
                  <a:cubicBezTo>
                    <a:pt x="249" y="253"/>
                    <a:pt x="262" y="241"/>
                    <a:pt x="273" y="223"/>
                  </a:cubicBezTo>
                  <a:cubicBezTo>
                    <a:pt x="286" y="201"/>
                    <a:pt x="294" y="170"/>
                    <a:pt x="294" y="166"/>
                  </a:cubicBezTo>
                  <a:cubicBezTo>
                    <a:pt x="294" y="159"/>
                    <a:pt x="286" y="159"/>
                    <a:pt x="284" y="159"/>
                  </a:cubicBezTo>
                  <a:cubicBezTo>
                    <a:pt x="277" y="159"/>
                    <a:pt x="275" y="163"/>
                    <a:pt x="271" y="177"/>
                  </a:cubicBezTo>
                  <a:cubicBezTo>
                    <a:pt x="264" y="204"/>
                    <a:pt x="253" y="237"/>
                    <a:pt x="229" y="237"/>
                  </a:cubicBezTo>
                  <a:cubicBezTo>
                    <a:pt x="214" y="237"/>
                    <a:pt x="210" y="224"/>
                    <a:pt x="210" y="210"/>
                  </a:cubicBezTo>
                  <a:cubicBezTo>
                    <a:pt x="210" y="201"/>
                    <a:pt x="216" y="179"/>
                    <a:pt x="219" y="165"/>
                  </a:cubicBezTo>
                  <a:cubicBezTo>
                    <a:pt x="223" y="150"/>
                    <a:pt x="229" y="127"/>
                    <a:pt x="232" y="114"/>
                  </a:cubicBezTo>
                  <a:lnTo>
                    <a:pt x="243" y="72"/>
                  </a:lnTo>
                  <a:cubicBezTo>
                    <a:pt x="247" y="58"/>
                    <a:pt x="253" y="31"/>
                    <a:pt x="253" y="29"/>
                  </a:cubicBezTo>
                  <a:cubicBezTo>
                    <a:pt x="253" y="16"/>
                    <a:pt x="243" y="11"/>
                    <a:pt x="234" y="11"/>
                  </a:cubicBezTo>
                  <a:cubicBezTo>
                    <a:pt x="225" y="11"/>
                    <a:pt x="212" y="18"/>
                    <a:pt x="208" y="33"/>
                  </a:cubicBezTo>
                  <a:close/>
                  <a:moveTo>
                    <a:pt x="171" y="177"/>
                  </a:moveTo>
                  <a:cubicBezTo>
                    <a:pt x="167" y="194"/>
                    <a:pt x="154" y="204"/>
                    <a:pt x="141" y="215"/>
                  </a:cubicBezTo>
                  <a:cubicBezTo>
                    <a:pt x="136" y="219"/>
                    <a:pt x="113" y="237"/>
                    <a:pt x="89" y="237"/>
                  </a:cubicBezTo>
                  <a:cubicBezTo>
                    <a:pt x="67" y="237"/>
                    <a:pt x="46" y="223"/>
                    <a:pt x="46" y="183"/>
                  </a:cubicBezTo>
                  <a:cubicBezTo>
                    <a:pt x="46" y="154"/>
                    <a:pt x="63" y="90"/>
                    <a:pt x="76" y="69"/>
                  </a:cubicBezTo>
                  <a:cubicBezTo>
                    <a:pt x="102" y="24"/>
                    <a:pt x="132" y="16"/>
                    <a:pt x="149" y="16"/>
                  </a:cubicBezTo>
                  <a:cubicBezTo>
                    <a:pt x="188" y="16"/>
                    <a:pt x="199" y="58"/>
                    <a:pt x="199" y="65"/>
                  </a:cubicBezTo>
                  <a:cubicBezTo>
                    <a:pt x="199" y="67"/>
                    <a:pt x="199" y="71"/>
                    <a:pt x="197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CD855A1-ABFA-9A48-97E3-90CD8EC28B03}"/>
                </a:ext>
              </a:extLst>
            </p:cNvPr>
            <p:cNvSpPr/>
            <p:nvPr/>
          </p:nvSpPr>
          <p:spPr>
            <a:xfrm>
              <a:off x="3542759" y="3827520"/>
              <a:ext cx="391680" cy="40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9" h="1114">
                  <a:moveTo>
                    <a:pt x="991" y="1114"/>
                  </a:moveTo>
                  <a:lnTo>
                    <a:pt x="1089" y="859"/>
                  </a:lnTo>
                  <a:lnTo>
                    <a:pt x="1069" y="859"/>
                  </a:lnTo>
                  <a:cubicBezTo>
                    <a:pt x="1037" y="942"/>
                    <a:pt x="950" y="997"/>
                    <a:pt x="855" y="1020"/>
                  </a:cubicBezTo>
                  <a:cubicBezTo>
                    <a:pt x="838" y="1024"/>
                    <a:pt x="758" y="1046"/>
                    <a:pt x="600" y="1046"/>
                  </a:cubicBezTo>
                  <a:lnTo>
                    <a:pt x="108" y="1046"/>
                  </a:lnTo>
                  <a:lnTo>
                    <a:pt x="524" y="570"/>
                  </a:lnTo>
                  <a:cubicBezTo>
                    <a:pt x="530" y="564"/>
                    <a:pt x="532" y="561"/>
                    <a:pt x="532" y="557"/>
                  </a:cubicBezTo>
                  <a:cubicBezTo>
                    <a:pt x="532" y="555"/>
                    <a:pt x="532" y="554"/>
                    <a:pt x="526" y="545"/>
                  </a:cubicBezTo>
                  <a:lnTo>
                    <a:pt x="145" y="38"/>
                  </a:lnTo>
                  <a:lnTo>
                    <a:pt x="593" y="38"/>
                  </a:lnTo>
                  <a:cubicBezTo>
                    <a:pt x="703" y="38"/>
                    <a:pt x="777" y="49"/>
                    <a:pt x="784" y="51"/>
                  </a:cubicBezTo>
                  <a:cubicBezTo>
                    <a:pt x="829" y="58"/>
                    <a:pt x="900" y="71"/>
                    <a:pt x="965" y="110"/>
                  </a:cubicBezTo>
                  <a:cubicBezTo>
                    <a:pt x="985" y="123"/>
                    <a:pt x="1041" y="159"/>
                    <a:pt x="1069" y="224"/>
                  </a:cubicBezTo>
                  <a:lnTo>
                    <a:pt x="1089" y="224"/>
                  </a:lnTo>
                  <a:lnTo>
                    <a:pt x="991" y="0"/>
                  </a:lnTo>
                  <a:lnTo>
                    <a:pt x="22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33" y="608"/>
                  </a:lnTo>
                  <a:lnTo>
                    <a:pt x="9" y="1091"/>
                  </a:lnTo>
                  <a:cubicBezTo>
                    <a:pt x="0" y="1102"/>
                    <a:pt x="0" y="1105"/>
                    <a:pt x="0" y="1105"/>
                  </a:cubicBezTo>
                  <a:cubicBezTo>
                    <a:pt x="0" y="1114"/>
                    <a:pt x="7" y="1114"/>
                    <a:pt x="22" y="1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B16BABA-391A-C74B-9FC9-B9B4825C7CF4}"/>
                </a:ext>
              </a:extLst>
            </p:cNvPr>
            <p:cNvSpPr/>
            <p:nvPr/>
          </p:nvSpPr>
          <p:spPr>
            <a:xfrm>
              <a:off x="3565440" y="4352400"/>
              <a:ext cx="8244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253">
                  <a:moveTo>
                    <a:pt x="208" y="36"/>
                  </a:moveTo>
                  <a:cubicBezTo>
                    <a:pt x="193" y="40"/>
                    <a:pt x="184" y="51"/>
                    <a:pt x="184" y="63"/>
                  </a:cubicBezTo>
                  <a:cubicBezTo>
                    <a:pt x="184" y="76"/>
                    <a:pt x="195" y="81"/>
                    <a:pt x="203" y="81"/>
                  </a:cubicBezTo>
                  <a:cubicBezTo>
                    <a:pt x="208" y="81"/>
                    <a:pt x="230" y="78"/>
                    <a:pt x="230" y="49"/>
                  </a:cubicBezTo>
                  <a:cubicBezTo>
                    <a:pt x="230" y="13"/>
                    <a:pt x="188" y="0"/>
                    <a:pt x="152" y="0"/>
                  </a:cubicBezTo>
                  <a:cubicBezTo>
                    <a:pt x="63" y="0"/>
                    <a:pt x="46" y="65"/>
                    <a:pt x="46" y="81"/>
                  </a:cubicBezTo>
                  <a:cubicBezTo>
                    <a:pt x="46" y="103"/>
                    <a:pt x="59" y="116"/>
                    <a:pt x="67" y="123"/>
                  </a:cubicBezTo>
                  <a:cubicBezTo>
                    <a:pt x="82" y="134"/>
                    <a:pt x="93" y="136"/>
                    <a:pt x="132" y="143"/>
                  </a:cubicBezTo>
                  <a:cubicBezTo>
                    <a:pt x="145" y="145"/>
                    <a:pt x="182" y="152"/>
                    <a:pt x="182" y="179"/>
                  </a:cubicBezTo>
                  <a:cubicBezTo>
                    <a:pt x="182" y="190"/>
                    <a:pt x="175" y="210"/>
                    <a:pt x="151" y="224"/>
                  </a:cubicBezTo>
                  <a:cubicBezTo>
                    <a:pt x="128" y="237"/>
                    <a:pt x="100" y="237"/>
                    <a:pt x="93" y="237"/>
                  </a:cubicBezTo>
                  <a:cubicBezTo>
                    <a:pt x="71" y="237"/>
                    <a:pt x="37" y="232"/>
                    <a:pt x="24" y="213"/>
                  </a:cubicBezTo>
                  <a:cubicBezTo>
                    <a:pt x="43" y="212"/>
                    <a:pt x="56" y="197"/>
                    <a:pt x="56" y="181"/>
                  </a:cubicBezTo>
                  <a:cubicBezTo>
                    <a:pt x="56" y="168"/>
                    <a:pt x="45" y="161"/>
                    <a:pt x="33" y="161"/>
                  </a:cubicBezTo>
                  <a:cubicBezTo>
                    <a:pt x="17" y="161"/>
                    <a:pt x="0" y="174"/>
                    <a:pt x="0" y="199"/>
                  </a:cubicBezTo>
                  <a:cubicBezTo>
                    <a:pt x="0" y="232"/>
                    <a:pt x="37" y="253"/>
                    <a:pt x="93" y="253"/>
                  </a:cubicBezTo>
                  <a:cubicBezTo>
                    <a:pt x="199" y="253"/>
                    <a:pt x="219" y="183"/>
                    <a:pt x="219" y="161"/>
                  </a:cubicBezTo>
                  <a:cubicBezTo>
                    <a:pt x="219" y="109"/>
                    <a:pt x="160" y="99"/>
                    <a:pt x="139" y="94"/>
                  </a:cubicBezTo>
                  <a:cubicBezTo>
                    <a:pt x="134" y="94"/>
                    <a:pt x="119" y="90"/>
                    <a:pt x="115" y="90"/>
                  </a:cubicBezTo>
                  <a:cubicBezTo>
                    <a:pt x="95" y="87"/>
                    <a:pt x="84" y="74"/>
                    <a:pt x="84" y="62"/>
                  </a:cubicBezTo>
                  <a:cubicBezTo>
                    <a:pt x="84" y="49"/>
                    <a:pt x="95" y="34"/>
                    <a:pt x="108" y="27"/>
                  </a:cubicBezTo>
                  <a:cubicBezTo>
                    <a:pt x="123" y="16"/>
                    <a:pt x="143" y="16"/>
                    <a:pt x="152" y="16"/>
                  </a:cubicBezTo>
                  <a:cubicBezTo>
                    <a:pt x="165" y="16"/>
                    <a:pt x="195" y="18"/>
                    <a:pt x="20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C123EE7-79E1-524E-B42D-7C72E3F52D17}"/>
                </a:ext>
              </a:extLst>
            </p:cNvPr>
            <p:cNvSpPr/>
            <p:nvPr/>
          </p:nvSpPr>
          <p:spPr>
            <a:xfrm>
              <a:off x="3674519" y="4303440"/>
              <a:ext cx="41040" cy="74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208">
                  <a:moveTo>
                    <a:pt x="112" y="38"/>
                  </a:moveTo>
                  <a:cubicBezTo>
                    <a:pt x="112" y="38"/>
                    <a:pt x="115" y="29"/>
                    <a:pt x="115" y="24"/>
                  </a:cubicBezTo>
                  <a:cubicBezTo>
                    <a:pt x="115" y="9"/>
                    <a:pt x="102" y="0"/>
                    <a:pt x="89" y="0"/>
                  </a:cubicBezTo>
                  <a:cubicBezTo>
                    <a:pt x="72" y="0"/>
                    <a:pt x="67" y="13"/>
                    <a:pt x="65" y="18"/>
                  </a:cubicBezTo>
                  <a:lnTo>
                    <a:pt x="2" y="192"/>
                  </a:lnTo>
                  <a:cubicBezTo>
                    <a:pt x="0" y="197"/>
                    <a:pt x="0" y="197"/>
                    <a:pt x="0" y="199"/>
                  </a:cubicBezTo>
                  <a:cubicBezTo>
                    <a:pt x="0" y="204"/>
                    <a:pt x="17" y="208"/>
                    <a:pt x="19" y="208"/>
                  </a:cubicBezTo>
                  <a:cubicBezTo>
                    <a:pt x="22" y="208"/>
                    <a:pt x="22" y="206"/>
                    <a:pt x="24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24E0B7-B6F9-FD43-AEF5-4C17861B3CD2}"/>
                </a:ext>
              </a:extLst>
            </p:cNvPr>
            <p:cNvSpPr/>
            <p:nvPr/>
          </p:nvSpPr>
          <p:spPr>
            <a:xfrm>
              <a:off x="3763800" y="4417920"/>
              <a:ext cx="26280" cy="6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" h="174">
                  <a:moveTo>
                    <a:pt x="58" y="56"/>
                  </a:moveTo>
                  <a:cubicBezTo>
                    <a:pt x="58" y="87"/>
                    <a:pt x="52" y="123"/>
                    <a:pt x="13" y="159"/>
                  </a:cubicBezTo>
                  <a:cubicBezTo>
                    <a:pt x="9" y="161"/>
                    <a:pt x="7" y="163"/>
                    <a:pt x="7" y="165"/>
                  </a:cubicBezTo>
                  <a:cubicBezTo>
                    <a:pt x="7" y="170"/>
                    <a:pt x="13" y="174"/>
                    <a:pt x="17" y="174"/>
                  </a:cubicBezTo>
                  <a:cubicBezTo>
                    <a:pt x="24" y="174"/>
                    <a:pt x="74" y="128"/>
                    <a:pt x="74" y="62"/>
                  </a:cubicBezTo>
                  <a:cubicBezTo>
                    <a:pt x="74" y="27"/>
                    <a:pt x="6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3" y="65"/>
                    <a:pt x="33" y="65"/>
                  </a:cubicBezTo>
                  <a:cubicBezTo>
                    <a:pt x="48" y="65"/>
                    <a:pt x="58" y="56"/>
                    <a:pt x="5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88894B67-FEC3-B84C-BAF7-CAAF5BF12394}"/>
                </a:ext>
              </a:extLst>
            </p:cNvPr>
            <p:cNvSpPr/>
            <p:nvPr/>
          </p:nvSpPr>
          <p:spPr>
            <a:xfrm>
              <a:off x="3819959" y="4352400"/>
              <a:ext cx="9612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" h="253">
                  <a:moveTo>
                    <a:pt x="108" y="134"/>
                  </a:moveTo>
                  <a:cubicBezTo>
                    <a:pt x="110" y="130"/>
                    <a:pt x="123" y="80"/>
                    <a:pt x="123" y="78"/>
                  </a:cubicBezTo>
                  <a:cubicBezTo>
                    <a:pt x="125" y="72"/>
                    <a:pt x="141" y="45"/>
                    <a:pt x="160" y="31"/>
                  </a:cubicBezTo>
                  <a:cubicBezTo>
                    <a:pt x="165" y="27"/>
                    <a:pt x="182" y="16"/>
                    <a:pt x="206" y="16"/>
                  </a:cubicBezTo>
                  <a:cubicBezTo>
                    <a:pt x="212" y="16"/>
                    <a:pt x="227" y="16"/>
                    <a:pt x="238" y="24"/>
                  </a:cubicBezTo>
                  <a:cubicBezTo>
                    <a:pt x="219" y="29"/>
                    <a:pt x="212" y="43"/>
                    <a:pt x="212" y="54"/>
                  </a:cubicBezTo>
                  <a:cubicBezTo>
                    <a:pt x="212" y="67"/>
                    <a:pt x="223" y="76"/>
                    <a:pt x="236" y="76"/>
                  </a:cubicBezTo>
                  <a:cubicBezTo>
                    <a:pt x="249" y="76"/>
                    <a:pt x="268" y="65"/>
                    <a:pt x="268" y="42"/>
                  </a:cubicBezTo>
                  <a:cubicBezTo>
                    <a:pt x="268" y="13"/>
                    <a:pt x="236" y="0"/>
                    <a:pt x="206" y="0"/>
                  </a:cubicBezTo>
                  <a:cubicBezTo>
                    <a:pt x="177" y="0"/>
                    <a:pt x="151" y="13"/>
                    <a:pt x="126" y="40"/>
                  </a:cubicBezTo>
                  <a:cubicBezTo>
                    <a:pt x="115" y="5"/>
                    <a:pt x="80" y="0"/>
                    <a:pt x="67" y="0"/>
                  </a:cubicBezTo>
                  <a:cubicBezTo>
                    <a:pt x="45" y="0"/>
                    <a:pt x="30" y="13"/>
                    <a:pt x="20" y="29"/>
                  </a:cubicBezTo>
                  <a:cubicBezTo>
                    <a:pt x="7" y="51"/>
                    <a:pt x="0" y="83"/>
                    <a:pt x="0" y="85"/>
                  </a:cubicBezTo>
                  <a:cubicBezTo>
                    <a:pt x="0" y="92"/>
                    <a:pt x="7" y="92"/>
                    <a:pt x="9" y="92"/>
                  </a:cubicBezTo>
                  <a:cubicBezTo>
                    <a:pt x="19" y="92"/>
                    <a:pt x="19" y="90"/>
                    <a:pt x="22" y="76"/>
                  </a:cubicBezTo>
                  <a:cubicBezTo>
                    <a:pt x="32" y="42"/>
                    <a:pt x="43" y="16"/>
                    <a:pt x="65" y="16"/>
                  </a:cubicBezTo>
                  <a:cubicBezTo>
                    <a:pt x="80" y="16"/>
                    <a:pt x="84" y="27"/>
                    <a:pt x="84" y="43"/>
                  </a:cubicBezTo>
                  <a:cubicBezTo>
                    <a:pt x="84" y="54"/>
                    <a:pt x="78" y="74"/>
                    <a:pt x="74" y="90"/>
                  </a:cubicBezTo>
                  <a:cubicBezTo>
                    <a:pt x="71" y="105"/>
                    <a:pt x="65" y="128"/>
                    <a:pt x="61" y="139"/>
                  </a:cubicBezTo>
                  <a:lnTo>
                    <a:pt x="43" y="212"/>
                  </a:lnTo>
                  <a:cubicBezTo>
                    <a:pt x="41" y="219"/>
                    <a:pt x="37" y="233"/>
                    <a:pt x="37" y="235"/>
                  </a:cubicBezTo>
                  <a:cubicBezTo>
                    <a:pt x="37" y="248"/>
                    <a:pt x="48" y="253"/>
                    <a:pt x="58" y="253"/>
                  </a:cubicBezTo>
                  <a:cubicBezTo>
                    <a:pt x="65" y="253"/>
                    <a:pt x="78" y="248"/>
                    <a:pt x="82" y="237"/>
                  </a:cubicBezTo>
                  <a:cubicBezTo>
                    <a:pt x="84" y="233"/>
                    <a:pt x="89" y="208"/>
                    <a:pt x="93" y="1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E345E85-D382-EA43-AD2E-C88ED5BDF649}"/>
                </a:ext>
              </a:extLst>
            </p:cNvPr>
            <p:cNvSpPr/>
            <p:nvPr/>
          </p:nvSpPr>
          <p:spPr>
            <a:xfrm>
              <a:off x="3990600" y="3972600"/>
              <a:ext cx="153720" cy="182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8" h="507">
                  <a:moveTo>
                    <a:pt x="63" y="450"/>
                  </a:moveTo>
                  <a:cubicBezTo>
                    <a:pt x="56" y="478"/>
                    <a:pt x="56" y="483"/>
                    <a:pt x="19" y="483"/>
                  </a:cubicBezTo>
                  <a:cubicBezTo>
                    <a:pt x="9" y="483"/>
                    <a:pt x="0" y="483"/>
                    <a:pt x="0" y="497"/>
                  </a:cubicBezTo>
                  <a:cubicBezTo>
                    <a:pt x="0" y="505"/>
                    <a:pt x="4" y="507"/>
                    <a:pt x="11" y="507"/>
                  </a:cubicBezTo>
                  <a:cubicBezTo>
                    <a:pt x="33" y="507"/>
                    <a:pt x="56" y="505"/>
                    <a:pt x="80" y="505"/>
                  </a:cubicBezTo>
                  <a:cubicBezTo>
                    <a:pt x="106" y="505"/>
                    <a:pt x="134" y="507"/>
                    <a:pt x="160" y="507"/>
                  </a:cubicBezTo>
                  <a:cubicBezTo>
                    <a:pt x="165" y="507"/>
                    <a:pt x="175" y="507"/>
                    <a:pt x="175" y="492"/>
                  </a:cubicBezTo>
                  <a:cubicBezTo>
                    <a:pt x="175" y="483"/>
                    <a:pt x="167" y="483"/>
                    <a:pt x="156" y="483"/>
                  </a:cubicBezTo>
                  <a:cubicBezTo>
                    <a:pt x="115" y="483"/>
                    <a:pt x="115" y="478"/>
                    <a:pt x="115" y="470"/>
                  </a:cubicBezTo>
                  <a:cubicBezTo>
                    <a:pt x="115" y="459"/>
                    <a:pt x="149" y="331"/>
                    <a:pt x="154" y="311"/>
                  </a:cubicBezTo>
                  <a:cubicBezTo>
                    <a:pt x="165" y="333"/>
                    <a:pt x="190" y="362"/>
                    <a:pt x="230" y="362"/>
                  </a:cubicBezTo>
                  <a:cubicBezTo>
                    <a:pt x="325" y="362"/>
                    <a:pt x="428" y="244"/>
                    <a:pt x="428" y="128"/>
                  </a:cubicBezTo>
                  <a:cubicBezTo>
                    <a:pt x="428" y="52"/>
                    <a:pt x="381" y="0"/>
                    <a:pt x="320" y="0"/>
                  </a:cubicBezTo>
                  <a:cubicBezTo>
                    <a:pt x="279" y="0"/>
                    <a:pt x="238" y="29"/>
                    <a:pt x="212" y="60"/>
                  </a:cubicBezTo>
                  <a:cubicBezTo>
                    <a:pt x="203" y="16"/>
                    <a:pt x="167" y="0"/>
                    <a:pt x="138" y="0"/>
                  </a:cubicBezTo>
                  <a:cubicBezTo>
                    <a:pt x="100" y="0"/>
                    <a:pt x="84" y="31"/>
                    <a:pt x="76" y="45"/>
                  </a:cubicBezTo>
                  <a:cubicBezTo>
                    <a:pt x="63" y="72"/>
                    <a:pt x="52" y="121"/>
                    <a:pt x="52" y="123"/>
                  </a:cubicBezTo>
                  <a:cubicBezTo>
                    <a:pt x="52" y="130"/>
                    <a:pt x="59" y="130"/>
                    <a:pt x="61" y="130"/>
                  </a:cubicBezTo>
                  <a:cubicBezTo>
                    <a:pt x="71" y="130"/>
                    <a:pt x="71" y="130"/>
                    <a:pt x="76" y="112"/>
                  </a:cubicBezTo>
                  <a:cubicBezTo>
                    <a:pt x="89" y="56"/>
                    <a:pt x="106" y="18"/>
                    <a:pt x="136" y="18"/>
                  </a:cubicBezTo>
                  <a:cubicBezTo>
                    <a:pt x="149" y="18"/>
                    <a:pt x="160" y="24"/>
                    <a:pt x="160" y="54"/>
                  </a:cubicBezTo>
                  <a:cubicBezTo>
                    <a:pt x="160" y="72"/>
                    <a:pt x="158" y="81"/>
                    <a:pt x="154" y="94"/>
                  </a:cubicBezTo>
                  <a:close/>
                  <a:moveTo>
                    <a:pt x="208" y="103"/>
                  </a:moveTo>
                  <a:cubicBezTo>
                    <a:pt x="214" y="81"/>
                    <a:pt x="236" y="60"/>
                    <a:pt x="251" y="47"/>
                  </a:cubicBezTo>
                  <a:cubicBezTo>
                    <a:pt x="279" y="24"/>
                    <a:pt x="303" y="18"/>
                    <a:pt x="316" y="18"/>
                  </a:cubicBezTo>
                  <a:cubicBezTo>
                    <a:pt x="349" y="18"/>
                    <a:pt x="370" y="45"/>
                    <a:pt x="370" y="92"/>
                  </a:cubicBezTo>
                  <a:cubicBezTo>
                    <a:pt x="370" y="139"/>
                    <a:pt x="342" y="232"/>
                    <a:pt x="327" y="262"/>
                  </a:cubicBezTo>
                  <a:cubicBezTo>
                    <a:pt x="299" y="317"/>
                    <a:pt x="260" y="344"/>
                    <a:pt x="230" y="344"/>
                  </a:cubicBezTo>
                  <a:cubicBezTo>
                    <a:pt x="175" y="344"/>
                    <a:pt x="165" y="277"/>
                    <a:pt x="165" y="273"/>
                  </a:cubicBezTo>
                  <a:cubicBezTo>
                    <a:pt x="165" y="271"/>
                    <a:pt x="165" y="270"/>
                    <a:pt x="167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BD3BFA1-4D3A-BB40-AD2C-1DEC471F45AA}"/>
                </a:ext>
              </a:extLst>
            </p:cNvPr>
            <p:cNvSpPr/>
            <p:nvPr/>
          </p:nvSpPr>
          <p:spPr>
            <a:xfrm>
              <a:off x="417635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AD99E7-A3B3-404D-A720-94B418B6B023}"/>
                </a:ext>
              </a:extLst>
            </p:cNvPr>
            <p:cNvSpPr/>
            <p:nvPr/>
          </p:nvSpPr>
          <p:spPr>
            <a:xfrm>
              <a:off x="42760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F7A0899-C420-9241-AE6C-57A5AEC5880A}"/>
                </a:ext>
              </a:extLst>
            </p:cNvPr>
            <p:cNvSpPr/>
            <p:nvPr/>
          </p:nvSpPr>
          <p:spPr>
            <a:xfrm>
              <a:off x="4407839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23F9711-7BB9-A248-A4D5-3B7A5A35E0C0}"/>
                </a:ext>
              </a:extLst>
            </p:cNvPr>
            <p:cNvSpPr/>
            <p:nvPr/>
          </p:nvSpPr>
          <p:spPr>
            <a:xfrm>
              <a:off x="450648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1C527D-E369-C54C-B4CB-0ACE191C36A3}"/>
                </a:ext>
              </a:extLst>
            </p:cNvPr>
            <p:cNvSpPr/>
            <p:nvPr/>
          </p:nvSpPr>
          <p:spPr>
            <a:xfrm>
              <a:off x="462024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E8BEE71-3E17-A44A-A3B7-FDB61FA142D9}"/>
                </a:ext>
              </a:extLst>
            </p:cNvPr>
            <p:cNvSpPr/>
            <p:nvPr/>
          </p:nvSpPr>
          <p:spPr>
            <a:xfrm>
              <a:off x="4786920" y="3884759"/>
              <a:ext cx="1224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796">
                  <a:moveTo>
                    <a:pt x="35" y="29"/>
                  </a:moveTo>
                  <a:cubicBezTo>
                    <a:pt x="35" y="14"/>
                    <a:pt x="35" y="0"/>
                    <a:pt x="17" y="0"/>
                  </a:cubicBezTo>
                  <a:cubicBezTo>
                    <a:pt x="0" y="0"/>
                    <a:pt x="0" y="14"/>
                    <a:pt x="0" y="29"/>
                  </a:cubicBezTo>
                  <a:lnTo>
                    <a:pt x="0" y="767"/>
                  </a:lnTo>
                  <a:cubicBezTo>
                    <a:pt x="0" y="781"/>
                    <a:pt x="0" y="796"/>
                    <a:pt x="17" y="796"/>
                  </a:cubicBezTo>
                  <a:cubicBezTo>
                    <a:pt x="35" y="796"/>
                    <a:pt x="35" y="781"/>
                    <a:pt x="35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9BB1BA0-EC75-A74E-8405-41FD0B70AB7A}"/>
                </a:ext>
              </a:extLst>
            </p:cNvPr>
            <p:cNvSpPr/>
            <p:nvPr/>
          </p:nvSpPr>
          <p:spPr>
            <a:xfrm>
              <a:off x="484848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B5D7425-A08D-0A44-8898-69BA10A56971}"/>
                </a:ext>
              </a:extLst>
            </p:cNvPr>
            <p:cNvSpPr/>
            <p:nvPr/>
          </p:nvSpPr>
          <p:spPr>
            <a:xfrm>
              <a:off x="4995360" y="4069080"/>
              <a:ext cx="3456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39">
                  <a:moveTo>
                    <a:pt x="97" y="83"/>
                  </a:moveTo>
                  <a:cubicBezTo>
                    <a:pt x="97" y="31"/>
                    <a:pt x="76" y="0"/>
                    <a:pt x="45" y="0"/>
                  </a:cubicBezTo>
                  <a:cubicBezTo>
                    <a:pt x="17" y="0"/>
                    <a:pt x="0" y="20"/>
                    <a:pt x="0" y="42"/>
                  </a:cubicBezTo>
                  <a:cubicBezTo>
                    <a:pt x="0" y="63"/>
                    <a:pt x="17" y="85"/>
                    <a:pt x="45" y="85"/>
                  </a:cubicBezTo>
                  <a:cubicBezTo>
                    <a:pt x="54" y="85"/>
                    <a:pt x="65" y="81"/>
                    <a:pt x="72" y="74"/>
                  </a:cubicBezTo>
                  <a:cubicBezTo>
                    <a:pt x="76" y="72"/>
                    <a:pt x="76" y="72"/>
                    <a:pt x="78" y="72"/>
                  </a:cubicBezTo>
                  <a:cubicBezTo>
                    <a:pt x="78" y="72"/>
                    <a:pt x="80" y="72"/>
                    <a:pt x="80" y="83"/>
                  </a:cubicBezTo>
                  <a:cubicBezTo>
                    <a:pt x="80" y="143"/>
                    <a:pt x="50" y="192"/>
                    <a:pt x="22" y="217"/>
                  </a:cubicBezTo>
                  <a:cubicBezTo>
                    <a:pt x="13" y="226"/>
                    <a:pt x="13" y="228"/>
                    <a:pt x="13" y="230"/>
                  </a:cubicBezTo>
                  <a:cubicBezTo>
                    <a:pt x="13" y="237"/>
                    <a:pt x="17" y="239"/>
                    <a:pt x="22" y="239"/>
                  </a:cubicBezTo>
                  <a:cubicBezTo>
                    <a:pt x="32" y="239"/>
                    <a:pt x="97" y="177"/>
                    <a:pt x="97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F8699E6-7871-D448-882F-11F4CE6EDBEA}"/>
                </a:ext>
              </a:extLst>
            </p:cNvPr>
            <p:cNvSpPr/>
            <p:nvPr/>
          </p:nvSpPr>
          <p:spPr>
            <a:xfrm>
              <a:off x="5112720" y="3972600"/>
              <a:ext cx="1346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62">
                  <a:moveTo>
                    <a:pt x="273" y="51"/>
                  </a:moveTo>
                  <a:cubicBezTo>
                    <a:pt x="258" y="22"/>
                    <a:pt x="234" y="0"/>
                    <a:pt x="197" y="0"/>
                  </a:cubicBezTo>
                  <a:cubicBezTo>
                    <a:pt x="102" y="0"/>
                    <a:pt x="0" y="118"/>
                    <a:pt x="0" y="233"/>
                  </a:cubicBezTo>
                  <a:cubicBezTo>
                    <a:pt x="0" y="309"/>
                    <a:pt x="45" y="362"/>
                    <a:pt x="110" y="362"/>
                  </a:cubicBezTo>
                  <a:cubicBezTo>
                    <a:pt x="126" y="362"/>
                    <a:pt x="167" y="358"/>
                    <a:pt x="216" y="302"/>
                  </a:cubicBezTo>
                  <a:cubicBezTo>
                    <a:pt x="223" y="335"/>
                    <a:pt x="251" y="362"/>
                    <a:pt x="290" y="362"/>
                  </a:cubicBezTo>
                  <a:cubicBezTo>
                    <a:pt x="320" y="362"/>
                    <a:pt x="338" y="344"/>
                    <a:pt x="351" y="318"/>
                  </a:cubicBezTo>
                  <a:cubicBezTo>
                    <a:pt x="364" y="289"/>
                    <a:pt x="375" y="241"/>
                    <a:pt x="375" y="239"/>
                  </a:cubicBezTo>
                  <a:cubicBezTo>
                    <a:pt x="375" y="232"/>
                    <a:pt x="368" y="232"/>
                    <a:pt x="366" y="232"/>
                  </a:cubicBezTo>
                  <a:cubicBezTo>
                    <a:pt x="359" y="232"/>
                    <a:pt x="357" y="233"/>
                    <a:pt x="355" y="246"/>
                  </a:cubicBezTo>
                  <a:cubicBezTo>
                    <a:pt x="340" y="297"/>
                    <a:pt x="325" y="344"/>
                    <a:pt x="292" y="344"/>
                  </a:cubicBezTo>
                  <a:cubicBezTo>
                    <a:pt x="270" y="344"/>
                    <a:pt x="268" y="324"/>
                    <a:pt x="268" y="308"/>
                  </a:cubicBezTo>
                  <a:cubicBezTo>
                    <a:pt x="268" y="289"/>
                    <a:pt x="270" y="284"/>
                    <a:pt x="279" y="248"/>
                  </a:cubicBezTo>
                  <a:cubicBezTo>
                    <a:pt x="288" y="215"/>
                    <a:pt x="288" y="206"/>
                    <a:pt x="296" y="177"/>
                  </a:cubicBezTo>
                  <a:lnTo>
                    <a:pt x="325" y="65"/>
                  </a:lnTo>
                  <a:cubicBezTo>
                    <a:pt x="331" y="42"/>
                    <a:pt x="331" y="42"/>
                    <a:pt x="331" y="38"/>
                  </a:cubicBezTo>
                  <a:cubicBezTo>
                    <a:pt x="331" y="24"/>
                    <a:pt x="322" y="16"/>
                    <a:pt x="309" y="16"/>
                  </a:cubicBezTo>
                  <a:cubicBezTo>
                    <a:pt x="288" y="16"/>
                    <a:pt x="275" y="34"/>
                    <a:pt x="273" y="51"/>
                  </a:cubicBezTo>
                  <a:close/>
                  <a:moveTo>
                    <a:pt x="219" y="259"/>
                  </a:moveTo>
                  <a:cubicBezTo>
                    <a:pt x="216" y="273"/>
                    <a:pt x="216" y="273"/>
                    <a:pt x="204" y="288"/>
                  </a:cubicBezTo>
                  <a:cubicBezTo>
                    <a:pt x="167" y="331"/>
                    <a:pt x="134" y="344"/>
                    <a:pt x="112" y="344"/>
                  </a:cubicBezTo>
                  <a:cubicBezTo>
                    <a:pt x="71" y="344"/>
                    <a:pt x="58" y="300"/>
                    <a:pt x="58" y="270"/>
                  </a:cubicBezTo>
                  <a:cubicBezTo>
                    <a:pt x="58" y="230"/>
                    <a:pt x="84" y="130"/>
                    <a:pt x="104" y="94"/>
                  </a:cubicBezTo>
                  <a:cubicBezTo>
                    <a:pt x="128" y="47"/>
                    <a:pt x="165" y="18"/>
                    <a:pt x="199" y="18"/>
                  </a:cubicBezTo>
                  <a:cubicBezTo>
                    <a:pt x="253" y="18"/>
                    <a:pt x="264" y="83"/>
                    <a:pt x="264" y="89"/>
                  </a:cubicBezTo>
                  <a:cubicBezTo>
                    <a:pt x="264" y="92"/>
                    <a:pt x="262" y="98"/>
                    <a:pt x="26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4A56E8D-AEFF-F146-AD92-8C190C9F2317}"/>
                </a:ext>
              </a:extLst>
            </p:cNvPr>
            <p:cNvSpPr/>
            <p:nvPr/>
          </p:nvSpPr>
          <p:spPr>
            <a:xfrm>
              <a:off x="5271839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76B1CC6-18EC-334E-A352-1492090A1463}"/>
                </a:ext>
              </a:extLst>
            </p:cNvPr>
            <p:cNvSpPr/>
            <p:nvPr/>
          </p:nvSpPr>
          <p:spPr>
            <a:xfrm>
              <a:off x="540360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796"/>
                  </a:moveTo>
                  <a:lnTo>
                    <a:pt x="113" y="765"/>
                  </a:lnTo>
                  <a:lnTo>
                    <a:pt x="33" y="765"/>
                  </a:lnTo>
                  <a:lnTo>
                    <a:pt x="33" y="33"/>
                  </a:lnTo>
                  <a:lnTo>
                    <a:pt x="113" y="33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834269F-5A1C-E34F-AEC3-FA533C607390}"/>
                </a:ext>
              </a:extLst>
            </p:cNvPr>
            <p:cNvSpPr/>
            <p:nvPr/>
          </p:nvSpPr>
          <p:spPr>
            <a:xfrm>
              <a:off x="5459400" y="3972600"/>
              <a:ext cx="12024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362">
                  <a:moveTo>
                    <a:pt x="48" y="306"/>
                  </a:moveTo>
                  <a:cubicBezTo>
                    <a:pt x="46" y="318"/>
                    <a:pt x="41" y="336"/>
                    <a:pt x="41" y="340"/>
                  </a:cubicBezTo>
                  <a:cubicBezTo>
                    <a:pt x="41" y="355"/>
                    <a:pt x="52" y="362"/>
                    <a:pt x="65" y="362"/>
                  </a:cubicBezTo>
                  <a:cubicBezTo>
                    <a:pt x="74" y="362"/>
                    <a:pt x="89" y="355"/>
                    <a:pt x="95" y="340"/>
                  </a:cubicBezTo>
                  <a:cubicBezTo>
                    <a:pt x="97" y="336"/>
                    <a:pt x="125" y="228"/>
                    <a:pt x="128" y="213"/>
                  </a:cubicBezTo>
                  <a:cubicBezTo>
                    <a:pt x="134" y="186"/>
                    <a:pt x="149" y="130"/>
                    <a:pt x="154" y="109"/>
                  </a:cubicBezTo>
                  <a:cubicBezTo>
                    <a:pt x="158" y="99"/>
                    <a:pt x="180" y="62"/>
                    <a:pt x="201" y="43"/>
                  </a:cubicBezTo>
                  <a:cubicBezTo>
                    <a:pt x="206" y="38"/>
                    <a:pt x="230" y="18"/>
                    <a:pt x="266" y="18"/>
                  </a:cubicBezTo>
                  <a:cubicBezTo>
                    <a:pt x="288" y="18"/>
                    <a:pt x="299" y="27"/>
                    <a:pt x="301" y="27"/>
                  </a:cubicBezTo>
                  <a:cubicBezTo>
                    <a:pt x="275" y="31"/>
                    <a:pt x="258" y="51"/>
                    <a:pt x="258" y="71"/>
                  </a:cubicBezTo>
                  <a:cubicBezTo>
                    <a:pt x="258" y="83"/>
                    <a:pt x="268" y="99"/>
                    <a:pt x="290" y="99"/>
                  </a:cubicBezTo>
                  <a:cubicBezTo>
                    <a:pt x="310" y="99"/>
                    <a:pt x="335" y="81"/>
                    <a:pt x="335" y="52"/>
                  </a:cubicBezTo>
                  <a:cubicBezTo>
                    <a:pt x="335" y="24"/>
                    <a:pt x="309" y="0"/>
                    <a:pt x="266" y="0"/>
                  </a:cubicBezTo>
                  <a:cubicBezTo>
                    <a:pt x="212" y="0"/>
                    <a:pt x="177" y="40"/>
                    <a:pt x="162" y="62"/>
                  </a:cubicBezTo>
                  <a:cubicBezTo>
                    <a:pt x="154" y="25"/>
                    <a:pt x="125" y="0"/>
                    <a:pt x="86" y="0"/>
                  </a:cubicBezTo>
                  <a:cubicBezTo>
                    <a:pt x="48" y="0"/>
                    <a:pt x="33" y="31"/>
                    <a:pt x="26" y="45"/>
                  </a:cubicBezTo>
                  <a:cubicBezTo>
                    <a:pt x="11" y="72"/>
                    <a:pt x="0" y="121"/>
                    <a:pt x="0" y="123"/>
                  </a:cubicBezTo>
                  <a:cubicBezTo>
                    <a:pt x="0" y="130"/>
                    <a:pt x="7" y="130"/>
                    <a:pt x="9" y="130"/>
                  </a:cubicBezTo>
                  <a:cubicBezTo>
                    <a:pt x="19" y="130"/>
                    <a:pt x="19" y="130"/>
                    <a:pt x="24" y="112"/>
                  </a:cubicBezTo>
                  <a:cubicBezTo>
                    <a:pt x="37" y="56"/>
                    <a:pt x="54" y="18"/>
                    <a:pt x="84" y="18"/>
                  </a:cubicBezTo>
                  <a:cubicBezTo>
                    <a:pt x="99" y="18"/>
                    <a:pt x="110" y="24"/>
                    <a:pt x="110" y="54"/>
                  </a:cubicBezTo>
                  <a:cubicBezTo>
                    <a:pt x="110" y="71"/>
                    <a:pt x="106" y="80"/>
                    <a:pt x="97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FEB2E49-ECE4-0740-92FD-CC88575371E8}"/>
                </a:ext>
              </a:extLst>
            </p:cNvPr>
            <p:cNvSpPr/>
            <p:nvPr/>
          </p:nvSpPr>
          <p:spPr>
            <a:xfrm>
              <a:off x="5672880" y="3932280"/>
              <a:ext cx="19584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532">
                  <a:moveTo>
                    <a:pt x="290" y="282"/>
                  </a:moveTo>
                  <a:lnTo>
                    <a:pt x="519" y="282"/>
                  </a:lnTo>
                  <a:cubicBezTo>
                    <a:pt x="530" y="282"/>
                    <a:pt x="545" y="282"/>
                    <a:pt x="545" y="266"/>
                  </a:cubicBezTo>
                  <a:cubicBezTo>
                    <a:pt x="545" y="250"/>
                    <a:pt x="530" y="250"/>
                    <a:pt x="519" y="250"/>
                  </a:cubicBezTo>
                  <a:lnTo>
                    <a:pt x="290" y="250"/>
                  </a:lnTo>
                  <a:lnTo>
                    <a:pt x="290" y="27"/>
                  </a:lnTo>
                  <a:cubicBezTo>
                    <a:pt x="290" y="14"/>
                    <a:pt x="290" y="0"/>
                    <a:pt x="273" y="0"/>
                  </a:cubicBezTo>
                  <a:cubicBezTo>
                    <a:pt x="257" y="0"/>
                    <a:pt x="257" y="14"/>
                    <a:pt x="257" y="27"/>
                  </a:cubicBezTo>
                  <a:lnTo>
                    <a:pt x="257" y="250"/>
                  </a:lnTo>
                  <a:lnTo>
                    <a:pt x="28" y="250"/>
                  </a:lnTo>
                  <a:cubicBezTo>
                    <a:pt x="15" y="250"/>
                    <a:pt x="0" y="250"/>
                    <a:pt x="0" y="266"/>
                  </a:cubicBezTo>
                  <a:cubicBezTo>
                    <a:pt x="0" y="282"/>
                    <a:pt x="15" y="282"/>
                    <a:pt x="28" y="282"/>
                  </a:cubicBezTo>
                  <a:lnTo>
                    <a:pt x="257" y="282"/>
                  </a:lnTo>
                  <a:lnTo>
                    <a:pt x="257" y="505"/>
                  </a:lnTo>
                  <a:cubicBezTo>
                    <a:pt x="257" y="516"/>
                    <a:pt x="257" y="532"/>
                    <a:pt x="273" y="532"/>
                  </a:cubicBezTo>
                  <a:cubicBezTo>
                    <a:pt x="290" y="532"/>
                    <a:pt x="290" y="516"/>
                    <a:pt x="290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731AEBC-C323-0D42-8D37-48508880E85E}"/>
                </a:ext>
              </a:extLst>
            </p:cNvPr>
            <p:cNvSpPr/>
            <p:nvPr/>
          </p:nvSpPr>
          <p:spPr>
            <a:xfrm>
              <a:off x="5954400" y="3972600"/>
              <a:ext cx="154800" cy="188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525">
                  <a:moveTo>
                    <a:pt x="19" y="150"/>
                  </a:moveTo>
                  <a:cubicBezTo>
                    <a:pt x="50" y="58"/>
                    <a:pt x="139" y="58"/>
                    <a:pt x="149" y="58"/>
                  </a:cubicBezTo>
                  <a:cubicBezTo>
                    <a:pt x="273" y="58"/>
                    <a:pt x="283" y="197"/>
                    <a:pt x="283" y="260"/>
                  </a:cubicBezTo>
                  <a:cubicBezTo>
                    <a:pt x="283" y="309"/>
                    <a:pt x="279" y="322"/>
                    <a:pt x="271" y="338"/>
                  </a:cubicBezTo>
                  <a:cubicBezTo>
                    <a:pt x="255" y="396"/>
                    <a:pt x="230" y="488"/>
                    <a:pt x="230" y="510"/>
                  </a:cubicBezTo>
                  <a:cubicBezTo>
                    <a:pt x="230" y="519"/>
                    <a:pt x="234" y="525"/>
                    <a:pt x="240" y="525"/>
                  </a:cubicBezTo>
                  <a:cubicBezTo>
                    <a:pt x="251" y="525"/>
                    <a:pt x="258" y="507"/>
                    <a:pt x="266" y="476"/>
                  </a:cubicBezTo>
                  <a:cubicBezTo>
                    <a:pt x="286" y="409"/>
                    <a:pt x="294" y="364"/>
                    <a:pt x="297" y="338"/>
                  </a:cubicBezTo>
                  <a:cubicBezTo>
                    <a:pt x="299" y="329"/>
                    <a:pt x="299" y="318"/>
                    <a:pt x="303" y="308"/>
                  </a:cubicBezTo>
                  <a:cubicBezTo>
                    <a:pt x="329" y="230"/>
                    <a:pt x="383" y="110"/>
                    <a:pt x="414" y="47"/>
                  </a:cubicBezTo>
                  <a:cubicBezTo>
                    <a:pt x="420" y="38"/>
                    <a:pt x="431" y="20"/>
                    <a:pt x="431" y="16"/>
                  </a:cubicBezTo>
                  <a:cubicBezTo>
                    <a:pt x="431" y="9"/>
                    <a:pt x="422" y="9"/>
                    <a:pt x="420" y="9"/>
                  </a:cubicBezTo>
                  <a:cubicBezTo>
                    <a:pt x="418" y="9"/>
                    <a:pt x="413" y="9"/>
                    <a:pt x="411" y="14"/>
                  </a:cubicBezTo>
                  <a:cubicBezTo>
                    <a:pt x="368" y="90"/>
                    <a:pt x="335" y="170"/>
                    <a:pt x="303" y="250"/>
                  </a:cubicBezTo>
                  <a:cubicBezTo>
                    <a:pt x="301" y="226"/>
                    <a:pt x="301" y="165"/>
                    <a:pt x="270" y="87"/>
                  </a:cubicBezTo>
                  <a:cubicBezTo>
                    <a:pt x="249" y="40"/>
                    <a:pt x="216" y="0"/>
                    <a:pt x="160" y="0"/>
                  </a:cubicBezTo>
                  <a:cubicBezTo>
                    <a:pt x="58" y="0"/>
                    <a:pt x="0" y="121"/>
                    <a:pt x="0" y="147"/>
                  </a:cubicBezTo>
                  <a:cubicBezTo>
                    <a:pt x="0" y="154"/>
                    <a:pt x="7" y="154"/>
                    <a:pt x="15" y="1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DE94076-B684-C548-A432-0FFE89B1DD4C}"/>
                </a:ext>
              </a:extLst>
            </p:cNvPr>
            <p:cNvSpPr/>
            <p:nvPr/>
          </p:nvSpPr>
          <p:spPr>
            <a:xfrm>
              <a:off x="6133680" y="3903480"/>
              <a:ext cx="209880" cy="202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4" h="563">
                  <a:moveTo>
                    <a:pt x="468" y="90"/>
                  </a:moveTo>
                  <a:cubicBezTo>
                    <a:pt x="509" y="29"/>
                    <a:pt x="543" y="27"/>
                    <a:pt x="572" y="25"/>
                  </a:cubicBezTo>
                  <a:cubicBezTo>
                    <a:pt x="584" y="24"/>
                    <a:pt x="584" y="11"/>
                    <a:pt x="584" y="9"/>
                  </a:cubicBezTo>
                  <a:cubicBezTo>
                    <a:pt x="584" y="4"/>
                    <a:pt x="580" y="0"/>
                    <a:pt x="572" y="0"/>
                  </a:cubicBezTo>
                  <a:cubicBezTo>
                    <a:pt x="552" y="0"/>
                    <a:pt x="528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0" y="0"/>
                    <a:pt x="409" y="0"/>
                    <a:pt x="409" y="14"/>
                  </a:cubicBezTo>
                  <a:cubicBezTo>
                    <a:pt x="409" y="24"/>
                    <a:pt x="416" y="25"/>
                    <a:pt x="422" y="25"/>
                  </a:cubicBezTo>
                  <a:cubicBezTo>
                    <a:pt x="444" y="27"/>
                    <a:pt x="461" y="34"/>
                    <a:pt x="461" y="51"/>
                  </a:cubicBezTo>
                  <a:cubicBezTo>
                    <a:pt x="461" y="63"/>
                    <a:pt x="448" y="81"/>
                    <a:pt x="448" y="81"/>
                  </a:cubicBezTo>
                  <a:lnTo>
                    <a:pt x="197" y="470"/>
                  </a:lnTo>
                  <a:lnTo>
                    <a:pt x="141" y="49"/>
                  </a:lnTo>
                  <a:cubicBezTo>
                    <a:pt x="141" y="34"/>
                    <a:pt x="160" y="25"/>
                    <a:pt x="197" y="25"/>
                  </a:cubicBezTo>
                  <a:cubicBezTo>
                    <a:pt x="208" y="25"/>
                    <a:pt x="217" y="25"/>
                    <a:pt x="217" y="9"/>
                  </a:cubicBezTo>
                  <a:cubicBezTo>
                    <a:pt x="217" y="2"/>
                    <a:pt x="212" y="0"/>
                    <a:pt x="206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7" y="25"/>
                    <a:pt x="67" y="33"/>
                    <a:pt x="69" y="52"/>
                  </a:cubicBezTo>
                  <a:lnTo>
                    <a:pt x="134" y="545"/>
                  </a:lnTo>
                  <a:cubicBezTo>
                    <a:pt x="138" y="559"/>
                    <a:pt x="139" y="563"/>
                    <a:pt x="151" y="563"/>
                  </a:cubicBezTo>
                  <a:cubicBezTo>
                    <a:pt x="164" y="563"/>
                    <a:pt x="167" y="559"/>
                    <a:pt x="173" y="5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0CE6612-1AC4-4B46-B337-788F0F086389}"/>
                </a:ext>
              </a:extLst>
            </p:cNvPr>
            <p:cNvSpPr/>
            <p:nvPr/>
          </p:nvSpPr>
          <p:spPr>
            <a:xfrm>
              <a:off x="6301080" y="4008959"/>
              <a:ext cx="91440" cy="13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371">
                  <a:moveTo>
                    <a:pt x="255" y="270"/>
                  </a:moveTo>
                  <a:lnTo>
                    <a:pt x="234" y="270"/>
                  </a:lnTo>
                  <a:cubicBezTo>
                    <a:pt x="232" y="282"/>
                    <a:pt x="227" y="315"/>
                    <a:pt x="219" y="320"/>
                  </a:cubicBezTo>
                  <a:cubicBezTo>
                    <a:pt x="216" y="324"/>
                    <a:pt x="171" y="324"/>
                    <a:pt x="164" y="324"/>
                  </a:cubicBezTo>
                  <a:lnTo>
                    <a:pt x="58" y="324"/>
                  </a:lnTo>
                  <a:cubicBezTo>
                    <a:pt x="117" y="271"/>
                    <a:pt x="138" y="257"/>
                    <a:pt x="173" y="230"/>
                  </a:cubicBezTo>
                  <a:cubicBezTo>
                    <a:pt x="216" y="197"/>
                    <a:pt x="255" y="163"/>
                    <a:pt x="255" y="109"/>
                  </a:cubicBezTo>
                  <a:cubicBezTo>
                    <a:pt x="255" y="42"/>
                    <a:pt x="193" y="0"/>
                    <a:pt x="119" y="0"/>
                  </a:cubicBezTo>
                  <a:cubicBezTo>
                    <a:pt x="48" y="0"/>
                    <a:pt x="0" y="49"/>
                    <a:pt x="0" y="99"/>
                  </a:cubicBezTo>
                  <a:cubicBezTo>
                    <a:pt x="0" y="128"/>
                    <a:pt x="24" y="132"/>
                    <a:pt x="30" y="132"/>
                  </a:cubicBezTo>
                  <a:cubicBezTo>
                    <a:pt x="45" y="132"/>
                    <a:pt x="61" y="121"/>
                    <a:pt x="61" y="101"/>
                  </a:cubicBezTo>
                  <a:cubicBezTo>
                    <a:pt x="61" y="92"/>
                    <a:pt x="58" y="72"/>
                    <a:pt x="28" y="72"/>
                  </a:cubicBezTo>
                  <a:cubicBezTo>
                    <a:pt x="45" y="33"/>
                    <a:pt x="84" y="20"/>
                    <a:pt x="112" y="20"/>
                  </a:cubicBezTo>
                  <a:cubicBezTo>
                    <a:pt x="169" y="20"/>
                    <a:pt x="199" y="63"/>
                    <a:pt x="199" y="109"/>
                  </a:cubicBezTo>
                  <a:cubicBezTo>
                    <a:pt x="199" y="157"/>
                    <a:pt x="164" y="195"/>
                    <a:pt x="145" y="217"/>
                  </a:cubicBezTo>
                  <a:lnTo>
                    <a:pt x="6" y="349"/>
                  </a:lnTo>
                  <a:cubicBezTo>
                    <a:pt x="0" y="355"/>
                    <a:pt x="0" y="356"/>
                    <a:pt x="0" y="371"/>
                  </a:cubicBezTo>
                  <a:lnTo>
                    <a:pt x="238" y="3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D5A9B00-7D9F-8C44-83E2-8A7260602994}"/>
                </a:ext>
              </a:extLst>
            </p:cNvPr>
            <p:cNvSpPr/>
            <p:nvPr/>
          </p:nvSpPr>
          <p:spPr>
            <a:xfrm>
              <a:off x="644904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789"/>
                  </a:moveTo>
                  <a:cubicBezTo>
                    <a:pt x="191" y="787"/>
                    <a:pt x="191" y="785"/>
                    <a:pt x="177" y="771"/>
                  </a:cubicBezTo>
                  <a:cubicBezTo>
                    <a:pt x="74" y="671"/>
                    <a:pt x="48" y="521"/>
                    <a:pt x="48" y="398"/>
                  </a:cubicBezTo>
                  <a:cubicBezTo>
                    <a:pt x="48" y="260"/>
                    <a:pt x="80" y="121"/>
                    <a:pt x="180" y="22"/>
                  </a:cubicBezTo>
                  <a:cubicBezTo>
                    <a:pt x="191" y="13"/>
                    <a:pt x="191" y="11"/>
                    <a:pt x="191" y="7"/>
                  </a:cubicBezTo>
                  <a:cubicBezTo>
                    <a:pt x="191" y="2"/>
                    <a:pt x="188" y="0"/>
                    <a:pt x="182" y="0"/>
                  </a:cubicBezTo>
                  <a:cubicBezTo>
                    <a:pt x="175" y="0"/>
                    <a:pt x="100" y="54"/>
                    <a:pt x="52" y="156"/>
                  </a:cubicBezTo>
                  <a:cubicBezTo>
                    <a:pt x="9" y="242"/>
                    <a:pt x="0" y="331"/>
                    <a:pt x="0" y="398"/>
                  </a:cubicBezTo>
                  <a:cubicBezTo>
                    <a:pt x="0" y="461"/>
                    <a:pt x="9" y="557"/>
                    <a:pt x="54" y="648"/>
                  </a:cubicBezTo>
                  <a:cubicBezTo>
                    <a:pt x="104" y="745"/>
                    <a:pt x="175" y="796"/>
                    <a:pt x="182" y="796"/>
                  </a:cubicBezTo>
                  <a:cubicBezTo>
                    <a:pt x="188" y="796"/>
                    <a:pt x="191" y="794"/>
                    <a:pt x="191" y="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508B1B0-86FC-134E-BE2C-D656EB3A040A}"/>
                </a:ext>
              </a:extLst>
            </p:cNvPr>
            <p:cNvSpPr/>
            <p:nvPr/>
          </p:nvSpPr>
          <p:spPr>
            <a:xfrm>
              <a:off x="6549120" y="3972600"/>
              <a:ext cx="108720" cy="129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362">
                  <a:moveTo>
                    <a:pt x="279" y="54"/>
                  </a:moveTo>
                  <a:cubicBezTo>
                    <a:pt x="255" y="54"/>
                    <a:pt x="240" y="72"/>
                    <a:pt x="240" y="90"/>
                  </a:cubicBezTo>
                  <a:cubicBezTo>
                    <a:pt x="240" y="101"/>
                    <a:pt x="247" y="114"/>
                    <a:pt x="264" y="114"/>
                  </a:cubicBezTo>
                  <a:cubicBezTo>
                    <a:pt x="283" y="114"/>
                    <a:pt x="303" y="99"/>
                    <a:pt x="303" y="69"/>
                  </a:cubicBezTo>
                  <a:cubicBezTo>
                    <a:pt x="303" y="33"/>
                    <a:pt x="268" y="0"/>
                    <a:pt x="204" y="0"/>
                  </a:cubicBezTo>
                  <a:cubicBezTo>
                    <a:pt x="97" y="0"/>
                    <a:pt x="65" y="81"/>
                    <a:pt x="65" y="116"/>
                  </a:cubicBezTo>
                  <a:cubicBezTo>
                    <a:pt x="65" y="179"/>
                    <a:pt x="126" y="192"/>
                    <a:pt x="151" y="195"/>
                  </a:cubicBezTo>
                  <a:cubicBezTo>
                    <a:pt x="193" y="204"/>
                    <a:pt x="236" y="212"/>
                    <a:pt x="236" y="257"/>
                  </a:cubicBezTo>
                  <a:cubicBezTo>
                    <a:pt x="236" y="277"/>
                    <a:pt x="217" y="344"/>
                    <a:pt x="119" y="344"/>
                  </a:cubicBezTo>
                  <a:cubicBezTo>
                    <a:pt x="106" y="344"/>
                    <a:pt x="43" y="344"/>
                    <a:pt x="24" y="302"/>
                  </a:cubicBezTo>
                  <a:cubicBezTo>
                    <a:pt x="56" y="306"/>
                    <a:pt x="76" y="282"/>
                    <a:pt x="76" y="259"/>
                  </a:cubicBezTo>
                  <a:cubicBezTo>
                    <a:pt x="76" y="241"/>
                    <a:pt x="63" y="232"/>
                    <a:pt x="46" y="232"/>
                  </a:cubicBezTo>
                  <a:cubicBezTo>
                    <a:pt x="24" y="232"/>
                    <a:pt x="0" y="248"/>
                    <a:pt x="0" y="284"/>
                  </a:cubicBezTo>
                  <a:cubicBezTo>
                    <a:pt x="0" y="329"/>
                    <a:pt x="46" y="362"/>
                    <a:pt x="117" y="362"/>
                  </a:cubicBezTo>
                  <a:cubicBezTo>
                    <a:pt x="251" y="362"/>
                    <a:pt x="283" y="266"/>
                    <a:pt x="283" y="230"/>
                  </a:cubicBezTo>
                  <a:cubicBezTo>
                    <a:pt x="283" y="201"/>
                    <a:pt x="268" y="181"/>
                    <a:pt x="257" y="170"/>
                  </a:cubicBezTo>
                  <a:cubicBezTo>
                    <a:pt x="234" y="148"/>
                    <a:pt x="212" y="145"/>
                    <a:pt x="175" y="137"/>
                  </a:cubicBezTo>
                  <a:cubicBezTo>
                    <a:pt x="145" y="130"/>
                    <a:pt x="113" y="125"/>
                    <a:pt x="113" y="89"/>
                  </a:cubicBezTo>
                  <a:cubicBezTo>
                    <a:pt x="113" y="67"/>
                    <a:pt x="132" y="18"/>
                    <a:pt x="204" y="18"/>
                  </a:cubicBezTo>
                  <a:cubicBezTo>
                    <a:pt x="225" y="18"/>
                    <a:pt x="266" y="24"/>
                    <a:pt x="27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65D11B1-7F16-434A-B4F3-ABE15DAEE7E7}"/>
                </a:ext>
              </a:extLst>
            </p:cNvPr>
            <p:cNvSpPr/>
            <p:nvPr/>
          </p:nvSpPr>
          <p:spPr>
            <a:xfrm>
              <a:off x="6681240" y="3868919"/>
              <a:ext cx="5184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289">
                  <a:moveTo>
                    <a:pt x="139" y="49"/>
                  </a:moveTo>
                  <a:cubicBezTo>
                    <a:pt x="145" y="40"/>
                    <a:pt x="145" y="34"/>
                    <a:pt x="145" y="31"/>
                  </a:cubicBezTo>
                  <a:cubicBezTo>
                    <a:pt x="145" y="13"/>
                    <a:pt x="128" y="0"/>
                    <a:pt x="112" y="0"/>
                  </a:cubicBezTo>
                  <a:cubicBezTo>
                    <a:pt x="89" y="0"/>
                    <a:pt x="82" y="18"/>
                    <a:pt x="80" y="27"/>
                  </a:cubicBezTo>
                  <a:lnTo>
                    <a:pt x="4" y="270"/>
                  </a:lnTo>
                  <a:cubicBezTo>
                    <a:pt x="2" y="270"/>
                    <a:pt x="0" y="277"/>
                    <a:pt x="0" y="277"/>
                  </a:cubicBezTo>
                  <a:cubicBezTo>
                    <a:pt x="0" y="284"/>
                    <a:pt x="19" y="289"/>
                    <a:pt x="22" y="289"/>
                  </a:cubicBezTo>
                  <a:cubicBezTo>
                    <a:pt x="26" y="289"/>
                    <a:pt x="28" y="289"/>
                    <a:pt x="32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C5FEF-91ED-904C-B6B5-3EBBF4E52BB0}"/>
                </a:ext>
              </a:extLst>
            </p:cNvPr>
            <p:cNvSpPr/>
            <p:nvPr/>
          </p:nvSpPr>
          <p:spPr>
            <a:xfrm>
              <a:off x="6770880" y="3884759"/>
              <a:ext cx="6840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" h="796">
                  <a:moveTo>
                    <a:pt x="191" y="398"/>
                  </a:moveTo>
                  <a:cubicBezTo>
                    <a:pt x="191" y="336"/>
                    <a:pt x="182" y="241"/>
                    <a:pt x="138" y="150"/>
                  </a:cubicBezTo>
                  <a:cubicBezTo>
                    <a:pt x="87" y="52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7" y="105"/>
                    <a:pt x="143" y="232"/>
                    <a:pt x="143" y="398"/>
                  </a:cubicBezTo>
                  <a:cubicBezTo>
                    <a:pt x="143" y="534"/>
                    <a:pt x="113" y="675"/>
                    <a:pt x="11" y="774"/>
                  </a:cubicBezTo>
                  <a:cubicBezTo>
                    <a:pt x="0" y="785"/>
                    <a:pt x="0" y="787"/>
                    <a:pt x="0" y="789"/>
                  </a:cubicBezTo>
                  <a:cubicBezTo>
                    <a:pt x="0" y="794"/>
                    <a:pt x="4" y="796"/>
                    <a:pt x="7" y="796"/>
                  </a:cubicBezTo>
                  <a:cubicBezTo>
                    <a:pt x="17" y="796"/>
                    <a:pt x="91" y="742"/>
                    <a:pt x="139" y="640"/>
                  </a:cubicBezTo>
                  <a:cubicBezTo>
                    <a:pt x="182" y="554"/>
                    <a:pt x="191" y="465"/>
                    <a:pt x="191" y="3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B636069-722A-9347-9003-11E4B6F4F687}"/>
                </a:ext>
              </a:extLst>
            </p:cNvPr>
            <p:cNvSpPr/>
            <p:nvPr/>
          </p:nvSpPr>
          <p:spPr>
            <a:xfrm>
              <a:off x="6873840" y="3884759"/>
              <a:ext cx="40320" cy="28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96">
                  <a:moveTo>
                    <a:pt x="11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80" y="33"/>
                  </a:lnTo>
                  <a:lnTo>
                    <a:pt x="80" y="765"/>
                  </a:lnTo>
                  <a:lnTo>
                    <a:pt x="0" y="765"/>
                  </a:lnTo>
                  <a:lnTo>
                    <a:pt x="0" y="796"/>
                  </a:lnTo>
                  <a:lnTo>
                    <a:pt x="113" y="7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9" name="Group 138" descr="28§display§\vdots§svg§600§FALSE" title="TexMaths">
            <a:extLst>
              <a:ext uri="{FF2B5EF4-FFF2-40B4-BE49-F238E27FC236}">
                <a16:creationId xmlns:a16="http://schemas.microsoft.com/office/drawing/2014/main" id="{872C39EC-33DA-BF4C-A227-9145BAAA8212}"/>
              </a:ext>
            </a:extLst>
          </p:cNvPr>
          <p:cNvGrpSpPr/>
          <p:nvPr/>
        </p:nvGrpSpPr>
        <p:grpSpPr>
          <a:xfrm>
            <a:off x="1701484" y="5219711"/>
            <a:ext cx="123480" cy="401760"/>
            <a:chOff x="1979280" y="4444200"/>
            <a:chExt cx="123480" cy="401760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E2C04CD-C0B4-164C-81AB-40F5976BD10E}"/>
                </a:ext>
              </a:extLst>
            </p:cNvPr>
            <p:cNvSpPr/>
            <p:nvPr/>
          </p:nvSpPr>
          <p:spPr>
            <a:xfrm>
              <a:off x="1979280" y="4444200"/>
              <a:ext cx="123480" cy="40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1117">
                  <a:moveTo>
                    <a:pt x="171" y="1117"/>
                  </a:moveTo>
                  <a:lnTo>
                    <a:pt x="0" y="1117"/>
                  </a:lnTo>
                  <a:lnTo>
                    <a:pt x="0" y="0"/>
                  </a:lnTo>
                  <a:lnTo>
                    <a:pt x="344" y="0"/>
                  </a:lnTo>
                  <a:lnTo>
                    <a:pt x="344" y="11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75F10D7-9992-A147-BFA2-FD1D1E87D1BE}"/>
                </a:ext>
              </a:extLst>
            </p:cNvPr>
            <p:cNvSpPr/>
            <p:nvPr/>
          </p:nvSpPr>
          <p:spPr>
            <a:xfrm>
              <a:off x="2017439" y="44442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BDADA44-A64F-BC45-8A45-8D2B1892A826}"/>
                </a:ext>
              </a:extLst>
            </p:cNvPr>
            <p:cNvSpPr/>
            <p:nvPr/>
          </p:nvSpPr>
          <p:spPr>
            <a:xfrm>
              <a:off x="2017439" y="462060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E63B765-A432-A444-BCEC-DE26D14C21A6}"/>
                </a:ext>
              </a:extLst>
            </p:cNvPr>
            <p:cNvSpPr/>
            <p:nvPr/>
          </p:nvSpPr>
          <p:spPr>
            <a:xfrm>
              <a:off x="2017439" y="47980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3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3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4" name="Freeform 143">
            <a:extLst>
              <a:ext uri="{FF2B5EF4-FFF2-40B4-BE49-F238E27FC236}">
                <a16:creationId xmlns:a16="http://schemas.microsoft.com/office/drawing/2014/main" id="{148875AA-0269-E243-A868-10C630CF0DDD}"/>
              </a:ext>
            </a:extLst>
          </p:cNvPr>
          <p:cNvSpPr/>
          <p:nvPr/>
        </p:nvSpPr>
        <p:spPr>
          <a:xfrm>
            <a:off x="5940124" y="2380031"/>
            <a:ext cx="3862079" cy="681480"/>
          </a:xfrm>
          <a:custGeom>
            <a:avLst>
              <a:gd name="f0" fmla="val 3831"/>
              <a:gd name="f1" fmla="val 6925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Value over time horizon == 3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96B762BB-891D-A146-8DBB-B4FCA7F837C0}"/>
              </a:ext>
            </a:extLst>
          </p:cNvPr>
          <p:cNvSpPr txBox="1"/>
          <p:nvPr/>
        </p:nvSpPr>
        <p:spPr>
          <a:xfrm>
            <a:off x="1551005" y="6133392"/>
            <a:ext cx="7802883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Converges to optimal value function over infinite time horizon</a:t>
            </a:r>
          </a:p>
        </p:txBody>
      </p:sp>
      <p:sp>
        <p:nvSpPr>
          <p:cNvPr id="146" name="Title 145">
            <a:extLst>
              <a:ext uri="{FF2B5EF4-FFF2-40B4-BE49-F238E27FC236}">
                <a16:creationId xmlns:a16="http://schemas.microsoft.com/office/drawing/2014/main" id="{185FEE98-BEA4-8045-8244-020F76C7D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</a:t>
            </a:r>
          </a:p>
        </p:txBody>
      </p:sp>
    </p:spTree>
    <p:extLst>
      <p:ext uri="{BB962C8B-B14F-4D97-AF65-F5344CB8AC3E}">
        <p14:creationId xmlns:p14="http://schemas.microsoft.com/office/powerpoint/2010/main" val="389882335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>
            <a:extLst>
              <a:ext uri="{FF2B5EF4-FFF2-40B4-BE49-F238E27FC236}">
                <a16:creationId xmlns:a16="http://schemas.microsoft.com/office/drawing/2014/main" id="{299DF562-4B9C-1F4E-BCAE-90BC371E8505}"/>
              </a:ext>
            </a:extLst>
          </p:cNvPr>
          <p:cNvSpPr txBox="1"/>
          <p:nvPr/>
        </p:nvSpPr>
        <p:spPr>
          <a:xfrm>
            <a:off x="2834640" y="5029200"/>
            <a:ext cx="5786947" cy="203718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Grid world: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agent lives on grid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always occupies a single cell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can move left, right, up, down</a:t>
            </a:r>
          </a:p>
          <a:p>
            <a:pPr lvl="0"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– but movements are noisy/stochastic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gets zero reward unless in “+1” or “-1” cells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C108702-75B8-DC47-B8EF-C91B12FF3B9B}"/>
              </a:ext>
            </a:extLst>
          </p:cNvPr>
          <p:cNvGrpSpPr/>
          <p:nvPr/>
        </p:nvGrpSpPr>
        <p:grpSpPr>
          <a:xfrm>
            <a:off x="2834640" y="2119323"/>
            <a:ext cx="3413879" cy="2468881"/>
            <a:chOff x="3261240" y="1737359"/>
            <a:chExt cx="3413879" cy="2468881"/>
          </a:xfrm>
        </p:grpSpPr>
        <p:sp>
          <p:nvSpPr>
            <p:cNvPr id="2" name="Freeform 1">
              <a:extLst>
                <a:ext uri="{FF2B5EF4-FFF2-40B4-BE49-F238E27FC236}">
                  <a16:creationId xmlns:a16="http://schemas.microsoft.com/office/drawing/2014/main" id="{1DBACEFA-0C3B-C541-8DAA-C9865A0E26CE}"/>
                </a:ext>
              </a:extLst>
            </p:cNvPr>
            <p:cNvSpPr/>
            <p:nvPr/>
          </p:nvSpPr>
          <p:spPr>
            <a:xfrm>
              <a:off x="3261240" y="256031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D7D4E9D-B6A1-9348-A380-05E2EC939829}"/>
                </a:ext>
              </a:extLst>
            </p:cNvPr>
            <p:cNvSpPr/>
            <p:nvPr/>
          </p:nvSpPr>
          <p:spPr>
            <a:xfrm>
              <a:off x="4114800" y="2560319"/>
              <a:ext cx="85319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FBE3528E-5E6E-9549-9022-29D728622B23}"/>
                </a:ext>
              </a:extLst>
            </p:cNvPr>
            <p:cNvSpPr/>
            <p:nvPr/>
          </p:nvSpPr>
          <p:spPr>
            <a:xfrm>
              <a:off x="4968000" y="256031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FA85BD0C-27E4-0F40-B292-A721045E76CA}"/>
                </a:ext>
              </a:extLst>
            </p:cNvPr>
            <p:cNvSpPr/>
            <p:nvPr/>
          </p:nvSpPr>
          <p:spPr>
            <a:xfrm>
              <a:off x="3261240" y="3383280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853E265-25CD-1346-80F8-D015272484F1}"/>
                </a:ext>
              </a:extLst>
            </p:cNvPr>
            <p:cNvSpPr/>
            <p:nvPr/>
          </p:nvSpPr>
          <p:spPr>
            <a:xfrm>
              <a:off x="4114800" y="3383280"/>
              <a:ext cx="85319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EDDC56B-E814-4F43-9865-C6191A8C8CC0}"/>
                </a:ext>
              </a:extLst>
            </p:cNvPr>
            <p:cNvSpPr/>
            <p:nvPr/>
          </p:nvSpPr>
          <p:spPr>
            <a:xfrm>
              <a:off x="4968000" y="3383280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1D25E5D-1F6B-D345-9655-FD26E242AE12}"/>
                </a:ext>
              </a:extLst>
            </p:cNvPr>
            <p:cNvSpPr/>
            <p:nvPr/>
          </p:nvSpPr>
          <p:spPr>
            <a:xfrm>
              <a:off x="3261240" y="173735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424958B-E38C-1543-8040-4B58EB2759B6}"/>
                </a:ext>
              </a:extLst>
            </p:cNvPr>
            <p:cNvSpPr/>
            <p:nvPr/>
          </p:nvSpPr>
          <p:spPr>
            <a:xfrm>
              <a:off x="4114800" y="1737359"/>
              <a:ext cx="85319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AFEB856-A26E-F548-AA90-87FCCF3AF70C}"/>
                </a:ext>
              </a:extLst>
            </p:cNvPr>
            <p:cNvSpPr/>
            <p:nvPr/>
          </p:nvSpPr>
          <p:spPr>
            <a:xfrm>
              <a:off x="4968000" y="173735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54BC39A-E389-B146-BF23-E74497260AD9}"/>
                </a:ext>
              </a:extLst>
            </p:cNvPr>
            <p:cNvSpPr/>
            <p:nvPr/>
          </p:nvSpPr>
          <p:spPr>
            <a:xfrm>
              <a:off x="5821560" y="256031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45E838B-94F7-9048-B7FC-550DA18D3D97}"/>
                </a:ext>
              </a:extLst>
            </p:cNvPr>
            <p:cNvSpPr/>
            <p:nvPr/>
          </p:nvSpPr>
          <p:spPr>
            <a:xfrm>
              <a:off x="5821560" y="3383280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BA992FC-EBF8-6746-A479-D9C7A0E929E2}"/>
                </a:ext>
              </a:extLst>
            </p:cNvPr>
            <p:cNvSpPr/>
            <p:nvPr/>
          </p:nvSpPr>
          <p:spPr>
            <a:xfrm>
              <a:off x="5821560" y="1737359"/>
              <a:ext cx="853559" cy="82296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1D7D223-125D-DD49-9BCF-72BE58ED5374}"/>
                </a:ext>
              </a:extLst>
            </p:cNvPr>
            <p:cNvGrpSpPr/>
            <p:nvPr/>
          </p:nvGrpSpPr>
          <p:grpSpPr>
            <a:xfrm>
              <a:off x="5330309" y="2741810"/>
              <a:ext cx="338970" cy="508611"/>
              <a:chOff x="5330309" y="2741810"/>
              <a:chExt cx="338970" cy="508611"/>
            </a:xfrm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4886A9D5-4617-1B41-BD17-15A17D9FC083}"/>
                  </a:ext>
                </a:extLst>
              </p:cNvPr>
              <p:cNvSpPr/>
              <p:nvPr/>
            </p:nvSpPr>
            <p:spPr>
              <a:xfrm rot="5874600">
                <a:off x="5249309" y="2822810"/>
                <a:ext cx="413280" cy="251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9" h="699">
                    <a:moveTo>
                      <a:pt x="455" y="3"/>
                    </a:moveTo>
                    <a:cubicBezTo>
                      <a:pt x="-164" y="-58"/>
                      <a:pt x="-142" y="743"/>
                      <a:pt x="461" y="697"/>
                    </a:cubicBezTo>
                    <a:lnTo>
                      <a:pt x="1149" y="696"/>
                    </a:lnTo>
                    <a:lnTo>
                      <a:pt x="1137" y="3"/>
                    </a:lnTo>
                    <a:close/>
                  </a:path>
                </a:pathLst>
              </a:custGeom>
              <a:solidFill>
                <a:srgbClr val="729FCF"/>
              </a:solidFill>
              <a:ln w="0">
                <a:solidFill>
                  <a:srgbClr val="000000"/>
                </a:solidFill>
                <a:prstDash val="solid"/>
              </a:ln>
            </p:spPr>
            <p:txBody>
              <a:bodyPr wrap="none" lIns="90000" tIns="45000" rIns="90000" bIns="4500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A98BF58D-7A2E-6D42-BF27-AB5EE0837B54}"/>
                  </a:ext>
                </a:extLst>
              </p:cNvPr>
              <p:cNvSpPr/>
              <p:nvPr/>
            </p:nvSpPr>
            <p:spPr>
              <a:xfrm rot="21127800" flipH="1">
                <a:off x="5394351" y="3180941"/>
                <a:ext cx="69120" cy="694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*/ 5419351 1 1725033"/>
                  <a:gd name="f6" fmla="*/ 10800 10800 1"/>
                  <a:gd name="f7" fmla="+- 0 0 0"/>
                  <a:gd name="f8" fmla="+- 0 0 360"/>
                  <a:gd name="f9" fmla="val 10800"/>
                  <a:gd name="f10" fmla="*/ f3 1 21600"/>
                  <a:gd name="f11" fmla="*/ f4 1 21600"/>
                  <a:gd name="f12" fmla="*/ 0 f5 1"/>
                  <a:gd name="f13" fmla="*/ f7 f0 1"/>
                  <a:gd name="f14" fmla="*/ f8 f0 1"/>
                  <a:gd name="f15" fmla="*/ 3163 f10 1"/>
                  <a:gd name="f16" fmla="*/ 18437 f10 1"/>
                  <a:gd name="f17" fmla="*/ 18437 f11 1"/>
                  <a:gd name="f18" fmla="*/ 3163 f11 1"/>
                  <a:gd name="f19" fmla="*/ f12 1 f2"/>
                  <a:gd name="f20" fmla="*/ f13 1 f2"/>
                  <a:gd name="f21" fmla="*/ f14 1 f2"/>
                  <a:gd name="f22" fmla="*/ 10800 f10 1"/>
                  <a:gd name="f23" fmla="*/ 0 f11 1"/>
                  <a:gd name="f24" fmla="*/ 0 f10 1"/>
                  <a:gd name="f25" fmla="*/ 10800 f11 1"/>
                  <a:gd name="f26" fmla="*/ 21600 f11 1"/>
                  <a:gd name="f27" fmla="*/ 21600 f10 1"/>
                  <a:gd name="f28" fmla="+- 0 0 f19"/>
                  <a:gd name="f29" fmla="+- f20 0 f1"/>
                  <a:gd name="f30" fmla="+- f21 0 f1"/>
                  <a:gd name="f31" fmla="*/ f28 f0 1"/>
                  <a:gd name="f32" fmla="+- f30 0 f29"/>
                  <a:gd name="f33" fmla="*/ f31 1 f5"/>
                  <a:gd name="f34" fmla="+- f33 0 f1"/>
                  <a:gd name="f35" fmla="cos 1 f34"/>
                  <a:gd name="f36" fmla="sin 1 f34"/>
                  <a:gd name="f37" fmla="+- 0 0 f35"/>
                  <a:gd name="f38" fmla="+- 0 0 f36"/>
                  <a:gd name="f39" fmla="*/ 10800 f37 1"/>
                  <a:gd name="f40" fmla="*/ 10800 f38 1"/>
                  <a:gd name="f41" fmla="*/ f39 f39 1"/>
                  <a:gd name="f42" fmla="*/ f40 f40 1"/>
                  <a:gd name="f43" fmla="+- f41 f42 0"/>
                  <a:gd name="f44" fmla="sqrt f43"/>
                  <a:gd name="f45" fmla="*/ f6 1 f44"/>
                  <a:gd name="f46" fmla="*/ f37 f45 1"/>
                  <a:gd name="f47" fmla="*/ f38 f45 1"/>
                  <a:gd name="f48" fmla="+- 10800 0 f46"/>
                  <a:gd name="f49" fmla="+- 10800 0 f47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22" y="f23"/>
                  </a:cxn>
                  <a:cxn ang="f29">
                    <a:pos x="f15" y="f18"/>
                  </a:cxn>
                  <a:cxn ang="f29">
                    <a:pos x="f24" y="f25"/>
                  </a:cxn>
                  <a:cxn ang="f29">
                    <a:pos x="f15" y="f17"/>
                  </a:cxn>
                  <a:cxn ang="f29">
                    <a:pos x="f22" y="f26"/>
                  </a:cxn>
                  <a:cxn ang="f29">
                    <a:pos x="f16" y="f17"/>
                  </a:cxn>
                  <a:cxn ang="f29">
                    <a:pos x="f27" y="f25"/>
                  </a:cxn>
                  <a:cxn ang="f29">
                    <a:pos x="f16" y="f18"/>
                  </a:cxn>
                </a:cxnLst>
                <a:rect l="f15" t="f18" r="f16" b="f17"/>
                <a:pathLst>
                  <a:path w="21600" h="21600">
                    <a:moveTo>
                      <a:pt x="f48" y="f49"/>
                    </a:moveTo>
                    <a:arcTo wR="f9" hR="f9" stAng="f29" swAng="f32"/>
                    <a:close/>
                  </a:path>
                </a:pathLst>
              </a:custGeom>
              <a:solidFill>
                <a:srgbClr val="729FCF"/>
              </a:solidFill>
              <a:ln w="0">
                <a:solidFill>
                  <a:srgbClr val="3465A4"/>
                </a:solidFill>
                <a:prstDash val="solid"/>
              </a:ln>
            </p:spPr>
            <p:txBody>
              <a:bodyPr wrap="none" lIns="90000" tIns="45000" rIns="90000" bIns="45000" anchor="ctr" anchorCtr="0" compatLnSpc="0">
                <a:noAutofit/>
              </a:bodyPr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8" name="Straight Connector 17">
                <a:extLst>
                  <a:ext uri="{FF2B5EF4-FFF2-40B4-BE49-F238E27FC236}">
                    <a16:creationId xmlns:a16="http://schemas.microsoft.com/office/drawing/2014/main" id="{8F161E25-EED0-1F45-9139-BDEE838787A2}"/>
                  </a:ext>
                </a:extLst>
              </p:cNvPr>
              <p:cNvSpPr/>
              <p:nvPr/>
            </p:nvSpPr>
            <p:spPr>
              <a:xfrm flipH="1">
                <a:off x="5434560" y="3155039"/>
                <a:ext cx="3600" cy="26281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9" name="Straight Connector 18">
                <a:extLst>
                  <a:ext uri="{FF2B5EF4-FFF2-40B4-BE49-F238E27FC236}">
                    <a16:creationId xmlns:a16="http://schemas.microsoft.com/office/drawing/2014/main" id="{D3F68B8C-C5C0-4E48-9145-F067744DE940}"/>
                  </a:ext>
                </a:extLst>
              </p:cNvPr>
              <p:cNvSpPr/>
              <p:nvPr/>
            </p:nvSpPr>
            <p:spPr>
              <a:xfrm>
                <a:off x="5577840" y="2993760"/>
                <a:ext cx="67320" cy="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0" name="Straight Connector 19">
                <a:extLst>
                  <a:ext uri="{FF2B5EF4-FFF2-40B4-BE49-F238E27FC236}">
                    <a16:creationId xmlns:a16="http://schemas.microsoft.com/office/drawing/2014/main" id="{38C69B08-03B2-8A46-92B7-A3682E4EC21A}"/>
                  </a:ext>
                </a:extLst>
              </p:cNvPr>
              <p:cNvSpPr/>
              <p:nvPr/>
            </p:nvSpPr>
            <p:spPr>
              <a:xfrm flipH="1">
                <a:off x="5645160" y="2973600"/>
                <a:ext cx="21960" cy="2052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1" name="Straight Connector 20">
                <a:extLst>
                  <a:ext uri="{FF2B5EF4-FFF2-40B4-BE49-F238E27FC236}">
                    <a16:creationId xmlns:a16="http://schemas.microsoft.com/office/drawing/2014/main" id="{B930C932-10A6-9D49-9FAC-368C300200D5}"/>
                  </a:ext>
                </a:extLst>
              </p:cNvPr>
              <p:cNvSpPr/>
              <p:nvPr/>
            </p:nvSpPr>
            <p:spPr>
              <a:xfrm flipH="1" flipV="1">
                <a:off x="5645160" y="2993760"/>
                <a:ext cx="18360" cy="21960"/>
              </a:xfrm>
              <a:prstGeom prst="line">
                <a:avLst/>
              </a:prstGeom>
              <a:noFill/>
              <a:ln w="36720">
                <a:solidFill>
                  <a:srgbClr val="000000"/>
                </a:solidFill>
                <a:prstDash val="solid"/>
              </a:ln>
            </p:spPr>
            <p:txBody>
              <a:bodyPr wrap="none" lIns="108360" tIns="63360" rIns="108360" bIns="63360" anchor="ctr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BCB3CD11-A508-3A47-A377-3DBF8F56C951}"/>
                  </a:ext>
                </a:extLst>
              </p:cNvPr>
              <p:cNvSpPr/>
              <p:nvPr/>
            </p:nvSpPr>
            <p:spPr>
              <a:xfrm rot="21127800" flipH="1">
                <a:off x="5514771" y="2865787"/>
                <a:ext cx="46800" cy="4428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*/ 5419351 1 1725033"/>
                  <a:gd name="f6" fmla="*/ 10800 10800 1"/>
                  <a:gd name="f7" fmla="+- 0 0 0"/>
                  <a:gd name="f8" fmla="+- 0 0 360"/>
                  <a:gd name="f9" fmla="val 10800"/>
                  <a:gd name="f10" fmla="*/ f3 1 21600"/>
                  <a:gd name="f11" fmla="*/ f4 1 21600"/>
                  <a:gd name="f12" fmla="*/ 0 f5 1"/>
                  <a:gd name="f13" fmla="*/ f7 f0 1"/>
                  <a:gd name="f14" fmla="*/ f8 f0 1"/>
                  <a:gd name="f15" fmla="*/ 3163 f10 1"/>
                  <a:gd name="f16" fmla="*/ 18437 f10 1"/>
                  <a:gd name="f17" fmla="*/ 18437 f11 1"/>
                  <a:gd name="f18" fmla="*/ 3163 f11 1"/>
                  <a:gd name="f19" fmla="*/ f12 1 f2"/>
                  <a:gd name="f20" fmla="*/ f13 1 f2"/>
                  <a:gd name="f21" fmla="*/ f14 1 f2"/>
                  <a:gd name="f22" fmla="*/ 10800 f10 1"/>
                  <a:gd name="f23" fmla="*/ 0 f11 1"/>
                  <a:gd name="f24" fmla="*/ 0 f10 1"/>
                  <a:gd name="f25" fmla="*/ 10800 f11 1"/>
                  <a:gd name="f26" fmla="*/ 21600 f11 1"/>
                  <a:gd name="f27" fmla="*/ 21600 f10 1"/>
                  <a:gd name="f28" fmla="+- 0 0 f19"/>
                  <a:gd name="f29" fmla="+- f20 0 f1"/>
                  <a:gd name="f30" fmla="+- f21 0 f1"/>
                  <a:gd name="f31" fmla="*/ f28 f0 1"/>
                  <a:gd name="f32" fmla="+- f30 0 f29"/>
                  <a:gd name="f33" fmla="*/ f31 1 f5"/>
                  <a:gd name="f34" fmla="+- f33 0 f1"/>
                  <a:gd name="f35" fmla="cos 1 f34"/>
                  <a:gd name="f36" fmla="sin 1 f34"/>
                  <a:gd name="f37" fmla="+- 0 0 f35"/>
                  <a:gd name="f38" fmla="+- 0 0 f36"/>
                  <a:gd name="f39" fmla="*/ 10800 f37 1"/>
                  <a:gd name="f40" fmla="*/ 10800 f38 1"/>
                  <a:gd name="f41" fmla="*/ f39 f39 1"/>
                  <a:gd name="f42" fmla="*/ f40 f40 1"/>
                  <a:gd name="f43" fmla="+- f41 f42 0"/>
                  <a:gd name="f44" fmla="sqrt f43"/>
                  <a:gd name="f45" fmla="*/ f6 1 f44"/>
                  <a:gd name="f46" fmla="*/ f37 f45 1"/>
                  <a:gd name="f47" fmla="*/ f38 f45 1"/>
                  <a:gd name="f48" fmla="+- 10800 0 f46"/>
                  <a:gd name="f49" fmla="+- 10800 0 f47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22" y="f23"/>
                  </a:cxn>
                  <a:cxn ang="f29">
                    <a:pos x="f15" y="f18"/>
                  </a:cxn>
                  <a:cxn ang="f29">
                    <a:pos x="f24" y="f25"/>
                  </a:cxn>
                  <a:cxn ang="f29">
                    <a:pos x="f15" y="f17"/>
                  </a:cxn>
                  <a:cxn ang="f29">
                    <a:pos x="f22" y="f26"/>
                  </a:cxn>
                  <a:cxn ang="f29">
                    <a:pos x="f16" y="f17"/>
                  </a:cxn>
                  <a:cxn ang="f29">
                    <a:pos x="f27" y="f25"/>
                  </a:cxn>
                  <a:cxn ang="f29">
                    <a:pos x="f16" y="f18"/>
                  </a:cxn>
                </a:cxnLst>
                <a:rect l="f15" t="f18" r="f16" b="f17"/>
                <a:pathLst>
                  <a:path w="21600" h="21600">
                    <a:moveTo>
                      <a:pt x="f48" y="f49"/>
                    </a:moveTo>
                    <a:arcTo wR="f9" hR="f9" stAng="f29" swAng="f32"/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3465A4"/>
                </a:solidFill>
                <a:prstDash val="solid"/>
              </a:ln>
            </p:spPr>
            <p:txBody>
              <a:bodyPr wrap="none" lIns="90000" tIns="45000" rIns="90000" bIns="45000" anchor="ctr" anchorCtr="0" compatLnSpc="0">
                <a:noAutofit/>
              </a:bodyPr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68AAB6FD-50E6-EA42-A71A-99F841BFEEC8}"/>
                  </a:ext>
                </a:extLst>
              </p:cNvPr>
              <p:cNvGrpSpPr/>
              <p:nvPr/>
            </p:nvGrpSpPr>
            <p:grpSpPr>
              <a:xfrm>
                <a:off x="5523120" y="3005640"/>
                <a:ext cx="146159" cy="41400"/>
                <a:chOff x="5523120" y="3005640"/>
                <a:chExt cx="146159" cy="41400"/>
              </a:xfrm>
            </p:grpSpPr>
            <p:sp>
              <p:nv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481AA19-9502-5147-8A22-3C2019D9BCAF}"/>
                    </a:ext>
                  </a:extLst>
                </p:cNvPr>
                <p:cNvSpPr/>
                <p:nvPr/>
              </p:nvSpPr>
              <p:spPr>
                <a:xfrm>
                  <a:off x="5523120" y="3009960"/>
                  <a:ext cx="122040" cy="12960"/>
                </a:xfrm>
                <a:prstGeom prst="line">
                  <a:avLst/>
                </a:prstGeom>
                <a:noFill/>
                <a:ln w="36720">
                  <a:solidFill>
                    <a:srgbClr val="000000"/>
                  </a:solidFill>
                  <a:prstDash val="solid"/>
                </a:ln>
              </p:spPr>
              <p:txBody>
                <a:bodyPr wrap="none" lIns="108360" tIns="63360" rIns="108360" bIns="63360" anchor="ctr" anchorCtr="0" compatLnSpc="0"/>
                <a:lstStyle/>
                <a:p>
                  <a:pPr marL="0" marR="0" lvl="0" indent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US" sz="1800" b="0" i="0" u="none" strike="noStrike" kern="1200" cap="none">
                    <a:ln>
                      <a:noFill/>
                    </a:ln>
                    <a:latin typeface="Liberation Sans" pitchFamily="18"/>
                    <a:ea typeface="Noto Sans CJK SC Regular" pitchFamily="2"/>
                    <a:cs typeface="FreeSans" pitchFamily="2"/>
                  </a:endParaRPr>
                </a:p>
              </p:txBody>
            </p:sp>
            <p:sp>
              <p:nv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83F3F666-08BC-C047-ADA1-CB0512EC75BB}"/>
                    </a:ext>
                  </a:extLst>
                </p:cNvPr>
                <p:cNvSpPr/>
                <p:nvPr/>
              </p:nvSpPr>
              <p:spPr>
                <a:xfrm flipH="1">
                  <a:off x="5645160" y="3005640"/>
                  <a:ext cx="24119" cy="17640"/>
                </a:xfrm>
                <a:prstGeom prst="line">
                  <a:avLst/>
                </a:prstGeom>
                <a:noFill/>
                <a:ln w="36720">
                  <a:solidFill>
                    <a:srgbClr val="000000"/>
                  </a:solidFill>
                  <a:prstDash val="solid"/>
                </a:ln>
              </p:spPr>
              <p:txBody>
                <a:bodyPr wrap="none" lIns="108360" tIns="63360" rIns="108360" bIns="63360" anchor="ctr" anchorCtr="0" compatLnSpc="0"/>
                <a:lstStyle/>
                <a:p>
                  <a:pPr marL="0" marR="0" lvl="0" indent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US" sz="1800" b="0" i="0" u="none" strike="noStrike" kern="1200" cap="none">
                    <a:ln>
                      <a:noFill/>
                    </a:ln>
                    <a:latin typeface="Liberation Sans" pitchFamily="18"/>
                    <a:ea typeface="Noto Sans CJK SC Regular" pitchFamily="2"/>
                    <a:cs typeface="FreeSans" pitchFamily="2"/>
                  </a:endParaRPr>
                </a:p>
              </p:txBody>
            </p:sp>
            <p:sp>
              <p:nv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9A010456-CEB0-E541-9A50-8074AF6DCF79}"/>
                    </a:ext>
                  </a:extLst>
                </p:cNvPr>
                <p:cNvSpPr/>
                <p:nvPr/>
              </p:nvSpPr>
              <p:spPr>
                <a:xfrm flipH="1" flipV="1">
                  <a:off x="5644800" y="3022920"/>
                  <a:ext cx="15480" cy="24120"/>
                </a:xfrm>
                <a:prstGeom prst="line">
                  <a:avLst/>
                </a:prstGeom>
                <a:noFill/>
                <a:ln w="36720">
                  <a:solidFill>
                    <a:srgbClr val="000000"/>
                  </a:solidFill>
                  <a:prstDash val="solid"/>
                </a:ln>
              </p:spPr>
              <p:txBody>
                <a:bodyPr wrap="none" lIns="108360" tIns="63360" rIns="108360" bIns="63360" anchor="ctr" anchorCtr="0" compatLnSpc="0"/>
                <a:lstStyle/>
                <a:p>
                  <a:pPr marL="0" marR="0" lvl="0" indent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US" sz="1800" b="0" i="0" u="none" strike="noStrike" kern="1200" cap="none">
                    <a:ln>
                      <a:noFill/>
                    </a:ln>
                    <a:latin typeface="Liberation Sans" pitchFamily="18"/>
                    <a:ea typeface="Noto Sans CJK SC Regular" pitchFamily="2"/>
                    <a:cs typeface="FreeSans" pitchFamily="2"/>
                  </a:endParaRPr>
                </a:p>
              </p:txBody>
            </p:sp>
          </p:grpSp>
        </p:grpSp>
        <p:grpSp>
          <p:nvGrpSpPr>
            <p:cNvPr id="28" name="Group 27" descr="28§display§+1§svg§600§FALSE" title="TexMaths">
              <a:extLst>
                <a:ext uri="{FF2B5EF4-FFF2-40B4-BE49-F238E27FC236}">
                  <a16:creationId xmlns:a16="http://schemas.microsoft.com/office/drawing/2014/main" id="{6A2AAF77-E90F-DA45-A59C-302EA5B1406A}"/>
                </a:ext>
              </a:extLst>
            </p:cNvPr>
            <p:cNvGrpSpPr/>
            <p:nvPr/>
          </p:nvGrpSpPr>
          <p:grpSpPr>
            <a:xfrm>
              <a:off x="5943600" y="2834640"/>
              <a:ext cx="564120" cy="333360"/>
              <a:chOff x="5943600" y="2834640"/>
              <a:chExt cx="564120" cy="333360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E93E042E-63B7-4147-9FAA-4789B2C40D0E}"/>
                  </a:ext>
                </a:extLst>
              </p:cNvPr>
              <p:cNvSpPr/>
              <p:nvPr/>
            </p:nvSpPr>
            <p:spPr>
              <a:xfrm>
                <a:off x="5943600" y="2845800"/>
                <a:ext cx="564120" cy="322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8" h="896">
                    <a:moveTo>
                      <a:pt x="784" y="896"/>
                    </a:moveTo>
                    <a:lnTo>
                      <a:pt x="0" y="896"/>
                    </a:lnTo>
                    <a:lnTo>
                      <a:pt x="0" y="0"/>
                    </a:lnTo>
                    <a:lnTo>
                      <a:pt x="1568" y="0"/>
                    </a:lnTo>
                    <a:lnTo>
                      <a:pt x="1568" y="8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359DB5A4-0DBD-0E43-88F4-3679B871B0AB}"/>
                  </a:ext>
                </a:extLst>
              </p:cNvPr>
              <p:cNvSpPr/>
              <p:nvPr/>
            </p:nvSpPr>
            <p:spPr>
              <a:xfrm>
                <a:off x="5968799" y="2872080"/>
                <a:ext cx="294840" cy="2959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0" h="823">
                    <a:moveTo>
                      <a:pt x="437" y="437"/>
                    </a:moveTo>
                    <a:lnTo>
                      <a:pt x="781" y="437"/>
                    </a:lnTo>
                    <a:cubicBezTo>
                      <a:pt x="798" y="437"/>
                      <a:pt x="820" y="437"/>
                      <a:pt x="820" y="412"/>
                    </a:cubicBezTo>
                    <a:cubicBezTo>
                      <a:pt x="820" y="386"/>
                      <a:pt x="798" y="386"/>
                      <a:pt x="781" y="386"/>
                    </a:cubicBezTo>
                    <a:lnTo>
                      <a:pt x="437" y="386"/>
                    </a:lnTo>
                    <a:lnTo>
                      <a:pt x="437" y="42"/>
                    </a:lnTo>
                    <a:cubicBezTo>
                      <a:pt x="437" y="22"/>
                      <a:pt x="437" y="0"/>
                      <a:pt x="412" y="0"/>
                    </a:cubicBezTo>
                    <a:cubicBezTo>
                      <a:pt x="386" y="0"/>
                      <a:pt x="386" y="22"/>
                      <a:pt x="386" y="42"/>
                    </a:cubicBezTo>
                    <a:lnTo>
                      <a:pt x="386" y="386"/>
                    </a:lnTo>
                    <a:lnTo>
                      <a:pt x="42" y="386"/>
                    </a:lnTo>
                    <a:cubicBezTo>
                      <a:pt x="22" y="386"/>
                      <a:pt x="0" y="386"/>
                      <a:pt x="0" y="412"/>
                    </a:cubicBezTo>
                    <a:cubicBezTo>
                      <a:pt x="0" y="437"/>
                      <a:pt x="22" y="437"/>
                      <a:pt x="42" y="437"/>
                    </a:cubicBezTo>
                    <a:lnTo>
                      <a:pt x="386" y="437"/>
                    </a:lnTo>
                    <a:lnTo>
                      <a:pt x="386" y="781"/>
                    </a:lnTo>
                    <a:cubicBezTo>
                      <a:pt x="386" y="798"/>
                      <a:pt x="386" y="823"/>
                      <a:pt x="412" y="823"/>
                    </a:cubicBezTo>
                    <a:cubicBezTo>
                      <a:pt x="437" y="823"/>
                      <a:pt x="437" y="798"/>
                      <a:pt x="437" y="7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3C0879C6-C9E1-9044-859E-C9F6797D4E8F}"/>
                  </a:ext>
                </a:extLst>
              </p:cNvPr>
              <p:cNvSpPr/>
              <p:nvPr/>
            </p:nvSpPr>
            <p:spPr>
              <a:xfrm>
                <a:off x="6326640" y="2834640"/>
                <a:ext cx="146880" cy="2959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9" h="823">
                    <a:moveTo>
                      <a:pt x="255" y="31"/>
                    </a:moveTo>
                    <a:cubicBezTo>
                      <a:pt x="255" y="3"/>
                      <a:pt x="255" y="0"/>
                      <a:pt x="227" y="0"/>
                    </a:cubicBezTo>
                    <a:cubicBezTo>
                      <a:pt x="148" y="78"/>
                      <a:pt x="39" y="78"/>
                      <a:pt x="0" y="78"/>
                    </a:cubicBezTo>
                    <a:lnTo>
                      <a:pt x="0" y="118"/>
                    </a:lnTo>
                    <a:cubicBezTo>
                      <a:pt x="25" y="118"/>
                      <a:pt x="98" y="118"/>
                      <a:pt x="162" y="84"/>
                    </a:cubicBezTo>
                    <a:lnTo>
                      <a:pt x="162" y="725"/>
                    </a:lnTo>
                    <a:cubicBezTo>
                      <a:pt x="162" y="770"/>
                      <a:pt x="160" y="784"/>
                      <a:pt x="48" y="784"/>
                    </a:cubicBezTo>
                    <a:lnTo>
                      <a:pt x="8" y="784"/>
                    </a:lnTo>
                    <a:lnTo>
                      <a:pt x="8" y="823"/>
                    </a:lnTo>
                    <a:cubicBezTo>
                      <a:pt x="50" y="818"/>
                      <a:pt x="160" y="818"/>
                      <a:pt x="207" y="818"/>
                    </a:cubicBezTo>
                    <a:cubicBezTo>
                      <a:pt x="258" y="818"/>
                      <a:pt x="364" y="818"/>
                      <a:pt x="409" y="823"/>
                    </a:cubicBezTo>
                    <a:lnTo>
                      <a:pt x="409" y="784"/>
                    </a:lnTo>
                    <a:lnTo>
                      <a:pt x="370" y="784"/>
                    </a:lnTo>
                    <a:cubicBezTo>
                      <a:pt x="258" y="784"/>
                      <a:pt x="255" y="770"/>
                      <a:pt x="255" y="7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32" name="Group 31" descr="28§display§-1§svg§600§FALSE" title="TexMaths">
              <a:extLst>
                <a:ext uri="{FF2B5EF4-FFF2-40B4-BE49-F238E27FC236}">
                  <a16:creationId xmlns:a16="http://schemas.microsoft.com/office/drawing/2014/main" id="{0BCF4FAA-B565-DD48-858C-1451A57226F2}"/>
                </a:ext>
              </a:extLst>
            </p:cNvPr>
            <p:cNvGrpSpPr/>
            <p:nvPr/>
          </p:nvGrpSpPr>
          <p:grpSpPr>
            <a:xfrm>
              <a:off x="5943600" y="2011680"/>
              <a:ext cx="564120" cy="333360"/>
              <a:chOff x="5943600" y="2011680"/>
              <a:chExt cx="564120" cy="333360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5A36DDD5-EAE1-A74B-82B1-4079CE50A9F0}"/>
                  </a:ext>
                </a:extLst>
              </p:cNvPr>
              <p:cNvSpPr/>
              <p:nvPr/>
            </p:nvSpPr>
            <p:spPr>
              <a:xfrm>
                <a:off x="5943600" y="2022840"/>
                <a:ext cx="564120" cy="322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8" h="896">
                    <a:moveTo>
                      <a:pt x="784" y="896"/>
                    </a:moveTo>
                    <a:lnTo>
                      <a:pt x="0" y="896"/>
                    </a:lnTo>
                    <a:lnTo>
                      <a:pt x="0" y="0"/>
                    </a:lnTo>
                    <a:lnTo>
                      <a:pt x="1568" y="0"/>
                    </a:lnTo>
                    <a:lnTo>
                      <a:pt x="1568" y="8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04D582C4-5410-C944-9A50-9965D3A2DEDB}"/>
                  </a:ext>
                </a:extLst>
              </p:cNvPr>
              <p:cNvSpPr/>
              <p:nvPr/>
            </p:nvSpPr>
            <p:spPr>
              <a:xfrm>
                <a:off x="5979960" y="2187000"/>
                <a:ext cx="270720" cy="187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3" h="53">
                    <a:moveTo>
                      <a:pt x="711" y="53"/>
                    </a:moveTo>
                    <a:cubicBezTo>
                      <a:pt x="731" y="53"/>
                      <a:pt x="753" y="53"/>
                      <a:pt x="753" y="25"/>
                    </a:cubicBezTo>
                    <a:cubicBezTo>
                      <a:pt x="753" y="0"/>
                      <a:pt x="731" y="0"/>
                      <a:pt x="711" y="0"/>
                    </a:cubicBezTo>
                    <a:lnTo>
                      <a:pt x="42" y="0"/>
                    </a:lnTo>
                    <a:cubicBezTo>
                      <a:pt x="22" y="0"/>
                      <a:pt x="0" y="0"/>
                      <a:pt x="0" y="25"/>
                    </a:cubicBezTo>
                    <a:cubicBezTo>
                      <a:pt x="0" y="53"/>
                      <a:pt x="22" y="53"/>
                      <a:pt x="42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E48FFE3D-6FF3-BD4E-9D44-4D9441F02AE3}"/>
                  </a:ext>
                </a:extLst>
              </p:cNvPr>
              <p:cNvSpPr/>
              <p:nvPr/>
            </p:nvSpPr>
            <p:spPr>
              <a:xfrm>
                <a:off x="6326640" y="2011680"/>
                <a:ext cx="146880" cy="2959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9" h="823">
                    <a:moveTo>
                      <a:pt x="255" y="31"/>
                    </a:moveTo>
                    <a:cubicBezTo>
                      <a:pt x="255" y="3"/>
                      <a:pt x="255" y="0"/>
                      <a:pt x="227" y="0"/>
                    </a:cubicBezTo>
                    <a:cubicBezTo>
                      <a:pt x="148" y="78"/>
                      <a:pt x="39" y="78"/>
                      <a:pt x="0" y="78"/>
                    </a:cubicBezTo>
                    <a:lnTo>
                      <a:pt x="0" y="118"/>
                    </a:lnTo>
                    <a:cubicBezTo>
                      <a:pt x="25" y="118"/>
                      <a:pt x="98" y="118"/>
                      <a:pt x="162" y="84"/>
                    </a:cubicBezTo>
                    <a:lnTo>
                      <a:pt x="162" y="725"/>
                    </a:lnTo>
                    <a:cubicBezTo>
                      <a:pt x="162" y="770"/>
                      <a:pt x="160" y="784"/>
                      <a:pt x="48" y="784"/>
                    </a:cubicBezTo>
                    <a:lnTo>
                      <a:pt x="8" y="784"/>
                    </a:lnTo>
                    <a:lnTo>
                      <a:pt x="8" y="823"/>
                    </a:lnTo>
                    <a:cubicBezTo>
                      <a:pt x="50" y="818"/>
                      <a:pt x="160" y="818"/>
                      <a:pt x="207" y="818"/>
                    </a:cubicBezTo>
                    <a:cubicBezTo>
                      <a:pt x="258" y="818"/>
                      <a:pt x="364" y="818"/>
                      <a:pt x="409" y="823"/>
                    </a:cubicBezTo>
                    <a:lnTo>
                      <a:pt x="409" y="784"/>
                    </a:lnTo>
                    <a:lnTo>
                      <a:pt x="370" y="784"/>
                    </a:lnTo>
                    <a:cubicBezTo>
                      <a:pt x="258" y="784"/>
                      <a:pt x="255" y="770"/>
                      <a:pt x="255" y="7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36" name="Title 35">
            <a:extLst>
              <a:ext uri="{FF2B5EF4-FFF2-40B4-BE49-F238E27FC236}">
                <a16:creationId xmlns:a16="http://schemas.microsoft.com/office/drawing/2014/main" id="{AAA62209-883C-6147-8CC3-0BB8284169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874E58D-30D1-5049-96B4-AD1DAAE2E90C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CFAF365-858E-BB41-9618-869D98C8F9CA}"/>
              </a:ext>
            </a:extLst>
          </p:cNvPr>
          <p:cNvSpPr txBox="1"/>
          <p:nvPr/>
        </p:nvSpPr>
        <p:spPr>
          <a:xfrm>
            <a:off x="6678798" y="2530474"/>
            <a:ext cx="3179460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/>
              <a:t>Actions</a:t>
            </a:r>
            <a:r>
              <a:rPr lang="en-US" dirty="0"/>
              <a:t>: left, right, up, down</a:t>
            </a:r>
          </a:p>
          <a:p>
            <a:r>
              <a:rPr lang="en-US" dirty="0"/>
              <a:t>– take one action per time step</a:t>
            </a:r>
          </a:p>
          <a:p>
            <a:r>
              <a:rPr lang="en-US" dirty="0"/>
              <a:t>– actions are stochastic: only </a:t>
            </a:r>
          </a:p>
          <a:p>
            <a:r>
              <a:rPr lang="en-US" dirty="0"/>
              <a:t>go in intended direction 80% of </a:t>
            </a:r>
          </a:p>
          <a:p>
            <a:r>
              <a:rPr lang="en-US" dirty="0"/>
              <a:t>the time; 10% of the time go </a:t>
            </a:r>
          </a:p>
          <a:p>
            <a:r>
              <a:rPr lang="en-US" dirty="0"/>
              <a:t>90deg to the left, 10% of the </a:t>
            </a:r>
          </a:p>
          <a:p>
            <a:r>
              <a:rPr lang="en-US" dirty="0"/>
              <a:t>time go 90deg to the right.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892125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0EF3C60-DE36-6744-B6D8-145A29F77A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2903" y="1416792"/>
            <a:ext cx="6223000" cy="5740400"/>
          </a:xfrm>
          <a:prstGeom prst="rect">
            <a:avLst/>
          </a:prstGeom>
        </p:spPr>
      </p:pic>
      <p:sp>
        <p:nvSpPr>
          <p:cNvPr id="8" name="Title 6">
            <a:extLst>
              <a:ext uri="{FF2B5EF4-FFF2-40B4-BE49-F238E27FC236}">
                <a16:creationId xmlns:a16="http://schemas.microsoft.com/office/drawing/2014/main" id="{ACB9D55B-A458-2B44-BE6D-2289CF0639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07B44E2-C540-0F4B-87AB-2DA14704479E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E87C58-8905-DC4C-91AE-910D97E69308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C9561650-91C5-9041-B1F1-5C37D2F21CD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CEC614F7-1554-9746-AF21-EB5CC0EBD6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FE3032-04F4-FB40-925D-85A244653828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375F00D-7E29-154B-A5B3-51222270C1D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18C0E4D5-B177-154A-98D9-ABF33C1FD970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BADFD7BA-95CA-E946-9B5D-83BC7563BE5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itle 6">
            <a:extLst>
              <a:ext uri="{FF2B5EF4-FFF2-40B4-BE49-F238E27FC236}">
                <a16:creationId xmlns:a16="http://schemas.microsoft.com/office/drawing/2014/main" id="{AD84F52A-1202-584C-9E44-9D61042918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A38F26-E91B-8A4E-B00C-059A4D888656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CB973F3-B31C-ED4E-98A2-4C3543BB623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5DD28B09-921D-8A46-82B2-D8D6FC282FA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73694DC-0993-5D46-A28A-88BC7EE9801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DE5167A5-7F28-5146-90B3-D17ACC6A7ED2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322721" y="1062719"/>
            <a:ext cx="617724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D60A2C3D-AAC6-0448-885B-567EB19D90DB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649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Value Iteration Example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16420D-E9DC-1243-B614-9199093944DE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3AF417-4873-6C45-8398-0B4C952AD7E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D8C7BC16-48C7-D14A-9B19-82502E099BAD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07FA154A-CB92-6A4D-A81F-29EEADDDD7ED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7262408C-0F2E-FC4B-8888-28114FCB2E0B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322721" y="1062719"/>
            <a:ext cx="617724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Freeform 6">
            <a:extLst>
              <a:ext uri="{FF2B5EF4-FFF2-40B4-BE49-F238E27FC236}">
                <a16:creationId xmlns:a16="http://schemas.microsoft.com/office/drawing/2014/main" id="{643ED14B-3D08-C24B-821C-6DB93FA3D156}"/>
              </a:ext>
            </a:extLst>
          </p:cNvPr>
          <p:cNvSpPr/>
          <p:nvPr/>
        </p:nvSpPr>
        <p:spPr>
          <a:xfrm>
            <a:off x="5303521" y="4297681"/>
            <a:ext cx="1554479" cy="146303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63435F9-E074-D04E-8C2F-11E34B70D4C5}"/>
              </a:ext>
            </a:extLst>
          </p:cNvPr>
          <p:cNvSpPr/>
          <p:nvPr/>
        </p:nvSpPr>
        <p:spPr>
          <a:xfrm>
            <a:off x="5760721" y="6359400"/>
            <a:ext cx="3862079" cy="681480"/>
          </a:xfrm>
          <a:custGeom>
            <a:avLst>
              <a:gd name="f0" fmla="val 4694"/>
              <a:gd name="f1" fmla="val -1756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What will value of this state</a:t>
            </a: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be on the next time step?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940F3AE8-682D-9244-A1E1-DCD274B8E1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1480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67C5720-845A-1F4D-AA8E-C0B2AEE9B045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033CE91-0096-3344-AEEC-6365A0E0E55D}"/>
              </a:ext>
            </a:extLst>
          </p:cNvPr>
          <p:cNvGrpSpPr/>
          <p:nvPr/>
        </p:nvGrpSpPr>
        <p:grpSpPr>
          <a:xfrm>
            <a:off x="3397679" y="1122744"/>
            <a:ext cx="3186001" cy="2286000"/>
            <a:chOff x="3397679" y="914400"/>
            <a:chExt cx="3186001" cy="228600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D694117-73F5-3F4F-B837-92F0F5BB41C6}"/>
                </a:ext>
              </a:extLst>
            </p:cNvPr>
            <p:cNvSpPr/>
            <p:nvPr/>
          </p:nvSpPr>
          <p:spPr>
            <a:xfrm>
              <a:off x="3397679" y="1676519"/>
              <a:ext cx="796680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AD03FD6-EA2F-8F4A-929F-525FC69E3756}"/>
                </a:ext>
              </a:extLst>
            </p:cNvPr>
            <p:cNvSpPr/>
            <p:nvPr/>
          </p:nvSpPr>
          <p:spPr>
            <a:xfrm>
              <a:off x="4194360" y="1676519"/>
              <a:ext cx="796319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solidFill>
              <a:srgbClr val="729FCF"/>
            </a:solidFill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892CBDD-2E4C-A64E-9D26-22056C41FDE2}"/>
                </a:ext>
              </a:extLst>
            </p:cNvPr>
            <p:cNvSpPr/>
            <p:nvPr/>
          </p:nvSpPr>
          <p:spPr>
            <a:xfrm>
              <a:off x="4990680" y="1676519"/>
              <a:ext cx="796319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A5E37D9-55E4-354A-A24A-97745716B250}"/>
                </a:ext>
              </a:extLst>
            </p:cNvPr>
            <p:cNvSpPr/>
            <p:nvPr/>
          </p:nvSpPr>
          <p:spPr>
            <a:xfrm>
              <a:off x="3397679" y="243828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54CBE30-6A50-E447-AD1A-D159E3EBAEBA}"/>
                </a:ext>
              </a:extLst>
            </p:cNvPr>
            <p:cNvSpPr/>
            <p:nvPr/>
          </p:nvSpPr>
          <p:spPr>
            <a:xfrm>
              <a:off x="4194360" y="243828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3985075-146F-1046-8383-2BC3989B975F}"/>
                </a:ext>
              </a:extLst>
            </p:cNvPr>
            <p:cNvSpPr/>
            <p:nvPr/>
          </p:nvSpPr>
          <p:spPr>
            <a:xfrm>
              <a:off x="4990680" y="243828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EB44E39-3FD5-0342-BFDF-C4527346D135}"/>
                </a:ext>
              </a:extLst>
            </p:cNvPr>
            <p:cNvSpPr/>
            <p:nvPr/>
          </p:nvSpPr>
          <p:spPr>
            <a:xfrm>
              <a:off x="3397679" y="91440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E6DF722-A7AC-FB4E-B425-C45E2FDCB2AB}"/>
                </a:ext>
              </a:extLst>
            </p:cNvPr>
            <p:cNvSpPr/>
            <p:nvPr/>
          </p:nvSpPr>
          <p:spPr>
            <a:xfrm>
              <a:off x="4194360" y="91440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9CFFA4A-71BD-ED4C-A794-CAA0A48C1529}"/>
                </a:ext>
              </a:extLst>
            </p:cNvPr>
            <p:cNvSpPr/>
            <p:nvPr/>
          </p:nvSpPr>
          <p:spPr>
            <a:xfrm>
              <a:off x="4990680" y="914400"/>
              <a:ext cx="796319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E912895-AAA5-4D48-97D9-CBAC09DC94E6}"/>
                </a:ext>
              </a:extLst>
            </p:cNvPr>
            <p:cNvSpPr/>
            <p:nvPr/>
          </p:nvSpPr>
          <p:spPr>
            <a:xfrm>
              <a:off x="5787000" y="1676519"/>
              <a:ext cx="796680" cy="761759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4A5DC91-8557-0F41-B7A2-33E0560579FA}"/>
                </a:ext>
              </a:extLst>
            </p:cNvPr>
            <p:cNvSpPr/>
            <p:nvPr/>
          </p:nvSpPr>
          <p:spPr>
            <a:xfrm>
              <a:off x="5787000" y="243828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355E4BC-2CA6-BA44-8310-0368F96E6B98}"/>
                </a:ext>
              </a:extLst>
            </p:cNvPr>
            <p:cNvSpPr/>
            <p:nvPr/>
          </p:nvSpPr>
          <p:spPr>
            <a:xfrm>
              <a:off x="5787000" y="914400"/>
              <a:ext cx="796680" cy="76212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36720">
              <a:solidFill>
                <a:srgbClr val="000000"/>
              </a:solidFill>
              <a:prstDash val="solid"/>
            </a:ln>
          </p:spPr>
          <p:txBody>
            <a:bodyPr wrap="none" lIns="108360" tIns="63360" rIns="108360" bIns="63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16" name="Group 15" descr="28§display§s_1§svg§600§FALSE" title="TexMaths">
              <a:extLst>
                <a:ext uri="{FF2B5EF4-FFF2-40B4-BE49-F238E27FC236}">
                  <a16:creationId xmlns:a16="http://schemas.microsoft.com/office/drawing/2014/main" id="{5C19EF31-33D1-BD43-969F-0EF0B0A698FD}"/>
                </a:ext>
              </a:extLst>
            </p:cNvPr>
            <p:cNvGrpSpPr/>
            <p:nvPr/>
          </p:nvGrpSpPr>
          <p:grpSpPr>
            <a:xfrm>
              <a:off x="3665159" y="1178640"/>
              <a:ext cx="358200" cy="243360"/>
              <a:chOff x="3665159" y="1178640"/>
              <a:chExt cx="358200" cy="243360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74E57A2-9E99-2E44-A7B4-D21360E2D664}"/>
                  </a:ext>
                </a:extLst>
              </p:cNvPr>
              <p:cNvSpPr/>
              <p:nvPr/>
            </p:nvSpPr>
            <p:spPr>
              <a:xfrm>
                <a:off x="3665159" y="11844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BE95829-8B72-1841-B35A-C68336C52B57}"/>
                  </a:ext>
                </a:extLst>
              </p:cNvPr>
              <p:cNvSpPr/>
              <p:nvPr/>
            </p:nvSpPr>
            <p:spPr>
              <a:xfrm>
                <a:off x="3686759" y="11786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FD7C0127-2493-2944-89FF-502A0D448BBE}"/>
                  </a:ext>
                </a:extLst>
              </p:cNvPr>
              <p:cNvSpPr/>
              <p:nvPr/>
            </p:nvSpPr>
            <p:spPr>
              <a:xfrm>
                <a:off x="3889800" y="1231200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0" name="Group 19" descr="28§display§s_3§svg§600§FALSE" title="TexMaths">
              <a:extLst>
                <a:ext uri="{FF2B5EF4-FFF2-40B4-BE49-F238E27FC236}">
                  <a16:creationId xmlns:a16="http://schemas.microsoft.com/office/drawing/2014/main" id="{68ED09A1-716A-5046-96C5-981355CEF0DD}"/>
                </a:ext>
              </a:extLst>
            </p:cNvPr>
            <p:cNvGrpSpPr/>
            <p:nvPr/>
          </p:nvGrpSpPr>
          <p:grpSpPr>
            <a:xfrm>
              <a:off x="5201279" y="1168560"/>
              <a:ext cx="358200" cy="248759"/>
              <a:chOff x="5201279" y="1168560"/>
              <a:chExt cx="358200" cy="248759"/>
            </a:xfrm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D5D243A-2615-CD47-8781-F09C08C7A5A6}"/>
                  </a:ext>
                </a:extLst>
              </p:cNvPr>
              <p:cNvSpPr/>
              <p:nvPr/>
            </p:nvSpPr>
            <p:spPr>
              <a:xfrm>
                <a:off x="5201279" y="117396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D9720E8-5894-1C46-99C0-41BAB19BFE6C}"/>
                  </a:ext>
                </a:extLst>
              </p:cNvPr>
              <p:cNvSpPr/>
              <p:nvPr/>
            </p:nvSpPr>
            <p:spPr>
              <a:xfrm>
                <a:off x="5222520" y="116856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F2FD1834-6FB5-D048-B36C-4AE48787222F}"/>
                  </a:ext>
                </a:extLst>
              </p:cNvPr>
              <p:cNvSpPr/>
              <p:nvPr/>
            </p:nvSpPr>
            <p:spPr>
              <a:xfrm>
                <a:off x="5410079" y="122075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177" y="265"/>
                    </a:moveTo>
                    <a:cubicBezTo>
                      <a:pt x="241" y="265"/>
                      <a:pt x="285" y="308"/>
                      <a:pt x="285" y="394"/>
                    </a:cubicBezTo>
                    <a:cubicBezTo>
                      <a:pt x="285" y="493"/>
                      <a:pt x="228" y="521"/>
                      <a:pt x="180" y="521"/>
                    </a:cubicBezTo>
                    <a:cubicBezTo>
                      <a:pt x="149" y="521"/>
                      <a:pt x="76" y="514"/>
                      <a:pt x="42" y="467"/>
                    </a:cubicBezTo>
                    <a:cubicBezTo>
                      <a:pt x="81" y="464"/>
                      <a:pt x="89" y="438"/>
                      <a:pt x="89" y="423"/>
                    </a:cubicBezTo>
                    <a:cubicBezTo>
                      <a:pt x="89" y="397"/>
                      <a:pt x="71" y="379"/>
                      <a:pt x="45" y="379"/>
                    </a:cubicBezTo>
                    <a:cubicBezTo>
                      <a:pt x="23" y="379"/>
                      <a:pt x="0" y="392"/>
                      <a:pt x="0" y="423"/>
                    </a:cubicBezTo>
                    <a:cubicBezTo>
                      <a:pt x="0" y="501"/>
                      <a:pt x="84" y="547"/>
                      <a:pt x="183" y="547"/>
                    </a:cubicBezTo>
                    <a:cubicBezTo>
                      <a:pt x="295" y="547"/>
                      <a:pt x="371" y="475"/>
                      <a:pt x="371" y="394"/>
                    </a:cubicBezTo>
                    <a:cubicBezTo>
                      <a:pt x="371" y="332"/>
                      <a:pt x="321" y="269"/>
                      <a:pt x="232" y="249"/>
                    </a:cubicBezTo>
                    <a:cubicBezTo>
                      <a:pt x="316" y="220"/>
                      <a:pt x="347" y="158"/>
                      <a:pt x="347" y="111"/>
                    </a:cubicBezTo>
                    <a:cubicBezTo>
                      <a:pt x="347" y="46"/>
                      <a:pt x="274" y="0"/>
                      <a:pt x="183" y="0"/>
                    </a:cubicBezTo>
                    <a:cubicBezTo>
                      <a:pt x="94" y="0"/>
                      <a:pt x="26" y="44"/>
                      <a:pt x="26" y="106"/>
                    </a:cubicBezTo>
                    <a:cubicBezTo>
                      <a:pt x="26" y="135"/>
                      <a:pt x="42" y="150"/>
                      <a:pt x="68" y="150"/>
                    </a:cubicBezTo>
                    <a:cubicBezTo>
                      <a:pt x="91" y="150"/>
                      <a:pt x="110" y="132"/>
                      <a:pt x="110" y="109"/>
                    </a:cubicBezTo>
                    <a:cubicBezTo>
                      <a:pt x="110" y="85"/>
                      <a:pt x="91" y="70"/>
                      <a:pt x="68" y="68"/>
                    </a:cubicBezTo>
                    <a:cubicBezTo>
                      <a:pt x="97" y="31"/>
                      <a:pt x="151" y="23"/>
                      <a:pt x="180" y="23"/>
                    </a:cubicBezTo>
                    <a:cubicBezTo>
                      <a:pt x="217" y="23"/>
                      <a:pt x="269" y="42"/>
                      <a:pt x="269" y="111"/>
                    </a:cubicBezTo>
                    <a:cubicBezTo>
                      <a:pt x="269" y="145"/>
                      <a:pt x="256" y="181"/>
                      <a:pt x="235" y="205"/>
                    </a:cubicBezTo>
                    <a:cubicBezTo>
                      <a:pt x="209" y="236"/>
                      <a:pt x="189" y="239"/>
                      <a:pt x="147" y="242"/>
                    </a:cubicBezTo>
                    <a:cubicBezTo>
                      <a:pt x="125" y="242"/>
                      <a:pt x="125" y="242"/>
                      <a:pt x="120" y="244"/>
                    </a:cubicBezTo>
                    <a:cubicBezTo>
                      <a:pt x="120" y="244"/>
                      <a:pt x="112" y="244"/>
                      <a:pt x="112" y="255"/>
                    </a:cubicBezTo>
                    <a:cubicBezTo>
                      <a:pt x="112" y="265"/>
                      <a:pt x="120" y="265"/>
                      <a:pt x="133" y="2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4" name="Group 23" descr="28§display§s_2§svg§600§FALSE" title="TexMaths">
              <a:extLst>
                <a:ext uri="{FF2B5EF4-FFF2-40B4-BE49-F238E27FC236}">
                  <a16:creationId xmlns:a16="http://schemas.microsoft.com/office/drawing/2014/main" id="{955F1079-2CDB-DD4B-81E2-FA2F55B2FC9D}"/>
                </a:ext>
              </a:extLst>
            </p:cNvPr>
            <p:cNvGrpSpPr/>
            <p:nvPr/>
          </p:nvGrpSpPr>
          <p:grpSpPr>
            <a:xfrm>
              <a:off x="4347720" y="1178640"/>
              <a:ext cx="358200" cy="243360"/>
              <a:chOff x="4347720" y="1178640"/>
              <a:chExt cx="358200" cy="243360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84E6DE7D-42A5-0B4C-A26D-9DE1C7446172}"/>
                  </a:ext>
                </a:extLst>
              </p:cNvPr>
              <p:cNvSpPr/>
              <p:nvPr/>
            </p:nvSpPr>
            <p:spPr>
              <a:xfrm>
                <a:off x="4347720" y="11844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12DD331B-9813-E440-B2DD-7316AE2295B1}"/>
                  </a:ext>
                </a:extLst>
              </p:cNvPr>
              <p:cNvSpPr/>
              <p:nvPr/>
            </p:nvSpPr>
            <p:spPr>
              <a:xfrm>
                <a:off x="4369319" y="11786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4DB576E-6FE4-0E40-8C5E-94F66829245A}"/>
                  </a:ext>
                </a:extLst>
              </p:cNvPr>
              <p:cNvSpPr/>
              <p:nvPr/>
            </p:nvSpPr>
            <p:spPr>
              <a:xfrm>
                <a:off x="4559400" y="1231200"/>
                <a:ext cx="12852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531">
                    <a:moveTo>
                      <a:pt x="358" y="386"/>
                    </a:moveTo>
                    <a:lnTo>
                      <a:pt x="329" y="386"/>
                    </a:lnTo>
                    <a:cubicBezTo>
                      <a:pt x="327" y="405"/>
                      <a:pt x="319" y="451"/>
                      <a:pt x="308" y="459"/>
                    </a:cubicBezTo>
                    <a:cubicBezTo>
                      <a:pt x="303" y="464"/>
                      <a:pt x="241" y="464"/>
                      <a:pt x="230" y="464"/>
                    </a:cubicBezTo>
                    <a:lnTo>
                      <a:pt x="81" y="464"/>
                    </a:lnTo>
                    <a:cubicBezTo>
                      <a:pt x="164" y="389"/>
                      <a:pt x="193" y="369"/>
                      <a:pt x="243" y="330"/>
                    </a:cubicBezTo>
                    <a:cubicBezTo>
                      <a:pt x="303" y="282"/>
                      <a:pt x="358" y="233"/>
                      <a:pt x="358" y="156"/>
                    </a:cubicBezTo>
                    <a:cubicBezTo>
                      <a:pt x="358" y="59"/>
                      <a:pt x="272" y="0"/>
                      <a:pt x="167" y="0"/>
                    </a:cubicBezTo>
                    <a:cubicBezTo>
                      <a:pt x="68" y="0"/>
                      <a:pt x="0" y="70"/>
                      <a:pt x="0" y="143"/>
                    </a:cubicBezTo>
                    <a:cubicBezTo>
                      <a:pt x="0" y="184"/>
                      <a:pt x="34" y="189"/>
                      <a:pt x="42" y="189"/>
                    </a:cubicBezTo>
                    <a:cubicBezTo>
                      <a:pt x="63" y="189"/>
                      <a:pt x="86" y="174"/>
                      <a:pt x="86" y="145"/>
                    </a:cubicBezTo>
                    <a:cubicBezTo>
                      <a:pt x="86" y="132"/>
                      <a:pt x="81" y="104"/>
                      <a:pt x="39" y="104"/>
                    </a:cubicBezTo>
                    <a:cubicBezTo>
                      <a:pt x="63" y="46"/>
                      <a:pt x="118" y="29"/>
                      <a:pt x="157" y="29"/>
                    </a:cubicBezTo>
                    <a:cubicBezTo>
                      <a:pt x="238" y="29"/>
                      <a:pt x="280" y="91"/>
                      <a:pt x="280" y="156"/>
                    </a:cubicBezTo>
                    <a:cubicBezTo>
                      <a:pt x="280" y="226"/>
                      <a:pt x="230" y="280"/>
                      <a:pt x="203" y="311"/>
                    </a:cubicBezTo>
                    <a:lnTo>
                      <a:pt x="7" y="501"/>
                    </a:lnTo>
                    <a:cubicBezTo>
                      <a:pt x="0" y="508"/>
                      <a:pt x="0" y="511"/>
                      <a:pt x="0" y="531"/>
                    </a:cubicBezTo>
                    <a:lnTo>
                      <a:pt x="334" y="5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28" name="Group 27" descr="28§display§s_4§svg§600§FALSE" title="TexMaths">
              <a:extLst>
                <a:ext uri="{FF2B5EF4-FFF2-40B4-BE49-F238E27FC236}">
                  <a16:creationId xmlns:a16="http://schemas.microsoft.com/office/drawing/2014/main" id="{017DD4D7-4936-4A4C-AFBC-84AB47284CFE}"/>
                </a:ext>
              </a:extLst>
            </p:cNvPr>
            <p:cNvGrpSpPr/>
            <p:nvPr/>
          </p:nvGrpSpPr>
          <p:grpSpPr>
            <a:xfrm>
              <a:off x="5969160" y="1168560"/>
              <a:ext cx="358200" cy="243360"/>
              <a:chOff x="5969160" y="1168560"/>
              <a:chExt cx="358200" cy="243360"/>
            </a:xfrm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D3FAC58B-453C-8C49-9EEA-A2F712C181E4}"/>
                  </a:ext>
                </a:extLst>
              </p:cNvPr>
              <p:cNvSpPr/>
              <p:nvPr/>
            </p:nvSpPr>
            <p:spPr>
              <a:xfrm>
                <a:off x="5969160" y="117396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3F7A194-08B8-984D-93A1-BC48E9D75D9A}"/>
                  </a:ext>
                </a:extLst>
              </p:cNvPr>
              <p:cNvSpPr/>
              <p:nvPr/>
            </p:nvSpPr>
            <p:spPr>
              <a:xfrm>
                <a:off x="5990760" y="116856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7B2B8569-DD2B-1248-A139-BB975A8B076F}"/>
                  </a:ext>
                </a:extLst>
              </p:cNvPr>
              <p:cNvSpPr/>
              <p:nvPr/>
            </p:nvSpPr>
            <p:spPr>
              <a:xfrm>
                <a:off x="6173640" y="1217880"/>
                <a:ext cx="142920" cy="194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8" h="540">
                    <a:moveTo>
                      <a:pt x="398" y="410"/>
                    </a:moveTo>
                    <a:lnTo>
                      <a:pt x="398" y="379"/>
                    </a:lnTo>
                    <a:lnTo>
                      <a:pt x="306" y="379"/>
                    </a:lnTo>
                    <a:lnTo>
                      <a:pt x="306" y="23"/>
                    </a:lnTo>
                    <a:cubicBezTo>
                      <a:pt x="306" y="6"/>
                      <a:pt x="306" y="0"/>
                      <a:pt x="290" y="0"/>
                    </a:cubicBezTo>
                    <a:cubicBezTo>
                      <a:pt x="280" y="0"/>
                      <a:pt x="277" y="0"/>
                      <a:pt x="267" y="10"/>
                    </a:cubicBezTo>
                    <a:lnTo>
                      <a:pt x="0" y="379"/>
                    </a:lnTo>
                    <a:lnTo>
                      <a:pt x="0" y="410"/>
                    </a:lnTo>
                    <a:lnTo>
                      <a:pt x="238" y="410"/>
                    </a:lnTo>
                    <a:lnTo>
                      <a:pt x="238" y="475"/>
                    </a:lnTo>
                    <a:cubicBezTo>
                      <a:pt x="238" y="501"/>
                      <a:pt x="238" y="511"/>
                      <a:pt x="173" y="511"/>
                    </a:cubicBezTo>
                    <a:lnTo>
                      <a:pt x="151" y="511"/>
                    </a:lnTo>
                    <a:lnTo>
                      <a:pt x="151" y="540"/>
                    </a:lnTo>
                    <a:cubicBezTo>
                      <a:pt x="190" y="540"/>
                      <a:pt x="243" y="537"/>
                      <a:pt x="272" y="537"/>
                    </a:cubicBezTo>
                    <a:cubicBezTo>
                      <a:pt x="301" y="537"/>
                      <a:pt x="353" y="540"/>
                      <a:pt x="395" y="540"/>
                    </a:cubicBezTo>
                    <a:lnTo>
                      <a:pt x="395" y="511"/>
                    </a:lnTo>
                    <a:lnTo>
                      <a:pt x="371" y="511"/>
                    </a:lnTo>
                    <a:cubicBezTo>
                      <a:pt x="306" y="511"/>
                      <a:pt x="306" y="501"/>
                      <a:pt x="306" y="475"/>
                    </a:cubicBezTo>
                    <a:lnTo>
                      <a:pt x="306" y="410"/>
                    </a:lnTo>
                    <a:close/>
                    <a:moveTo>
                      <a:pt x="243" y="85"/>
                    </a:moveTo>
                    <a:lnTo>
                      <a:pt x="243" y="379"/>
                    </a:lnTo>
                    <a:lnTo>
                      <a:pt x="29" y="3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32" name="Group 31" descr="28§display§s_5§svg§600§FALSE" title="TexMaths">
              <a:extLst>
                <a:ext uri="{FF2B5EF4-FFF2-40B4-BE49-F238E27FC236}">
                  <a16:creationId xmlns:a16="http://schemas.microsoft.com/office/drawing/2014/main" id="{DC0E3487-4BFD-A047-B4B6-C6C9C369D064}"/>
                </a:ext>
              </a:extLst>
            </p:cNvPr>
            <p:cNvGrpSpPr/>
            <p:nvPr/>
          </p:nvGrpSpPr>
          <p:grpSpPr>
            <a:xfrm>
              <a:off x="3682079" y="1930319"/>
              <a:ext cx="358200" cy="249121"/>
              <a:chOff x="3682079" y="1930319"/>
              <a:chExt cx="358200" cy="249121"/>
            </a:xfrm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59617CC4-DEB6-544C-A28B-44B918AD3355}"/>
                  </a:ext>
                </a:extLst>
              </p:cNvPr>
              <p:cNvSpPr/>
              <p:nvPr/>
            </p:nvSpPr>
            <p:spPr>
              <a:xfrm>
                <a:off x="3682079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6AEF045F-740F-9C48-9E90-02D57D046929}"/>
                  </a:ext>
                </a:extLst>
              </p:cNvPr>
              <p:cNvSpPr/>
              <p:nvPr/>
            </p:nvSpPr>
            <p:spPr>
              <a:xfrm>
                <a:off x="3703679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A101EB7E-593D-8849-A810-B7530EE0803A}"/>
                  </a:ext>
                </a:extLst>
              </p:cNvPr>
              <p:cNvSpPr/>
              <p:nvPr/>
            </p:nvSpPr>
            <p:spPr>
              <a:xfrm>
                <a:off x="3893760" y="1982880"/>
                <a:ext cx="12852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547">
                    <a:moveTo>
                      <a:pt x="76" y="85"/>
                    </a:moveTo>
                    <a:cubicBezTo>
                      <a:pt x="115" y="96"/>
                      <a:pt x="141" y="96"/>
                      <a:pt x="154" y="96"/>
                    </a:cubicBezTo>
                    <a:cubicBezTo>
                      <a:pt x="259" y="96"/>
                      <a:pt x="324" y="23"/>
                      <a:pt x="324" y="10"/>
                    </a:cubicBezTo>
                    <a:cubicBezTo>
                      <a:pt x="324" y="3"/>
                      <a:pt x="316" y="0"/>
                      <a:pt x="314" y="0"/>
                    </a:cubicBezTo>
                    <a:cubicBezTo>
                      <a:pt x="311" y="0"/>
                      <a:pt x="311" y="0"/>
                      <a:pt x="306" y="3"/>
                    </a:cubicBezTo>
                    <a:cubicBezTo>
                      <a:pt x="287" y="10"/>
                      <a:pt x="245" y="26"/>
                      <a:pt x="186" y="26"/>
                    </a:cubicBezTo>
                    <a:cubicBezTo>
                      <a:pt x="162" y="26"/>
                      <a:pt x="120" y="23"/>
                      <a:pt x="65" y="6"/>
                    </a:cubicBezTo>
                    <a:cubicBezTo>
                      <a:pt x="58" y="0"/>
                      <a:pt x="58" y="0"/>
                      <a:pt x="55" y="0"/>
                    </a:cubicBezTo>
                    <a:cubicBezTo>
                      <a:pt x="45" y="0"/>
                      <a:pt x="45" y="7"/>
                      <a:pt x="45" y="20"/>
                    </a:cubicBezTo>
                    <a:lnTo>
                      <a:pt x="45" y="256"/>
                    </a:lnTo>
                    <a:cubicBezTo>
                      <a:pt x="45" y="272"/>
                      <a:pt x="45" y="281"/>
                      <a:pt x="58" y="281"/>
                    </a:cubicBezTo>
                    <a:cubicBezTo>
                      <a:pt x="65" y="281"/>
                      <a:pt x="65" y="281"/>
                      <a:pt x="76" y="269"/>
                    </a:cubicBezTo>
                    <a:cubicBezTo>
                      <a:pt x="110" y="226"/>
                      <a:pt x="160" y="220"/>
                      <a:pt x="189" y="220"/>
                    </a:cubicBezTo>
                    <a:cubicBezTo>
                      <a:pt x="235" y="220"/>
                      <a:pt x="259" y="256"/>
                      <a:pt x="261" y="265"/>
                    </a:cubicBezTo>
                    <a:cubicBezTo>
                      <a:pt x="277" y="291"/>
                      <a:pt x="280" y="321"/>
                      <a:pt x="280" y="369"/>
                    </a:cubicBezTo>
                    <a:cubicBezTo>
                      <a:pt x="280" y="392"/>
                      <a:pt x="280" y="438"/>
                      <a:pt x="256" y="475"/>
                    </a:cubicBezTo>
                    <a:cubicBezTo>
                      <a:pt x="235" y="503"/>
                      <a:pt x="202" y="521"/>
                      <a:pt x="162" y="521"/>
                    </a:cubicBezTo>
                    <a:cubicBezTo>
                      <a:pt x="110" y="521"/>
                      <a:pt x="55" y="493"/>
                      <a:pt x="34" y="441"/>
                    </a:cubicBezTo>
                    <a:cubicBezTo>
                      <a:pt x="65" y="444"/>
                      <a:pt x="81" y="423"/>
                      <a:pt x="81" y="402"/>
                    </a:cubicBezTo>
                    <a:cubicBezTo>
                      <a:pt x="81" y="369"/>
                      <a:pt x="52" y="360"/>
                      <a:pt x="39" y="360"/>
                    </a:cubicBezTo>
                    <a:cubicBezTo>
                      <a:pt x="39" y="360"/>
                      <a:pt x="0" y="360"/>
                      <a:pt x="0" y="405"/>
                    </a:cubicBezTo>
                    <a:cubicBezTo>
                      <a:pt x="0" y="477"/>
                      <a:pt x="65" y="547"/>
                      <a:pt x="164" y="547"/>
                    </a:cubicBezTo>
                    <a:cubicBezTo>
                      <a:pt x="267" y="547"/>
                      <a:pt x="358" y="472"/>
                      <a:pt x="358" y="371"/>
                    </a:cubicBezTo>
                    <a:cubicBezTo>
                      <a:pt x="358" y="281"/>
                      <a:pt x="287" y="197"/>
                      <a:pt x="189" y="197"/>
                    </a:cubicBezTo>
                    <a:cubicBezTo>
                      <a:pt x="151" y="197"/>
                      <a:pt x="110" y="205"/>
                      <a:pt x="76" y="2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36" name="Group 35" descr="28§display§s_6§svg§600§FALSE" title="TexMaths">
              <a:extLst>
                <a:ext uri="{FF2B5EF4-FFF2-40B4-BE49-F238E27FC236}">
                  <a16:creationId xmlns:a16="http://schemas.microsoft.com/office/drawing/2014/main" id="{ABF7CC30-D879-824D-9872-DC3EA54CDE2C}"/>
                </a:ext>
              </a:extLst>
            </p:cNvPr>
            <p:cNvGrpSpPr/>
            <p:nvPr/>
          </p:nvGrpSpPr>
          <p:grpSpPr>
            <a:xfrm>
              <a:off x="5218200" y="1930319"/>
              <a:ext cx="358200" cy="249121"/>
              <a:chOff x="5218200" y="1930319"/>
              <a:chExt cx="358200" cy="249121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D8D544A0-A6AF-8541-B1D9-45DEAD943546}"/>
                  </a:ext>
                </a:extLst>
              </p:cNvPr>
              <p:cNvSpPr/>
              <p:nvPr/>
            </p:nvSpPr>
            <p:spPr>
              <a:xfrm>
                <a:off x="5218200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39AD3622-E609-7F4B-A79F-EAD54DF47EE6}"/>
                  </a:ext>
                </a:extLst>
              </p:cNvPr>
              <p:cNvSpPr/>
              <p:nvPr/>
            </p:nvSpPr>
            <p:spPr>
              <a:xfrm>
                <a:off x="5239800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44FA569F-7DA5-A24D-BFCB-EEA35C646132}"/>
                  </a:ext>
                </a:extLst>
              </p:cNvPr>
              <p:cNvSpPr/>
              <p:nvPr/>
            </p:nvSpPr>
            <p:spPr>
              <a:xfrm>
                <a:off x="5427360" y="1982880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78" y="269"/>
                    </a:moveTo>
                    <a:cubicBezTo>
                      <a:pt x="78" y="205"/>
                      <a:pt x="84" y="145"/>
                      <a:pt x="115" y="96"/>
                    </a:cubicBezTo>
                    <a:cubicBezTo>
                      <a:pt x="141" y="52"/>
                      <a:pt x="186" y="23"/>
                      <a:pt x="238" y="23"/>
                    </a:cubicBezTo>
                    <a:cubicBezTo>
                      <a:pt x="261" y="23"/>
                      <a:pt x="293" y="29"/>
                      <a:pt x="311" y="52"/>
                    </a:cubicBezTo>
                    <a:cubicBezTo>
                      <a:pt x="290" y="52"/>
                      <a:pt x="272" y="68"/>
                      <a:pt x="272" y="91"/>
                    </a:cubicBezTo>
                    <a:cubicBezTo>
                      <a:pt x="272" y="109"/>
                      <a:pt x="287" y="127"/>
                      <a:pt x="311" y="127"/>
                    </a:cubicBezTo>
                    <a:cubicBezTo>
                      <a:pt x="334" y="127"/>
                      <a:pt x="350" y="111"/>
                      <a:pt x="350" y="88"/>
                    </a:cubicBezTo>
                    <a:cubicBezTo>
                      <a:pt x="350" y="42"/>
                      <a:pt x="316" y="0"/>
                      <a:pt x="235" y="0"/>
                    </a:cubicBezTo>
                    <a:cubicBezTo>
                      <a:pt x="120" y="0"/>
                      <a:pt x="0" y="106"/>
                      <a:pt x="0" y="278"/>
                    </a:cubicBezTo>
                    <a:cubicBezTo>
                      <a:pt x="0" y="485"/>
                      <a:pt x="99" y="547"/>
                      <a:pt x="189" y="547"/>
                    </a:cubicBezTo>
                    <a:cubicBezTo>
                      <a:pt x="287" y="547"/>
                      <a:pt x="371" y="475"/>
                      <a:pt x="371" y="369"/>
                    </a:cubicBezTo>
                    <a:cubicBezTo>
                      <a:pt x="371" y="268"/>
                      <a:pt x="290" y="192"/>
                      <a:pt x="196" y="192"/>
                    </a:cubicBezTo>
                    <a:cubicBezTo>
                      <a:pt x="131" y="192"/>
                      <a:pt x="97" y="233"/>
                      <a:pt x="78" y="269"/>
                    </a:cubicBezTo>
                    <a:close/>
                    <a:moveTo>
                      <a:pt x="189" y="521"/>
                    </a:moveTo>
                    <a:cubicBezTo>
                      <a:pt x="147" y="521"/>
                      <a:pt x="115" y="501"/>
                      <a:pt x="99" y="464"/>
                    </a:cubicBezTo>
                    <a:cubicBezTo>
                      <a:pt x="86" y="441"/>
                      <a:pt x="81" y="399"/>
                      <a:pt x="81" y="353"/>
                    </a:cubicBezTo>
                    <a:cubicBezTo>
                      <a:pt x="81" y="275"/>
                      <a:pt x="128" y="216"/>
                      <a:pt x="190" y="216"/>
                    </a:cubicBezTo>
                    <a:cubicBezTo>
                      <a:pt x="230" y="216"/>
                      <a:pt x="254" y="229"/>
                      <a:pt x="274" y="256"/>
                    </a:cubicBezTo>
                    <a:cubicBezTo>
                      <a:pt x="293" y="288"/>
                      <a:pt x="295" y="321"/>
                      <a:pt x="295" y="369"/>
                    </a:cubicBezTo>
                    <a:cubicBezTo>
                      <a:pt x="295" y="415"/>
                      <a:pt x="295" y="449"/>
                      <a:pt x="272" y="480"/>
                    </a:cubicBezTo>
                    <a:cubicBezTo>
                      <a:pt x="254" y="508"/>
                      <a:pt x="228" y="521"/>
                      <a:pt x="189" y="5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0" name="Group 39" descr="28§display§s_7§svg§600§FALSE" title="TexMaths">
              <a:extLst>
                <a:ext uri="{FF2B5EF4-FFF2-40B4-BE49-F238E27FC236}">
                  <a16:creationId xmlns:a16="http://schemas.microsoft.com/office/drawing/2014/main" id="{6B5739F9-5CB3-0B48-98E4-395D9BBE4EC4}"/>
                </a:ext>
              </a:extLst>
            </p:cNvPr>
            <p:cNvGrpSpPr/>
            <p:nvPr/>
          </p:nvGrpSpPr>
          <p:grpSpPr>
            <a:xfrm>
              <a:off x="5986440" y="1930319"/>
              <a:ext cx="358200" cy="248761"/>
              <a:chOff x="5986440" y="1930319"/>
              <a:chExt cx="358200" cy="248761"/>
            </a:xfrm>
          </p:grpSpPr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02640263-F813-A04C-8C7E-37DFAB8B9792}"/>
                  </a:ext>
                </a:extLst>
              </p:cNvPr>
              <p:cNvSpPr/>
              <p:nvPr/>
            </p:nvSpPr>
            <p:spPr>
              <a:xfrm>
                <a:off x="5986440" y="193608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DACD675F-E986-E845-8747-F7768740FF0C}"/>
                  </a:ext>
                </a:extLst>
              </p:cNvPr>
              <p:cNvSpPr/>
              <p:nvPr/>
            </p:nvSpPr>
            <p:spPr>
              <a:xfrm>
                <a:off x="6007680" y="1930319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3F6AECA-DF61-0E40-A4D9-1356312AE806}"/>
                  </a:ext>
                </a:extLst>
              </p:cNvPr>
              <p:cNvSpPr/>
              <p:nvPr/>
            </p:nvSpPr>
            <p:spPr>
              <a:xfrm>
                <a:off x="6199919" y="1978920"/>
                <a:ext cx="137880" cy="20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4" h="557">
                    <a:moveTo>
                      <a:pt x="376" y="57"/>
                    </a:moveTo>
                    <a:cubicBezTo>
                      <a:pt x="384" y="49"/>
                      <a:pt x="384" y="46"/>
                      <a:pt x="384" y="26"/>
                    </a:cubicBezTo>
                    <a:lnTo>
                      <a:pt x="173" y="26"/>
                    </a:lnTo>
                    <a:cubicBezTo>
                      <a:pt x="141" y="26"/>
                      <a:pt x="131" y="26"/>
                      <a:pt x="102" y="23"/>
                    </a:cubicBezTo>
                    <a:cubicBezTo>
                      <a:pt x="60" y="19"/>
                      <a:pt x="58" y="13"/>
                      <a:pt x="55" y="0"/>
                    </a:cubicBezTo>
                    <a:lnTo>
                      <a:pt x="29" y="0"/>
                    </a:lnTo>
                    <a:lnTo>
                      <a:pt x="0" y="171"/>
                    </a:lnTo>
                    <a:lnTo>
                      <a:pt x="29" y="171"/>
                    </a:lnTo>
                    <a:cubicBezTo>
                      <a:pt x="29" y="158"/>
                      <a:pt x="36" y="106"/>
                      <a:pt x="49" y="98"/>
                    </a:cubicBezTo>
                    <a:cubicBezTo>
                      <a:pt x="58" y="94"/>
                      <a:pt x="123" y="94"/>
                      <a:pt x="133" y="94"/>
                    </a:cubicBezTo>
                    <a:lnTo>
                      <a:pt x="311" y="94"/>
                    </a:lnTo>
                    <a:cubicBezTo>
                      <a:pt x="285" y="127"/>
                      <a:pt x="243" y="177"/>
                      <a:pt x="228" y="200"/>
                    </a:cubicBezTo>
                    <a:cubicBezTo>
                      <a:pt x="120" y="337"/>
                      <a:pt x="110" y="464"/>
                      <a:pt x="110" y="511"/>
                    </a:cubicBezTo>
                    <a:cubicBezTo>
                      <a:pt x="110" y="521"/>
                      <a:pt x="110" y="557"/>
                      <a:pt x="149" y="557"/>
                    </a:cubicBezTo>
                    <a:cubicBezTo>
                      <a:pt x="189" y="557"/>
                      <a:pt x="189" y="521"/>
                      <a:pt x="189" y="511"/>
                    </a:cubicBezTo>
                    <a:lnTo>
                      <a:pt x="189" y="480"/>
                    </a:lnTo>
                    <a:cubicBezTo>
                      <a:pt x="189" y="324"/>
                      <a:pt x="219" y="252"/>
                      <a:pt x="256" y="2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4" name="Group 43" descr="28§display§s_8§svg§600§FALSE" title="TexMaths">
              <a:extLst>
                <a:ext uri="{FF2B5EF4-FFF2-40B4-BE49-F238E27FC236}">
                  <a16:creationId xmlns:a16="http://schemas.microsoft.com/office/drawing/2014/main" id="{BC5786AF-44A5-A841-94FF-9453F1C980D0}"/>
                </a:ext>
              </a:extLst>
            </p:cNvPr>
            <p:cNvGrpSpPr/>
            <p:nvPr/>
          </p:nvGrpSpPr>
          <p:grpSpPr>
            <a:xfrm>
              <a:off x="3665159" y="2692440"/>
              <a:ext cx="358200" cy="248759"/>
              <a:chOff x="3665159" y="2692440"/>
              <a:chExt cx="358200" cy="248759"/>
            </a:xfrm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5F7BCB58-BA7E-2C45-907E-8E0C0E365020}"/>
                  </a:ext>
                </a:extLst>
              </p:cNvPr>
              <p:cNvSpPr/>
              <p:nvPr/>
            </p:nvSpPr>
            <p:spPr>
              <a:xfrm>
                <a:off x="3665159" y="26982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D724C807-099B-DF41-961A-1242A27D5D74}"/>
                  </a:ext>
                </a:extLst>
              </p:cNvPr>
              <p:cNvSpPr/>
              <p:nvPr/>
            </p:nvSpPr>
            <p:spPr>
              <a:xfrm>
                <a:off x="3686759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3B4C0AFA-F957-B248-8E21-3DCBAE5CEC94}"/>
                  </a:ext>
                </a:extLst>
              </p:cNvPr>
              <p:cNvSpPr/>
              <p:nvPr/>
            </p:nvSpPr>
            <p:spPr>
              <a:xfrm>
                <a:off x="3873959" y="274463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243" y="244"/>
                    </a:moveTo>
                    <a:cubicBezTo>
                      <a:pt x="306" y="213"/>
                      <a:pt x="347" y="174"/>
                      <a:pt x="347" y="119"/>
                    </a:cubicBezTo>
                    <a:cubicBezTo>
                      <a:pt x="347" y="42"/>
                      <a:pt x="267" y="0"/>
                      <a:pt x="189" y="0"/>
                    </a:cubicBezTo>
                    <a:cubicBezTo>
                      <a:pt x="97" y="0"/>
                      <a:pt x="26" y="57"/>
                      <a:pt x="26" y="135"/>
                    </a:cubicBezTo>
                    <a:cubicBezTo>
                      <a:pt x="26" y="171"/>
                      <a:pt x="42" y="200"/>
                      <a:pt x="58" y="216"/>
                    </a:cubicBezTo>
                    <a:cubicBezTo>
                      <a:pt x="73" y="231"/>
                      <a:pt x="78" y="236"/>
                      <a:pt x="125" y="262"/>
                    </a:cubicBezTo>
                    <a:cubicBezTo>
                      <a:pt x="81" y="282"/>
                      <a:pt x="0" y="324"/>
                      <a:pt x="0" y="410"/>
                    </a:cubicBezTo>
                    <a:cubicBezTo>
                      <a:pt x="0" y="498"/>
                      <a:pt x="94" y="547"/>
                      <a:pt x="186" y="547"/>
                    </a:cubicBezTo>
                    <a:cubicBezTo>
                      <a:pt x="287" y="547"/>
                      <a:pt x="371" y="482"/>
                      <a:pt x="371" y="397"/>
                    </a:cubicBezTo>
                    <a:cubicBezTo>
                      <a:pt x="371" y="345"/>
                      <a:pt x="340" y="298"/>
                      <a:pt x="293" y="272"/>
                    </a:cubicBezTo>
                    <a:cubicBezTo>
                      <a:pt x="282" y="265"/>
                      <a:pt x="256" y="249"/>
                      <a:pt x="243" y="244"/>
                    </a:cubicBezTo>
                    <a:close/>
                    <a:moveTo>
                      <a:pt x="112" y="166"/>
                    </a:moveTo>
                    <a:cubicBezTo>
                      <a:pt x="91" y="156"/>
                      <a:pt x="68" y="132"/>
                      <a:pt x="68" y="104"/>
                    </a:cubicBezTo>
                    <a:cubicBezTo>
                      <a:pt x="68" y="52"/>
                      <a:pt x="128" y="23"/>
                      <a:pt x="186" y="23"/>
                    </a:cubicBezTo>
                    <a:cubicBezTo>
                      <a:pt x="248" y="23"/>
                      <a:pt x="303" y="62"/>
                      <a:pt x="303" y="119"/>
                    </a:cubicBezTo>
                    <a:cubicBezTo>
                      <a:pt x="303" y="192"/>
                      <a:pt x="219" y="226"/>
                      <a:pt x="219" y="226"/>
                    </a:cubicBezTo>
                    <a:cubicBezTo>
                      <a:pt x="217" y="226"/>
                      <a:pt x="215" y="226"/>
                      <a:pt x="209" y="223"/>
                    </a:cubicBezTo>
                    <a:close/>
                    <a:moveTo>
                      <a:pt x="151" y="278"/>
                    </a:moveTo>
                    <a:lnTo>
                      <a:pt x="261" y="343"/>
                    </a:lnTo>
                    <a:cubicBezTo>
                      <a:pt x="282" y="353"/>
                      <a:pt x="324" y="379"/>
                      <a:pt x="324" y="425"/>
                    </a:cubicBezTo>
                    <a:cubicBezTo>
                      <a:pt x="324" y="485"/>
                      <a:pt x="256" y="521"/>
                      <a:pt x="189" y="521"/>
                    </a:cubicBezTo>
                    <a:cubicBezTo>
                      <a:pt x="112" y="521"/>
                      <a:pt x="49" y="475"/>
                      <a:pt x="49" y="410"/>
                    </a:cubicBezTo>
                    <a:cubicBezTo>
                      <a:pt x="49" y="350"/>
                      <a:pt x="94" y="304"/>
                      <a:pt x="151" y="2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48" name="Group 47" descr="28§display§s_9§svg§600§FALSE" title="TexMaths">
              <a:extLst>
                <a:ext uri="{FF2B5EF4-FFF2-40B4-BE49-F238E27FC236}">
                  <a16:creationId xmlns:a16="http://schemas.microsoft.com/office/drawing/2014/main" id="{8473ACDB-4804-E549-9978-D9DF4D4B023A}"/>
                </a:ext>
              </a:extLst>
            </p:cNvPr>
            <p:cNvGrpSpPr/>
            <p:nvPr/>
          </p:nvGrpSpPr>
          <p:grpSpPr>
            <a:xfrm>
              <a:off x="4433040" y="2692440"/>
              <a:ext cx="358200" cy="248759"/>
              <a:chOff x="4433040" y="2692440"/>
              <a:chExt cx="358200" cy="24875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3C27E948-98EC-6E46-BE57-5CF47355D380}"/>
                  </a:ext>
                </a:extLst>
              </p:cNvPr>
              <p:cNvSpPr/>
              <p:nvPr/>
            </p:nvSpPr>
            <p:spPr>
              <a:xfrm>
                <a:off x="4433040" y="2698200"/>
                <a:ext cx="358200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6" h="661">
                    <a:moveTo>
                      <a:pt x="49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996" y="0"/>
                    </a:lnTo>
                    <a:lnTo>
                      <a:pt x="996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EFFCA8A7-B915-C84A-8B76-D7BEACA6B70E}"/>
                  </a:ext>
                </a:extLst>
              </p:cNvPr>
              <p:cNvSpPr/>
              <p:nvPr/>
            </p:nvSpPr>
            <p:spPr>
              <a:xfrm>
                <a:off x="445464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B5A324D9-0CE1-354D-AE03-9C9F4924A78B}"/>
                  </a:ext>
                </a:extLst>
              </p:cNvPr>
              <p:cNvSpPr/>
              <p:nvPr/>
            </p:nvSpPr>
            <p:spPr>
              <a:xfrm>
                <a:off x="4642200" y="2744639"/>
                <a:ext cx="1332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1" h="547">
                    <a:moveTo>
                      <a:pt x="295" y="294"/>
                    </a:moveTo>
                    <a:cubicBezTo>
                      <a:pt x="295" y="493"/>
                      <a:pt x="196" y="521"/>
                      <a:pt x="147" y="521"/>
                    </a:cubicBezTo>
                    <a:cubicBezTo>
                      <a:pt x="128" y="521"/>
                      <a:pt x="86" y="521"/>
                      <a:pt x="63" y="495"/>
                    </a:cubicBezTo>
                    <a:cubicBezTo>
                      <a:pt x="97" y="493"/>
                      <a:pt x="99" y="467"/>
                      <a:pt x="99" y="459"/>
                    </a:cubicBezTo>
                    <a:cubicBezTo>
                      <a:pt x="99" y="438"/>
                      <a:pt x="86" y="420"/>
                      <a:pt x="63" y="420"/>
                    </a:cubicBezTo>
                    <a:cubicBezTo>
                      <a:pt x="36" y="420"/>
                      <a:pt x="23" y="436"/>
                      <a:pt x="23" y="459"/>
                    </a:cubicBezTo>
                    <a:cubicBezTo>
                      <a:pt x="23" y="514"/>
                      <a:pt x="68" y="547"/>
                      <a:pt x="147" y="547"/>
                    </a:cubicBezTo>
                    <a:cubicBezTo>
                      <a:pt x="264" y="547"/>
                      <a:pt x="371" y="441"/>
                      <a:pt x="371" y="269"/>
                    </a:cubicBezTo>
                    <a:cubicBezTo>
                      <a:pt x="371" y="70"/>
                      <a:pt x="282" y="0"/>
                      <a:pt x="189" y="0"/>
                    </a:cubicBezTo>
                    <a:cubicBezTo>
                      <a:pt x="162" y="0"/>
                      <a:pt x="107" y="6"/>
                      <a:pt x="60" y="49"/>
                    </a:cubicBezTo>
                    <a:cubicBezTo>
                      <a:pt x="32" y="75"/>
                      <a:pt x="0" y="106"/>
                      <a:pt x="0" y="179"/>
                    </a:cubicBezTo>
                    <a:cubicBezTo>
                      <a:pt x="0" y="281"/>
                      <a:pt x="81" y="356"/>
                      <a:pt x="177" y="356"/>
                    </a:cubicBezTo>
                    <a:cubicBezTo>
                      <a:pt x="241" y="356"/>
                      <a:pt x="277" y="314"/>
                      <a:pt x="295" y="278"/>
                    </a:cubicBezTo>
                    <a:close/>
                    <a:moveTo>
                      <a:pt x="180" y="334"/>
                    </a:moveTo>
                    <a:cubicBezTo>
                      <a:pt x="149" y="334"/>
                      <a:pt x="120" y="324"/>
                      <a:pt x="97" y="285"/>
                    </a:cubicBezTo>
                    <a:cubicBezTo>
                      <a:pt x="78" y="256"/>
                      <a:pt x="78" y="223"/>
                      <a:pt x="78" y="179"/>
                    </a:cubicBezTo>
                    <a:cubicBezTo>
                      <a:pt x="78" y="132"/>
                      <a:pt x="78" y="101"/>
                      <a:pt x="102" y="68"/>
                    </a:cubicBezTo>
                    <a:cubicBezTo>
                      <a:pt x="120" y="39"/>
                      <a:pt x="147" y="23"/>
                      <a:pt x="189" y="23"/>
                    </a:cubicBezTo>
                    <a:cubicBezTo>
                      <a:pt x="230" y="23"/>
                      <a:pt x="256" y="49"/>
                      <a:pt x="269" y="70"/>
                    </a:cubicBezTo>
                    <a:cubicBezTo>
                      <a:pt x="290" y="104"/>
                      <a:pt x="293" y="158"/>
                      <a:pt x="293" y="187"/>
                    </a:cubicBezTo>
                    <a:cubicBezTo>
                      <a:pt x="293" y="291"/>
                      <a:pt x="232" y="334"/>
                      <a:pt x="180" y="3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52" name="Group 51" descr="28§display§s_{10}§svg§600§FALSE" title="TexMaths">
              <a:extLst>
                <a:ext uri="{FF2B5EF4-FFF2-40B4-BE49-F238E27FC236}">
                  <a16:creationId xmlns:a16="http://schemas.microsoft.com/office/drawing/2014/main" id="{32621A28-D669-E34B-8003-A52A02F56A8E}"/>
                </a:ext>
              </a:extLst>
            </p:cNvPr>
            <p:cNvGrpSpPr/>
            <p:nvPr/>
          </p:nvGrpSpPr>
          <p:grpSpPr>
            <a:xfrm>
              <a:off x="5201279" y="2692440"/>
              <a:ext cx="521639" cy="248759"/>
              <a:chOff x="5201279" y="2692440"/>
              <a:chExt cx="521639" cy="248759"/>
            </a:xfrm>
          </p:grpSpPr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C137510C-438E-1445-BE47-7CA99BECEAAD}"/>
                  </a:ext>
                </a:extLst>
              </p:cNvPr>
              <p:cNvSpPr/>
              <p:nvPr/>
            </p:nvSpPr>
            <p:spPr>
              <a:xfrm>
                <a:off x="5201279" y="2698200"/>
                <a:ext cx="521639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0" h="661">
                    <a:moveTo>
                      <a:pt x="72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1450" y="0"/>
                    </a:lnTo>
                    <a:lnTo>
                      <a:pt x="1450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A1A3523C-93CC-A042-982A-063156144434}"/>
                  </a:ext>
                </a:extLst>
              </p:cNvPr>
              <p:cNvSpPr/>
              <p:nvPr/>
            </p:nvSpPr>
            <p:spPr>
              <a:xfrm>
                <a:off x="522252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1"/>
                    </a:cubicBezTo>
                    <a:cubicBezTo>
                      <a:pt x="272" y="294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2"/>
                      <a:pt x="65" y="332"/>
                    </a:cubicBezTo>
                    <a:cubicBezTo>
                      <a:pt x="34" y="332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F995F765-45A3-B643-9895-1F74763991E0}"/>
                  </a:ext>
                </a:extLst>
              </p:cNvPr>
              <p:cNvSpPr/>
              <p:nvPr/>
            </p:nvSpPr>
            <p:spPr>
              <a:xfrm>
                <a:off x="5425920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30"/>
                      <a:pt x="149" y="530"/>
                    </a:cubicBezTo>
                    <a:cubicBezTo>
                      <a:pt x="175" y="530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D6B7480D-B20F-9C47-9665-2FBA97501132}"/>
                  </a:ext>
                </a:extLst>
              </p:cNvPr>
              <p:cNvSpPr/>
              <p:nvPr/>
            </p:nvSpPr>
            <p:spPr>
              <a:xfrm>
                <a:off x="5573880" y="2744639"/>
                <a:ext cx="135000" cy="196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6" h="547">
                    <a:moveTo>
                      <a:pt x="376" y="278"/>
                    </a:moveTo>
                    <a:cubicBezTo>
                      <a:pt x="376" y="190"/>
                      <a:pt x="366" y="124"/>
                      <a:pt x="327" y="70"/>
                    </a:cubicBezTo>
                    <a:cubicBezTo>
                      <a:pt x="303" y="31"/>
                      <a:pt x="254" y="0"/>
                      <a:pt x="189" y="0"/>
                    </a:cubicBezTo>
                    <a:cubicBezTo>
                      <a:pt x="0" y="0"/>
                      <a:pt x="0" y="218"/>
                      <a:pt x="0" y="278"/>
                    </a:cubicBezTo>
                    <a:cubicBezTo>
                      <a:pt x="0" y="334"/>
                      <a:pt x="0" y="547"/>
                      <a:pt x="189" y="547"/>
                    </a:cubicBezTo>
                    <a:cubicBezTo>
                      <a:pt x="376" y="547"/>
                      <a:pt x="376" y="334"/>
                      <a:pt x="376" y="278"/>
                    </a:cubicBezTo>
                    <a:close/>
                    <a:moveTo>
                      <a:pt x="189" y="527"/>
                    </a:moveTo>
                    <a:cubicBezTo>
                      <a:pt x="151" y="527"/>
                      <a:pt x="102" y="503"/>
                      <a:pt x="86" y="438"/>
                    </a:cubicBezTo>
                    <a:cubicBezTo>
                      <a:pt x="73" y="392"/>
                      <a:pt x="73" y="324"/>
                      <a:pt x="73" y="268"/>
                    </a:cubicBezTo>
                    <a:cubicBezTo>
                      <a:pt x="73" y="207"/>
                      <a:pt x="73" y="148"/>
                      <a:pt x="86" y="104"/>
                    </a:cubicBezTo>
                    <a:cubicBezTo>
                      <a:pt x="102" y="39"/>
                      <a:pt x="154" y="23"/>
                      <a:pt x="189" y="23"/>
                    </a:cubicBezTo>
                    <a:cubicBezTo>
                      <a:pt x="232" y="23"/>
                      <a:pt x="274" y="49"/>
                      <a:pt x="287" y="96"/>
                    </a:cubicBezTo>
                    <a:cubicBezTo>
                      <a:pt x="301" y="137"/>
                      <a:pt x="303" y="197"/>
                      <a:pt x="303" y="268"/>
                    </a:cubicBezTo>
                    <a:cubicBezTo>
                      <a:pt x="303" y="324"/>
                      <a:pt x="303" y="384"/>
                      <a:pt x="290" y="436"/>
                    </a:cubicBezTo>
                    <a:cubicBezTo>
                      <a:pt x="274" y="508"/>
                      <a:pt x="219" y="527"/>
                      <a:pt x="189" y="5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57" name="Group 56" descr="28§display§s_{11}§svg§600§FALSE" title="TexMaths">
              <a:extLst>
                <a:ext uri="{FF2B5EF4-FFF2-40B4-BE49-F238E27FC236}">
                  <a16:creationId xmlns:a16="http://schemas.microsoft.com/office/drawing/2014/main" id="{CA9AC3E3-109B-DF4A-BBC6-ABAB38EE9718}"/>
                </a:ext>
              </a:extLst>
            </p:cNvPr>
            <p:cNvGrpSpPr/>
            <p:nvPr/>
          </p:nvGrpSpPr>
          <p:grpSpPr>
            <a:xfrm>
              <a:off x="5969160" y="2692440"/>
              <a:ext cx="521639" cy="243360"/>
              <a:chOff x="5969160" y="2692440"/>
              <a:chExt cx="521639" cy="243360"/>
            </a:xfrm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A15A0E1D-FE53-E44D-BC36-14A24212840D}"/>
                  </a:ext>
                </a:extLst>
              </p:cNvPr>
              <p:cNvSpPr/>
              <p:nvPr/>
            </p:nvSpPr>
            <p:spPr>
              <a:xfrm>
                <a:off x="5969160" y="2698200"/>
                <a:ext cx="521639" cy="237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0" h="661">
                    <a:moveTo>
                      <a:pt x="726" y="661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1450" y="0"/>
                    </a:lnTo>
                    <a:lnTo>
                      <a:pt x="1450" y="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A26D4E1F-AE61-1E47-BFA6-9DC069CF2E4E}"/>
                  </a:ext>
                </a:extLst>
              </p:cNvPr>
              <p:cNvSpPr/>
              <p:nvPr/>
            </p:nvSpPr>
            <p:spPr>
              <a:xfrm>
                <a:off x="5990760" y="2692440"/>
                <a:ext cx="153000" cy="186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519">
                    <a:moveTo>
                      <a:pt x="392" y="78"/>
                    </a:moveTo>
                    <a:cubicBezTo>
                      <a:pt x="358" y="78"/>
                      <a:pt x="337" y="104"/>
                      <a:pt x="337" y="130"/>
                    </a:cubicBezTo>
                    <a:cubicBezTo>
                      <a:pt x="337" y="145"/>
                      <a:pt x="347" y="163"/>
                      <a:pt x="371" y="163"/>
                    </a:cubicBezTo>
                    <a:cubicBezTo>
                      <a:pt x="398" y="163"/>
                      <a:pt x="426" y="143"/>
                      <a:pt x="426" y="98"/>
                    </a:cubicBezTo>
                    <a:cubicBezTo>
                      <a:pt x="426" y="46"/>
                      <a:pt x="376" y="0"/>
                      <a:pt x="287" y="0"/>
                    </a:cubicBezTo>
                    <a:cubicBezTo>
                      <a:pt x="136" y="0"/>
                      <a:pt x="91" y="117"/>
                      <a:pt x="91" y="166"/>
                    </a:cubicBezTo>
                    <a:cubicBezTo>
                      <a:pt x="91" y="256"/>
                      <a:pt x="177" y="275"/>
                      <a:pt x="212" y="280"/>
                    </a:cubicBezTo>
                    <a:cubicBezTo>
                      <a:pt x="272" y="293"/>
                      <a:pt x="332" y="304"/>
                      <a:pt x="332" y="369"/>
                    </a:cubicBezTo>
                    <a:cubicBezTo>
                      <a:pt x="332" y="397"/>
                      <a:pt x="306" y="493"/>
                      <a:pt x="167" y="493"/>
                    </a:cubicBezTo>
                    <a:cubicBezTo>
                      <a:pt x="149" y="493"/>
                      <a:pt x="60" y="493"/>
                      <a:pt x="34" y="433"/>
                    </a:cubicBezTo>
                    <a:cubicBezTo>
                      <a:pt x="78" y="438"/>
                      <a:pt x="107" y="405"/>
                      <a:pt x="107" y="371"/>
                    </a:cubicBezTo>
                    <a:cubicBezTo>
                      <a:pt x="107" y="345"/>
                      <a:pt x="89" y="331"/>
                      <a:pt x="65" y="331"/>
                    </a:cubicBezTo>
                    <a:cubicBezTo>
                      <a:pt x="34" y="331"/>
                      <a:pt x="0" y="356"/>
                      <a:pt x="0" y="407"/>
                    </a:cubicBezTo>
                    <a:cubicBezTo>
                      <a:pt x="0" y="472"/>
                      <a:pt x="65" y="519"/>
                      <a:pt x="164" y="519"/>
                    </a:cubicBezTo>
                    <a:cubicBezTo>
                      <a:pt x="353" y="519"/>
                      <a:pt x="398" y="381"/>
                      <a:pt x="398" y="330"/>
                    </a:cubicBezTo>
                    <a:cubicBezTo>
                      <a:pt x="398" y="288"/>
                      <a:pt x="376" y="259"/>
                      <a:pt x="360" y="244"/>
                    </a:cubicBezTo>
                    <a:cubicBezTo>
                      <a:pt x="329" y="213"/>
                      <a:pt x="298" y="207"/>
                      <a:pt x="245" y="197"/>
                    </a:cubicBezTo>
                    <a:cubicBezTo>
                      <a:pt x="203" y="187"/>
                      <a:pt x="160" y="179"/>
                      <a:pt x="160" y="127"/>
                    </a:cubicBezTo>
                    <a:cubicBezTo>
                      <a:pt x="160" y="96"/>
                      <a:pt x="186" y="26"/>
                      <a:pt x="287" y="26"/>
                    </a:cubicBezTo>
                    <a:cubicBezTo>
                      <a:pt x="316" y="26"/>
                      <a:pt x="373" y="33"/>
                      <a:pt x="392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E88D5362-9AE8-5B4B-A397-76BC4E295FB4}"/>
                  </a:ext>
                </a:extLst>
              </p:cNvPr>
              <p:cNvSpPr/>
              <p:nvPr/>
            </p:nvSpPr>
            <p:spPr>
              <a:xfrm>
                <a:off x="6193799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0A955BF-DCEE-5A49-B967-C089CB366983}"/>
                  </a:ext>
                </a:extLst>
              </p:cNvPr>
              <p:cNvSpPr/>
              <p:nvPr/>
            </p:nvSpPr>
            <p:spPr>
              <a:xfrm>
                <a:off x="6357600" y="2744639"/>
                <a:ext cx="105840" cy="190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31">
                    <a:moveTo>
                      <a:pt x="183" y="23"/>
                    </a:moveTo>
                    <a:cubicBezTo>
                      <a:pt x="183" y="0"/>
                      <a:pt x="183" y="0"/>
                      <a:pt x="160" y="0"/>
                    </a:cubicBezTo>
                    <a:cubicBezTo>
                      <a:pt x="107" y="49"/>
                      <a:pt x="34" y="52"/>
                      <a:pt x="0" y="52"/>
                    </a:cubicBezTo>
                    <a:lnTo>
                      <a:pt x="0" y="81"/>
                    </a:lnTo>
                    <a:cubicBezTo>
                      <a:pt x="19" y="81"/>
                      <a:pt x="73" y="81"/>
                      <a:pt x="118" y="57"/>
                    </a:cubicBezTo>
                    <a:lnTo>
                      <a:pt x="118" y="467"/>
                    </a:lnTo>
                    <a:cubicBezTo>
                      <a:pt x="118" y="493"/>
                      <a:pt x="118" y="503"/>
                      <a:pt x="36" y="503"/>
                    </a:cubicBezTo>
                    <a:lnTo>
                      <a:pt x="6" y="503"/>
                    </a:lnTo>
                    <a:lnTo>
                      <a:pt x="6" y="531"/>
                    </a:lnTo>
                    <a:cubicBezTo>
                      <a:pt x="21" y="531"/>
                      <a:pt x="120" y="529"/>
                      <a:pt x="149" y="529"/>
                    </a:cubicBezTo>
                    <a:cubicBezTo>
                      <a:pt x="175" y="529"/>
                      <a:pt x="277" y="531"/>
                      <a:pt x="295" y="531"/>
                    </a:cubicBezTo>
                    <a:lnTo>
                      <a:pt x="295" y="503"/>
                    </a:lnTo>
                    <a:lnTo>
                      <a:pt x="264" y="503"/>
                    </a:lnTo>
                    <a:cubicBezTo>
                      <a:pt x="183" y="503"/>
                      <a:pt x="183" y="493"/>
                      <a:pt x="183" y="4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EEC8D94C-D62D-EA46-B089-57080F66947B}"/>
              </a:ext>
            </a:extLst>
          </p:cNvPr>
          <p:cNvSpPr txBox="1"/>
          <p:nvPr/>
        </p:nvSpPr>
        <p:spPr>
          <a:xfrm>
            <a:off x="1350720" y="3749040"/>
            <a:ext cx="2489760" cy="3527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An MDP is a tuple: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 set: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 set: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 function: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Transition model:</a:t>
            </a:r>
          </a:p>
        </p:txBody>
      </p:sp>
      <p:grpSp>
        <p:nvGrpSpPr>
          <p:cNvPr id="63" name="Group 62" descr="28§display§S=\{s_1, \dots, s_{11}\}§svg§600§FALSE" title="TexMaths">
            <a:extLst>
              <a:ext uri="{FF2B5EF4-FFF2-40B4-BE49-F238E27FC236}">
                <a16:creationId xmlns:a16="http://schemas.microsoft.com/office/drawing/2014/main" id="{C6FEC583-F13A-9543-AAAB-E0F7B5F09D50}"/>
              </a:ext>
            </a:extLst>
          </p:cNvPr>
          <p:cNvGrpSpPr/>
          <p:nvPr/>
        </p:nvGrpSpPr>
        <p:grpSpPr>
          <a:xfrm>
            <a:off x="2816639" y="5018040"/>
            <a:ext cx="3297960" cy="443160"/>
            <a:chOff x="2816639" y="5018040"/>
            <a:chExt cx="3297960" cy="443160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6E737A1B-57DC-F040-8455-F1E497716280}"/>
                </a:ext>
              </a:extLst>
            </p:cNvPr>
            <p:cNvSpPr/>
            <p:nvPr/>
          </p:nvSpPr>
          <p:spPr>
            <a:xfrm>
              <a:off x="2816639" y="5019120"/>
              <a:ext cx="329796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2" h="1229">
                  <a:moveTo>
                    <a:pt x="4581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9162" y="0"/>
                  </a:lnTo>
                  <a:lnTo>
                    <a:pt x="9162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5C85137-8392-5045-808C-CBB6E3E66526}"/>
                </a:ext>
              </a:extLst>
            </p:cNvPr>
            <p:cNvSpPr/>
            <p:nvPr/>
          </p:nvSpPr>
          <p:spPr>
            <a:xfrm>
              <a:off x="2839680" y="5038200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8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60"/>
                    <a:pt x="308" y="860"/>
                  </a:cubicBezTo>
                  <a:cubicBezTo>
                    <a:pt x="230" y="860"/>
                    <a:pt x="92" y="832"/>
                    <a:pt x="92" y="678"/>
                  </a:cubicBezTo>
                  <a:cubicBezTo>
                    <a:pt x="92" y="650"/>
                    <a:pt x="98" y="619"/>
                    <a:pt x="98" y="613"/>
                  </a:cubicBezTo>
                  <a:cubicBezTo>
                    <a:pt x="101" y="608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4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0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4"/>
                    <a:pt x="619" y="580"/>
                  </a:cubicBezTo>
                  <a:cubicBezTo>
                    <a:pt x="619" y="496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58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797258F-76BC-4740-9187-05B80A6FCF2F}"/>
                </a:ext>
              </a:extLst>
            </p:cNvPr>
            <p:cNvSpPr/>
            <p:nvPr/>
          </p:nvSpPr>
          <p:spPr>
            <a:xfrm>
              <a:off x="3260160" y="5187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9AAFEA5-EF7E-624F-8C9B-21D80A4192BD}"/>
                </a:ext>
              </a:extLst>
            </p:cNvPr>
            <p:cNvSpPr/>
            <p:nvPr/>
          </p:nvSpPr>
          <p:spPr>
            <a:xfrm>
              <a:off x="3733920" y="50180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8FF1A93-8690-734B-9075-66C783724F20}"/>
                </a:ext>
              </a:extLst>
            </p:cNvPr>
            <p:cNvSpPr/>
            <p:nvPr/>
          </p:nvSpPr>
          <p:spPr>
            <a:xfrm>
              <a:off x="3945600" y="51541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C1DBCEF-60FD-5E40-BBC8-7B66FB6747B4}"/>
                </a:ext>
              </a:extLst>
            </p:cNvPr>
            <p:cNvSpPr/>
            <p:nvPr/>
          </p:nvSpPr>
          <p:spPr>
            <a:xfrm>
              <a:off x="416340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C2126CA-5C97-0244-9985-F26FA4AABF06}"/>
                </a:ext>
              </a:extLst>
            </p:cNvPr>
            <p:cNvSpPr/>
            <p:nvPr/>
          </p:nvSpPr>
          <p:spPr>
            <a:xfrm>
              <a:off x="4366079" y="530315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80CA788E-DC0E-6849-ACB5-A6E50D349468}"/>
                </a:ext>
              </a:extLst>
            </p:cNvPr>
            <p:cNvSpPr/>
            <p:nvPr/>
          </p:nvSpPr>
          <p:spPr>
            <a:xfrm>
              <a:off x="456264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3BA0CE8-46A5-8042-BA8D-444882AF1536}"/>
                </a:ext>
              </a:extLst>
            </p:cNvPr>
            <p:cNvSpPr/>
            <p:nvPr/>
          </p:nvSpPr>
          <p:spPr>
            <a:xfrm>
              <a:off x="475920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823DAF15-6728-434F-B4DA-AA3B2AD9EAA9}"/>
                </a:ext>
              </a:extLst>
            </p:cNvPr>
            <p:cNvSpPr/>
            <p:nvPr/>
          </p:nvSpPr>
          <p:spPr>
            <a:xfrm>
              <a:off x="4954680" y="530315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8E1C083-EF68-A642-9B42-94CDA6FEE147}"/>
                </a:ext>
              </a:extLst>
            </p:cNvPr>
            <p:cNvSpPr/>
            <p:nvPr/>
          </p:nvSpPr>
          <p:spPr>
            <a:xfrm>
              <a:off x="5153400" y="530315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E29354B-B360-DA45-89AE-9CCAE271A34A}"/>
                </a:ext>
              </a:extLst>
            </p:cNvPr>
            <p:cNvSpPr/>
            <p:nvPr/>
          </p:nvSpPr>
          <p:spPr>
            <a:xfrm>
              <a:off x="5333760" y="51541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50B7EA4-53B4-5A44-A293-1606479548D7}"/>
                </a:ext>
              </a:extLst>
            </p:cNvPr>
            <p:cNvSpPr/>
            <p:nvPr/>
          </p:nvSpPr>
          <p:spPr>
            <a:xfrm>
              <a:off x="555156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037C0683-6483-D645-9DC7-9B5F323C2978}"/>
                </a:ext>
              </a:extLst>
            </p:cNvPr>
            <p:cNvSpPr/>
            <p:nvPr/>
          </p:nvSpPr>
          <p:spPr>
            <a:xfrm>
              <a:off x="5727960" y="52106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F0D9554-A145-BC4A-9A31-321BC3AD157E}"/>
                </a:ext>
              </a:extLst>
            </p:cNvPr>
            <p:cNvSpPr/>
            <p:nvPr/>
          </p:nvSpPr>
          <p:spPr>
            <a:xfrm>
              <a:off x="5925599" y="50180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9" name="Group 78" descr="28§display§A=\{left,right,up,down\}§svg§600§FALSE" title="TexMaths">
            <a:extLst>
              <a:ext uri="{FF2B5EF4-FFF2-40B4-BE49-F238E27FC236}">
                <a16:creationId xmlns:a16="http://schemas.microsoft.com/office/drawing/2014/main" id="{266A1BCE-ADE3-8A4B-A1F4-611F7FFA3455}"/>
              </a:ext>
            </a:extLst>
          </p:cNvPr>
          <p:cNvGrpSpPr/>
          <p:nvPr/>
        </p:nvGrpSpPr>
        <p:grpSpPr>
          <a:xfrm>
            <a:off x="2999520" y="5644440"/>
            <a:ext cx="5233320" cy="443160"/>
            <a:chOff x="2999520" y="5644440"/>
            <a:chExt cx="5233320" cy="443160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97574AA-5ADF-5C49-A457-08601B9D860F}"/>
                </a:ext>
              </a:extLst>
            </p:cNvPr>
            <p:cNvSpPr/>
            <p:nvPr/>
          </p:nvSpPr>
          <p:spPr>
            <a:xfrm>
              <a:off x="2999520" y="5645520"/>
              <a:ext cx="523332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38" h="1229">
                  <a:moveTo>
                    <a:pt x="726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4538" y="0"/>
                  </a:lnTo>
                  <a:lnTo>
                    <a:pt x="1453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2F76EEAF-B47A-A140-91F5-30FC6E71E1B5}"/>
                </a:ext>
              </a:extLst>
            </p:cNvPr>
            <p:cNvSpPr/>
            <p:nvPr/>
          </p:nvSpPr>
          <p:spPr>
            <a:xfrm>
              <a:off x="3014640" y="5659559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6"/>
                  </a:cubicBezTo>
                  <a:cubicBezTo>
                    <a:pt x="11" y="846"/>
                    <a:pt x="0" y="846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60"/>
                  </a:cubicBezTo>
                  <a:cubicBezTo>
                    <a:pt x="269" y="846"/>
                    <a:pt x="258" y="846"/>
                    <a:pt x="249" y="846"/>
                  </a:cubicBezTo>
                  <a:cubicBezTo>
                    <a:pt x="221" y="843"/>
                    <a:pt x="190" y="832"/>
                    <a:pt x="190" y="801"/>
                  </a:cubicBezTo>
                  <a:cubicBezTo>
                    <a:pt x="190" y="787"/>
                    <a:pt x="199" y="773"/>
                    <a:pt x="207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6" y="624"/>
                    <a:pt x="633" y="792"/>
                    <a:pt x="633" y="804"/>
                  </a:cubicBezTo>
                  <a:cubicBezTo>
                    <a:pt x="633" y="843"/>
                    <a:pt x="568" y="846"/>
                    <a:pt x="543" y="846"/>
                  </a:cubicBezTo>
                  <a:cubicBezTo>
                    <a:pt x="526" y="846"/>
                    <a:pt x="512" y="846"/>
                    <a:pt x="512" y="871"/>
                  </a:cubicBezTo>
                  <a:cubicBezTo>
                    <a:pt x="512" y="885"/>
                    <a:pt x="529" y="885"/>
                    <a:pt x="532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60"/>
                  </a:cubicBezTo>
                  <a:cubicBezTo>
                    <a:pt x="846" y="846"/>
                    <a:pt x="834" y="846"/>
                    <a:pt x="818" y="846"/>
                  </a:cubicBezTo>
                  <a:cubicBezTo>
                    <a:pt x="742" y="846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6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4B46699-1B1E-D34C-BD10-1BD348BE2EDA}"/>
                </a:ext>
              </a:extLst>
            </p:cNvPr>
            <p:cNvSpPr/>
            <p:nvPr/>
          </p:nvSpPr>
          <p:spPr>
            <a:xfrm>
              <a:off x="3478320" y="58136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B3EB9462-3D9A-BB4B-8313-1E7B3358865B}"/>
                </a:ext>
              </a:extLst>
            </p:cNvPr>
            <p:cNvSpPr/>
            <p:nvPr/>
          </p:nvSpPr>
          <p:spPr>
            <a:xfrm>
              <a:off x="3951000" y="56444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5C03815-E9E5-4D43-883D-3484F733BF86}"/>
                </a:ext>
              </a:extLst>
            </p:cNvPr>
            <p:cNvSpPr/>
            <p:nvPr/>
          </p:nvSpPr>
          <p:spPr>
            <a:xfrm>
              <a:off x="4159800" y="5668559"/>
              <a:ext cx="954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871">
                  <a:moveTo>
                    <a:pt x="266" y="14"/>
                  </a:moveTo>
                  <a:cubicBezTo>
                    <a:pt x="266" y="11"/>
                    <a:pt x="266" y="0"/>
                    <a:pt x="249" y="0"/>
                  </a:cubicBezTo>
                  <a:cubicBezTo>
                    <a:pt x="221" y="0"/>
                    <a:pt x="132" y="11"/>
                    <a:pt x="98" y="11"/>
                  </a:cubicBezTo>
                  <a:cubicBezTo>
                    <a:pt x="90" y="14"/>
                    <a:pt x="76" y="14"/>
                    <a:pt x="76" y="39"/>
                  </a:cubicBezTo>
                  <a:cubicBezTo>
                    <a:pt x="76" y="53"/>
                    <a:pt x="87" y="53"/>
                    <a:pt x="106" y="53"/>
                  </a:cubicBezTo>
                  <a:cubicBezTo>
                    <a:pt x="165" y="53"/>
                    <a:pt x="165" y="62"/>
                    <a:pt x="165" y="73"/>
                  </a:cubicBezTo>
                  <a:lnTo>
                    <a:pt x="162" y="98"/>
                  </a:lnTo>
                  <a:lnTo>
                    <a:pt x="6" y="714"/>
                  </a:lnTo>
                  <a:cubicBezTo>
                    <a:pt x="3" y="728"/>
                    <a:pt x="0" y="736"/>
                    <a:pt x="0" y="756"/>
                  </a:cubicBezTo>
                  <a:cubicBezTo>
                    <a:pt x="0" y="826"/>
                    <a:pt x="56" y="871"/>
                    <a:pt x="112" y="871"/>
                  </a:cubicBezTo>
                  <a:cubicBezTo>
                    <a:pt x="154" y="871"/>
                    <a:pt x="185" y="846"/>
                    <a:pt x="207" y="801"/>
                  </a:cubicBezTo>
                  <a:cubicBezTo>
                    <a:pt x="230" y="753"/>
                    <a:pt x="244" y="683"/>
                    <a:pt x="244" y="680"/>
                  </a:cubicBezTo>
                  <a:cubicBezTo>
                    <a:pt x="244" y="666"/>
                    <a:pt x="232" y="666"/>
                    <a:pt x="230" y="666"/>
                  </a:cubicBezTo>
                  <a:cubicBezTo>
                    <a:pt x="216" y="666"/>
                    <a:pt x="216" y="672"/>
                    <a:pt x="210" y="689"/>
                  </a:cubicBezTo>
                  <a:cubicBezTo>
                    <a:pt x="190" y="770"/>
                    <a:pt x="165" y="843"/>
                    <a:pt x="118" y="843"/>
                  </a:cubicBezTo>
                  <a:cubicBezTo>
                    <a:pt x="78" y="843"/>
                    <a:pt x="78" y="804"/>
                    <a:pt x="78" y="787"/>
                  </a:cubicBezTo>
                  <a:cubicBezTo>
                    <a:pt x="78" y="756"/>
                    <a:pt x="81" y="750"/>
                    <a:pt x="87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3083080-3487-8B4B-997C-101551181720}"/>
                </a:ext>
              </a:extLst>
            </p:cNvPr>
            <p:cNvSpPr/>
            <p:nvPr/>
          </p:nvSpPr>
          <p:spPr>
            <a:xfrm>
              <a:off x="4300920" y="5780520"/>
              <a:ext cx="1710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560">
                  <a:moveTo>
                    <a:pt x="174" y="260"/>
                  </a:moveTo>
                  <a:cubicBezTo>
                    <a:pt x="210" y="260"/>
                    <a:pt x="302" y="258"/>
                    <a:pt x="364" y="232"/>
                  </a:cubicBezTo>
                  <a:cubicBezTo>
                    <a:pt x="451" y="196"/>
                    <a:pt x="456" y="123"/>
                    <a:pt x="456" y="106"/>
                  </a:cubicBezTo>
                  <a:cubicBezTo>
                    <a:pt x="456" y="50"/>
                    <a:pt x="409" y="0"/>
                    <a:pt x="325" y="0"/>
                  </a:cubicBezTo>
                  <a:cubicBezTo>
                    <a:pt x="188" y="0"/>
                    <a:pt x="0" y="120"/>
                    <a:pt x="0" y="336"/>
                  </a:cubicBezTo>
                  <a:cubicBezTo>
                    <a:pt x="0" y="462"/>
                    <a:pt x="73" y="560"/>
                    <a:pt x="193" y="560"/>
                  </a:cubicBezTo>
                  <a:cubicBezTo>
                    <a:pt x="372" y="560"/>
                    <a:pt x="476" y="428"/>
                    <a:pt x="476" y="414"/>
                  </a:cubicBezTo>
                  <a:cubicBezTo>
                    <a:pt x="476" y="406"/>
                    <a:pt x="468" y="398"/>
                    <a:pt x="459" y="398"/>
                  </a:cubicBezTo>
                  <a:cubicBezTo>
                    <a:pt x="454" y="398"/>
                    <a:pt x="451" y="400"/>
                    <a:pt x="445" y="412"/>
                  </a:cubicBezTo>
                  <a:cubicBezTo>
                    <a:pt x="347" y="532"/>
                    <a:pt x="213" y="532"/>
                    <a:pt x="196" y="532"/>
                  </a:cubicBezTo>
                  <a:cubicBezTo>
                    <a:pt x="101" y="532"/>
                    <a:pt x="90" y="428"/>
                    <a:pt x="90" y="389"/>
                  </a:cubicBezTo>
                  <a:cubicBezTo>
                    <a:pt x="90" y="375"/>
                    <a:pt x="90" y="336"/>
                    <a:pt x="109" y="260"/>
                  </a:cubicBezTo>
                  <a:close/>
                  <a:moveTo>
                    <a:pt x="118" y="232"/>
                  </a:moveTo>
                  <a:cubicBezTo>
                    <a:pt x="165" y="45"/>
                    <a:pt x="291" y="28"/>
                    <a:pt x="325" y="28"/>
                  </a:cubicBezTo>
                  <a:cubicBezTo>
                    <a:pt x="384" y="28"/>
                    <a:pt x="417" y="64"/>
                    <a:pt x="417" y="106"/>
                  </a:cubicBezTo>
                  <a:cubicBezTo>
                    <a:pt x="417" y="232"/>
                    <a:pt x="218" y="232"/>
                    <a:pt x="168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515C491-FE85-0A45-B371-A8C79A103F02}"/>
                </a:ext>
              </a:extLst>
            </p:cNvPr>
            <p:cNvSpPr/>
            <p:nvPr/>
          </p:nvSpPr>
          <p:spPr>
            <a:xfrm>
              <a:off x="4509720" y="5664600"/>
              <a:ext cx="221400" cy="40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6" h="1123">
                  <a:moveTo>
                    <a:pt x="389" y="375"/>
                  </a:moveTo>
                  <a:lnTo>
                    <a:pt x="496" y="375"/>
                  </a:lnTo>
                  <a:cubicBezTo>
                    <a:pt x="518" y="375"/>
                    <a:pt x="532" y="375"/>
                    <a:pt x="532" y="353"/>
                  </a:cubicBezTo>
                  <a:cubicBezTo>
                    <a:pt x="532" y="339"/>
                    <a:pt x="518" y="339"/>
                    <a:pt x="498" y="339"/>
                  </a:cubicBezTo>
                  <a:lnTo>
                    <a:pt x="395" y="339"/>
                  </a:lnTo>
                  <a:lnTo>
                    <a:pt x="420" y="196"/>
                  </a:lnTo>
                  <a:cubicBezTo>
                    <a:pt x="426" y="171"/>
                    <a:pt x="442" y="84"/>
                    <a:pt x="451" y="70"/>
                  </a:cubicBezTo>
                  <a:cubicBezTo>
                    <a:pt x="462" y="45"/>
                    <a:pt x="484" y="28"/>
                    <a:pt x="510" y="28"/>
                  </a:cubicBezTo>
                  <a:cubicBezTo>
                    <a:pt x="515" y="28"/>
                    <a:pt x="546" y="28"/>
                    <a:pt x="568" y="50"/>
                  </a:cubicBezTo>
                  <a:cubicBezTo>
                    <a:pt x="515" y="53"/>
                    <a:pt x="504" y="98"/>
                    <a:pt x="504" y="115"/>
                  </a:cubicBezTo>
                  <a:cubicBezTo>
                    <a:pt x="504" y="146"/>
                    <a:pt x="526" y="160"/>
                    <a:pt x="549" y="160"/>
                  </a:cubicBezTo>
                  <a:cubicBezTo>
                    <a:pt x="580" y="160"/>
                    <a:pt x="616" y="132"/>
                    <a:pt x="616" y="84"/>
                  </a:cubicBezTo>
                  <a:cubicBezTo>
                    <a:pt x="616" y="28"/>
                    <a:pt x="560" y="0"/>
                    <a:pt x="510" y="0"/>
                  </a:cubicBezTo>
                  <a:cubicBezTo>
                    <a:pt x="468" y="0"/>
                    <a:pt x="389" y="22"/>
                    <a:pt x="353" y="146"/>
                  </a:cubicBezTo>
                  <a:cubicBezTo>
                    <a:pt x="344" y="171"/>
                    <a:pt x="342" y="182"/>
                    <a:pt x="311" y="339"/>
                  </a:cubicBezTo>
                  <a:lnTo>
                    <a:pt x="227" y="339"/>
                  </a:lnTo>
                  <a:cubicBezTo>
                    <a:pt x="202" y="339"/>
                    <a:pt x="190" y="339"/>
                    <a:pt x="190" y="361"/>
                  </a:cubicBezTo>
                  <a:cubicBezTo>
                    <a:pt x="190" y="375"/>
                    <a:pt x="199" y="375"/>
                    <a:pt x="224" y="375"/>
                  </a:cubicBezTo>
                  <a:lnTo>
                    <a:pt x="305" y="375"/>
                  </a:lnTo>
                  <a:lnTo>
                    <a:pt x="213" y="862"/>
                  </a:lnTo>
                  <a:cubicBezTo>
                    <a:pt x="190" y="983"/>
                    <a:pt x="168" y="1095"/>
                    <a:pt x="106" y="1095"/>
                  </a:cubicBezTo>
                  <a:cubicBezTo>
                    <a:pt x="101" y="1095"/>
                    <a:pt x="70" y="1095"/>
                    <a:pt x="45" y="1072"/>
                  </a:cubicBezTo>
                  <a:cubicBezTo>
                    <a:pt x="104" y="1070"/>
                    <a:pt x="115" y="1025"/>
                    <a:pt x="115" y="1005"/>
                  </a:cubicBezTo>
                  <a:cubicBezTo>
                    <a:pt x="115" y="977"/>
                    <a:pt x="92" y="963"/>
                    <a:pt x="67" y="963"/>
                  </a:cubicBezTo>
                  <a:cubicBezTo>
                    <a:pt x="36" y="963"/>
                    <a:pt x="0" y="991"/>
                    <a:pt x="0" y="1036"/>
                  </a:cubicBezTo>
                  <a:cubicBezTo>
                    <a:pt x="0" y="1092"/>
                    <a:pt x="53" y="1123"/>
                    <a:pt x="106" y="1123"/>
                  </a:cubicBezTo>
                  <a:cubicBezTo>
                    <a:pt x="174" y="1123"/>
                    <a:pt x="221" y="1050"/>
                    <a:pt x="244" y="1002"/>
                  </a:cubicBezTo>
                  <a:cubicBezTo>
                    <a:pt x="283" y="924"/>
                    <a:pt x="314" y="776"/>
                    <a:pt x="314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6B29551-A791-D04F-8FD8-BF0247BD2E0F}"/>
                </a:ext>
              </a:extLst>
            </p:cNvPr>
            <p:cNvSpPr/>
            <p:nvPr/>
          </p:nvSpPr>
          <p:spPr>
            <a:xfrm>
              <a:off x="4759559" y="569880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5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6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983F8BA-14EA-A84B-9F4E-C16E2BE00A99}"/>
                </a:ext>
              </a:extLst>
            </p:cNvPr>
            <p:cNvSpPr/>
            <p:nvPr/>
          </p:nvSpPr>
          <p:spPr>
            <a:xfrm>
              <a:off x="494712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B03E8E8-052F-084C-8E9C-81CE8C9E19A3}"/>
                </a:ext>
              </a:extLst>
            </p:cNvPr>
            <p:cNvSpPr/>
            <p:nvPr/>
          </p:nvSpPr>
          <p:spPr>
            <a:xfrm>
              <a:off x="5118479" y="578052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5C632147-791C-3340-9BB7-DA690FDAC968}"/>
                </a:ext>
              </a:extLst>
            </p:cNvPr>
            <p:cNvSpPr/>
            <p:nvPr/>
          </p:nvSpPr>
          <p:spPr>
            <a:xfrm>
              <a:off x="5329080" y="5683679"/>
              <a:ext cx="117720" cy="298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829">
                  <a:moveTo>
                    <a:pt x="316" y="45"/>
                  </a:moveTo>
                  <a:cubicBezTo>
                    <a:pt x="316" y="20"/>
                    <a:pt x="300" y="0"/>
                    <a:pt x="272" y="0"/>
                  </a:cubicBezTo>
                  <a:cubicBezTo>
                    <a:pt x="238" y="0"/>
                    <a:pt x="204" y="31"/>
                    <a:pt x="204" y="64"/>
                  </a:cubicBezTo>
                  <a:cubicBezTo>
                    <a:pt x="204" y="90"/>
                    <a:pt x="221" y="109"/>
                    <a:pt x="249" y="109"/>
                  </a:cubicBezTo>
                  <a:cubicBezTo>
                    <a:pt x="280" y="109"/>
                    <a:pt x="316" y="81"/>
                    <a:pt x="316" y="45"/>
                  </a:cubicBezTo>
                  <a:close/>
                  <a:moveTo>
                    <a:pt x="221" y="510"/>
                  </a:moveTo>
                  <a:cubicBezTo>
                    <a:pt x="238" y="473"/>
                    <a:pt x="238" y="470"/>
                    <a:pt x="249" y="437"/>
                  </a:cubicBezTo>
                  <a:cubicBezTo>
                    <a:pt x="260" y="412"/>
                    <a:pt x="266" y="395"/>
                    <a:pt x="266" y="372"/>
                  </a:cubicBezTo>
                  <a:cubicBezTo>
                    <a:pt x="266" y="316"/>
                    <a:pt x="227" y="272"/>
                    <a:pt x="162" y="272"/>
                  </a:cubicBezTo>
                  <a:cubicBezTo>
                    <a:pt x="48" y="272"/>
                    <a:pt x="0" y="448"/>
                    <a:pt x="0" y="459"/>
                  </a:cubicBezTo>
                  <a:cubicBezTo>
                    <a:pt x="0" y="473"/>
                    <a:pt x="11" y="473"/>
                    <a:pt x="14" y="473"/>
                  </a:cubicBezTo>
                  <a:cubicBezTo>
                    <a:pt x="28" y="473"/>
                    <a:pt x="28" y="470"/>
                    <a:pt x="34" y="451"/>
                  </a:cubicBezTo>
                  <a:cubicBezTo>
                    <a:pt x="67" y="333"/>
                    <a:pt x="118" y="297"/>
                    <a:pt x="160" y="297"/>
                  </a:cubicBezTo>
                  <a:cubicBezTo>
                    <a:pt x="171" y="297"/>
                    <a:pt x="190" y="297"/>
                    <a:pt x="190" y="336"/>
                  </a:cubicBezTo>
                  <a:cubicBezTo>
                    <a:pt x="190" y="364"/>
                    <a:pt x="182" y="389"/>
                    <a:pt x="176" y="400"/>
                  </a:cubicBezTo>
                  <a:cubicBezTo>
                    <a:pt x="168" y="434"/>
                    <a:pt x="112" y="577"/>
                    <a:pt x="92" y="630"/>
                  </a:cubicBezTo>
                  <a:cubicBezTo>
                    <a:pt x="78" y="661"/>
                    <a:pt x="64" y="703"/>
                    <a:pt x="64" y="728"/>
                  </a:cubicBezTo>
                  <a:cubicBezTo>
                    <a:pt x="64" y="787"/>
                    <a:pt x="106" y="829"/>
                    <a:pt x="165" y="829"/>
                  </a:cubicBezTo>
                  <a:cubicBezTo>
                    <a:pt x="283" y="829"/>
                    <a:pt x="328" y="650"/>
                    <a:pt x="328" y="638"/>
                  </a:cubicBezTo>
                  <a:cubicBezTo>
                    <a:pt x="328" y="627"/>
                    <a:pt x="316" y="627"/>
                    <a:pt x="314" y="627"/>
                  </a:cubicBezTo>
                  <a:cubicBezTo>
                    <a:pt x="300" y="627"/>
                    <a:pt x="300" y="630"/>
                    <a:pt x="294" y="650"/>
                  </a:cubicBezTo>
                  <a:cubicBezTo>
                    <a:pt x="272" y="728"/>
                    <a:pt x="230" y="804"/>
                    <a:pt x="168" y="804"/>
                  </a:cubicBezTo>
                  <a:cubicBezTo>
                    <a:pt x="146" y="804"/>
                    <a:pt x="137" y="790"/>
                    <a:pt x="137" y="762"/>
                  </a:cubicBezTo>
                  <a:cubicBezTo>
                    <a:pt x="137" y="731"/>
                    <a:pt x="146" y="714"/>
                    <a:pt x="174" y="6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C86D6290-2CB5-3848-8DC1-E7F7CCCCE063}"/>
                </a:ext>
              </a:extLst>
            </p:cNvPr>
            <p:cNvSpPr/>
            <p:nvPr/>
          </p:nvSpPr>
          <p:spPr>
            <a:xfrm>
              <a:off x="5475240" y="5780520"/>
              <a:ext cx="204120" cy="286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798">
                  <a:moveTo>
                    <a:pt x="563" y="81"/>
                  </a:moveTo>
                  <a:cubicBezTo>
                    <a:pt x="566" y="73"/>
                    <a:pt x="568" y="67"/>
                    <a:pt x="568" y="59"/>
                  </a:cubicBezTo>
                  <a:cubicBezTo>
                    <a:pt x="568" y="36"/>
                    <a:pt x="552" y="25"/>
                    <a:pt x="532" y="25"/>
                  </a:cubicBezTo>
                  <a:cubicBezTo>
                    <a:pt x="518" y="25"/>
                    <a:pt x="484" y="34"/>
                    <a:pt x="482" y="78"/>
                  </a:cubicBezTo>
                  <a:cubicBezTo>
                    <a:pt x="459" y="31"/>
                    <a:pt x="414" y="0"/>
                    <a:pt x="367" y="0"/>
                  </a:cubicBezTo>
                  <a:cubicBezTo>
                    <a:pt x="224" y="0"/>
                    <a:pt x="73" y="174"/>
                    <a:pt x="73" y="350"/>
                  </a:cubicBezTo>
                  <a:cubicBezTo>
                    <a:pt x="73" y="473"/>
                    <a:pt x="148" y="546"/>
                    <a:pt x="235" y="546"/>
                  </a:cubicBezTo>
                  <a:cubicBezTo>
                    <a:pt x="308" y="546"/>
                    <a:pt x="367" y="487"/>
                    <a:pt x="381" y="473"/>
                  </a:cubicBezTo>
                  <a:lnTo>
                    <a:pt x="381" y="476"/>
                  </a:lnTo>
                  <a:cubicBezTo>
                    <a:pt x="356" y="585"/>
                    <a:pt x="339" y="636"/>
                    <a:pt x="339" y="638"/>
                  </a:cubicBezTo>
                  <a:cubicBezTo>
                    <a:pt x="336" y="650"/>
                    <a:pt x="294" y="773"/>
                    <a:pt x="162" y="773"/>
                  </a:cubicBezTo>
                  <a:cubicBezTo>
                    <a:pt x="137" y="773"/>
                    <a:pt x="98" y="770"/>
                    <a:pt x="64" y="759"/>
                  </a:cubicBezTo>
                  <a:cubicBezTo>
                    <a:pt x="101" y="748"/>
                    <a:pt x="115" y="717"/>
                    <a:pt x="115" y="694"/>
                  </a:cubicBezTo>
                  <a:cubicBezTo>
                    <a:pt x="115" y="675"/>
                    <a:pt x="101" y="652"/>
                    <a:pt x="67" y="652"/>
                  </a:cubicBezTo>
                  <a:cubicBezTo>
                    <a:pt x="39" y="652"/>
                    <a:pt x="0" y="675"/>
                    <a:pt x="0" y="722"/>
                  </a:cubicBezTo>
                  <a:cubicBezTo>
                    <a:pt x="0" y="773"/>
                    <a:pt x="45" y="798"/>
                    <a:pt x="165" y="798"/>
                  </a:cubicBezTo>
                  <a:cubicBezTo>
                    <a:pt x="319" y="798"/>
                    <a:pt x="409" y="703"/>
                    <a:pt x="426" y="627"/>
                  </a:cubicBezTo>
                  <a:close/>
                  <a:moveTo>
                    <a:pt x="403" y="386"/>
                  </a:moveTo>
                  <a:cubicBezTo>
                    <a:pt x="395" y="420"/>
                    <a:pt x="367" y="451"/>
                    <a:pt x="339" y="473"/>
                  </a:cubicBezTo>
                  <a:cubicBezTo>
                    <a:pt x="314" y="496"/>
                    <a:pt x="274" y="518"/>
                    <a:pt x="241" y="518"/>
                  </a:cubicBezTo>
                  <a:cubicBezTo>
                    <a:pt x="179" y="518"/>
                    <a:pt x="160" y="454"/>
                    <a:pt x="160" y="406"/>
                  </a:cubicBezTo>
                  <a:cubicBezTo>
                    <a:pt x="160" y="344"/>
                    <a:pt x="196" y="199"/>
                    <a:pt x="230" y="137"/>
                  </a:cubicBezTo>
                  <a:cubicBezTo>
                    <a:pt x="263" y="76"/>
                    <a:pt x="316" y="28"/>
                    <a:pt x="367" y="28"/>
                  </a:cubicBezTo>
                  <a:cubicBezTo>
                    <a:pt x="448" y="28"/>
                    <a:pt x="465" y="126"/>
                    <a:pt x="465" y="134"/>
                  </a:cubicBezTo>
                  <a:cubicBezTo>
                    <a:pt x="465" y="140"/>
                    <a:pt x="465" y="146"/>
                    <a:pt x="462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ED0C5CFF-EA4E-A749-8B2F-6C12E96BBAC7}"/>
                </a:ext>
              </a:extLst>
            </p:cNvPr>
            <p:cNvSpPr/>
            <p:nvPr/>
          </p:nvSpPr>
          <p:spPr>
            <a:xfrm>
              <a:off x="5719320" y="5668559"/>
              <a:ext cx="2185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871">
                  <a:moveTo>
                    <a:pt x="286" y="14"/>
                  </a:moveTo>
                  <a:cubicBezTo>
                    <a:pt x="286" y="11"/>
                    <a:pt x="286" y="0"/>
                    <a:pt x="272" y="0"/>
                  </a:cubicBezTo>
                  <a:cubicBezTo>
                    <a:pt x="241" y="0"/>
                    <a:pt x="151" y="11"/>
                    <a:pt x="120" y="11"/>
                  </a:cubicBezTo>
                  <a:cubicBezTo>
                    <a:pt x="109" y="14"/>
                    <a:pt x="95" y="14"/>
                    <a:pt x="95" y="36"/>
                  </a:cubicBezTo>
                  <a:cubicBezTo>
                    <a:pt x="95" y="53"/>
                    <a:pt x="106" y="53"/>
                    <a:pt x="126" y="53"/>
                  </a:cubicBezTo>
                  <a:cubicBezTo>
                    <a:pt x="185" y="53"/>
                    <a:pt x="188" y="62"/>
                    <a:pt x="188" y="73"/>
                  </a:cubicBezTo>
                  <a:lnTo>
                    <a:pt x="185" y="98"/>
                  </a:lnTo>
                  <a:lnTo>
                    <a:pt x="6" y="809"/>
                  </a:lnTo>
                  <a:cubicBezTo>
                    <a:pt x="0" y="826"/>
                    <a:pt x="0" y="829"/>
                    <a:pt x="0" y="834"/>
                  </a:cubicBezTo>
                  <a:cubicBezTo>
                    <a:pt x="0" y="865"/>
                    <a:pt x="25" y="871"/>
                    <a:pt x="36" y="871"/>
                  </a:cubicBezTo>
                  <a:cubicBezTo>
                    <a:pt x="56" y="871"/>
                    <a:pt x="76" y="854"/>
                    <a:pt x="81" y="837"/>
                  </a:cubicBezTo>
                  <a:lnTo>
                    <a:pt x="106" y="745"/>
                  </a:lnTo>
                  <a:lnTo>
                    <a:pt x="132" y="633"/>
                  </a:lnTo>
                  <a:cubicBezTo>
                    <a:pt x="140" y="605"/>
                    <a:pt x="146" y="580"/>
                    <a:pt x="154" y="552"/>
                  </a:cubicBezTo>
                  <a:cubicBezTo>
                    <a:pt x="157" y="543"/>
                    <a:pt x="165" y="501"/>
                    <a:pt x="168" y="496"/>
                  </a:cubicBezTo>
                  <a:cubicBezTo>
                    <a:pt x="171" y="484"/>
                    <a:pt x="210" y="414"/>
                    <a:pt x="252" y="381"/>
                  </a:cubicBezTo>
                  <a:cubicBezTo>
                    <a:pt x="277" y="361"/>
                    <a:pt x="316" y="339"/>
                    <a:pt x="370" y="339"/>
                  </a:cubicBezTo>
                  <a:cubicBezTo>
                    <a:pt x="423" y="339"/>
                    <a:pt x="437" y="381"/>
                    <a:pt x="437" y="426"/>
                  </a:cubicBezTo>
                  <a:cubicBezTo>
                    <a:pt x="437" y="490"/>
                    <a:pt x="389" y="624"/>
                    <a:pt x="358" y="700"/>
                  </a:cubicBezTo>
                  <a:cubicBezTo>
                    <a:pt x="350" y="728"/>
                    <a:pt x="344" y="745"/>
                    <a:pt x="344" y="770"/>
                  </a:cubicBezTo>
                  <a:cubicBezTo>
                    <a:pt x="344" y="826"/>
                    <a:pt x="386" y="871"/>
                    <a:pt x="445" y="871"/>
                  </a:cubicBezTo>
                  <a:cubicBezTo>
                    <a:pt x="560" y="871"/>
                    <a:pt x="608" y="689"/>
                    <a:pt x="608" y="680"/>
                  </a:cubicBezTo>
                  <a:cubicBezTo>
                    <a:pt x="608" y="666"/>
                    <a:pt x="596" y="666"/>
                    <a:pt x="591" y="666"/>
                  </a:cubicBezTo>
                  <a:cubicBezTo>
                    <a:pt x="580" y="666"/>
                    <a:pt x="580" y="672"/>
                    <a:pt x="574" y="689"/>
                  </a:cubicBezTo>
                  <a:cubicBezTo>
                    <a:pt x="554" y="756"/>
                    <a:pt x="515" y="843"/>
                    <a:pt x="448" y="843"/>
                  </a:cubicBezTo>
                  <a:cubicBezTo>
                    <a:pt x="426" y="843"/>
                    <a:pt x="417" y="832"/>
                    <a:pt x="417" y="801"/>
                  </a:cubicBezTo>
                  <a:cubicBezTo>
                    <a:pt x="417" y="770"/>
                    <a:pt x="428" y="742"/>
                    <a:pt x="440" y="714"/>
                  </a:cubicBezTo>
                  <a:cubicBezTo>
                    <a:pt x="459" y="661"/>
                    <a:pt x="515" y="515"/>
                    <a:pt x="515" y="442"/>
                  </a:cubicBezTo>
                  <a:cubicBezTo>
                    <a:pt x="515" y="364"/>
                    <a:pt x="465" y="311"/>
                    <a:pt x="372" y="311"/>
                  </a:cubicBezTo>
                  <a:cubicBezTo>
                    <a:pt x="294" y="311"/>
                    <a:pt x="235" y="350"/>
                    <a:pt x="190" y="4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5A2B3AD-E347-4942-92F3-D7981EDA1AAE}"/>
                </a:ext>
              </a:extLst>
            </p:cNvPr>
            <p:cNvSpPr/>
            <p:nvPr/>
          </p:nvSpPr>
          <p:spPr>
            <a:xfrm>
              <a:off x="5959080" y="569880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5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3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4C3E31F-AE0A-AB43-83BA-F830B29A6AEF}"/>
                </a:ext>
              </a:extLst>
            </p:cNvPr>
            <p:cNvSpPr/>
            <p:nvPr/>
          </p:nvSpPr>
          <p:spPr>
            <a:xfrm>
              <a:off x="614664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2601538A-2E7A-D34A-BE0E-EF51F2FC6232}"/>
                </a:ext>
              </a:extLst>
            </p:cNvPr>
            <p:cNvSpPr/>
            <p:nvPr/>
          </p:nvSpPr>
          <p:spPr>
            <a:xfrm>
              <a:off x="6318000" y="5780520"/>
              <a:ext cx="228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560">
                  <a:moveTo>
                    <a:pt x="398" y="476"/>
                  </a:moveTo>
                  <a:cubicBezTo>
                    <a:pt x="412" y="529"/>
                    <a:pt x="454" y="560"/>
                    <a:pt x="507" y="560"/>
                  </a:cubicBezTo>
                  <a:cubicBezTo>
                    <a:pt x="549" y="560"/>
                    <a:pt x="580" y="532"/>
                    <a:pt x="599" y="493"/>
                  </a:cubicBezTo>
                  <a:cubicBezTo>
                    <a:pt x="619" y="448"/>
                    <a:pt x="636" y="372"/>
                    <a:pt x="636" y="370"/>
                  </a:cubicBezTo>
                  <a:cubicBezTo>
                    <a:pt x="636" y="358"/>
                    <a:pt x="624" y="358"/>
                    <a:pt x="622" y="358"/>
                  </a:cubicBezTo>
                  <a:cubicBezTo>
                    <a:pt x="608" y="358"/>
                    <a:pt x="608" y="361"/>
                    <a:pt x="602" y="381"/>
                  </a:cubicBezTo>
                  <a:cubicBezTo>
                    <a:pt x="585" y="448"/>
                    <a:pt x="563" y="532"/>
                    <a:pt x="510" y="532"/>
                  </a:cubicBezTo>
                  <a:cubicBezTo>
                    <a:pt x="484" y="532"/>
                    <a:pt x="473" y="518"/>
                    <a:pt x="473" y="476"/>
                  </a:cubicBezTo>
                  <a:cubicBezTo>
                    <a:pt x="473" y="448"/>
                    <a:pt x="487" y="392"/>
                    <a:pt x="496" y="347"/>
                  </a:cubicBezTo>
                  <a:lnTo>
                    <a:pt x="532" y="213"/>
                  </a:lnTo>
                  <a:cubicBezTo>
                    <a:pt x="535" y="196"/>
                    <a:pt x="546" y="148"/>
                    <a:pt x="552" y="129"/>
                  </a:cubicBezTo>
                  <a:cubicBezTo>
                    <a:pt x="557" y="101"/>
                    <a:pt x="571" y="53"/>
                    <a:pt x="571" y="48"/>
                  </a:cubicBezTo>
                  <a:cubicBezTo>
                    <a:pt x="571" y="25"/>
                    <a:pt x="554" y="14"/>
                    <a:pt x="535" y="14"/>
                  </a:cubicBezTo>
                  <a:cubicBezTo>
                    <a:pt x="529" y="14"/>
                    <a:pt x="496" y="14"/>
                    <a:pt x="487" y="56"/>
                  </a:cubicBezTo>
                  <a:cubicBezTo>
                    <a:pt x="462" y="148"/>
                    <a:pt x="409" y="364"/>
                    <a:pt x="395" y="428"/>
                  </a:cubicBezTo>
                  <a:cubicBezTo>
                    <a:pt x="392" y="434"/>
                    <a:pt x="344" y="532"/>
                    <a:pt x="252" y="532"/>
                  </a:cubicBezTo>
                  <a:cubicBezTo>
                    <a:pt x="190" y="532"/>
                    <a:pt x="176" y="476"/>
                    <a:pt x="176" y="431"/>
                  </a:cubicBezTo>
                  <a:cubicBezTo>
                    <a:pt x="176" y="361"/>
                    <a:pt x="210" y="26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4" y="73"/>
                    <a:pt x="112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1"/>
                  </a:cubicBezTo>
                  <a:cubicBezTo>
                    <a:pt x="123" y="274"/>
                    <a:pt x="98" y="350"/>
                    <a:pt x="98" y="412"/>
                  </a:cubicBezTo>
                  <a:cubicBezTo>
                    <a:pt x="98" y="529"/>
                    <a:pt x="182" y="560"/>
                    <a:pt x="249" y="560"/>
                  </a:cubicBezTo>
                  <a:cubicBezTo>
                    <a:pt x="330" y="560"/>
                    <a:pt x="375" y="504"/>
                    <a:pt x="398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C0691A71-2262-A545-B22A-921F4EF7A3C0}"/>
                </a:ext>
              </a:extLst>
            </p:cNvPr>
            <p:cNvSpPr/>
            <p:nvPr/>
          </p:nvSpPr>
          <p:spPr>
            <a:xfrm>
              <a:off x="6543720" y="5780520"/>
              <a:ext cx="231480" cy="28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84">
                  <a:moveTo>
                    <a:pt x="95" y="697"/>
                  </a:moveTo>
                  <a:cubicBezTo>
                    <a:pt x="84" y="739"/>
                    <a:pt x="84" y="748"/>
                    <a:pt x="28" y="748"/>
                  </a:cubicBezTo>
                  <a:cubicBezTo>
                    <a:pt x="14" y="748"/>
                    <a:pt x="0" y="748"/>
                    <a:pt x="0" y="770"/>
                  </a:cubicBezTo>
                  <a:cubicBezTo>
                    <a:pt x="0" y="781"/>
                    <a:pt x="6" y="784"/>
                    <a:pt x="17" y="784"/>
                  </a:cubicBezTo>
                  <a:cubicBezTo>
                    <a:pt x="50" y="784"/>
                    <a:pt x="84" y="781"/>
                    <a:pt x="120" y="781"/>
                  </a:cubicBezTo>
                  <a:cubicBezTo>
                    <a:pt x="160" y="781"/>
                    <a:pt x="202" y="784"/>
                    <a:pt x="241" y="784"/>
                  </a:cubicBezTo>
                  <a:cubicBezTo>
                    <a:pt x="249" y="784"/>
                    <a:pt x="263" y="784"/>
                    <a:pt x="263" y="762"/>
                  </a:cubicBezTo>
                  <a:cubicBezTo>
                    <a:pt x="263" y="748"/>
                    <a:pt x="252" y="748"/>
                    <a:pt x="235" y="748"/>
                  </a:cubicBezTo>
                  <a:cubicBezTo>
                    <a:pt x="174" y="748"/>
                    <a:pt x="174" y="739"/>
                    <a:pt x="174" y="728"/>
                  </a:cubicBezTo>
                  <a:cubicBezTo>
                    <a:pt x="174" y="711"/>
                    <a:pt x="224" y="512"/>
                    <a:pt x="232" y="482"/>
                  </a:cubicBezTo>
                  <a:cubicBezTo>
                    <a:pt x="249" y="515"/>
                    <a:pt x="286" y="560"/>
                    <a:pt x="347" y="560"/>
                  </a:cubicBezTo>
                  <a:cubicBezTo>
                    <a:pt x="490" y="560"/>
                    <a:pt x="644" y="378"/>
                    <a:pt x="644" y="199"/>
                  </a:cubicBezTo>
                  <a:cubicBezTo>
                    <a:pt x="644" y="81"/>
                    <a:pt x="574" y="0"/>
                    <a:pt x="482" y="0"/>
                  </a:cubicBezTo>
                  <a:cubicBezTo>
                    <a:pt x="420" y="0"/>
                    <a:pt x="358" y="45"/>
                    <a:pt x="319" y="92"/>
                  </a:cubicBezTo>
                  <a:cubicBezTo>
                    <a:pt x="305" y="25"/>
                    <a:pt x="252" y="0"/>
                    <a:pt x="207" y="0"/>
                  </a:cubicBezTo>
                  <a:cubicBezTo>
                    <a:pt x="151" y="0"/>
                    <a:pt x="126" y="48"/>
                    <a:pt x="115" y="70"/>
                  </a:cubicBezTo>
                  <a:cubicBezTo>
                    <a:pt x="95" y="112"/>
                    <a:pt x="78" y="188"/>
                    <a:pt x="78" y="190"/>
                  </a:cubicBezTo>
                  <a:cubicBezTo>
                    <a:pt x="78" y="202"/>
                    <a:pt x="90" y="202"/>
                    <a:pt x="92" y="202"/>
                  </a:cubicBezTo>
                  <a:cubicBezTo>
                    <a:pt x="106" y="202"/>
                    <a:pt x="106" y="202"/>
                    <a:pt x="115" y="174"/>
                  </a:cubicBezTo>
                  <a:cubicBezTo>
                    <a:pt x="134" y="87"/>
                    <a:pt x="160" y="28"/>
                    <a:pt x="204" y="28"/>
                  </a:cubicBezTo>
                  <a:cubicBezTo>
                    <a:pt x="224" y="28"/>
                    <a:pt x="241" y="36"/>
                    <a:pt x="241" y="84"/>
                  </a:cubicBezTo>
                  <a:cubicBezTo>
                    <a:pt x="241" y="112"/>
                    <a:pt x="238" y="126"/>
                    <a:pt x="232" y="146"/>
                  </a:cubicBezTo>
                  <a:close/>
                  <a:moveTo>
                    <a:pt x="314" y="160"/>
                  </a:moveTo>
                  <a:cubicBezTo>
                    <a:pt x="322" y="126"/>
                    <a:pt x="356" y="92"/>
                    <a:pt x="378" y="73"/>
                  </a:cubicBezTo>
                  <a:cubicBezTo>
                    <a:pt x="420" y="36"/>
                    <a:pt x="456" y="28"/>
                    <a:pt x="476" y="28"/>
                  </a:cubicBezTo>
                  <a:cubicBezTo>
                    <a:pt x="526" y="28"/>
                    <a:pt x="557" y="70"/>
                    <a:pt x="557" y="143"/>
                  </a:cubicBezTo>
                  <a:cubicBezTo>
                    <a:pt x="557" y="216"/>
                    <a:pt x="515" y="358"/>
                    <a:pt x="493" y="406"/>
                  </a:cubicBezTo>
                  <a:cubicBezTo>
                    <a:pt x="451" y="490"/>
                    <a:pt x="392" y="532"/>
                    <a:pt x="347" y="532"/>
                  </a:cubicBezTo>
                  <a:cubicBezTo>
                    <a:pt x="263" y="532"/>
                    <a:pt x="249" y="428"/>
                    <a:pt x="249" y="423"/>
                  </a:cubicBezTo>
                  <a:cubicBezTo>
                    <a:pt x="249" y="420"/>
                    <a:pt x="249" y="417"/>
                    <a:pt x="252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3B56373-3DF1-504D-98BE-DE4F8E151A6C}"/>
                </a:ext>
              </a:extLst>
            </p:cNvPr>
            <p:cNvSpPr/>
            <p:nvPr/>
          </p:nvSpPr>
          <p:spPr>
            <a:xfrm>
              <a:off x="6818040" y="592956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E7AE870-5B68-1946-9FEF-CDBF90F2FE25}"/>
                </a:ext>
              </a:extLst>
            </p:cNvPr>
            <p:cNvSpPr/>
            <p:nvPr/>
          </p:nvSpPr>
          <p:spPr>
            <a:xfrm>
              <a:off x="6993359" y="5668559"/>
              <a:ext cx="2113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871">
                  <a:moveTo>
                    <a:pt x="588" y="14"/>
                  </a:moveTo>
                  <a:cubicBezTo>
                    <a:pt x="588" y="11"/>
                    <a:pt x="588" y="0"/>
                    <a:pt x="571" y="0"/>
                  </a:cubicBezTo>
                  <a:cubicBezTo>
                    <a:pt x="554" y="0"/>
                    <a:pt x="437" y="11"/>
                    <a:pt x="414" y="14"/>
                  </a:cubicBezTo>
                  <a:cubicBezTo>
                    <a:pt x="406" y="14"/>
                    <a:pt x="398" y="20"/>
                    <a:pt x="398" y="36"/>
                  </a:cubicBezTo>
                  <a:cubicBezTo>
                    <a:pt x="398" y="53"/>
                    <a:pt x="409" y="53"/>
                    <a:pt x="428" y="53"/>
                  </a:cubicBezTo>
                  <a:cubicBezTo>
                    <a:pt x="487" y="53"/>
                    <a:pt x="490" y="62"/>
                    <a:pt x="490" y="73"/>
                  </a:cubicBezTo>
                  <a:lnTo>
                    <a:pt x="484" y="98"/>
                  </a:lnTo>
                  <a:lnTo>
                    <a:pt x="412" y="389"/>
                  </a:lnTo>
                  <a:cubicBezTo>
                    <a:pt x="389" y="344"/>
                    <a:pt x="353" y="311"/>
                    <a:pt x="297" y="311"/>
                  </a:cubicBezTo>
                  <a:cubicBezTo>
                    <a:pt x="154" y="311"/>
                    <a:pt x="0" y="493"/>
                    <a:pt x="0" y="672"/>
                  </a:cubicBezTo>
                  <a:cubicBezTo>
                    <a:pt x="0" y="790"/>
                    <a:pt x="67" y="871"/>
                    <a:pt x="165" y="871"/>
                  </a:cubicBezTo>
                  <a:cubicBezTo>
                    <a:pt x="190" y="871"/>
                    <a:pt x="252" y="865"/>
                    <a:pt x="325" y="778"/>
                  </a:cubicBezTo>
                  <a:cubicBezTo>
                    <a:pt x="336" y="829"/>
                    <a:pt x="378" y="871"/>
                    <a:pt x="437" y="871"/>
                  </a:cubicBezTo>
                  <a:cubicBezTo>
                    <a:pt x="482" y="871"/>
                    <a:pt x="510" y="843"/>
                    <a:pt x="529" y="801"/>
                  </a:cubicBezTo>
                  <a:cubicBezTo>
                    <a:pt x="549" y="759"/>
                    <a:pt x="566" y="683"/>
                    <a:pt x="566" y="680"/>
                  </a:cubicBezTo>
                  <a:cubicBezTo>
                    <a:pt x="566" y="666"/>
                    <a:pt x="554" y="666"/>
                    <a:pt x="552" y="666"/>
                  </a:cubicBezTo>
                  <a:cubicBezTo>
                    <a:pt x="538" y="666"/>
                    <a:pt x="538" y="672"/>
                    <a:pt x="535" y="689"/>
                  </a:cubicBezTo>
                  <a:cubicBezTo>
                    <a:pt x="512" y="770"/>
                    <a:pt x="490" y="843"/>
                    <a:pt x="440" y="843"/>
                  </a:cubicBezTo>
                  <a:cubicBezTo>
                    <a:pt x="406" y="843"/>
                    <a:pt x="403" y="812"/>
                    <a:pt x="403" y="787"/>
                  </a:cubicBezTo>
                  <a:cubicBezTo>
                    <a:pt x="403" y="756"/>
                    <a:pt x="406" y="748"/>
                    <a:pt x="412" y="728"/>
                  </a:cubicBezTo>
                  <a:close/>
                  <a:moveTo>
                    <a:pt x="330" y="708"/>
                  </a:moveTo>
                  <a:cubicBezTo>
                    <a:pt x="325" y="731"/>
                    <a:pt x="325" y="734"/>
                    <a:pt x="305" y="756"/>
                  </a:cubicBezTo>
                  <a:cubicBezTo>
                    <a:pt x="252" y="823"/>
                    <a:pt x="202" y="843"/>
                    <a:pt x="168" y="843"/>
                  </a:cubicBezTo>
                  <a:cubicBezTo>
                    <a:pt x="106" y="843"/>
                    <a:pt x="87" y="776"/>
                    <a:pt x="87" y="728"/>
                  </a:cubicBezTo>
                  <a:cubicBezTo>
                    <a:pt x="87" y="666"/>
                    <a:pt x="126" y="512"/>
                    <a:pt x="157" y="456"/>
                  </a:cubicBezTo>
                  <a:cubicBezTo>
                    <a:pt x="193" y="384"/>
                    <a:pt x="249" y="339"/>
                    <a:pt x="300" y="339"/>
                  </a:cubicBezTo>
                  <a:cubicBezTo>
                    <a:pt x="378" y="339"/>
                    <a:pt x="398" y="440"/>
                    <a:pt x="398" y="448"/>
                  </a:cubicBezTo>
                  <a:cubicBezTo>
                    <a:pt x="398" y="454"/>
                    <a:pt x="395" y="462"/>
                    <a:pt x="392" y="4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87AFEEB-3F2B-2447-8A86-F443D3C37725}"/>
                </a:ext>
              </a:extLst>
            </p:cNvPr>
            <p:cNvSpPr/>
            <p:nvPr/>
          </p:nvSpPr>
          <p:spPr>
            <a:xfrm>
              <a:off x="7223040" y="5780520"/>
              <a:ext cx="190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560">
                  <a:moveTo>
                    <a:pt x="529" y="210"/>
                  </a:moveTo>
                  <a:cubicBezTo>
                    <a:pt x="529" y="81"/>
                    <a:pt x="442" y="0"/>
                    <a:pt x="330" y="0"/>
                  </a:cubicBezTo>
                  <a:cubicBezTo>
                    <a:pt x="165" y="0"/>
                    <a:pt x="0" y="176"/>
                    <a:pt x="0" y="350"/>
                  </a:cubicBezTo>
                  <a:cubicBezTo>
                    <a:pt x="0" y="473"/>
                    <a:pt x="84" y="560"/>
                    <a:pt x="199" y="560"/>
                  </a:cubicBezTo>
                  <a:cubicBezTo>
                    <a:pt x="361" y="560"/>
                    <a:pt x="529" y="389"/>
                    <a:pt x="529" y="210"/>
                  </a:cubicBezTo>
                  <a:close/>
                  <a:moveTo>
                    <a:pt x="199" y="532"/>
                  </a:moveTo>
                  <a:cubicBezTo>
                    <a:pt x="146" y="532"/>
                    <a:pt x="92" y="496"/>
                    <a:pt x="92" y="398"/>
                  </a:cubicBezTo>
                  <a:cubicBezTo>
                    <a:pt x="92" y="339"/>
                    <a:pt x="123" y="204"/>
                    <a:pt x="162" y="140"/>
                  </a:cubicBezTo>
                  <a:cubicBezTo>
                    <a:pt x="224" y="45"/>
                    <a:pt x="297" y="28"/>
                    <a:pt x="330" y="28"/>
                  </a:cubicBezTo>
                  <a:cubicBezTo>
                    <a:pt x="403" y="28"/>
                    <a:pt x="440" y="87"/>
                    <a:pt x="440" y="160"/>
                  </a:cubicBezTo>
                  <a:cubicBezTo>
                    <a:pt x="440" y="210"/>
                    <a:pt x="414" y="339"/>
                    <a:pt x="367" y="420"/>
                  </a:cubicBezTo>
                  <a:cubicBezTo>
                    <a:pt x="325" y="490"/>
                    <a:pt x="255" y="532"/>
                    <a:pt x="199" y="5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BEC9CAC3-B4AB-544F-A6E6-9F18E81B2D24}"/>
                </a:ext>
              </a:extLst>
            </p:cNvPr>
            <p:cNvSpPr/>
            <p:nvPr/>
          </p:nvSpPr>
          <p:spPr>
            <a:xfrm>
              <a:off x="7431840" y="5780520"/>
              <a:ext cx="29412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8" h="560">
                  <a:moveTo>
                    <a:pt x="535" y="126"/>
                  </a:moveTo>
                  <a:cubicBezTo>
                    <a:pt x="540" y="101"/>
                    <a:pt x="554" y="53"/>
                    <a:pt x="554" y="48"/>
                  </a:cubicBezTo>
                  <a:cubicBezTo>
                    <a:pt x="554" y="25"/>
                    <a:pt x="535" y="14"/>
                    <a:pt x="518" y="14"/>
                  </a:cubicBezTo>
                  <a:cubicBezTo>
                    <a:pt x="501" y="14"/>
                    <a:pt x="482" y="22"/>
                    <a:pt x="470" y="48"/>
                  </a:cubicBezTo>
                  <a:cubicBezTo>
                    <a:pt x="468" y="56"/>
                    <a:pt x="409" y="294"/>
                    <a:pt x="400" y="325"/>
                  </a:cubicBezTo>
                  <a:cubicBezTo>
                    <a:pt x="392" y="361"/>
                    <a:pt x="389" y="384"/>
                    <a:pt x="389" y="406"/>
                  </a:cubicBezTo>
                  <a:cubicBezTo>
                    <a:pt x="389" y="420"/>
                    <a:pt x="389" y="423"/>
                    <a:pt x="392" y="428"/>
                  </a:cubicBezTo>
                  <a:cubicBezTo>
                    <a:pt x="364" y="496"/>
                    <a:pt x="325" y="532"/>
                    <a:pt x="277" y="532"/>
                  </a:cubicBezTo>
                  <a:cubicBezTo>
                    <a:pt x="179" y="532"/>
                    <a:pt x="179" y="442"/>
                    <a:pt x="179" y="420"/>
                  </a:cubicBezTo>
                  <a:cubicBezTo>
                    <a:pt x="179" y="381"/>
                    <a:pt x="185" y="33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7" y="64"/>
                    <a:pt x="115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4"/>
                  </a:cubicBezTo>
                  <a:cubicBezTo>
                    <a:pt x="115" y="300"/>
                    <a:pt x="98" y="358"/>
                    <a:pt x="98" y="403"/>
                  </a:cubicBezTo>
                  <a:cubicBezTo>
                    <a:pt x="98" y="518"/>
                    <a:pt x="182" y="560"/>
                    <a:pt x="274" y="560"/>
                  </a:cubicBezTo>
                  <a:cubicBezTo>
                    <a:pt x="294" y="560"/>
                    <a:pt x="353" y="560"/>
                    <a:pt x="403" y="473"/>
                  </a:cubicBezTo>
                  <a:cubicBezTo>
                    <a:pt x="434" y="552"/>
                    <a:pt x="521" y="560"/>
                    <a:pt x="557" y="560"/>
                  </a:cubicBezTo>
                  <a:cubicBezTo>
                    <a:pt x="650" y="560"/>
                    <a:pt x="703" y="482"/>
                    <a:pt x="736" y="409"/>
                  </a:cubicBezTo>
                  <a:cubicBezTo>
                    <a:pt x="778" y="311"/>
                    <a:pt x="818" y="146"/>
                    <a:pt x="818" y="87"/>
                  </a:cubicBezTo>
                  <a:cubicBezTo>
                    <a:pt x="818" y="20"/>
                    <a:pt x="784" y="0"/>
                    <a:pt x="762" y="0"/>
                  </a:cubicBezTo>
                  <a:cubicBezTo>
                    <a:pt x="731" y="0"/>
                    <a:pt x="700" y="31"/>
                    <a:pt x="700" y="59"/>
                  </a:cubicBezTo>
                  <a:cubicBezTo>
                    <a:pt x="700" y="76"/>
                    <a:pt x="708" y="84"/>
                    <a:pt x="720" y="92"/>
                  </a:cubicBezTo>
                  <a:cubicBezTo>
                    <a:pt x="734" y="106"/>
                    <a:pt x="764" y="137"/>
                    <a:pt x="764" y="199"/>
                  </a:cubicBezTo>
                  <a:cubicBezTo>
                    <a:pt x="764" y="241"/>
                    <a:pt x="728" y="361"/>
                    <a:pt x="697" y="423"/>
                  </a:cubicBezTo>
                  <a:cubicBezTo>
                    <a:pt x="664" y="490"/>
                    <a:pt x="622" y="532"/>
                    <a:pt x="560" y="532"/>
                  </a:cubicBezTo>
                  <a:cubicBezTo>
                    <a:pt x="501" y="532"/>
                    <a:pt x="470" y="496"/>
                    <a:pt x="470" y="426"/>
                  </a:cubicBezTo>
                  <a:cubicBezTo>
                    <a:pt x="470" y="392"/>
                    <a:pt x="479" y="353"/>
                    <a:pt x="482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1F8028B-0F85-EF44-92E8-7C7734590ACC}"/>
                </a:ext>
              </a:extLst>
            </p:cNvPr>
            <p:cNvSpPr/>
            <p:nvPr/>
          </p:nvSpPr>
          <p:spPr>
            <a:xfrm>
              <a:off x="7759440" y="5780520"/>
              <a:ext cx="2404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9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4"/>
                    <a:pt x="160" y="465"/>
                    <a:pt x="168" y="434"/>
                  </a:cubicBezTo>
                  <a:lnTo>
                    <a:pt x="193" y="322"/>
                  </a:lnTo>
                  <a:cubicBezTo>
                    <a:pt x="202" y="297"/>
                    <a:pt x="210" y="269"/>
                    <a:pt x="216" y="241"/>
                  </a:cubicBezTo>
                  <a:cubicBezTo>
                    <a:pt x="221" y="218"/>
                    <a:pt x="230" y="182"/>
                    <a:pt x="230" y="179"/>
                  </a:cubicBezTo>
                  <a:cubicBezTo>
                    <a:pt x="249" y="140"/>
                    <a:pt x="316" y="28"/>
                    <a:pt x="431" y="28"/>
                  </a:cubicBezTo>
                  <a:cubicBezTo>
                    <a:pt x="487" y="28"/>
                    <a:pt x="498" y="73"/>
                    <a:pt x="498" y="115"/>
                  </a:cubicBezTo>
                  <a:cubicBezTo>
                    <a:pt x="498" y="190"/>
                    <a:pt x="440" y="350"/>
                    <a:pt x="420" y="400"/>
                  </a:cubicBezTo>
                  <a:cubicBezTo>
                    <a:pt x="409" y="431"/>
                    <a:pt x="406" y="445"/>
                    <a:pt x="406" y="459"/>
                  </a:cubicBezTo>
                  <a:cubicBezTo>
                    <a:pt x="406" y="518"/>
                    <a:pt x="451" y="560"/>
                    <a:pt x="507" y="560"/>
                  </a:cubicBezTo>
                  <a:cubicBezTo>
                    <a:pt x="624" y="560"/>
                    <a:pt x="669" y="381"/>
                    <a:pt x="669" y="370"/>
                  </a:cubicBezTo>
                  <a:cubicBezTo>
                    <a:pt x="669" y="358"/>
                    <a:pt x="658" y="358"/>
                    <a:pt x="655" y="358"/>
                  </a:cubicBezTo>
                  <a:cubicBezTo>
                    <a:pt x="641" y="358"/>
                    <a:pt x="641" y="361"/>
                    <a:pt x="636" y="381"/>
                  </a:cubicBezTo>
                  <a:cubicBezTo>
                    <a:pt x="610" y="465"/>
                    <a:pt x="571" y="532"/>
                    <a:pt x="510" y="532"/>
                  </a:cubicBezTo>
                  <a:cubicBezTo>
                    <a:pt x="490" y="532"/>
                    <a:pt x="482" y="521"/>
                    <a:pt x="482" y="493"/>
                  </a:cubicBezTo>
                  <a:cubicBezTo>
                    <a:pt x="482" y="462"/>
                    <a:pt x="493" y="431"/>
                    <a:pt x="504" y="403"/>
                  </a:cubicBezTo>
                  <a:cubicBezTo>
                    <a:pt x="526" y="339"/>
                    <a:pt x="577" y="202"/>
                    <a:pt x="577" y="132"/>
                  </a:cubicBezTo>
                  <a:cubicBezTo>
                    <a:pt x="577" y="50"/>
                    <a:pt x="524" y="0"/>
                    <a:pt x="437" y="0"/>
                  </a:cubicBezTo>
                  <a:cubicBezTo>
                    <a:pt x="325" y="0"/>
                    <a:pt x="263" y="78"/>
                    <a:pt x="244" y="106"/>
                  </a:cubicBezTo>
                  <a:cubicBezTo>
                    <a:pt x="238" y="39"/>
                    <a:pt x="188" y="0"/>
                    <a:pt x="129" y="0"/>
                  </a:cubicBezTo>
                  <a:cubicBezTo>
                    <a:pt x="73" y="0"/>
                    <a:pt x="50" y="48"/>
                    <a:pt x="36" y="70"/>
                  </a:cubicBezTo>
                  <a:cubicBezTo>
                    <a:pt x="17" y="112"/>
                    <a:pt x="0" y="185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51" y="28"/>
                    <a:pt x="165" y="42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2AAD90DA-C255-3B49-9B3F-65F85A6406A8}"/>
                </a:ext>
              </a:extLst>
            </p:cNvPr>
            <p:cNvSpPr/>
            <p:nvPr/>
          </p:nvSpPr>
          <p:spPr>
            <a:xfrm>
              <a:off x="8043840" y="564444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3" name="Group 102" descr="28§display§P(s_{t+1} =s'| s_t=s,a_t=a)§svg§600§FALSE" title="TexMaths">
            <a:extLst>
              <a:ext uri="{FF2B5EF4-FFF2-40B4-BE49-F238E27FC236}">
                <a16:creationId xmlns:a16="http://schemas.microsoft.com/office/drawing/2014/main" id="{4AB2AE0C-2910-644C-BCC5-296681505643}"/>
              </a:ext>
            </a:extLst>
          </p:cNvPr>
          <p:cNvGrpSpPr/>
          <p:nvPr/>
        </p:nvGrpSpPr>
        <p:grpSpPr>
          <a:xfrm>
            <a:off x="3672359" y="6917010"/>
            <a:ext cx="5109120" cy="467280"/>
            <a:chOff x="3672359" y="6847560"/>
            <a:chExt cx="5109120" cy="467280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314F65E2-FBE3-C943-88BB-583A1493FF64}"/>
                </a:ext>
              </a:extLst>
            </p:cNvPr>
            <p:cNvSpPr/>
            <p:nvPr/>
          </p:nvSpPr>
          <p:spPr>
            <a:xfrm>
              <a:off x="3672359" y="6849720"/>
              <a:ext cx="5109120" cy="46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93" h="1293">
                  <a:moveTo>
                    <a:pt x="7095" y="1293"/>
                  </a:moveTo>
                  <a:lnTo>
                    <a:pt x="0" y="1293"/>
                  </a:lnTo>
                  <a:lnTo>
                    <a:pt x="0" y="0"/>
                  </a:lnTo>
                  <a:lnTo>
                    <a:pt x="14193" y="0"/>
                  </a:lnTo>
                  <a:lnTo>
                    <a:pt x="14193" y="12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1A353B95-9CB5-0547-8A55-38F79FCCFDF0}"/>
                </a:ext>
              </a:extLst>
            </p:cNvPr>
            <p:cNvSpPr/>
            <p:nvPr/>
          </p:nvSpPr>
          <p:spPr>
            <a:xfrm>
              <a:off x="3690360" y="6901920"/>
              <a:ext cx="3171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43">
                  <a:moveTo>
                    <a:pt x="325" y="454"/>
                  </a:moveTo>
                  <a:lnTo>
                    <a:pt x="535" y="454"/>
                  </a:lnTo>
                  <a:cubicBezTo>
                    <a:pt x="708" y="454"/>
                    <a:pt x="882" y="325"/>
                    <a:pt x="882" y="188"/>
                  </a:cubicBezTo>
                  <a:cubicBezTo>
                    <a:pt x="882" y="92"/>
                    <a:pt x="801" y="0"/>
                    <a:pt x="638" y="0"/>
                  </a:cubicBezTo>
                  <a:lnTo>
                    <a:pt x="238" y="0"/>
                  </a:lnTo>
                  <a:cubicBezTo>
                    <a:pt x="216" y="0"/>
                    <a:pt x="202" y="0"/>
                    <a:pt x="202" y="22"/>
                  </a:cubicBezTo>
                  <a:cubicBezTo>
                    <a:pt x="202" y="39"/>
                    <a:pt x="213" y="39"/>
                    <a:pt x="238" y="39"/>
                  </a:cubicBezTo>
                  <a:cubicBezTo>
                    <a:pt x="252" y="39"/>
                    <a:pt x="274" y="39"/>
                    <a:pt x="291" y="42"/>
                  </a:cubicBezTo>
                  <a:cubicBezTo>
                    <a:pt x="311" y="42"/>
                    <a:pt x="316" y="48"/>
                    <a:pt x="316" y="62"/>
                  </a:cubicBezTo>
                  <a:cubicBezTo>
                    <a:pt x="316" y="64"/>
                    <a:pt x="316" y="70"/>
                    <a:pt x="314" y="84"/>
                  </a:cubicBezTo>
                  <a:lnTo>
                    <a:pt x="146" y="747"/>
                  </a:lnTo>
                  <a:cubicBezTo>
                    <a:pt x="134" y="795"/>
                    <a:pt x="132" y="803"/>
                    <a:pt x="34" y="803"/>
                  </a:cubicBezTo>
                  <a:cubicBezTo>
                    <a:pt x="14" y="803"/>
                    <a:pt x="0" y="803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0" y="840"/>
                    <a:pt x="176" y="840"/>
                  </a:cubicBezTo>
                  <a:cubicBezTo>
                    <a:pt x="202" y="840"/>
                    <a:pt x="230" y="840"/>
                    <a:pt x="255" y="840"/>
                  </a:cubicBezTo>
                  <a:cubicBezTo>
                    <a:pt x="280" y="840"/>
                    <a:pt x="308" y="843"/>
                    <a:pt x="333" y="843"/>
                  </a:cubicBezTo>
                  <a:cubicBezTo>
                    <a:pt x="344" y="843"/>
                    <a:pt x="358" y="843"/>
                    <a:pt x="358" y="817"/>
                  </a:cubicBezTo>
                  <a:cubicBezTo>
                    <a:pt x="358" y="803"/>
                    <a:pt x="347" y="803"/>
                    <a:pt x="325" y="803"/>
                  </a:cubicBezTo>
                  <a:cubicBezTo>
                    <a:pt x="280" y="803"/>
                    <a:pt x="244" y="803"/>
                    <a:pt x="244" y="781"/>
                  </a:cubicBezTo>
                  <a:cubicBezTo>
                    <a:pt x="244" y="775"/>
                    <a:pt x="246" y="770"/>
                    <a:pt x="249" y="761"/>
                  </a:cubicBezTo>
                  <a:close/>
                  <a:moveTo>
                    <a:pt x="414" y="84"/>
                  </a:moveTo>
                  <a:cubicBezTo>
                    <a:pt x="426" y="42"/>
                    <a:pt x="426" y="39"/>
                    <a:pt x="479" y="39"/>
                  </a:cubicBezTo>
                  <a:lnTo>
                    <a:pt x="599" y="39"/>
                  </a:lnTo>
                  <a:cubicBezTo>
                    <a:pt x="700" y="39"/>
                    <a:pt x="767" y="73"/>
                    <a:pt x="767" y="157"/>
                  </a:cubicBezTo>
                  <a:cubicBezTo>
                    <a:pt x="767" y="204"/>
                    <a:pt x="742" y="311"/>
                    <a:pt x="694" y="356"/>
                  </a:cubicBezTo>
                  <a:cubicBezTo>
                    <a:pt x="633" y="412"/>
                    <a:pt x="557" y="420"/>
                    <a:pt x="504" y="420"/>
                  </a:cubicBezTo>
                  <a:lnTo>
                    <a:pt x="330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5867E2C-B73A-BC4E-AB5D-A0299FD68F8A}"/>
                </a:ext>
              </a:extLst>
            </p:cNvPr>
            <p:cNvSpPr/>
            <p:nvPr/>
          </p:nvSpPr>
          <p:spPr>
            <a:xfrm>
              <a:off x="4061520" y="687167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3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83413FCD-3C9E-3E41-9727-C514A85E4282}"/>
                </a:ext>
              </a:extLst>
            </p:cNvPr>
            <p:cNvSpPr/>
            <p:nvPr/>
          </p:nvSpPr>
          <p:spPr>
            <a:xfrm>
              <a:off x="421164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231B9B0-EA80-C642-AED3-5932293D1EE0}"/>
                </a:ext>
              </a:extLst>
            </p:cNvPr>
            <p:cNvSpPr/>
            <p:nvPr/>
          </p:nvSpPr>
          <p:spPr>
            <a:xfrm>
              <a:off x="440820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E622E94F-2011-334F-BA30-8D578C822A37}"/>
                </a:ext>
              </a:extLst>
            </p:cNvPr>
            <p:cNvSpPr/>
            <p:nvPr/>
          </p:nvSpPr>
          <p:spPr>
            <a:xfrm>
              <a:off x="4550400" y="7078320"/>
              <a:ext cx="22860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638">
                  <a:moveTo>
                    <a:pt x="339" y="339"/>
                  </a:moveTo>
                  <a:lnTo>
                    <a:pt x="605" y="339"/>
                  </a:lnTo>
                  <a:cubicBezTo>
                    <a:pt x="616" y="339"/>
                    <a:pt x="636" y="339"/>
                    <a:pt x="636" y="319"/>
                  </a:cubicBezTo>
                  <a:cubicBezTo>
                    <a:pt x="636" y="297"/>
                    <a:pt x="616" y="297"/>
                    <a:pt x="605" y="297"/>
                  </a:cubicBezTo>
                  <a:lnTo>
                    <a:pt x="339" y="297"/>
                  </a:lnTo>
                  <a:lnTo>
                    <a:pt x="339" y="31"/>
                  </a:lnTo>
                  <a:cubicBezTo>
                    <a:pt x="339" y="20"/>
                    <a:pt x="339" y="0"/>
                    <a:pt x="319" y="0"/>
                  </a:cubicBezTo>
                  <a:cubicBezTo>
                    <a:pt x="297" y="0"/>
                    <a:pt x="297" y="20"/>
                    <a:pt x="297" y="31"/>
                  </a:cubicBezTo>
                  <a:lnTo>
                    <a:pt x="297" y="297"/>
                  </a:lnTo>
                  <a:lnTo>
                    <a:pt x="31" y="297"/>
                  </a:lnTo>
                  <a:cubicBezTo>
                    <a:pt x="20" y="297"/>
                    <a:pt x="0" y="297"/>
                    <a:pt x="0" y="319"/>
                  </a:cubicBezTo>
                  <a:cubicBezTo>
                    <a:pt x="0" y="339"/>
                    <a:pt x="20" y="339"/>
                    <a:pt x="31" y="339"/>
                  </a:cubicBezTo>
                  <a:lnTo>
                    <a:pt x="297" y="339"/>
                  </a:lnTo>
                  <a:lnTo>
                    <a:pt x="297" y="605"/>
                  </a:lnTo>
                  <a:cubicBezTo>
                    <a:pt x="297" y="616"/>
                    <a:pt x="297" y="638"/>
                    <a:pt x="319" y="638"/>
                  </a:cubicBezTo>
                  <a:cubicBezTo>
                    <a:pt x="339" y="638"/>
                    <a:pt x="339" y="619"/>
                    <a:pt x="339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74DB714C-E7FA-9946-A7E8-5074B0BBAF7A}"/>
                </a:ext>
              </a:extLst>
            </p:cNvPr>
            <p:cNvSpPr/>
            <p:nvPr/>
          </p:nvSpPr>
          <p:spPr>
            <a:xfrm>
              <a:off x="4833720" y="706428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51556549-46A3-684C-8841-C5DDDFB3216C}"/>
                </a:ext>
              </a:extLst>
            </p:cNvPr>
            <p:cNvSpPr/>
            <p:nvPr/>
          </p:nvSpPr>
          <p:spPr>
            <a:xfrm>
              <a:off x="514800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8409FCF-B769-6149-B1A6-224CAC96346C}"/>
                </a:ext>
              </a:extLst>
            </p:cNvPr>
            <p:cNvSpPr/>
            <p:nvPr/>
          </p:nvSpPr>
          <p:spPr>
            <a:xfrm>
              <a:off x="561168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55138AD-B327-8D48-AFC1-711EBE63503D}"/>
                </a:ext>
              </a:extLst>
            </p:cNvPr>
            <p:cNvSpPr/>
            <p:nvPr/>
          </p:nvSpPr>
          <p:spPr>
            <a:xfrm>
              <a:off x="5810400" y="6847560"/>
              <a:ext cx="781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48">
                  <a:moveTo>
                    <a:pt x="210" y="76"/>
                  </a:moveTo>
                  <a:cubicBezTo>
                    <a:pt x="218" y="62"/>
                    <a:pt x="218" y="53"/>
                    <a:pt x="218" y="48"/>
                  </a:cubicBezTo>
                  <a:cubicBezTo>
                    <a:pt x="218" y="20"/>
                    <a:pt x="196" y="0"/>
                    <a:pt x="168" y="0"/>
                  </a:cubicBezTo>
                  <a:cubicBezTo>
                    <a:pt x="134" y="0"/>
                    <a:pt x="123" y="28"/>
                    <a:pt x="120" y="42"/>
                  </a:cubicBezTo>
                  <a:lnTo>
                    <a:pt x="6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8" y="448"/>
                    <a:pt x="34" y="448"/>
                  </a:cubicBezTo>
                  <a:cubicBezTo>
                    <a:pt x="39" y="448"/>
                    <a:pt x="42" y="448"/>
                    <a:pt x="4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601F226D-327B-2D4E-BCA1-4235DD47C242}"/>
                </a:ext>
              </a:extLst>
            </p:cNvPr>
            <p:cNvSpPr/>
            <p:nvPr/>
          </p:nvSpPr>
          <p:spPr>
            <a:xfrm>
              <a:off x="5972760" y="687167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09"/>
                    <a:pt x="0" y="1232"/>
                    <a:pt x="25" y="1232"/>
                  </a:cubicBezTo>
                  <a:cubicBezTo>
                    <a:pt x="53" y="1232"/>
                    <a:pt x="53" y="1209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6F8F5349-2BEC-4046-810F-B7A692FEFC9C}"/>
                </a:ext>
              </a:extLst>
            </p:cNvPr>
            <p:cNvSpPr/>
            <p:nvPr/>
          </p:nvSpPr>
          <p:spPr>
            <a:xfrm>
              <a:off x="606528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726288C2-9199-C24B-9FAB-A3ABFE8790FC}"/>
                </a:ext>
              </a:extLst>
            </p:cNvPr>
            <p:cNvSpPr/>
            <p:nvPr/>
          </p:nvSpPr>
          <p:spPr>
            <a:xfrm>
              <a:off x="626184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9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D8D238AE-7082-674D-9754-148AD41E6824}"/>
                </a:ext>
              </a:extLst>
            </p:cNvPr>
            <p:cNvSpPr/>
            <p:nvPr/>
          </p:nvSpPr>
          <p:spPr>
            <a:xfrm>
              <a:off x="655308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7008C26-E0CE-C942-90FA-0C1186E331C0}"/>
                </a:ext>
              </a:extLst>
            </p:cNvPr>
            <p:cNvSpPr/>
            <p:nvPr/>
          </p:nvSpPr>
          <p:spPr>
            <a:xfrm>
              <a:off x="7017840" y="7007759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7162602-EF4E-A647-9611-DA886067DD05}"/>
                </a:ext>
              </a:extLst>
            </p:cNvPr>
            <p:cNvSpPr/>
            <p:nvPr/>
          </p:nvSpPr>
          <p:spPr>
            <a:xfrm>
              <a:off x="7239600" y="715680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F5DFAD1-2086-BF47-96A7-17F32E02601F}"/>
                </a:ext>
              </a:extLst>
            </p:cNvPr>
            <p:cNvSpPr/>
            <p:nvPr/>
          </p:nvSpPr>
          <p:spPr>
            <a:xfrm>
              <a:off x="7414920" y="700775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3842570-0D35-8D48-864C-968447B636E9}"/>
                </a:ext>
              </a:extLst>
            </p:cNvPr>
            <p:cNvSpPr/>
            <p:nvPr/>
          </p:nvSpPr>
          <p:spPr>
            <a:xfrm>
              <a:off x="7643880" y="707652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60FB731-B3B5-9D4D-BFF8-E36650E4EAD0}"/>
                </a:ext>
              </a:extLst>
            </p:cNvPr>
            <p:cNvSpPr/>
            <p:nvPr/>
          </p:nvSpPr>
          <p:spPr>
            <a:xfrm>
              <a:off x="7934040" y="70412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B6AB4B1-12E3-6B44-BFBF-F68312CC4B23}"/>
                </a:ext>
              </a:extLst>
            </p:cNvPr>
            <p:cNvSpPr/>
            <p:nvPr/>
          </p:nvSpPr>
          <p:spPr>
            <a:xfrm>
              <a:off x="8393760" y="7007759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4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A67E13E9-6B8B-9745-A84C-B3139D5F160F}"/>
                </a:ext>
              </a:extLst>
            </p:cNvPr>
            <p:cNvSpPr/>
            <p:nvPr/>
          </p:nvSpPr>
          <p:spPr>
            <a:xfrm>
              <a:off x="8634599" y="687167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19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5" name="Group 124" descr="28§display§R(s,a)= \mathbb{E} [r_{t+1} | s_t=s, a_t=a]§svg§600§FALSE" title="TexMaths">
            <a:extLst>
              <a:ext uri="{FF2B5EF4-FFF2-40B4-BE49-F238E27FC236}">
                <a16:creationId xmlns:a16="http://schemas.microsoft.com/office/drawing/2014/main" id="{DFE61C05-5B8B-D742-8A21-CCA6149342A3}"/>
              </a:ext>
            </a:extLst>
          </p:cNvPr>
          <p:cNvGrpSpPr/>
          <p:nvPr/>
        </p:nvGrpSpPr>
        <p:grpSpPr>
          <a:xfrm>
            <a:off x="3661200" y="6298920"/>
            <a:ext cx="5939640" cy="443160"/>
            <a:chOff x="3661200" y="6298920"/>
            <a:chExt cx="5939640" cy="443160"/>
          </a:xfrm>
        </p:grpSpPr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307B8943-6375-1B42-8F5E-99F37B9CDA59}"/>
                </a:ext>
              </a:extLst>
            </p:cNvPr>
            <p:cNvSpPr/>
            <p:nvPr/>
          </p:nvSpPr>
          <p:spPr>
            <a:xfrm>
              <a:off x="3661200" y="6300000"/>
              <a:ext cx="593964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00" h="1229">
                  <a:moveTo>
                    <a:pt x="824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6500" y="0"/>
                  </a:lnTo>
                  <a:lnTo>
                    <a:pt x="16500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3F5E8486-198F-0141-84F5-7584AB8BAA32}"/>
                </a:ext>
              </a:extLst>
            </p:cNvPr>
            <p:cNvSpPr/>
            <p:nvPr/>
          </p:nvSpPr>
          <p:spPr>
            <a:xfrm>
              <a:off x="3679199" y="6328080"/>
              <a:ext cx="31716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71">
                  <a:moveTo>
                    <a:pt x="412" y="84"/>
                  </a:moveTo>
                  <a:cubicBezTo>
                    <a:pt x="420" y="56"/>
                    <a:pt x="423" y="42"/>
                    <a:pt x="448" y="39"/>
                  </a:cubicBezTo>
                  <a:cubicBezTo>
                    <a:pt x="459" y="39"/>
                    <a:pt x="498" y="39"/>
                    <a:pt x="521" y="39"/>
                  </a:cubicBezTo>
                  <a:cubicBezTo>
                    <a:pt x="610" y="39"/>
                    <a:pt x="748" y="39"/>
                    <a:pt x="748" y="160"/>
                  </a:cubicBezTo>
                  <a:cubicBezTo>
                    <a:pt x="748" y="202"/>
                    <a:pt x="728" y="288"/>
                    <a:pt x="678" y="336"/>
                  </a:cubicBezTo>
                  <a:cubicBezTo>
                    <a:pt x="647" y="367"/>
                    <a:pt x="582" y="406"/>
                    <a:pt x="470" y="406"/>
                  </a:cubicBezTo>
                  <a:lnTo>
                    <a:pt x="333" y="406"/>
                  </a:lnTo>
                  <a:close/>
                  <a:moveTo>
                    <a:pt x="591" y="423"/>
                  </a:moveTo>
                  <a:cubicBezTo>
                    <a:pt x="714" y="395"/>
                    <a:pt x="862" y="311"/>
                    <a:pt x="862" y="185"/>
                  </a:cubicBezTo>
                  <a:cubicBezTo>
                    <a:pt x="862" y="78"/>
                    <a:pt x="750" y="0"/>
                    <a:pt x="588" y="0"/>
                  </a:cubicBezTo>
                  <a:lnTo>
                    <a:pt x="238" y="0"/>
                  </a:lnTo>
                  <a:cubicBezTo>
                    <a:pt x="213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38" y="39"/>
                    <a:pt x="260" y="39"/>
                    <a:pt x="283" y="42"/>
                  </a:cubicBezTo>
                  <a:cubicBezTo>
                    <a:pt x="305" y="42"/>
                    <a:pt x="316" y="45"/>
                    <a:pt x="316" y="62"/>
                  </a:cubicBezTo>
                  <a:cubicBezTo>
                    <a:pt x="316" y="64"/>
                    <a:pt x="314" y="70"/>
                    <a:pt x="311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17" y="843"/>
                  </a:cubicBezTo>
                  <a:cubicBezTo>
                    <a:pt x="53" y="843"/>
                    <a:pt x="137" y="840"/>
                    <a:pt x="174" y="840"/>
                  </a:cubicBezTo>
                  <a:cubicBezTo>
                    <a:pt x="207" y="840"/>
                    <a:pt x="294" y="843"/>
                    <a:pt x="330" y="843"/>
                  </a:cubicBezTo>
                  <a:cubicBezTo>
                    <a:pt x="339" y="843"/>
                    <a:pt x="353" y="843"/>
                    <a:pt x="353" y="818"/>
                  </a:cubicBezTo>
                  <a:cubicBezTo>
                    <a:pt x="353" y="804"/>
                    <a:pt x="344" y="804"/>
                    <a:pt x="319" y="804"/>
                  </a:cubicBezTo>
                  <a:cubicBezTo>
                    <a:pt x="274" y="804"/>
                    <a:pt x="238" y="804"/>
                    <a:pt x="238" y="781"/>
                  </a:cubicBezTo>
                  <a:cubicBezTo>
                    <a:pt x="238" y="776"/>
                    <a:pt x="241" y="770"/>
                    <a:pt x="244" y="762"/>
                  </a:cubicBezTo>
                  <a:lnTo>
                    <a:pt x="325" y="434"/>
                  </a:lnTo>
                  <a:lnTo>
                    <a:pt x="470" y="434"/>
                  </a:lnTo>
                  <a:cubicBezTo>
                    <a:pt x="582" y="434"/>
                    <a:pt x="605" y="504"/>
                    <a:pt x="605" y="546"/>
                  </a:cubicBezTo>
                  <a:cubicBezTo>
                    <a:pt x="605" y="566"/>
                    <a:pt x="596" y="605"/>
                    <a:pt x="588" y="633"/>
                  </a:cubicBezTo>
                  <a:cubicBezTo>
                    <a:pt x="580" y="666"/>
                    <a:pt x="568" y="711"/>
                    <a:pt x="568" y="736"/>
                  </a:cubicBezTo>
                  <a:cubicBezTo>
                    <a:pt x="568" y="871"/>
                    <a:pt x="717" y="871"/>
                    <a:pt x="734" y="871"/>
                  </a:cubicBezTo>
                  <a:cubicBezTo>
                    <a:pt x="837" y="871"/>
                    <a:pt x="882" y="745"/>
                    <a:pt x="882" y="728"/>
                  </a:cubicBezTo>
                  <a:cubicBezTo>
                    <a:pt x="882" y="714"/>
                    <a:pt x="868" y="714"/>
                    <a:pt x="865" y="714"/>
                  </a:cubicBezTo>
                  <a:cubicBezTo>
                    <a:pt x="854" y="714"/>
                    <a:pt x="854" y="722"/>
                    <a:pt x="851" y="731"/>
                  </a:cubicBezTo>
                  <a:cubicBezTo>
                    <a:pt x="820" y="823"/>
                    <a:pt x="767" y="843"/>
                    <a:pt x="739" y="843"/>
                  </a:cubicBezTo>
                  <a:cubicBezTo>
                    <a:pt x="697" y="843"/>
                    <a:pt x="689" y="815"/>
                    <a:pt x="689" y="767"/>
                  </a:cubicBezTo>
                  <a:cubicBezTo>
                    <a:pt x="689" y="728"/>
                    <a:pt x="697" y="666"/>
                    <a:pt x="700" y="627"/>
                  </a:cubicBezTo>
                  <a:cubicBezTo>
                    <a:pt x="703" y="610"/>
                    <a:pt x="706" y="585"/>
                    <a:pt x="706" y="568"/>
                  </a:cubicBezTo>
                  <a:cubicBezTo>
                    <a:pt x="706" y="473"/>
                    <a:pt x="624" y="437"/>
                    <a:pt x="591" y="4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173D2A5B-0F91-C949-8011-9924B9467F54}"/>
                </a:ext>
              </a:extLst>
            </p:cNvPr>
            <p:cNvSpPr/>
            <p:nvPr/>
          </p:nvSpPr>
          <p:spPr>
            <a:xfrm>
              <a:off x="4043159" y="62989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16DCAA06-52A8-4945-8F9C-6E9C004360DA}"/>
                </a:ext>
              </a:extLst>
            </p:cNvPr>
            <p:cNvSpPr/>
            <p:nvPr/>
          </p:nvSpPr>
          <p:spPr>
            <a:xfrm>
              <a:off x="4194360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ADA85DF-0992-8D49-90C4-2A392BF7BCE2}"/>
                </a:ext>
              </a:extLst>
            </p:cNvPr>
            <p:cNvSpPr/>
            <p:nvPr/>
          </p:nvSpPr>
          <p:spPr>
            <a:xfrm>
              <a:off x="4416120" y="65840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32EC32D-6506-BA4A-B5E7-E87C51F2B29A}"/>
                </a:ext>
              </a:extLst>
            </p:cNvPr>
            <p:cNvSpPr/>
            <p:nvPr/>
          </p:nvSpPr>
          <p:spPr>
            <a:xfrm>
              <a:off x="459144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1EEFD221-7375-B345-83A1-BDB7745CD3B5}"/>
                </a:ext>
              </a:extLst>
            </p:cNvPr>
            <p:cNvSpPr/>
            <p:nvPr/>
          </p:nvSpPr>
          <p:spPr>
            <a:xfrm>
              <a:off x="4832640" y="62989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1C27746-8371-FA42-99CE-EDD45CF4D774}"/>
                </a:ext>
              </a:extLst>
            </p:cNvPr>
            <p:cNvSpPr/>
            <p:nvPr/>
          </p:nvSpPr>
          <p:spPr>
            <a:xfrm>
              <a:off x="5126759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339E58A-3771-3144-BBDB-CD6524CD6626}"/>
                </a:ext>
              </a:extLst>
            </p:cNvPr>
            <p:cNvSpPr/>
            <p:nvPr/>
          </p:nvSpPr>
          <p:spPr>
            <a:xfrm>
              <a:off x="5574240" y="6327000"/>
              <a:ext cx="277920" cy="304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3" h="846">
                  <a:moveTo>
                    <a:pt x="302" y="431"/>
                  </a:moveTo>
                  <a:cubicBezTo>
                    <a:pt x="333" y="431"/>
                    <a:pt x="392" y="431"/>
                    <a:pt x="437" y="456"/>
                  </a:cubicBezTo>
                  <a:cubicBezTo>
                    <a:pt x="496" y="496"/>
                    <a:pt x="501" y="563"/>
                    <a:pt x="501" y="568"/>
                  </a:cubicBezTo>
                  <a:cubicBezTo>
                    <a:pt x="501" y="585"/>
                    <a:pt x="501" y="602"/>
                    <a:pt x="524" y="602"/>
                  </a:cubicBezTo>
                  <a:cubicBezTo>
                    <a:pt x="543" y="602"/>
                    <a:pt x="543" y="585"/>
                    <a:pt x="543" y="563"/>
                  </a:cubicBezTo>
                  <a:lnTo>
                    <a:pt x="543" y="230"/>
                  </a:lnTo>
                  <a:cubicBezTo>
                    <a:pt x="543" y="207"/>
                    <a:pt x="543" y="188"/>
                    <a:pt x="524" y="188"/>
                  </a:cubicBezTo>
                  <a:cubicBezTo>
                    <a:pt x="501" y="188"/>
                    <a:pt x="501" y="207"/>
                    <a:pt x="501" y="218"/>
                  </a:cubicBezTo>
                  <a:cubicBezTo>
                    <a:pt x="493" y="375"/>
                    <a:pt x="367" y="386"/>
                    <a:pt x="302" y="386"/>
                  </a:cubicBezTo>
                  <a:lnTo>
                    <a:pt x="302" y="126"/>
                  </a:lnTo>
                  <a:cubicBezTo>
                    <a:pt x="302" y="42"/>
                    <a:pt x="325" y="42"/>
                    <a:pt x="356" y="42"/>
                  </a:cubicBezTo>
                  <a:lnTo>
                    <a:pt x="414" y="42"/>
                  </a:lnTo>
                  <a:cubicBezTo>
                    <a:pt x="582" y="42"/>
                    <a:pt x="664" y="129"/>
                    <a:pt x="672" y="213"/>
                  </a:cubicBezTo>
                  <a:cubicBezTo>
                    <a:pt x="672" y="224"/>
                    <a:pt x="675" y="241"/>
                    <a:pt x="694" y="241"/>
                  </a:cubicBezTo>
                  <a:cubicBezTo>
                    <a:pt x="714" y="241"/>
                    <a:pt x="714" y="221"/>
                    <a:pt x="714" y="202"/>
                  </a:cubicBezTo>
                  <a:lnTo>
                    <a:pt x="714" y="42"/>
                  </a:lnTo>
                  <a:cubicBezTo>
                    <a:pt x="714" y="3"/>
                    <a:pt x="711" y="0"/>
                    <a:pt x="675" y="0"/>
                  </a:cubicBezTo>
                  <a:lnTo>
                    <a:pt x="42" y="0"/>
                  </a:lnTo>
                  <a:cubicBezTo>
                    <a:pt x="20" y="0"/>
                    <a:pt x="0" y="0"/>
                    <a:pt x="0" y="22"/>
                  </a:cubicBezTo>
                  <a:cubicBezTo>
                    <a:pt x="0" y="42"/>
                    <a:pt x="22" y="42"/>
                    <a:pt x="34" y="42"/>
                  </a:cubicBezTo>
                  <a:cubicBezTo>
                    <a:pt x="104" y="42"/>
                    <a:pt x="109" y="53"/>
                    <a:pt x="109" y="115"/>
                  </a:cubicBezTo>
                  <a:lnTo>
                    <a:pt x="109" y="731"/>
                  </a:lnTo>
                  <a:cubicBezTo>
                    <a:pt x="109" y="790"/>
                    <a:pt x="104" y="804"/>
                    <a:pt x="39" y="804"/>
                  </a:cubicBezTo>
                  <a:cubicBezTo>
                    <a:pt x="20" y="804"/>
                    <a:pt x="0" y="804"/>
                    <a:pt x="0" y="823"/>
                  </a:cubicBezTo>
                  <a:cubicBezTo>
                    <a:pt x="0" y="846"/>
                    <a:pt x="20" y="846"/>
                    <a:pt x="42" y="846"/>
                  </a:cubicBezTo>
                  <a:lnTo>
                    <a:pt x="697" y="846"/>
                  </a:lnTo>
                  <a:cubicBezTo>
                    <a:pt x="720" y="846"/>
                    <a:pt x="731" y="846"/>
                    <a:pt x="736" y="829"/>
                  </a:cubicBezTo>
                  <a:cubicBezTo>
                    <a:pt x="736" y="826"/>
                    <a:pt x="773" y="622"/>
                    <a:pt x="773" y="616"/>
                  </a:cubicBezTo>
                  <a:cubicBezTo>
                    <a:pt x="773" y="602"/>
                    <a:pt x="762" y="594"/>
                    <a:pt x="750" y="594"/>
                  </a:cubicBezTo>
                  <a:cubicBezTo>
                    <a:pt x="734" y="594"/>
                    <a:pt x="728" y="608"/>
                    <a:pt x="728" y="610"/>
                  </a:cubicBezTo>
                  <a:cubicBezTo>
                    <a:pt x="720" y="641"/>
                    <a:pt x="708" y="694"/>
                    <a:pt x="619" y="748"/>
                  </a:cubicBezTo>
                  <a:cubicBezTo>
                    <a:pt x="554" y="784"/>
                    <a:pt x="490" y="804"/>
                    <a:pt x="423" y="804"/>
                  </a:cubicBezTo>
                  <a:lnTo>
                    <a:pt x="356" y="804"/>
                  </a:lnTo>
                  <a:cubicBezTo>
                    <a:pt x="325" y="804"/>
                    <a:pt x="302" y="804"/>
                    <a:pt x="302" y="720"/>
                  </a:cubicBezTo>
                  <a:close/>
                  <a:moveTo>
                    <a:pt x="672" y="42"/>
                  </a:moveTo>
                  <a:lnTo>
                    <a:pt x="672" y="104"/>
                  </a:lnTo>
                  <a:cubicBezTo>
                    <a:pt x="650" y="78"/>
                    <a:pt x="627" y="59"/>
                    <a:pt x="602" y="42"/>
                  </a:cubicBezTo>
                  <a:close/>
                  <a:moveTo>
                    <a:pt x="431" y="406"/>
                  </a:moveTo>
                  <a:cubicBezTo>
                    <a:pt x="451" y="395"/>
                    <a:pt x="479" y="378"/>
                    <a:pt x="501" y="353"/>
                  </a:cubicBezTo>
                  <a:lnTo>
                    <a:pt x="501" y="456"/>
                  </a:lnTo>
                  <a:cubicBezTo>
                    <a:pt x="470" y="423"/>
                    <a:pt x="431" y="406"/>
                    <a:pt x="431" y="406"/>
                  </a:cubicBezTo>
                  <a:close/>
                  <a:moveTo>
                    <a:pt x="151" y="112"/>
                  </a:moveTo>
                  <a:cubicBezTo>
                    <a:pt x="151" y="95"/>
                    <a:pt x="151" y="64"/>
                    <a:pt x="143" y="42"/>
                  </a:cubicBezTo>
                  <a:lnTo>
                    <a:pt x="272" y="42"/>
                  </a:lnTo>
                  <a:cubicBezTo>
                    <a:pt x="260" y="73"/>
                    <a:pt x="260" y="112"/>
                    <a:pt x="260" y="123"/>
                  </a:cubicBezTo>
                  <a:lnTo>
                    <a:pt x="260" y="722"/>
                  </a:lnTo>
                  <a:cubicBezTo>
                    <a:pt x="260" y="767"/>
                    <a:pt x="269" y="792"/>
                    <a:pt x="272" y="804"/>
                  </a:cubicBezTo>
                  <a:lnTo>
                    <a:pt x="143" y="804"/>
                  </a:lnTo>
                  <a:cubicBezTo>
                    <a:pt x="151" y="781"/>
                    <a:pt x="151" y="750"/>
                    <a:pt x="151" y="734"/>
                  </a:cubicBezTo>
                  <a:close/>
                  <a:moveTo>
                    <a:pt x="610" y="804"/>
                  </a:moveTo>
                  <a:lnTo>
                    <a:pt x="610" y="801"/>
                  </a:lnTo>
                  <a:cubicBezTo>
                    <a:pt x="650" y="781"/>
                    <a:pt x="683" y="756"/>
                    <a:pt x="708" y="734"/>
                  </a:cubicBezTo>
                  <a:cubicBezTo>
                    <a:pt x="708" y="739"/>
                    <a:pt x="700" y="792"/>
                    <a:pt x="697" y="8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7D4E00F-A61F-B947-A2AC-FD9CFD04C842}"/>
                </a:ext>
              </a:extLst>
            </p:cNvPr>
            <p:cNvSpPr/>
            <p:nvPr/>
          </p:nvSpPr>
          <p:spPr>
            <a:xfrm>
              <a:off x="5915160" y="6298920"/>
              <a:ext cx="612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1232">
                  <a:moveTo>
                    <a:pt x="171" y="1232"/>
                  </a:moveTo>
                  <a:lnTo>
                    <a:pt x="171" y="1184"/>
                  </a:lnTo>
                  <a:lnTo>
                    <a:pt x="50" y="1184"/>
                  </a:lnTo>
                  <a:lnTo>
                    <a:pt x="50" y="50"/>
                  </a:lnTo>
                  <a:lnTo>
                    <a:pt x="171" y="50"/>
                  </a:lnTo>
                  <a:lnTo>
                    <a:pt x="171" y="0"/>
                  </a:lnTo>
                  <a:lnTo>
                    <a:pt x="0" y="0"/>
                  </a:lnTo>
                  <a:lnTo>
                    <a:pt x="0" y="1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81759C5F-A17D-414A-A9C1-44E95346CCA4}"/>
                </a:ext>
              </a:extLst>
            </p:cNvPr>
            <p:cNvSpPr/>
            <p:nvPr/>
          </p:nvSpPr>
          <p:spPr>
            <a:xfrm>
              <a:off x="5997600" y="643500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3FA5372D-FA82-024F-A230-031D35F271F0}"/>
                </a:ext>
              </a:extLst>
            </p:cNvPr>
            <p:cNvSpPr/>
            <p:nvPr/>
          </p:nvSpPr>
          <p:spPr>
            <a:xfrm>
              <a:off x="619740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4FA72C6F-3479-D34D-B272-0D007DFA10ED}"/>
                </a:ext>
              </a:extLst>
            </p:cNvPr>
            <p:cNvSpPr/>
            <p:nvPr/>
          </p:nvSpPr>
          <p:spPr>
            <a:xfrm>
              <a:off x="6339240" y="6505560"/>
              <a:ext cx="22860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638">
                  <a:moveTo>
                    <a:pt x="339" y="339"/>
                  </a:moveTo>
                  <a:lnTo>
                    <a:pt x="605" y="339"/>
                  </a:lnTo>
                  <a:cubicBezTo>
                    <a:pt x="616" y="339"/>
                    <a:pt x="636" y="339"/>
                    <a:pt x="636" y="319"/>
                  </a:cubicBezTo>
                  <a:cubicBezTo>
                    <a:pt x="636" y="297"/>
                    <a:pt x="616" y="297"/>
                    <a:pt x="605" y="297"/>
                  </a:cubicBezTo>
                  <a:lnTo>
                    <a:pt x="339" y="297"/>
                  </a:lnTo>
                  <a:lnTo>
                    <a:pt x="339" y="31"/>
                  </a:lnTo>
                  <a:cubicBezTo>
                    <a:pt x="339" y="20"/>
                    <a:pt x="339" y="0"/>
                    <a:pt x="319" y="0"/>
                  </a:cubicBezTo>
                  <a:cubicBezTo>
                    <a:pt x="297" y="0"/>
                    <a:pt x="297" y="20"/>
                    <a:pt x="297" y="31"/>
                  </a:cubicBezTo>
                  <a:lnTo>
                    <a:pt x="297" y="297"/>
                  </a:lnTo>
                  <a:lnTo>
                    <a:pt x="31" y="297"/>
                  </a:lnTo>
                  <a:cubicBezTo>
                    <a:pt x="20" y="297"/>
                    <a:pt x="0" y="297"/>
                    <a:pt x="0" y="319"/>
                  </a:cubicBezTo>
                  <a:cubicBezTo>
                    <a:pt x="0" y="339"/>
                    <a:pt x="20" y="339"/>
                    <a:pt x="31" y="339"/>
                  </a:cubicBezTo>
                  <a:lnTo>
                    <a:pt x="297" y="339"/>
                  </a:lnTo>
                  <a:lnTo>
                    <a:pt x="297" y="605"/>
                  </a:lnTo>
                  <a:cubicBezTo>
                    <a:pt x="297" y="616"/>
                    <a:pt x="297" y="638"/>
                    <a:pt x="319" y="638"/>
                  </a:cubicBezTo>
                  <a:cubicBezTo>
                    <a:pt x="339" y="638"/>
                    <a:pt x="339" y="619"/>
                    <a:pt x="339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E41338A3-9A92-AA4E-85DA-74A2F9C00679}"/>
                </a:ext>
              </a:extLst>
            </p:cNvPr>
            <p:cNvSpPr/>
            <p:nvPr/>
          </p:nvSpPr>
          <p:spPr>
            <a:xfrm>
              <a:off x="6621480" y="649152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3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B65118DE-CCF5-1A4C-9963-6DF425D30E35}"/>
                </a:ext>
              </a:extLst>
            </p:cNvPr>
            <p:cNvSpPr/>
            <p:nvPr/>
          </p:nvSpPr>
          <p:spPr>
            <a:xfrm>
              <a:off x="6841440" y="6298920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92B743C-7D3E-B741-9F05-F236170AEACC}"/>
                </a:ext>
              </a:extLst>
            </p:cNvPr>
            <p:cNvSpPr/>
            <p:nvPr/>
          </p:nvSpPr>
          <p:spPr>
            <a:xfrm>
              <a:off x="6933960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6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B616CDA4-F1E6-B142-806C-2F53BE02EC4B}"/>
                </a:ext>
              </a:extLst>
            </p:cNvPr>
            <p:cNvSpPr/>
            <p:nvPr/>
          </p:nvSpPr>
          <p:spPr>
            <a:xfrm>
              <a:off x="713052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7CAC062-1A17-014B-B3C5-6C2649B4C9DC}"/>
                </a:ext>
              </a:extLst>
            </p:cNvPr>
            <p:cNvSpPr/>
            <p:nvPr/>
          </p:nvSpPr>
          <p:spPr>
            <a:xfrm>
              <a:off x="7421040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A604F0B-EB86-8741-A794-884DFDD8831F}"/>
                </a:ext>
              </a:extLst>
            </p:cNvPr>
            <p:cNvSpPr/>
            <p:nvPr/>
          </p:nvSpPr>
          <p:spPr>
            <a:xfrm>
              <a:off x="7885799" y="6435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2531BA0-1399-C548-ACFE-51A1E0040D33}"/>
                </a:ext>
              </a:extLst>
            </p:cNvPr>
            <p:cNvSpPr/>
            <p:nvPr/>
          </p:nvSpPr>
          <p:spPr>
            <a:xfrm>
              <a:off x="8107560" y="65840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F5BE414-0762-F949-A56E-C55A0C323070}"/>
                </a:ext>
              </a:extLst>
            </p:cNvPr>
            <p:cNvSpPr/>
            <p:nvPr/>
          </p:nvSpPr>
          <p:spPr>
            <a:xfrm>
              <a:off x="828360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8B6D0138-D28E-CD4E-9E90-616667340463}"/>
                </a:ext>
              </a:extLst>
            </p:cNvPr>
            <p:cNvSpPr/>
            <p:nvPr/>
          </p:nvSpPr>
          <p:spPr>
            <a:xfrm>
              <a:off x="8511480" y="650339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9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C611705B-F532-884B-A89D-1F3E06B72236}"/>
                </a:ext>
              </a:extLst>
            </p:cNvPr>
            <p:cNvSpPr/>
            <p:nvPr/>
          </p:nvSpPr>
          <p:spPr>
            <a:xfrm>
              <a:off x="8802720" y="64681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93D63D9C-864B-6B45-ACB2-21902194E477}"/>
                </a:ext>
              </a:extLst>
            </p:cNvPr>
            <p:cNvSpPr/>
            <p:nvPr/>
          </p:nvSpPr>
          <p:spPr>
            <a:xfrm>
              <a:off x="9261360" y="6435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BC669E57-5FA3-B84D-B417-474ADF785351}"/>
                </a:ext>
              </a:extLst>
            </p:cNvPr>
            <p:cNvSpPr/>
            <p:nvPr/>
          </p:nvSpPr>
          <p:spPr>
            <a:xfrm>
              <a:off x="9487440" y="6298920"/>
              <a:ext cx="6120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1232">
                  <a:moveTo>
                    <a:pt x="171" y="0"/>
                  </a:moveTo>
                  <a:lnTo>
                    <a:pt x="0" y="0"/>
                  </a:lnTo>
                  <a:lnTo>
                    <a:pt x="0" y="50"/>
                  </a:lnTo>
                  <a:lnTo>
                    <a:pt x="120" y="50"/>
                  </a:lnTo>
                  <a:lnTo>
                    <a:pt x="120" y="1184"/>
                  </a:lnTo>
                  <a:lnTo>
                    <a:pt x="0" y="1184"/>
                  </a:lnTo>
                  <a:lnTo>
                    <a:pt x="0" y="1232"/>
                  </a:lnTo>
                  <a:lnTo>
                    <a:pt x="171" y="12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51" name="Group 150" descr="28§display§\mathcal{M} = \langle S, A, R, P \rangle§svg§600§FALSE" title="TexMaths">
            <a:extLst>
              <a:ext uri="{FF2B5EF4-FFF2-40B4-BE49-F238E27FC236}">
                <a16:creationId xmlns:a16="http://schemas.microsoft.com/office/drawing/2014/main" id="{52DA9511-9FCB-1340-A15B-F06C5E6B7D58}"/>
              </a:ext>
            </a:extLst>
          </p:cNvPr>
          <p:cNvGrpSpPr/>
          <p:nvPr/>
        </p:nvGrpSpPr>
        <p:grpSpPr>
          <a:xfrm>
            <a:off x="3931920" y="3762720"/>
            <a:ext cx="3337200" cy="443160"/>
            <a:chOff x="3931920" y="3762720"/>
            <a:chExt cx="3337200" cy="443160"/>
          </a:xfrm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12AE589A-81DF-9F4A-899F-5E0FB5364843}"/>
                </a:ext>
              </a:extLst>
            </p:cNvPr>
            <p:cNvSpPr/>
            <p:nvPr/>
          </p:nvSpPr>
          <p:spPr>
            <a:xfrm>
              <a:off x="3931920" y="3763800"/>
              <a:ext cx="33372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71" h="1229">
                  <a:moveTo>
                    <a:pt x="4637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9271" y="0"/>
                  </a:lnTo>
                  <a:lnTo>
                    <a:pt x="9271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BBF84B0-9B2E-CF44-85FC-B12C232C0D94}"/>
                </a:ext>
              </a:extLst>
            </p:cNvPr>
            <p:cNvSpPr/>
            <p:nvPr/>
          </p:nvSpPr>
          <p:spPr>
            <a:xfrm>
              <a:off x="3944160" y="3782879"/>
              <a:ext cx="482400" cy="335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1" h="932">
                  <a:moveTo>
                    <a:pt x="442" y="179"/>
                  </a:moveTo>
                  <a:cubicBezTo>
                    <a:pt x="473" y="342"/>
                    <a:pt x="529" y="605"/>
                    <a:pt x="599" y="748"/>
                  </a:cubicBezTo>
                  <a:cubicBezTo>
                    <a:pt x="627" y="801"/>
                    <a:pt x="638" y="829"/>
                    <a:pt x="652" y="829"/>
                  </a:cubicBezTo>
                  <a:cubicBezTo>
                    <a:pt x="658" y="829"/>
                    <a:pt x="661" y="829"/>
                    <a:pt x="680" y="806"/>
                  </a:cubicBezTo>
                  <a:cubicBezTo>
                    <a:pt x="776" y="717"/>
                    <a:pt x="840" y="644"/>
                    <a:pt x="927" y="546"/>
                  </a:cubicBezTo>
                  <a:lnTo>
                    <a:pt x="1196" y="230"/>
                  </a:lnTo>
                  <a:cubicBezTo>
                    <a:pt x="1179" y="336"/>
                    <a:pt x="1134" y="613"/>
                    <a:pt x="1134" y="759"/>
                  </a:cubicBezTo>
                  <a:cubicBezTo>
                    <a:pt x="1134" y="790"/>
                    <a:pt x="1134" y="823"/>
                    <a:pt x="1140" y="857"/>
                  </a:cubicBezTo>
                  <a:cubicBezTo>
                    <a:pt x="1140" y="871"/>
                    <a:pt x="1145" y="904"/>
                    <a:pt x="1196" y="904"/>
                  </a:cubicBezTo>
                  <a:cubicBezTo>
                    <a:pt x="1249" y="904"/>
                    <a:pt x="1341" y="851"/>
                    <a:pt x="1341" y="826"/>
                  </a:cubicBezTo>
                  <a:cubicBezTo>
                    <a:pt x="1341" y="820"/>
                    <a:pt x="1336" y="818"/>
                    <a:pt x="1330" y="818"/>
                  </a:cubicBezTo>
                  <a:cubicBezTo>
                    <a:pt x="1316" y="818"/>
                    <a:pt x="1291" y="829"/>
                    <a:pt x="1277" y="837"/>
                  </a:cubicBezTo>
                  <a:cubicBezTo>
                    <a:pt x="1249" y="834"/>
                    <a:pt x="1246" y="815"/>
                    <a:pt x="1243" y="787"/>
                  </a:cubicBezTo>
                  <a:cubicBezTo>
                    <a:pt x="1238" y="748"/>
                    <a:pt x="1238" y="708"/>
                    <a:pt x="1238" y="706"/>
                  </a:cubicBezTo>
                  <a:cubicBezTo>
                    <a:pt x="1238" y="568"/>
                    <a:pt x="1294" y="193"/>
                    <a:pt x="1330" y="42"/>
                  </a:cubicBezTo>
                  <a:cubicBezTo>
                    <a:pt x="1330" y="31"/>
                    <a:pt x="1330" y="31"/>
                    <a:pt x="1330" y="20"/>
                  </a:cubicBezTo>
                  <a:cubicBezTo>
                    <a:pt x="1330" y="14"/>
                    <a:pt x="1330" y="0"/>
                    <a:pt x="1322" y="0"/>
                  </a:cubicBezTo>
                  <a:cubicBezTo>
                    <a:pt x="1316" y="0"/>
                    <a:pt x="1316" y="3"/>
                    <a:pt x="1291" y="31"/>
                  </a:cubicBezTo>
                  <a:cubicBezTo>
                    <a:pt x="1176" y="171"/>
                    <a:pt x="815" y="602"/>
                    <a:pt x="694" y="706"/>
                  </a:cubicBezTo>
                  <a:cubicBezTo>
                    <a:pt x="664" y="641"/>
                    <a:pt x="641" y="594"/>
                    <a:pt x="599" y="420"/>
                  </a:cubicBezTo>
                  <a:cubicBezTo>
                    <a:pt x="563" y="280"/>
                    <a:pt x="540" y="179"/>
                    <a:pt x="521" y="59"/>
                  </a:cubicBezTo>
                  <a:cubicBezTo>
                    <a:pt x="515" y="42"/>
                    <a:pt x="510" y="8"/>
                    <a:pt x="510" y="6"/>
                  </a:cubicBezTo>
                  <a:cubicBezTo>
                    <a:pt x="507" y="0"/>
                    <a:pt x="501" y="0"/>
                    <a:pt x="496" y="0"/>
                  </a:cubicBezTo>
                  <a:cubicBezTo>
                    <a:pt x="473" y="0"/>
                    <a:pt x="423" y="28"/>
                    <a:pt x="420" y="53"/>
                  </a:cubicBezTo>
                  <a:cubicBezTo>
                    <a:pt x="403" y="157"/>
                    <a:pt x="381" y="319"/>
                    <a:pt x="294" y="554"/>
                  </a:cubicBezTo>
                  <a:cubicBezTo>
                    <a:pt x="196" y="818"/>
                    <a:pt x="168" y="818"/>
                    <a:pt x="146" y="818"/>
                  </a:cubicBezTo>
                  <a:cubicBezTo>
                    <a:pt x="129" y="818"/>
                    <a:pt x="81" y="809"/>
                    <a:pt x="56" y="784"/>
                  </a:cubicBezTo>
                  <a:cubicBezTo>
                    <a:pt x="50" y="778"/>
                    <a:pt x="48" y="778"/>
                    <a:pt x="45" y="778"/>
                  </a:cubicBezTo>
                  <a:cubicBezTo>
                    <a:pt x="28" y="778"/>
                    <a:pt x="0" y="832"/>
                    <a:pt x="0" y="868"/>
                  </a:cubicBezTo>
                  <a:cubicBezTo>
                    <a:pt x="0" y="879"/>
                    <a:pt x="0" y="893"/>
                    <a:pt x="39" y="916"/>
                  </a:cubicBezTo>
                  <a:cubicBezTo>
                    <a:pt x="70" y="930"/>
                    <a:pt x="101" y="932"/>
                    <a:pt x="106" y="932"/>
                  </a:cubicBezTo>
                  <a:cubicBezTo>
                    <a:pt x="182" y="932"/>
                    <a:pt x="255" y="756"/>
                    <a:pt x="280" y="692"/>
                  </a:cubicBezTo>
                  <a:cubicBezTo>
                    <a:pt x="339" y="552"/>
                    <a:pt x="406" y="358"/>
                    <a:pt x="442" y="1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D6DB8E9A-B6D0-BF49-ADD1-66467856E4BA}"/>
                </a:ext>
              </a:extLst>
            </p:cNvPr>
            <p:cNvSpPr/>
            <p:nvPr/>
          </p:nvSpPr>
          <p:spPr>
            <a:xfrm>
              <a:off x="4609440" y="39319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A5EFC118-CC4A-7149-8C89-4B310867F118}"/>
                </a:ext>
              </a:extLst>
            </p:cNvPr>
            <p:cNvSpPr/>
            <p:nvPr/>
          </p:nvSpPr>
          <p:spPr>
            <a:xfrm>
              <a:off x="5099040" y="3762720"/>
              <a:ext cx="993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1232">
                  <a:moveTo>
                    <a:pt x="272" y="48"/>
                  </a:moveTo>
                  <a:cubicBezTo>
                    <a:pt x="277" y="34"/>
                    <a:pt x="277" y="31"/>
                    <a:pt x="277" y="25"/>
                  </a:cubicBezTo>
                  <a:cubicBezTo>
                    <a:pt x="277" y="11"/>
                    <a:pt x="266" y="0"/>
                    <a:pt x="252" y="0"/>
                  </a:cubicBezTo>
                  <a:cubicBezTo>
                    <a:pt x="241" y="0"/>
                    <a:pt x="232" y="6"/>
                    <a:pt x="224" y="28"/>
                  </a:cubicBezTo>
                  <a:lnTo>
                    <a:pt x="6" y="594"/>
                  </a:lnTo>
                  <a:cubicBezTo>
                    <a:pt x="3" y="602"/>
                    <a:pt x="0" y="610"/>
                    <a:pt x="0" y="616"/>
                  </a:cubicBezTo>
                  <a:cubicBezTo>
                    <a:pt x="0" y="619"/>
                    <a:pt x="0" y="622"/>
                    <a:pt x="6" y="638"/>
                  </a:cubicBezTo>
                  <a:lnTo>
                    <a:pt x="224" y="1204"/>
                  </a:lnTo>
                  <a:cubicBezTo>
                    <a:pt x="230" y="1218"/>
                    <a:pt x="235" y="1232"/>
                    <a:pt x="252" y="1232"/>
                  </a:cubicBezTo>
                  <a:cubicBezTo>
                    <a:pt x="266" y="1232"/>
                    <a:pt x="277" y="1221"/>
                    <a:pt x="277" y="1210"/>
                  </a:cubicBezTo>
                  <a:cubicBezTo>
                    <a:pt x="277" y="1204"/>
                    <a:pt x="277" y="1201"/>
                    <a:pt x="272" y="1187"/>
                  </a:cubicBezTo>
                  <a:lnTo>
                    <a:pt x="50" y="6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D498463-E36C-374F-8C49-C4E8D31274D4}"/>
                </a:ext>
              </a:extLst>
            </p:cNvPr>
            <p:cNvSpPr/>
            <p:nvPr/>
          </p:nvSpPr>
          <p:spPr>
            <a:xfrm>
              <a:off x="5245200" y="3782879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8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60"/>
                    <a:pt x="308" y="860"/>
                  </a:cubicBezTo>
                  <a:cubicBezTo>
                    <a:pt x="230" y="860"/>
                    <a:pt x="92" y="832"/>
                    <a:pt x="92" y="678"/>
                  </a:cubicBezTo>
                  <a:cubicBezTo>
                    <a:pt x="92" y="650"/>
                    <a:pt x="98" y="619"/>
                    <a:pt x="98" y="613"/>
                  </a:cubicBezTo>
                  <a:cubicBezTo>
                    <a:pt x="101" y="608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4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2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4"/>
                    <a:pt x="619" y="580"/>
                  </a:cubicBezTo>
                  <a:cubicBezTo>
                    <a:pt x="619" y="496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58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12213C2B-843A-F244-BBEC-5D895E89C879}"/>
                </a:ext>
              </a:extLst>
            </p:cNvPr>
            <p:cNvSpPr/>
            <p:nvPr/>
          </p:nvSpPr>
          <p:spPr>
            <a:xfrm>
              <a:off x="553176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B390306E-91A3-6843-8443-409D93288B13}"/>
                </a:ext>
              </a:extLst>
            </p:cNvPr>
            <p:cNvSpPr/>
            <p:nvPr/>
          </p:nvSpPr>
          <p:spPr>
            <a:xfrm>
              <a:off x="5706000" y="3777840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6"/>
                  </a:cubicBezTo>
                  <a:cubicBezTo>
                    <a:pt x="11" y="846"/>
                    <a:pt x="0" y="846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60"/>
                  </a:cubicBezTo>
                  <a:cubicBezTo>
                    <a:pt x="269" y="846"/>
                    <a:pt x="258" y="846"/>
                    <a:pt x="249" y="846"/>
                  </a:cubicBezTo>
                  <a:cubicBezTo>
                    <a:pt x="221" y="843"/>
                    <a:pt x="190" y="832"/>
                    <a:pt x="190" y="801"/>
                  </a:cubicBezTo>
                  <a:cubicBezTo>
                    <a:pt x="190" y="787"/>
                    <a:pt x="199" y="773"/>
                    <a:pt x="210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6" y="624"/>
                    <a:pt x="633" y="792"/>
                    <a:pt x="633" y="804"/>
                  </a:cubicBezTo>
                  <a:cubicBezTo>
                    <a:pt x="633" y="843"/>
                    <a:pt x="568" y="846"/>
                    <a:pt x="543" y="846"/>
                  </a:cubicBezTo>
                  <a:cubicBezTo>
                    <a:pt x="526" y="846"/>
                    <a:pt x="512" y="846"/>
                    <a:pt x="512" y="871"/>
                  </a:cubicBezTo>
                  <a:cubicBezTo>
                    <a:pt x="512" y="885"/>
                    <a:pt x="529" y="885"/>
                    <a:pt x="532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60"/>
                  </a:cubicBezTo>
                  <a:cubicBezTo>
                    <a:pt x="846" y="846"/>
                    <a:pt x="834" y="846"/>
                    <a:pt x="818" y="846"/>
                  </a:cubicBezTo>
                  <a:cubicBezTo>
                    <a:pt x="742" y="846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6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254E0A47-946D-DE4C-B70B-4C89A679C9C1}"/>
                </a:ext>
              </a:extLst>
            </p:cNvPr>
            <p:cNvSpPr/>
            <p:nvPr/>
          </p:nvSpPr>
          <p:spPr>
            <a:xfrm>
              <a:off x="605880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A2DCB400-75AD-3147-8E5F-64061A9BACB7}"/>
                </a:ext>
              </a:extLst>
            </p:cNvPr>
            <p:cNvSpPr/>
            <p:nvPr/>
          </p:nvSpPr>
          <p:spPr>
            <a:xfrm>
              <a:off x="6236280" y="3791880"/>
              <a:ext cx="31716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71">
                  <a:moveTo>
                    <a:pt x="412" y="84"/>
                  </a:moveTo>
                  <a:cubicBezTo>
                    <a:pt x="420" y="56"/>
                    <a:pt x="423" y="42"/>
                    <a:pt x="448" y="39"/>
                  </a:cubicBezTo>
                  <a:cubicBezTo>
                    <a:pt x="459" y="39"/>
                    <a:pt x="498" y="39"/>
                    <a:pt x="521" y="39"/>
                  </a:cubicBezTo>
                  <a:cubicBezTo>
                    <a:pt x="610" y="39"/>
                    <a:pt x="748" y="39"/>
                    <a:pt x="748" y="160"/>
                  </a:cubicBezTo>
                  <a:cubicBezTo>
                    <a:pt x="748" y="202"/>
                    <a:pt x="728" y="288"/>
                    <a:pt x="678" y="336"/>
                  </a:cubicBezTo>
                  <a:cubicBezTo>
                    <a:pt x="647" y="367"/>
                    <a:pt x="582" y="406"/>
                    <a:pt x="470" y="406"/>
                  </a:cubicBezTo>
                  <a:lnTo>
                    <a:pt x="333" y="406"/>
                  </a:lnTo>
                  <a:close/>
                  <a:moveTo>
                    <a:pt x="591" y="423"/>
                  </a:moveTo>
                  <a:cubicBezTo>
                    <a:pt x="714" y="395"/>
                    <a:pt x="862" y="311"/>
                    <a:pt x="862" y="185"/>
                  </a:cubicBezTo>
                  <a:cubicBezTo>
                    <a:pt x="862" y="78"/>
                    <a:pt x="750" y="0"/>
                    <a:pt x="588" y="0"/>
                  </a:cubicBezTo>
                  <a:lnTo>
                    <a:pt x="238" y="0"/>
                  </a:lnTo>
                  <a:cubicBezTo>
                    <a:pt x="213" y="0"/>
                    <a:pt x="202" y="0"/>
                    <a:pt x="202" y="25"/>
                  </a:cubicBezTo>
                  <a:cubicBezTo>
                    <a:pt x="202" y="39"/>
                    <a:pt x="213" y="39"/>
                    <a:pt x="235" y="39"/>
                  </a:cubicBezTo>
                  <a:cubicBezTo>
                    <a:pt x="238" y="39"/>
                    <a:pt x="260" y="39"/>
                    <a:pt x="283" y="42"/>
                  </a:cubicBezTo>
                  <a:cubicBezTo>
                    <a:pt x="305" y="42"/>
                    <a:pt x="316" y="45"/>
                    <a:pt x="316" y="62"/>
                  </a:cubicBezTo>
                  <a:cubicBezTo>
                    <a:pt x="316" y="64"/>
                    <a:pt x="314" y="70"/>
                    <a:pt x="311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1" y="804"/>
                    <a:pt x="0" y="804"/>
                    <a:pt x="0" y="829"/>
                  </a:cubicBezTo>
                  <a:cubicBezTo>
                    <a:pt x="0" y="843"/>
                    <a:pt x="14" y="843"/>
                    <a:pt x="17" y="843"/>
                  </a:cubicBezTo>
                  <a:cubicBezTo>
                    <a:pt x="50" y="843"/>
                    <a:pt x="137" y="840"/>
                    <a:pt x="174" y="840"/>
                  </a:cubicBezTo>
                  <a:cubicBezTo>
                    <a:pt x="207" y="840"/>
                    <a:pt x="294" y="843"/>
                    <a:pt x="330" y="843"/>
                  </a:cubicBezTo>
                  <a:cubicBezTo>
                    <a:pt x="339" y="843"/>
                    <a:pt x="353" y="843"/>
                    <a:pt x="353" y="818"/>
                  </a:cubicBezTo>
                  <a:cubicBezTo>
                    <a:pt x="353" y="804"/>
                    <a:pt x="342" y="804"/>
                    <a:pt x="319" y="804"/>
                  </a:cubicBezTo>
                  <a:cubicBezTo>
                    <a:pt x="274" y="804"/>
                    <a:pt x="238" y="804"/>
                    <a:pt x="238" y="781"/>
                  </a:cubicBezTo>
                  <a:cubicBezTo>
                    <a:pt x="238" y="776"/>
                    <a:pt x="241" y="770"/>
                    <a:pt x="244" y="762"/>
                  </a:cubicBezTo>
                  <a:lnTo>
                    <a:pt x="325" y="434"/>
                  </a:lnTo>
                  <a:lnTo>
                    <a:pt x="470" y="434"/>
                  </a:lnTo>
                  <a:cubicBezTo>
                    <a:pt x="582" y="434"/>
                    <a:pt x="605" y="504"/>
                    <a:pt x="605" y="546"/>
                  </a:cubicBezTo>
                  <a:cubicBezTo>
                    <a:pt x="605" y="566"/>
                    <a:pt x="596" y="605"/>
                    <a:pt x="588" y="633"/>
                  </a:cubicBezTo>
                  <a:cubicBezTo>
                    <a:pt x="580" y="666"/>
                    <a:pt x="568" y="711"/>
                    <a:pt x="568" y="736"/>
                  </a:cubicBezTo>
                  <a:cubicBezTo>
                    <a:pt x="568" y="871"/>
                    <a:pt x="717" y="871"/>
                    <a:pt x="734" y="871"/>
                  </a:cubicBezTo>
                  <a:cubicBezTo>
                    <a:pt x="837" y="871"/>
                    <a:pt x="882" y="745"/>
                    <a:pt x="882" y="728"/>
                  </a:cubicBezTo>
                  <a:cubicBezTo>
                    <a:pt x="882" y="714"/>
                    <a:pt x="868" y="714"/>
                    <a:pt x="865" y="714"/>
                  </a:cubicBezTo>
                  <a:cubicBezTo>
                    <a:pt x="854" y="714"/>
                    <a:pt x="854" y="722"/>
                    <a:pt x="851" y="731"/>
                  </a:cubicBezTo>
                  <a:cubicBezTo>
                    <a:pt x="820" y="823"/>
                    <a:pt x="767" y="843"/>
                    <a:pt x="739" y="843"/>
                  </a:cubicBezTo>
                  <a:cubicBezTo>
                    <a:pt x="697" y="843"/>
                    <a:pt x="689" y="815"/>
                    <a:pt x="689" y="767"/>
                  </a:cubicBezTo>
                  <a:cubicBezTo>
                    <a:pt x="689" y="728"/>
                    <a:pt x="697" y="666"/>
                    <a:pt x="700" y="627"/>
                  </a:cubicBezTo>
                  <a:cubicBezTo>
                    <a:pt x="703" y="610"/>
                    <a:pt x="706" y="585"/>
                    <a:pt x="706" y="568"/>
                  </a:cubicBezTo>
                  <a:cubicBezTo>
                    <a:pt x="706" y="473"/>
                    <a:pt x="624" y="437"/>
                    <a:pt x="591" y="4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02F75583-8B5E-D143-A7F2-C6309B97C05B}"/>
                </a:ext>
              </a:extLst>
            </p:cNvPr>
            <p:cNvSpPr/>
            <p:nvPr/>
          </p:nvSpPr>
          <p:spPr>
            <a:xfrm>
              <a:off x="6594120" y="4047839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62FCBF1C-0306-B84D-BC91-1FEEF47B9378}"/>
                </a:ext>
              </a:extLst>
            </p:cNvPr>
            <p:cNvSpPr/>
            <p:nvPr/>
          </p:nvSpPr>
          <p:spPr>
            <a:xfrm>
              <a:off x="6770520" y="3791880"/>
              <a:ext cx="3171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43">
                  <a:moveTo>
                    <a:pt x="325" y="454"/>
                  </a:moveTo>
                  <a:lnTo>
                    <a:pt x="535" y="454"/>
                  </a:lnTo>
                  <a:cubicBezTo>
                    <a:pt x="708" y="454"/>
                    <a:pt x="882" y="325"/>
                    <a:pt x="882" y="188"/>
                  </a:cubicBezTo>
                  <a:cubicBezTo>
                    <a:pt x="882" y="92"/>
                    <a:pt x="801" y="0"/>
                    <a:pt x="638" y="0"/>
                  </a:cubicBezTo>
                  <a:lnTo>
                    <a:pt x="238" y="0"/>
                  </a:lnTo>
                  <a:cubicBezTo>
                    <a:pt x="216" y="0"/>
                    <a:pt x="202" y="0"/>
                    <a:pt x="202" y="22"/>
                  </a:cubicBezTo>
                  <a:cubicBezTo>
                    <a:pt x="202" y="39"/>
                    <a:pt x="213" y="39"/>
                    <a:pt x="238" y="39"/>
                  </a:cubicBezTo>
                  <a:cubicBezTo>
                    <a:pt x="252" y="39"/>
                    <a:pt x="274" y="39"/>
                    <a:pt x="291" y="42"/>
                  </a:cubicBezTo>
                  <a:cubicBezTo>
                    <a:pt x="311" y="42"/>
                    <a:pt x="316" y="48"/>
                    <a:pt x="316" y="62"/>
                  </a:cubicBezTo>
                  <a:cubicBezTo>
                    <a:pt x="316" y="64"/>
                    <a:pt x="316" y="70"/>
                    <a:pt x="314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4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0" y="840"/>
                    <a:pt x="176" y="840"/>
                  </a:cubicBezTo>
                  <a:cubicBezTo>
                    <a:pt x="202" y="840"/>
                    <a:pt x="230" y="840"/>
                    <a:pt x="255" y="840"/>
                  </a:cubicBezTo>
                  <a:cubicBezTo>
                    <a:pt x="283" y="840"/>
                    <a:pt x="308" y="843"/>
                    <a:pt x="333" y="843"/>
                  </a:cubicBezTo>
                  <a:cubicBezTo>
                    <a:pt x="344" y="843"/>
                    <a:pt x="358" y="843"/>
                    <a:pt x="358" y="818"/>
                  </a:cubicBezTo>
                  <a:cubicBezTo>
                    <a:pt x="358" y="804"/>
                    <a:pt x="347" y="804"/>
                    <a:pt x="325" y="804"/>
                  </a:cubicBezTo>
                  <a:cubicBezTo>
                    <a:pt x="280" y="804"/>
                    <a:pt x="244" y="804"/>
                    <a:pt x="244" y="781"/>
                  </a:cubicBezTo>
                  <a:cubicBezTo>
                    <a:pt x="244" y="776"/>
                    <a:pt x="246" y="770"/>
                    <a:pt x="249" y="762"/>
                  </a:cubicBezTo>
                  <a:close/>
                  <a:moveTo>
                    <a:pt x="414" y="84"/>
                  </a:moveTo>
                  <a:cubicBezTo>
                    <a:pt x="426" y="42"/>
                    <a:pt x="426" y="39"/>
                    <a:pt x="479" y="39"/>
                  </a:cubicBezTo>
                  <a:lnTo>
                    <a:pt x="599" y="39"/>
                  </a:lnTo>
                  <a:cubicBezTo>
                    <a:pt x="700" y="39"/>
                    <a:pt x="767" y="73"/>
                    <a:pt x="767" y="157"/>
                  </a:cubicBezTo>
                  <a:cubicBezTo>
                    <a:pt x="767" y="204"/>
                    <a:pt x="742" y="311"/>
                    <a:pt x="694" y="356"/>
                  </a:cubicBezTo>
                  <a:cubicBezTo>
                    <a:pt x="633" y="412"/>
                    <a:pt x="557" y="420"/>
                    <a:pt x="504" y="420"/>
                  </a:cubicBezTo>
                  <a:lnTo>
                    <a:pt x="330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3D31310-9279-DF42-B91D-C91C490C9286}"/>
                </a:ext>
              </a:extLst>
            </p:cNvPr>
            <p:cNvSpPr/>
            <p:nvPr/>
          </p:nvSpPr>
          <p:spPr>
            <a:xfrm>
              <a:off x="7121160" y="3762720"/>
              <a:ext cx="993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1232">
                  <a:moveTo>
                    <a:pt x="272" y="638"/>
                  </a:moveTo>
                  <a:cubicBezTo>
                    <a:pt x="277" y="622"/>
                    <a:pt x="277" y="619"/>
                    <a:pt x="277" y="616"/>
                  </a:cubicBezTo>
                  <a:cubicBezTo>
                    <a:pt x="277" y="613"/>
                    <a:pt x="277" y="610"/>
                    <a:pt x="272" y="596"/>
                  </a:cubicBezTo>
                  <a:lnTo>
                    <a:pt x="53" y="28"/>
                  </a:lnTo>
                  <a:cubicBezTo>
                    <a:pt x="45" y="8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0" y="31"/>
                    <a:pt x="6" y="45"/>
                  </a:cubicBezTo>
                  <a:lnTo>
                    <a:pt x="227" y="616"/>
                  </a:lnTo>
                  <a:lnTo>
                    <a:pt x="6" y="1187"/>
                  </a:lnTo>
                  <a:cubicBezTo>
                    <a:pt x="0" y="1198"/>
                    <a:pt x="0" y="1201"/>
                    <a:pt x="0" y="1210"/>
                  </a:cubicBezTo>
                  <a:cubicBezTo>
                    <a:pt x="0" y="1221"/>
                    <a:pt x="11" y="1232"/>
                    <a:pt x="25" y="1232"/>
                  </a:cubicBezTo>
                  <a:cubicBezTo>
                    <a:pt x="42" y="1232"/>
                    <a:pt x="45" y="1221"/>
                    <a:pt x="50" y="12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4" name="Freeform 163">
            <a:extLst>
              <a:ext uri="{FF2B5EF4-FFF2-40B4-BE49-F238E27FC236}">
                <a16:creationId xmlns:a16="http://schemas.microsoft.com/office/drawing/2014/main" id="{3524B94E-92C6-D848-8372-68B1510820A9}"/>
              </a:ext>
            </a:extLst>
          </p:cNvPr>
          <p:cNvSpPr/>
          <p:nvPr/>
        </p:nvSpPr>
        <p:spPr>
          <a:xfrm>
            <a:off x="914400" y="2118167"/>
            <a:ext cx="8686800" cy="3035952"/>
          </a:xfrm>
          <a:custGeom>
            <a:avLst>
              <a:gd name="f0" fmla="val 7171"/>
              <a:gd name="f1" fmla="val 528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Why is it called a 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Markov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decision process?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Because we’re making the following assumption: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– this is called the “Markov” assumption</a:t>
            </a:r>
          </a:p>
        </p:txBody>
      </p:sp>
      <p:grpSp>
        <p:nvGrpSpPr>
          <p:cNvPr id="165" name="Group 164" descr="22§display§P(s_{t+1} | s_t,a_t) = &#10;P(s_{t+1} | s_t,a_t,\dots,s_1,a_1)§svg§600§FALSE" title="TexMaths">
            <a:extLst>
              <a:ext uri="{FF2B5EF4-FFF2-40B4-BE49-F238E27FC236}">
                <a16:creationId xmlns:a16="http://schemas.microsoft.com/office/drawing/2014/main" id="{E3AC0D5D-F4C0-5A4B-872B-0A124EE0CD0D}"/>
              </a:ext>
            </a:extLst>
          </p:cNvPr>
          <p:cNvGrpSpPr/>
          <p:nvPr/>
        </p:nvGrpSpPr>
        <p:grpSpPr>
          <a:xfrm>
            <a:off x="2073600" y="3727197"/>
            <a:ext cx="6086160" cy="348121"/>
            <a:chOff x="2067120" y="3217679"/>
            <a:chExt cx="6086160" cy="348121"/>
          </a:xfrm>
        </p:grpSpPr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906E1D5-F33F-5E45-A3BB-168230E0D320}"/>
                </a:ext>
              </a:extLst>
            </p:cNvPr>
            <p:cNvSpPr/>
            <p:nvPr/>
          </p:nvSpPr>
          <p:spPr>
            <a:xfrm>
              <a:off x="2067120" y="3218400"/>
              <a:ext cx="608616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907" h="966">
                  <a:moveTo>
                    <a:pt x="8455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6907" y="0"/>
                  </a:lnTo>
                  <a:lnTo>
                    <a:pt x="16907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0B5A91F0-3686-EF44-B73A-F8930243BC3C}"/>
                </a:ext>
              </a:extLst>
            </p:cNvPr>
            <p:cNvSpPr/>
            <p:nvPr/>
          </p:nvSpPr>
          <p:spPr>
            <a:xfrm>
              <a:off x="2081520" y="32407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3DBB3755-E37A-C745-89A7-C9763314961A}"/>
                </a:ext>
              </a:extLst>
            </p:cNvPr>
            <p:cNvSpPr/>
            <p:nvPr/>
          </p:nvSpPr>
          <p:spPr>
            <a:xfrm>
              <a:off x="2372760" y="32176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5DE140C-5599-2540-978C-A2090DEC80AD}"/>
                </a:ext>
              </a:extLst>
            </p:cNvPr>
            <p:cNvSpPr/>
            <p:nvPr/>
          </p:nvSpPr>
          <p:spPr>
            <a:xfrm>
              <a:off x="2490840" y="3324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1314C68A-3876-4349-92C2-F9571D669BA6}"/>
                </a:ext>
              </a:extLst>
            </p:cNvPr>
            <p:cNvSpPr/>
            <p:nvPr/>
          </p:nvSpPr>
          <p:spPr>
            <a:xfrm>
              <a:off x="2645280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B936CCC4-9E79-474C-863C-E86B6D3D7BE7}"/>
                </a:ext>
              </a:extLst>
            </p:cNvPr>
            <p:cNvSpPr/>
            <p:nvPr/>
          </p:nvSpPr>
          <p:spPr>
            <a:xfrm>
              <a:off x="2756880" y="33800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2E71D634-E91D-EF47-B626-0157D916D96D}"/>
                </a:ext>
              </a:extLst>
            </p:cNvPr>
            <p:cNvSpPr/>
            <p:nvPr/>
          </p:nvSpPr>
          <p:spPr>
            <a:xfrm>
              <a:off x="2979360" y="33688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DAAE079C-0E0B-924B-99B0-580916BA076F}"/>
                </a:ext>
              </a:extLst>
            </p:cNvPr>
            <p:cNvSpPr/>
            <p:nvPr/>
          </p:nvSpPr>
          <p:spPr>
            <a:xfrm>
              <a:off x="3151440" y="32176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2762070C-5DC5-0249-82FE-6106FAF161E9}"/>
                </a:ext>
              </a:extLst>
            </p:cNvPr>
            <p:cNvSpPr/>
            <p:nvPr/>
          </p:nvSpPr>
          <p:spPr>
            <a:xfrm>
              <a:off x="3224160" y="3324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EB9D8191-F0D4-9F43-B97F-8102C54960F2}"/>
                </a:ext>
              </a:extLst>
            </p:cNvPr>
            <p:cNvSpPr/>
            <p:nvPr/>
          </p:nvSpPr>
          <p:spPr>
            <a:xfrm>
              <a:off x="3379320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4A71F171-B29E-5B48-868E-F57CC0321758}"/>
                </a:ext>
              </a:extLst>
            </p:cNvPr>
            <p:cNvSpPr/>
            <p:nvPr/>
          </p:nvSpPr>
          <p:spPr>
            <a:xfrm>
              <a:off x="3521159" y="3441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5D7B9014-CDA7-014C-827F-A1FA6002E2B7}"/>
                </a:ext>
              </a:extLst>
            </p:cNvPr>
            <p:cNvSpPr/>
            <p:nvPr/>
          </p:nvSpPr>
          <p:spPr>
            <a:xfrm>
              <a:off x="3659760" y="33246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1FE03F6-1832-1543-B12A-E282CC2899D4}"/>
                </a:ext>
              </a:extLst>
            </p:cNvPr>
            <p:cNvSpPr/>
            <p:nvPr/>
          </p:nvSpPr>
          <p:spPr>
            <a:xfrm>
              <a:off x="3838680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FA84A99-570C-3046-BAD0-DBA7ABF3B539}"/>
                </a:ext>
              </a:extLst>
            </p:cNvPr>
            <p:cNvSpPr/>
            <p:nvPr/>
          </p:nvSpPr>
          <p:spPr>
            <a:xfrm>
              <a:off x="3971159" y="32176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06255E05-95EA-374F-8D64-535F8F36D574}"/>
                </a:ext>
              </a:extLst>
            </p:cNvPr>
            <p:cNvSpPr/>
            <p:nvPr/>
          </p:nvSpPr>
          <p:spPr>
            <a:xfrm>
              <a:off x="4202280" y="3350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9840CA02-5BB3-644B-B6E0-797DDADCAB6E}"/>
                </a:ext>
              </a:extLst>
            </p:cNvPr>
            <p:cNvSpPr/>
            <p:nvPr/>
          </p:nvSpPr>
          <p:spPr>
            <a:xfrm>
              <a:off x="4562640" y="32407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7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97BAC91F-EBE8-7549-8B97-6860043BE5B1}"/>
                </a:ext>
              </a:extLst>
            </p:cNvPr>
            <p:cNvSpPr/>
            <p:nvPr/>
          </p:nvSpPr>
          <p:spPr>
            <a:xfrm>
              <a:off x="4854240" y="32176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55D8396A-B5AD-2E49-9964-23B1F2EF8DF3}"/>
                </a:ext>
              </a:extLst>
            </p:cNvPr>
            <p:cNvSpPr/>
            <p:nvPr/>
          </p:nvSpPr>
          <p:spPr>
            <a:xfrm>
              <a:off x="4973040" y="3324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FE4DC7DA-B775-F24E-A6F5-8770801EA351}"/>
                </a:ext>
              </a:extLst>
            </p:cNvPr>
            <p:cNvSpPr/>
            <p:nvPr/>
          </p:nvSpPr>
          <p:spPr>
            <a:xfrm>
              <a:off x="5127479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F32ABA6C-C434-A84C-94E8-CB2D1D7133CB}"/>
                </a:ext>
              </a:extLst>
            </p:cNvPr>
            <p:cNvSpPr/>
            <p:nvPr/>
          </p:nvSpPr>
          <p:spPr>
            <a:xfrm>
              <a:off x="5239080" y="33800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566AA88F-747A-3D40-84AA-76A28B3412EB}"/>
                </a:ext>
              </a:extLst>
            </p:cNvPr>
            <p:cNvSpPr/>
            <p:nvPr/>
          </p:nvSpPr>
          <p:spPr>
            <a:xfrm>
              <a:off x="5461560" y="33688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28CF1679-6CF0-5346-8CB0-DB551792571E}"/>
                </a:ext>
              </a:extLst>
            </p:cNvPr>
            <p:cNvSpPr/>
            <p:nvPr/>
          </p:nvSpPr>
          <p:spPr>
            <a:xfrm>
              <a:off x="5633640" y="32176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CD4564F-C506-F645-8081-E08815C7F87D}"/>
                </a:ext>
              </a:extLst>
            </p:cNvPr>
            <p:cNvSpPr/>
            <p:nvPr/>
          </p:nvSpPr>
          <p:spPr>
            <a:xfrm>
              <a:off x="5706360" y="3324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F584DC48-1F18-7B42-9BF4-01CF7FD4E273}"/>
                </a:ext>
              </a:extLst>
            </p:cNvPr>
            <p:cNvSpPr/>
            <p:nvPr/>
          </p:nvSpPr>
          <p:spPr>
            <a:xfrm>
              <a:off x="5860799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98E6783E-8383-9344-91F8-13F95AA71544}"/>
                </a:ext>
              </a:extLst>
            </p:cNvPr>
            <p:cNvSpPr/>
            <p:nvPr/>
          </p:nvSpPr>
          <p:spPr>
            <a:xfrm>
              <a:off x="6003360" y="3441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C3998C94-AC0F-6B44-BD93-BD141DFA2B18}"/>
                </a:ext>
              </a:extLst>
            </p:cNvPr>
            <p:cNvSpPr/>
            <p:nvPr/>
          </p:nvSpPr>
          <p:spPr>
            <a:xfrm>
              <a:off x="6141960" y="33246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B449A05C-8944-DE4A-845E-98BE5ED21192}"/>
                </a:ext>
              </a:extLst>
            </p:cNvPr>
            <p:cNvSpPr/>
            <p:nvPr/>
          </p:nvSpPr>
          <p:spPr>
            <a:xfrm>
              <a:off x="6320880" y="3378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2C7568BD-B1FA-6A40-90DA-7AFA2FCFD0D1}"/>
                </a:ext>
              </a:extLst>
            </p:cNvPr>
            <p:cNvSpPr/>
            <p:nvPr/>
          </p:nvSpPr>
          <p:spPr>
            <a:xfrm>
              <a:off x="6463440" y="3441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3C6065CF-FE85-7C41-BA6A-1A107FAB2841}"/>
                </a:ext>
              </a:extLst>
            </p:cNvPr>
            <p:cNvSpPr/>
            <p:nvPr/>
          </p:nvSpPr>
          <p:spPr>
            <a:xfrm>
              <a:off x="6617880" y="344196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225E3880-A9B5-E747-B307-1A2901C859B7}"/>
                </a:ext>
              </a:extLst>
            </p:cNvPr>
            <p:cNvSpPr/>
            <p:nvPr/>
          </p:nvSpPr>
          <p:spPr>
            <a:xfrm>
              <a:off x="6771600" y="344196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541A78AC-973D-8040-ABD9-C481364184F0}"/>
                </a:ext>
              </a:extLst>
            </p:cNvPr>
            <p:cNvSpPr/>
            <p:nvPr/>
          </p:nvSpPr>
          <p:spPr>
            <a:xfrm>
              <a:off x="6926040" y="3441960"/>
              <a:ext cx="37800" cy="37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06">
                  <a:moveTo>
                    <a:pt x="106" y="53"/>
                  </a:moveTo>
                  <a:cubicBezTo>
                    <a:pt x="106" y="24"/>
                    <a:pt x="81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1"/>
                    <a:pt x="24" y="106"/>
                    <a:pt x="53" y="106"/>
                  </a:cubicBezTo>
                  <a:cubicBezTo>
                    <a:pt x="81" y="106"/>
                    <a:pt x="106" y="81"/>
                    <a:pt x="10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29EDF9ED-7797-F94E-9395-409CA96C73F3}"/>
                </a:ext>
              </a:extLst>
            </p:cNvPr>
            <p:cNvSpPr/>
            <p:nvPr/>
          </p:nvSpPr>
          <p:spPr>
            <a:xfrm>
              <a:off x="7081200" y="3441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3832ED32-14A9-4547-8A4B-4D1936ACD636}"/>
                </a:ext>
              </a:extLst>
            </p:cNvPr>
            <p:cNvSpPr/>
            <p:nvPr/>
          </p:nvSpPr>
          <p:spPr>
            <a:xfrm>
              <a:off x="7223760" y="33246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7F9968EE-8EBB-BD4E-A026-562BE32EA0CA}"/>
                </a:ext>
              </a:extLst>
            </p:cNvPr>
            <p:cNvSpPr/>
            <p:nvPr/>
          </p:nvSpPr>
          <p:spPr>
            <a:xfrm>
              <a:off x="7394760" y="33688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959C8D7E-092D-2B43-B324-0EB14DD3F406}"/>
                </a:ext>
              </a:extLst>
            </p:cNvPr>
            <p:cNvSpPr/>
            <p:nvPr/>
          </p:nvSpPr>
          <p:spPr>
            <a:xfrm>
              <a:off x="7554239" y="34419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A0C94D36-32CC-5344-BB75-A1973BD17EB3}"/>
                </a:ext>
              </a:extLst>
            </p:cNvPr>
            <p:cNvSpPr/>
            <p:nvPr/>
          </p:nvSpPr>
          <p:spPr>
            <a:xfrm>
              <a:off x="7692840" y="33246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101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557A87D9-E8AF-9243-95EA-9A1458CE5D59}"/>
                </a:ext>
              </a:extLst>
            </p:cNvPr>
            <p:cNvSpPr/>
            <p:nvPr/>
          </p:nvSpPr>
          <p:spPr>
            <a:xfrm>
              <a:off x="7888320" y="33688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E3369496-637F-4847-AF78-7AC33B303370}"/>
                </a:ext>
              </a:extLst>
            </p:cNvPr>
            <p:cNvSpPr/>
            <p:nvPr/>
          </p:nvSpPr>
          <p:spPr>
            <a:xfrm>
              <a:off x="8038080" y="32176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04" name="Title 203">
            <a:extLst>
              <a:ext uri="{FF2B5EF4-FFF2-40B4-BE49-F238E27FC236}">
                <a16:creationId xmlns:a16="http://schemas.microsoft.com/office/drawing/2014/main" id="{524AEC07-BA8A-AD44-9B4E-0FDAC31594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12858"/>
          </a:xfrm>
        </p:spPr>
        <p:txBody>
          <a:bodyPr/>
          <a:lstStyle/>
          <a:p>
            <a:r>
              <a:rPr lang="en-US" dirty="0"/>
              <a:t>Definition of an MDP</a:t>
            </a:r>
          </a:p>
        </p:txBody>
      </p:sp>
    </p:spTree>
    <p:extLst>
      <p:ext uri="{BB962C8B-B14F-4D97-AF65-F5344CB8AC3E}">
        <p14:creationId xmlns:p14="http://schemas.microsoft.com/office/powerpoint/2010/main" val="292530963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F7156B1-4D84-764E-8FEB-432C4F19B7F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9E890E99-7785-6E4D-A075-D256B13CF60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1AE7003A-7A46-584E-80DC-D9B2F58DA31A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E972F942-BD55-9548-A603-19ABB2BFE5BA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286000" y="1065960"/>
            <a:ext cx="6171840" cy="57006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470717C4-4EDD-D14C-AD3D-C82DDED6BC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EDF455-A136-B941-BAE5-CF073322AC0F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51FE96F-0573-DB47-9AD3-E90547644867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BC89E207-0FEC-CA4C-B556-16D12D53E6B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B0446859-470E-E54D-A236-1923748A643D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70C11EC7-FBB2-254C-A4D1-FA2EEBDDB9C1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18624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412271D0-7D39-154A-946C-3430D50D1B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6C721E-1F88-EA45-8AA7-DE81097A45A3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AA58AA3-46DE-A840-A6F9-F37DD029CE3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2496BDE8-579E-AE4E-A58C-78C7481103D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3D9544E2-5591-F84E-862C-EC68CFF73E95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ABF63533-B636-9342-83E5-E7FBEAD2B002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316240" y="1051920"/>
            <a:ext cx="6153840" cy="56844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29509E5C-564A-EA44-BDDB-D1141FFA4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95BA703-D1F3-F94C-84B9-172F78C747ED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BC1299D-3A11-1844-B411-40553E6B78F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E3C4AFD0-E0BE-A14F-99AA-FE8F1FB2798D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E728321-E095-8942-8995-63E25F4FCFE3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090F3B8B-9076-2A46-A3DD-1430E61A87BC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20200" y="1051921"/>
            <a:ext cx="6171840" cy="57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CC8A197E-7AFF-8C46-A888-6B6F2AE3F7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D960D4-2ACA-B34D-AB18-DD34D13B7C31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3F418E7-5132-5246-AB03-4CC4E6186E33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0B42B5F1-AB18-C745-ACC5-826CAF903F1E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460577D7-67E7-4749-8063-F877AC97F49F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6337604E-44F5-194D-9669-4E44C43FAA5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20200" y="1062719"/>
            <a:ext cx="6171840" cy="56822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F2669FF7-D7C7-4F40-9977-838AE29F7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1F3DFA-B318-D14F-B752-12D78D29C438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34C73F5-3ADC-9847-9BF0-B398DF6D90AD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1902A84E-BBC9-8F45-BC73-81997734CB7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4156A680-7096-EB42-B4EA-A2997020060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258F7B26-F61E-7C49-82BA-3CB75112857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2640" y="1051920"/>
            <a:ext cx="6179400" cy="57002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717D95AE-775D-244E-A3B3-C37BBC24B7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784FE2E-1E74-C545-B2E6-60F0B64F6704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B8839E-F4D0-494F-BC96-8BCB1E912B87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6931FEF3-B7D7-3A43-8FA5-399002B88F6B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3E122399-5E77-FC42-BFE4-39BD2F27C13F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1BE27ABB-9C19-FD47-9DA4-3BD265027C9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25960" y="1051920"/>
            <a:ext cx="619632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A1BBDB66-FE3B-CD40-8E19-B986927A38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D7587-EC9E-7142-8E47-C3F2A33E6BDF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8871A42-FBEA-9A47-8757-60F103C616F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AB0CC1FA-6B6B-9C45-AE92-60D05E8E3CA5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F057EDA4-E8B7-3A4C-BD93-EB3F6F6537A9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FA16D7BD-32AC-9F4F-8BFA-3904AE5428C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315520" y="1047239"/>
            <a:ext cx="6171840" cy="571932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itle 6">
            <a:extLst>
              <a:ext uri="{FF2B5EF4-FFF2-40B4-BE49-F238E27FC236}">
                <a16:creationId xmlns:a16="http://schemas.microsoft.com/office/drawing/2014/main" id="{2B0E2D5A-7267-8844-9758-BF27EE4845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83A3CB3-39FE-FD42-932C-BDE6E2F65226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879450D-334F-3849-8C64-9BBF0F91CAB2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23B374DB-30D5-EE41-A882-E352DA2B73E7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62D3B808-1A05-3444-ACB9-09068D1DF2A6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247784F1-6D20-A441-898B-5E66EEA6FA6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196320" cy="571464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itle 6">
            <a:extLst>
              <a:ext uri="{FF2B5EF4-FFF2-40B4-BE49-F238E27FC236}">
                <a16:creationId xmlns:a16="http://schemas.microsoft.com/office/drawing/2014/main" id="{8FCF0255-E29D-0441-9973-5793CAEDC2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C0D3FA-3A7B-5646-94E3-D5F9E724B10E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D7B8FC4-00BB-9743-B9E2-AA3232BF5A42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286000" y="1051920"/>
            <a:ext cx="620604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4C9EB94C-B495-3C4E-9CD8-7B74F3F71AA6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17652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90FC98B5-2C32-E040-B6E7-AE11CA5FBB17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315520" y="1051920"/>
            <a:ext cx="6206760" cy="5714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B1F7FCC1-F845-A243-856A-2ACEBD40A5D1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286000" y="1051921"/>
            <a:ext cx="6190200" cy="572724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5FE81A5E-3A31-7744-AC53-AD38309BEF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49436"/>
          </a:xfrm>
        </p:spPr>
        <p:txBody>
          <a:bodyPr>
            <a:normAutofit fontScale="90000"/>
          </a:bodyPr>
          <a:lstStyle/>
          <a:p>
            <a:r>
              <a:rPr lang="en-US" dirty="0"/>
              <a:t>Value Iteration Example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07B18D0-C841-C44C-9A49-8083AA8EF756}"/>
              </a:ext>
            </a:extLst>
          </p:cNvPr>
          <p:cNvSpPr/>
          <p:nvPr/>
        </p:nvSpPr>
        <p:spPr>
          <a:xfrm>
            <a:off x="438676" y="3052655"/>
            <a:ext cx="19690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Calibri" panose="020F0502020204030204" pitchFamily="34" charset="0"/>
              </a:rPr>
              <a:t>Noise = 0.2</a:t>
            </a:r>
          </a:p>
          <a:p>
            <a:r>
              <a:rPr lang="en-US" dirty="0">
                <a:latin typeface="Calibri" panose="020F0502020204030204" pitchFamily="34" charset="0"/>
              </a:rPr>
              <a:t>Discount = 0.9</a:t>
            </a:r>
          </a:p>
          <a:p>
            <a:r>
              <a:rPr lang="en-US" dirty="0">
                <a:latin typeface="Calibri" panose="020F0502020204030204" pitchFamily="34" charset="0"/>
              </a:rPr>
              <a:t>Living reward = 0</a:t>
            </a:r>
            <a:endParaRPr lang="en-US" dirty="0">
              <a:effectLst/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Oval 2">
            <a:extLst>
              <a:ext uri="{FF2B5EF4-FFF2-40B4-BE49-F238E27FC236}">
                <a16:creationId xmlns:a16="http://schemas.microsoft.com/office/drawing/2014/main" id="{0660D956-742E-4344-8E09-F953C15B7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779713"/>
            <a:ext cx="457200" cy="457200"/>
          </a:xfrm>
          <a:prstGeom prst="ellipse">
            <a:avLst/>
          </a:prstGeom>
          <a:noFill/>
          <a:ln w="18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1" name="Group 3">
            <a:extLst>
              <a:ext uri="{FF2B5EF4-FFF2-40B4-BE49-F238E27FC236}">
                <a16:creationId xmlns:a16="http://schemas.microsoft.com/office/drawing/2014/main" id="{9545F7BF-D73E-8741-811A-34A47629C176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2951163"/>
            <a:ext cx="215900" cy="146050"/>
            <a:chOff x="3888" y="1859"/>
            <a:chExt cx="136" cy="92"/>
          </a:xfrm>
        </p:grpSpPr>
        <p:sp>
          <p:nvSpPr>
            <p:cNvPr id="43012" name="Freeform 4">
              <a:extLst>
                <a:ext uri="{FF2B5EF4-FFF2-40B4-BE49-F238E27FC236}">
                  <a16:creationId xmlns:a16="http://schemas.microsoft.com/office/drawing/2014/main" id="{17405436-86A6-C644-957C-B89883FF4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859"/>
              <a:ext cx="136" cy="93"/>
            </a:xfrm>
            <a:custGeom>
              <a:avLst/>
              <a:gdLst>
                <a:gd name="T0" fmla="*/ 303 w 606"/>
                <a:gd name="T1" fmla="*/ 412 h 413"/>
                <a:gd name="T2" fmla="*/ 0 w 606"/>
                <a:gd name="T3" fmla="*/ 412 h 413"/>
                <a:gd name="T4" fmla="*/ 0 w 606"/>
                <a:gd name="T5" fmla="*/ 0 h 413"/>
                <a:gd name="T6" fmla="*/ 605 w 606"/>
                <a:gd name="T7" fmla="*/ 0 h 413"/>
                <a:gd name="T8" fmla="*/ 605 w 606"/>
                <a:gd name="T9" fmla="*/ 412 h 413"/>
                <a:gd name="T10" fmla="*/ 303 w 606"/>
                <a:gd name="T11" fmla="*/ 41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413">
                  <a:moveTo>
                    <a:pt x="303" y="412"/>
                  </a:moveTo>
                  <a:lnTo>
                    <a:pt x="0" y="412"/>
                  </a:lnTo>
                  <a:lnTo>
                    <a:pt x="0" y="0"/>
                  </a:lnTo>
                  <a:lnTo>
                    <a:pt x="605" y="0"/>
                  </a:lnTo>
                  <a:lnTo>
                    <a:pt x="605" y="412"/>
                  </a:lnTo>
                  <a:lnTo>
                    <a:pt x="303" y="4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3" name="Freeform 5">
              <a:extLst>
                <a:ext uri="{FF2B5EF4-FFF2-40B4-BE49-F238E27FC236}">
                  <a16:creationId xmlns:a16="http://schemas.microsoft.com/office/drawing/2014/main" id="{06B9ABF9-0BB5-844F-A33D-841294BC3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1859"/>
              <a:ext cx="92" cy="76"/>
            </a:xfrm>
            <a:custGeom>
              <a:avLst/>
              <a:gdLst>
                <a:gd name="T0" fmla="*/ 227 w 409"/>
                <a:gd name="T1" fmla="*/ 135 h 339"/>
                <a:gd name="T2" fmla="*/ 185 w 409"/>
                <a:gd name="T3" fmla="*/ 37 h 339"/>
                <a:gd name="T4" fmla="*/ 182 w 409"/>
                <a:gd name="T5" fmla="*/ 30 h 339"/>
                <a:gd name="T6" fmla="*/ 212 w 409"/>
                <a:gd name="T7" fmla="*/ 16 h 339"/>
                <a:gd name="T8" fmla="*/ 222 w 409"/>
                <a:gd name="T9" fmla="*/ 6 h 339"/>
                <a:gd name="T10" fmla="*/ 215 w 409"/>
                <a:gd name="T11" fmla="*/ 0 h 339"/>
                <a:gd name="T12" fmla="*/ 152 w 409"/>
                <a:gd name="T13" fmla="*/ 2 h 339"/>
                <a:gd name="T14" fmla="*/ 97 w 409"/>
                <a:gd name="T15" fmla="*/ 0 h 339"/>
                <a:gd name="T16" fmla="*/ 87 w 409"/>
                <a:gd name="T17" fmla="*/ 10 h 339"/>
                <a:gd name="T18" fmla="*/ 100 w 409"/>
                <a:gd name="T19" fmla="*/ 16 h 339"/>
                <a:gd name="T20" fmla="*/ 136 w 409"/>
                <a:gd name="T21" fmla="*/ 31 h 339"/>
                <a:gd name="T22" fmla="*/ 195 w 409"/>
                <a:gd name="T23" fmla="*/ 170 h 339"/>
                <a:gd name="T24" fmla="*/ 90 w 409"/>
                <a:gd name="T25" fmla="*/ 282 h 339"/>
                <a:gd name="T26" fmla="*/ 84 w 409"/>
                <a:gd name="T27" fmla="*/ 287 h 339"/>
                <a:gd name="T28" fmla="*/ 11 w 409"/>
                <a:gd name="T29" fmla="*/ 322 h 339"/>
                <a:gd name="T30" fmla="*/ 0 w 409"/>
                <a:gd name="T31" fmla="*/ 332 h 339"/>
                <a:gd name="T32" fmla="*/ 7 w 409"/>
                <a:gd name="T33" fmla="*/ 338 h 339"/>
                <a:gd name="T34" fmla="*/ 53 w 409"/>
                <a:gd name="T35" fmla="*/ 336 h 339"/>
                <a:gd name="T36" fmla="*/ 108 w 409"/>
                <a:gd name="T37" fmla="*/ 338 h 339"/>
                <a:gd name="T38" fmla="*/ 118 w 409"/>
                <a:gd name="T39" fmla="*/ 328 h 339"/>
                <a:gd name="T40" fmla="*/ 111 w 409"/>
                <a:gd name="T41" fmla="*/ 322 h 339"/>
                <a:gd name="T42" fmla="*/ 91 w 409"/>
                <a:gd name="T43" fmla="*/ 307 h 339"/>
                <a:gd name="T44" fmla="*/ 105 w 409"/>
                <a:gd name="T45" fmla="*/ 284 h 339"/>
                <a:gd name="T46" fmla="*/ 156 w 409"/>
                <a:gd name="T47" fmla="*/ 231 h 339"/>
                <a:gd name="T48" fmla="*/ 199 w 409"/>
                <a:gd name="T49" fmla="*/ 184 h 339"/>
                <a:gd name="T50" fmla="*/ 250 w 409"/>
                <a:gd name="T51" fmla="*/ 301 h 339"/>
                <a:gd name="T52" fmla="*/ 252 w 409"/>
                <a:gd name="T53" fmla="*/ 308 h 339"/>
                <a:gd name="T54" fmla="*/ 223 w 409"/>
                <a:gd name="T55" fmla="*/ 322 h 339"/>
                <a:gd name="T56" fmla="*/ 213 w 409"/>
                <a:gd name="T57" fmla="*/ 332 h 339"/>
                <a:gd name="T58" fmla="*/ 222 w 409"/>
                <a:gd name="T59" fmla="*/ 338 h 339"/>
                <a:gd name="T60" fmla="*/ 283 w 409"/>
                <a:gd name="T61" fmla="*/ 336 h 339"/>
                <a:gd name="T62" fmla="*/ 338 w 409"/>
                <a:gd name="T63" fmla="*/ 338 h 339"/>
                <a:gd name="T64" fmla="*/ 348 w 409"/>
                <a:gd name="T65" fmla="*/ 328 h 339"/>
                <a:gd name="T66" fmla="*/ 339 w 409"/>
                <a:gd name="T67" fmla="*/ 322 h 339"/>
                <a:gd name="T68" fmla="*/ 296 w 409"/>
                <a:gd name="T69" fmla="*/ 301 h 339"/>
                <a:gd name="T70" fmla="*/ 233 w 409"/>
                <a:gd name="T71" fmla="*/ 149 h 339"/>
                <a:gd name="T72" fmla="*/ 334 w 409"/>
                <a:gd name="T73" fmla="*/ 41 h 339"/>
                <a:gd name="T74" fmla="*/ 397 w 409"/>
                <a:gd name="T75" fmla="*/ 16 h 339"/>
                <a:gd name="T76" fmla="*/ 408 w 409"/>
                <a:gd name="T77" fmla="*/ 6 h 339"/>
                <a:gd name="T78" fmla="*/ 401 w 409"/>
                <a:gd name="T79" fmla="*/ 0 h 339"/>
                <a:gd name="T80" fmla="*/ 355 w 409"/>
                <a:gd name="T81" fmla="*/ 2 h 339"/>
                <a:gd name="T82" fmla="*/ 300 w 409"/>
                <a:gd name="T83" fmla="*/ 0 h 339"/>
                <a:gd name="T84" fmla="*/ 290 w 409"/>
                <a:gd name="T85" fmla="*/ 10 h 339"/>
                <a:gd name="T86" fmla="*/ 296 w 409"/>
                <a:gd name="T87" fmla="*/ 16 h 339"/>
                <a:gd name="T88" fmla="*/ 315 w 409"/>
                <a:gd name="T89" fmla="*/ 31 h 339"/>
                <a:gd name="T90" fmla="*/ 307 w 409"/>
                <a:gd name="T91" fmla="*/ 49 h 339"/>
                <a:gd name="T92" fmla="*/ 227 w 409"/>
                <a:gd name="T93" fmla="*/ 13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9" h="339">
                  <a:moveTo>
                    <a:pt x="227" y="135"/>
                  </a:moveTo>
                  <a:lnTo>
                    <a:pt x="185" y="37"/>
                  </a:lnTo>
                  <a:cubicBezTo>
                    <a:pt x="184" y="32"/>
                    <a:pt x="182" y="31"/>
                    <a:pt x="182" y="30"/>
                  </a:cubicBezTo>
                  <a:cubicBezTo>
                    <a:pt x="182" y="27"/>
                    <a:pt x="191" y="17"/>
                    <a:pt x="212" y="16"/>
                  </a:cubicBezTo>
                  <a:cubicBezTo>
                    <a:pt x="216" y="16"/>
                    <a:pt x="222" y="14"/>
                    <a:pt x="222" y="6"/>
                  </a:cubicBezTo>
                  <a:cubicBezTo>
                    <a:pt x="222" y="0"/>
                    <a:pt x="216" y="0"/>
                    <a:pt x="215" y="0"/>
                  </a:cubicBezTo>
                  <a:cubicBezTo>
                    <a:pt x="194" y="0"/>
                    <a:pt x="173" y="2"/>
                    <a:pt x="152" y="2"/>
                  </a:cubicBezTo>
                  <a:cubicBezTo>
                    <a:pt x="139" y="2"/>
                    <a:pt x="109" y="0"/>
                    <a:pt x="97" y="0"/>
                  </a:cubicBezTo>
                  <a:cubicBezTo>
                    <a:pt x="94" y="0"/>
                    <a:pt x="87" y="0"/>
                    <a:pt x="87" y="10"/>
                  </a:cubicBezTo>
                  <a:cubicBezTo>
                    <a:pt x="87" y="16"/>
                    <a:pt x="93" y="16"/>
                    <a:pt x="100" y="16"/>
                  </a:cubicBezTo>
                  <a:cubicBezTo>
                    <a:pt x="129" y="16"/>
                    <a:pt x="132" y="20"/>
                    <a:pt x="136" y="31"/>
                  </a:cubicBezTo>
                  <a:lnTo>
                    <a:pt x="195" y="170"/>
                  </a:lnTo>
                  <a:lnTo>
                    <a:pt x="90" y="282"/>
                  </a:lnTo>
                  <a:lnTo>
                    <a:pt x="84" y="287"/>
                  </a:lnTo>
                  <a:cubicBezTo>
                    <a:pt x="59" y="312"/>
                    <a:pt x="37" y="321"/>
                    <a:pt x="11" y="322"/>
                  </a:cubicBezTo>
                  <a:cubicBezTo>
                    <a:pt x="4" y="322"/>
                    <a:pt x="0" y="322"/>
                    <a:pt x="0" y="332"/>
                  </a:cubicBezTo>
                  <a:cubicBezTo>
                    <a:pt x="0" y="333"/>
                    <a:pt x="0" y="338"/>
                    <a:pt x="7" y="338"/>
                  </a:cubicBezTo>
                  <a:cubicBezTo>
                    <a:pt x="21" y="338"/>
                    <a:pt x="38" y="336"/>
                    <a:pt x="53" y="336"/>
                  </a:cubicBezTo>
                  <a:cubicBezTo>
                    <a:pt x="72" y="336"/>
                    <a:pt x="91" y="338"/>
                    <a:pt x="108" y="338"/>
                  </a:cubicBezTo>
                  <a:cubicBezTo>
                    <a:pt x="111" y="338"/>
                    <a:pt x="118" y="338"/>
                    <a:pt x="118" y="328"/>
                  </a:cubicBezTo>
                  <a:cubicBezTo>
                    <a:pt x="118" y="322"/>
                    <a:pt x="112" y="322"/>
                    <a:pt x="111" y="322"/>
                  </a:cubicBezTo>
                  <a:cubicBezTo>
                    <a:pt x="107" y="322"/>
                    <a:pt x="91" y="321"/>
                    <a:pt x="91" y="307"/>
                  </a:cubicBezTo>
                  <a:cubicBezTo>
                    <a:pt x="91" y="300"/>
                    <a:pt x="100" y="291"/>
                    <a:pt x="105" y="284"/>
                  </a:cubicBezTo>
                  <a:lnTo>
                    <a:pt x="156" y="231"/>
                  </a:lnTo>
                  <a:lnTo>
                    <a:pt x="199" y="184"/>
                  </a:lnTo>
                  <a:lnTo>
                    <a:pt x="250" y="301"/>
                  </a:lnTo>
                  <a:cubicBezTo>
                    <a:pt x="252" y="307"/>
                    <a:pt x="252" y="307"/>
                    <a:pt x="252" y="308"/>
                  </a:cubicBezTo>
                  <a:cubicBezTo>
                    <a:pt x="252" y="312"/>
                    <a:pt x="243" y="321"/>
                    <a:pt x="223" y="322"/>
                  </a:cubicBezTo>
                  <a:cubicBezTo>
                    <a:pt x="219" y="322"/>
                    <a:pt x="213" y="324"/>
                    <a:pt x="213" y="332"/>
                  </a:cubicBezTo>
                  <a:cubicBezTo>
                    <a:pt x="213" y="338"/>
                    <a:pt x="219" y="338"/>
                    <a:pt x="222" y="338"/>
                  </a:cubicBezTo>
                  <a:cubicBezTo>
                    <a:pt x="236" y="338"/>
                    <a:pt x="269" y="336"/>
                    <a:pt x="283" y="336"/>
                  </a:cubicBezTo>
                  <a:cubicBezTo>
                    <a:pt x="296" y="336"/>
                    <a:pt x="325" y="338"/>
                    <a:pt x="338" y="338"/>
                  </a:cubicBezTo>
                  <a:cubicBezTo>
                    <a:pt x="342" y="338"/>
                    <a:pt x="348" y="338"/>
                    <a:pt x="348" y="328"/>
                  </a:cubicBezTo>
                  <a:cubicBezTo>
                    <a:pt x="348" y="322"/>
                    <a:pt x="342" y="322"/>
                    <a:pt x="339" y="322"/>
                  </a:cubicBezTo>
                  <a:cubicBezTo>
                    <a:pt x="306" y="322"/>
                    <a:pt x="304" y="321"/>
                    <a:pt x="296" y="301"/>
                  </a:cubicBezTo>
                  <a:cubicBezTo>
                    <a:pt x="276" y="255"/>
                    <a:pt x="244" y="178"/>
                    <a:pt x="233" y="149"/>
                  </a:cubicBezTo>
                  <a:cubicBezTo>
                    <a:pt x="266" y="114"/>
                    <a:pt x="318" y="55"/>
                    <a:pt x="334" y="41"/>
                  </a:cubicBezTo>
                  <a:cubicBezTo>
                    <a:pt x="348" y="28"/>
                    <a:pt x="367" y="17"/>
                    <a:pt x="397" y="16"/>
                  </a:cubicBezTo>
                  <a:cubicBezTo>
                    <a:pt x="402" y="16"/>
                    <a:pt x="408" y="16"/>
                    <a:pt x="408" y="6"/>
                  </a:cubicBezTo>
                  <a:cubicBezTo>
                    <a:pt x="408" y="6"/>
                    <a:pt x="408" y="0"/>
                    <a:pt x="401" y="0"/>
                  </a:cubicBezTo>
                  <a:cubicBezTo>
                    <a:pt x="385" y="0"/>
                    <a:pt x="370" y="2"/>
                    <a:pt x="355" y="2"/>
                  </a:cubicBezTo>
                  <a:cubicBezTo>
                    <a:pt x="336" y="2"/>
                    <a:pt x="317" y="0"/>
                    <a:pt x="300" y="0"/>
                  </a:cubicBezTo>
                  <a:cubicBezTo>
                    <a:pt x="297" y="0"/>
                    <a:pt x="290" y="0"/>
                    <a:pt x="290" y="10"/>
                  </a:cubicBezTo>
                  <a:cubicBezTo>
                    <a:pt x="290" y="14"/>
                    <a:pt x="293" y="16"/>
                    <a:pt x="296" y="16"/>
                  </a:cubicBezTo>
                  <a:cubicBezTo>
                    <a:pt x="300" y="16"/>
                    <a:pt x="315" y="17"/>
                    <a:pt x="315" y="31"/>
                  </a:cubicBezTo>
                  <a:cubicBezTo>
                    <a:pt x="315" y="38"/>
                    <a:pt x="310" y="44"/>
                    <a:pt x="307" y="49"/>
                  </a:cubicBezTo>
                  <a:lnTo>
                    <a:pt x="227" y="1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4" name="Freeform 6">
              <a:extLst>
                <a:ext uri="{FF2B5EF4-FFF2-40B4-BE49-F238E27FC236}">
                  <a16:creationId xmlns:a16="http://schemas.microsoft.com/office/drawing/2014/main" id="{0272AAB8-E57D-1243-8549-7DE0B7847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1901"/>
              <a:ext cx="28" cy="51"/>
            </a:xfrm>
            <a:custGeom>
              <a:avLst/>
              <a:gdLst>
                <a:gd name="T0" fmla="*/ 79 w 129"/>
                <a:gd name="T1" fmla="*/ 10 h 231"/>
                <a:gd name="T2" fmla="*/ 69 w 129"/>
                <a:gd name="T3" fmla="*/ 0 h 231"/>
                <a:gd name="T4" fmla="*/ 0 w 129"/>
                <a:gd name="T5" fmla="*/ 23 h 231"/>
                <a:gd name="T6" fmla="*/ 0 w 129"/>
                <a:gd name="T7" fmla="*/ 35 h 231"/>
                <a:gd name="T8" fmla="*/ 51 w 129"/>
                <a:gd name="T9" fmla="*/ 25 h 231"/>
                <a:gd name="T10" fmla="*/ 51 w 129"/>
                <a:gd name="T11" fmla="*/ 202 h 231"/>
                <a:gd name="T12" fmla="*/ 16 w 129"/>
                <a:gd name="T13" fmla="*/ 217 h 231"/>
                <a:gd name="T14" fmla="*/ 3 w 129"/>
                <a:gd name="T15" fmla="*/ 217 h 231"/>
                <a:gd name="T16" fmla="*/ 3 w 129"/>
                <a:gd name="T17" fmla="*/ 230 h 231"/>
                <a:gd name="T18" fmla="*/ 65 w 129"/>
                <a:gd name="T19" fmla="*/ 228 h 231"/>
                <a:gd name="T20" fmla="*/ 128 w 129"/>
                <a:gd name="T21" fmla="*/ 230 h 231"/>
                <a:gd name="T22" fmla="*/ 128 w 129"/>
                <a:gd name="T23" fmla="*/ 217 h 231"/>
                <a:gd name="T24" fmla="*/ 114 w 129"/>
                <a:gd name="T25" fmla="*/ 217 h 231"/>
                <a:gd name="T26" fmla="*/ 79 w 129"/>
                <a:gd name="T27" fmla="*/ 202 h 231"/>
                <a:gd name="T28" fmla="*/ 79 w 129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231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3"/>
                    <a:pt x="14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1" y="35"/>
                    <a:pt x="51" y="25"/>
                  </a:cubicBezTo>
                  <a:lnTo>
                    <a:pt x="51" y="202"/>
                  </a:lnTo>
                  <a:cubicBezTo>
                    <a:pt x="51" y="213"/>
                    <a:pt x="51" y="217"/>
                    <a:pt x="16" y="217"/>
                  </a:cubicBezTo>
                  <a:lnTo>
                    <a:pt x="3" y="217"/>
                  </a:lnTo>
                  <a:lnTo>
                    <a:pt x="3" y="230"/>
                  </a:lnTo>
                  <a:cubicBezTo>
                    <a:pt x="9" y="230"/>
                    <a:pt x="52" y="228"/>
                    <a:pt x="65" y="228"/>
                  </a:cubicBezTo>
                  <a:cubicBezTo>
                    <a:pt x="76" y="228"/>
                    <a:pt x="119" y="230"/>
                    <a:pt x="128" y="230"/>
                  </a:cubicBezTo>
                  <a:lnTo>
                    <a:pt x="128" y="217"/>
                  </a:lnTo>
                  <a:lnTo>
                    <a:pt x="114" y="217"/>
                  </a:lnTo>
                  <a:cubicBezTo>
                    <a:pt x="79" y="217"/>
                    <a:pt x="79" y="213"/>
                    <a:pt x="79" y="202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15" name="Oval 7">
            <a:extLst>
              <a:ext uri="{FF2B5EF4-FFF2-40B4-BE49-F238E27FC236}">
                <a16:creationId xmlns:a16="http://schemas.microsoft.com/office/drawing/2014/main" id="{9A9667DB-4926-B646-A27A-8B497419A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2779713"/>
            <a:ext cx="457200" cy="457200"/>
          </a:xfrm>
          <a:prstGeom prst="ellipse">
            <a:avLst/>
          </a:prstGeom>
          <a:noFill/>
          <a:ln w="18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6" name="Group 8">
            <a:extLst>
              <a:ext uri="{FF2B5EF4-FFF2-40B4-BE49-F238E27FC236}">
                <a16:creationId xmlns:a16="http://schemas.microsoft.com/office/drawing/2014/main" id="{8B96C245-632D-4149-991D-C2E0DF0EB9AF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951163"/>
            <a:ext cx="215900" cy="146050"/>
            <a:chOff x="4464" y="1859"/>
            <a:chExt cx="136" cy="92"/>
          </a:xfrm>
        </p:grpSpPr>
        <p:sp>
          <p:nvSpPr>
            <p:cNvPr id="43017" name="Freeform 9">
              <a:extLst>
                <a:ext uri="{FF2B5EF4-FFF2-40B4-BE49-F238E27FC236}">
                  <a16:creationId xmlns:a16="http://schemas.microsoft.com/office/drawing/2014/main" id="{7B7B0658-6B06-084F-98E5-0E66EE45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1859"/>
              <a:ext cx="136" cy="93"/>
            </a:xfrm>
            <a:custGeom>
              <a:avLst/>
              <a:gdLst>
                <a:gd name="T0" fmla="*/ 303 w 606"/>
                <a:gd name="T1" fmla="*/ 412 h 413"/>
                <a:gd name="T2" fmla="*/ 0 w 606"/>
                <a:gd name="T3" fmla="*/ 412 h 413"/>
                <a:gd name="T4" fmla="*/ 0 w 606"/>
                <a:gd name="T5" fmla="*/ 0 h 413"/>
                <a:gd name="T6" fmla="*/ 605 w 606"/>
                <a:gd name="T7" fmla="*/ 0 h 413"/>
                <a:gd name="T8" fmla="*/ 605 w 606"/>
                <a:gd name="T9" fmla="*/ 412 h 413"/>
                <a:gd name="T10" fmla="*/ 303 w 606"/>
                <a:gd name="T11" fmla="*/ 41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413">
                  <a:moveTo>
                    <a:pt x="303" y="412"/>
                  </a:moveTo>
                  <a:lnTo>
                    <a:pt x="0" y="412"/>
                  </a:lnTo>
                  <a:lnTo>
                    <a:pt x="0" y="0"/>
                  </a:lnTo>
                  <a:lnTo>
                    <a:pt x="605" y="0"/>
                  </a:lnTo>
                  <a:lnTo>
                    <a:pt x="605" y="412"/>
                  </a:lnTo>
                  <a:lnTo>
                    <a:pt x="303" y="4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8" name="Freeform 10">
              <a:extLst>
                <a:ext uri="{FF2B5EF4-FFF2-40B4-BE49-F238E27FC236}">
                  <a16:creationId xmlns:a16="http://schemas.microsoft.com/office/drawing/2014/main" id="{E6930139-36A4-384B-B353-3BBEEBCE1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1859"/>
              <a:ext cx="92" cy="76"/>
            </a:xfrm>
            <a:custGeom>
              <a:avLst/>
              <a:gdLst>
                <a:gd name="T0" fmla="*/ 227 w 409"/>
                <a:gd name="T1" fmla="*/ 135 h 339"/>
                <a:gd name="T2" fmla="*/ 185 w 409"/>
                <a:gd name="T3" fmla="*/ 37 h 339"/>
                <a:gd name="T4" fmla="*/ 182 w 409"/>
                <a:gd name="T5" fmla="*/ 30 h 339"/>
                <a:gd name="T6" fmla="*/ 212 w 409"/>
                <a:gd name="T7" fmla="*/ 16 h 339"/>
                <a:gd name="T8" fmla="*/ 222 w 409"/>
                <a:gd name="T9" fmla="*/ 6 h 339"/>
                <a:gd name="T10" fmla="*/ 215 w 409"/>
                <a:gd name="T11" fmla="*/ 0 h 339"/>
                <a:gd name="T12" fmla="*/ 152 w 409"/>
                <a:gd name="T13" fmla="*/ 2 h 339"/>
                <a:gd name="T14" fmla="*/ 97 w 409"/>
                <a:gd name="T15" fmla="*/ 0 h 339"/>
                <a:gd name="T16" fmla="*/ 87 w 409"/>
                <a:gd name="T17" fmla="*/ 10 h 339"/>
                <a:gd name="T18" fmla="*/ 100 w 409"/>
                <a:gd name="T19" fmla="*/ 16 h 339"/>
                <a:gd name="T20" fmla="*/ 136 w 409"/>
                <a:gd name="T21" fmla="*/ 31 h 339"/>
                <a:gd name="T22" fmla="*/ 195 w 409"/>
                <a:gd name="T23" fmla="*/ 170 h 339"/>
                <a:gd name="T24" fmla="*/ 90 w 409"/>
                <a:gd name="T25" fmla="*/ 282 h 339"/>
                <a:gd name="T26" fmla="*/ 84 w 409"/>
                <a:gd name="T27" fmla="*/ 287 h 339"/>
                <a:gd name="T28" fmla="*/ 11 w 409"/>
                <a:gd name="T29" fmla="*/ 322 h 339"/>
                <a:gd name="T30" fmla="*/ 0 w 409"/>
                <a:gd name="T31" fmla="*/ 332 h 339"/>
                <a:gd name="T32" fmla="*/ 7 w 409"/>
                <a:gd name="T33" fmla="*/ 338 h 339"/>
                <a:gd name="T34" fmla="*/ 53 w 409"/>
                <a:gd name="T35" fmla="*/ 336 h 339"/>
                <a:gd name="T36" fmla="*/ 108 w 409"/>
                <a:gd name="T37" fmla="*/ 338 h 339"/>
                <a:gd name="T38" fmla="*/ 118 w 409"/>
                <a:gd name="T39" fmla="*/ 328 h 339"/>
                <a:gd name="T40" fmla="*/ 111 w 409"/>
                <a:gd name="T41" fmla="*/ 322 h 339"/>
                <a:gd name="T42" fmla="*/ 91 w 409"/>
                <a:gd name="T43" fmla="*/ 307 h 339"/>
                <a:gd name="T44" fmla="*/ 105 w 409"/>
                <a:gd name="T45" fmla="*/ 284 h 339"/>
                <a:gd name="T46" fmla="*/ 156 w 409"/>
                <a:gd name="T47" fmla="*/ 231 h 339"/>
                <a:gd name="T48" fmla="*/ 199 w 409"/>
                <a:gd name="T49" fmla="*/ 184 h 339"/>
                <a:gd name="T50" fmla="*/ 250 w 409"/>
                <a:gd name="T51" fmla="*/ 301 h 339"/>
                <a:gd name="T52" fmla="*/ 252 w 409"/>
                <a:gd name="T53" fmla="*/ 308 h 339"/>
                <a:gd name="T54" fmla="*/ 223 w 409"/>
                <a:gd name="T55" fmla="*/ 322 h 339"/>
                <a:gd name="T56" fmla="*/ 213 w 409"/>
                <a:gd name="T57" fmla="*/ 332 h 339"/>
                <a:gd name="T58" fmla="*/ 222 w 409"/>
                <a:gd name="T59" fmla="*/ 338 h 339"/>
                <a:gd name="T60" fmla="*/ 283 w 409"/>
                <a:gd name="T61" fmla="*/ 336 h 339"/>
                <a:gd name="T62" fmla="*/ 338 w 409"/>
                <a:gd name="T63" fmla="*/ 338 h 339"/>
                <a:gd name="T64" fmla="*/ 348 w 409"/>
                <a:gd name="T65" fmla="*/ 328 h 339"/>
                <a:gd name="T66" fmla="*/ 339 w 409"/>
                <a:gd name="T67" fmla="*/ 322 h 339"/>
                <a:gd name="T68" fmla="*/ 296 w 409"/>
                <a:gd name="T69" fmla="*/ 301 h 339"/>
                <a:gd name="T70" fmla="*/ 233 w 409"/>
                <a:gd name="T71" fmla="*/ 149 h 339"/>
                <a:gd name="T72" fmla="*/ 334 w 409"/>
                <a:gd name="T73" fmla="*/ 41 h 339"/>
                <a:gd name="T74" fmla="*/ 397 w 409"/>
                <a:gd name="T75" fmla="*/ 16 h 339"/>
                <a:gd name="T76" fmla="*/ 408 w 409"/>
                <a:gd name="T77" fmla="*/ 6 h 339"/>
                <a:gd name="T78" fmla="*/ 401 w 409"/>
                <a:gd name="T79" fmla="*/ 0 h 339"/>
                <a:gd name="T80" fmla="*/ 355 w 409"/>
                <a:gd name="T81" fmla="*/ 2 h 339"/>
                <a:gd name="T82" fmla="*/ 300 w 409"/>
                <a:gd name="T83" fmla="*/ 0 h 339"/>
                <a:gd name="T84" fmla="*/ 290 w 409"/>
                <a:gd name="T85" fmla="*/ 10 h 339"/>
                <a:gd name="T86" fmla="*/ 296 w 409"/>
                <a:gd name="T87" fmla="*/ 16 h 339"/>
                <a:gd name="T88" fmla="*/ 315 w 409"/>
                <a:gd name="T89" fmla="*/ 31 h 339"/>
                <a:gd name="T90" fmla="*/ 307 w 409"/>
                <a:gd name="T91" fmla="*/ 49 h 339"/>
                <a:gd name="T92" fmla="*/ 227 w 409"/>
                <a:gd name="T93" fmla="*/ 13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9" h="339">
                  <a:moveTo>
                    <a:pt x="227" y="135"/>
                  </a:moveTo>
                  <a:lnTo>
                    <a:pt x="185" y="37"/>
                  </a:lnTo>
                  <a:cubicBezTo>
                    <a:pt x="184" y="32"/>
                    <a:pt x="182" y="31"/>
                    <a:pt x="182" y="30"/>
                  </a:cubicBezTo>
                  <a:cubicBezTo>
                    <a:pt x="182" y="27"/>
                    <a:pt x="191" y="17"/>
                    <a:pt x="212" y="16"/>
                  </a:cubicBezTo>
                  <a:cubicBezTo>
                    <a:pt x="216" y="16"/>
                    <a:pt x="222" y="14"/>
                    <a:pt x="222" y="6"/>
                  </a:cubicBezTo>
                  <a:cubicBezTo>
                    <a:pt x="222" y="0"/>
                    <a:pt x="216" y="0"/>
                    <a:pt x="215" y="0"/>
                  </a:cubicBezTo>
                  <a:cubicBezTo>
                    <a:pt x="194" y="0"/>
                    <a:pt x="173" y="2"/>
                    <a:pt x="152" y="2"/>
                  </a:cubicBezTo>
                  <a:cubicBezTo>
                    <a:pt x="139" y="2"/>
                    <a:pt x="109" y="0"/>
                    <a:pt x="97" y="0"/>
                  </a:cubicBezTo>
                  <a:cubicBezTo>
                    <a:pt x="94" y="0"/>
                    <a:pt x="87" y="0"/>
                    <a:pt x="87" y="10"/>
                  </a:cubicBezTo>
                  <a:cubicBezTo>
                    <a:pt x="87" y="16"/>
                    <a:pt x="93" y="16"/>
                    <a:pt x="100" y="16"/>
                  </a:cubicBezTo>
                  <a:cubicBezTo>
                    <a:pt x="129" y="16"/>
                    <a:pt x="132" y="20"/>
                    <a:pt x="136" y="31"/>
                  </a:cubicBezTo>
                  <a:lnTo>
                    <a:pt x="195" y="170"/>
                  </a:lnTo>
                  <a:lnTo>
                    <a:pt x="90" y="282"/>
                  </a:lnTo>
                  <a:lnTo>
                    <a:pt x="84" y="287"/>
                  </a:lnTo>
                  <a:cubicBezTo>
                    <a:pt x="59" y="312"/>
                    <a:pt x="37" y="321"/>
                    <a:pt x="11" y="322"/>
                  </a:cubicBezTo>
                  <a:cubicBezTo>
                    <a:pt x="4" y="322"/>
                    <a:pt x="0" y="322"/>
                    <a:pt x="0" y="332"/>
                  </a:cubicBezTo>
                  <a:cubicBezTo>
                    <a:pt x="0" y="333"/>
                    <a:pt x="0" y="338"/>
                    <a:pt x="7" y="338"/>
                  </a:cubicBezTo>
                  <a:cubicBezTo>
                    <a:pt x="21" y="338"/>
                    <a:pt x="38" y="336"/>
                    <a:pt x="53" y="336"/>
                  </a:cubicBezTo>
                  <a:cubicBezTo>
                    <a:pt x="72" y="336"/>
                    <a:pt x="91" y="338"/>
                    <a:pt x="108" y="338"/>
                  </a:cubicBezTo>
                  <a:cubicBezTo>
                    <a:pt x="111" y="338"/>
                    <a:pt x="118" y="338"/>
                    <a:pt x="118" y="328"/>
                  </a:cubicBezTo>
                  <a:cubicBezTo>
                    <a:pt x="118" y="322"/>
                    <a:pt x="112" y="322"/>
                    <a:pt x="111" y="322"/>
                  </a:cubicBezTo>
                  <a:cubicBezTo>
                    <a:pt x="107" y="322"/>
                    <a:pt x="91" y="321"/>
                    <a:pt x="91" y="307"/>
                  </a:cubicBezTo>
                  <a:cubicBezTo>
                    <a:pt x="91" y="300"/>
                    <a:pt x="100" y="291"/>
                    <a:pt x="105" y="284"/>
                  </a:cubicBezTo>
                  <a:lnTo>
                    <a:pt x="156" y="231"/>
                  </a:lnTo>
                  <a:lnTo>
                    <a:pt x="199" y="184"/>
                  </a:lnTo>
                  <a:lnTo>
                    <a:pt x="250" y="301"/>
                  </a:lnTo>
                  <a:cubicBezTo>
                    <a:pt x="252" y="307"/>
                    <a:pt x="252" y="307"/>
                    <a:pt x="252" y="308"/>
                  </a:cubicBezTo>
                  <a:cubicBezTo>
                    <a:pt x="252" y="312"/>
                    <a:pt x="243" y="321"/>
                    <a:pt x="223" y="322"/>
                  </a:cubicBezTo>
                  <a:cubicBezTo>
                    <a:pt x="219" y="322"/>
                    <a:pt x="213" y="324"/>
                    <a:pt x="213" y="332"/>
                  </a:cubicBezTo>
                  <a:cubicBezTo>
                    <a:pt x="213" y="338"/>
                    <a:pt x="219" y="338"/>
                    <a:pt x="222" y="338"/>
                  </a:cubicBezTo>
                  <a:cubicBezTo>
                    <a:pt x="236" y="338"/>
                    <a:pt x="269" y="336"/>
                    <a:pt x="283" y="336"/>
                  </a:cubicBezTo>
                  <a:cubicBezTo>
                    <a:pt x="296" y="336"/>
                    <a:pt x="325" y="338"/>
                    <a:pt x="338" y="338"/>
                  </a:cubicBezTo>
                  <a:cubicBezTo>
                    <a:pt x="342" y="338"/>
                    <a:pt x="348" y="338"/>
                    <a:pt x="348" y="328"/>
                  </a:cubicBezTo>
                  <a:cubicBezTo>
                    <a:pt x="348" y="322"/>
                    <a:pt x="342" y="322"/>
                    <a:pt x="339" y="322"/>
                  </a:cubicBezTo>
                  <a:cubicBezTo>
                    <a:pt x="306" y="322"/>
                    <a:pt x="304" y="321"/>
                    <a:pt x="296" y="301"/>
                  </a:cubicBezTo>
                  <a:cubicBezTo>
                    <a:pt x="276" y="255"/>
                    <a:pt x="244" y="178"/>
                    <a:pt x="233" y="149"/>
                  </a:cubicBezTo>
                  <a:cubicBezTo>
                    <a:pt x="266" y="114"/>
                    <a:pt x="318" y="55"/>
                    <a:pt x="334" y="41"/>
                  </a:cubicBezTo>
                  <a:cubicBezTo>
                    <a:pt x="348" y="28"/>
                    <a:pt x="367" y="17"/>
                    <a:pt x="397" y="16"/>
                  </a:cubicBezTo>
                  <a:cubicBezTo>
                    <a:pt x="402" y="16"/>
                    <a:pt x="408" y="16"/>
                    <a:pt x="408" y="6"/>
                  </a:cubicBezTo>
                  <a:cubicBezTo>
                    <a:pt x="408" y="6"/>
                    <a:pt x="408" y="0"/>
                    <a:pt x="401" y="0"/>
                  </a:cubicBezTo>
                  <a:cubicBezTo>
                    <a:pt x="385" y="0"/>
                    <a:pt x="370" y="2"/>
                    <a:pt x="355" y="2"/>
                  </a:cubicBezTo>
                  <a:cubicBezTo>
                    <a:pt x="336" y="2"/>
                    <a:pt x="317" y="0"/>
                    <a:pt x="300" y="0"/>
                  </a:cubicBezTo>
                  <a:cubicBezTo>
                    <a:pt x="297" y="0"/>
                    <a:pt x="290" y="0"/>
                    <a:pt x="290" y="10"/>
                  </a:cubicBezTo>
                  <a:cubicBezTo>
                    <a:pt x="290" y="14"/>
                    <a:pt x="293" y="16"/>
                    <a:pt x="296" y="16"/>
                  </a:cubicBezTo>
                  <a:cubicBezTo>
                    <a:pt x="300" y="16"/>
                    <a:pt x="315" y="17"/>
                    <a:pt x="315" y="31"/>
                  </a:cubicBezTo>
                  <a:cubicBezTo>
                    <a:pt x="315" y="38"/>
                    <a:pt x="310" y="44"/>
                    <a:pt x="307" y="49"/>
                  </a:cubicBezTo>
                  <a:lnTo>
                    <a:pt x="227" y="1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9" name="Freeform 11">
              <a:extLst>
                <a:ext uri="{FF2B5EF4-FFF2-40B4-BE49-F238E27FC236}">
                  <a16:creationId xmlns:a16="http://schemas.microsoft.com/office/drawing/2014/main" id="{810B6E8B-2047-4C4A-A6D8-794BAD5F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901"/>
              <a:ext cx="34" cy="51"/>
            </a:xfrm>
            <a:custGeom>
              <a:avLst/>
              <a:gdLst>
                <a:gd name="T0" fmla="*/ 154 w 155"/>
                <a:gd name="T1" fmla="*/ 167 h 231"/>
                <a:gd name="T2" fmla="*/ 142 w 155"/>
                <a:gd name="T3" fmla="*/ 167 h 231"/>
                <a:gd name="T4" fmla="*/ 133 w 155"/>
                <a:gd name="T5" fmla="*/ 199 h 231"/>
                <a:gd name="T6" fmla="*/ 98 w 155"/>
                <a:gd name="T7" fmla="*/ 200 h 231"/>
                <a:gd name="T8" fmla="*/ 35 w 155"/>
                <a:gd name="T9" fmla="*/ 200 h 231"/>
                <a:gd name="T10" fmla="*/ 104 w 155"/>
                <a:gd name="T11" fmla="*/ 143 h 231"/>
                <a:gd name="T12" fmla="*/ 154 w 155"/>
                <a:gd name="T13" fmla="*/ 67 h 231"/>
                <a:gd name="T14" fmla="*/ 73 w 155"/>
                <a:gd name="T15" fmla="*/ 0 h 231"/>
                <a:gd name="T16" fmla="*/ 0 w 155"/>
                <a:gd name="T17" fmla="*/ 62 h 231"/>
                <a:gd name="T18" fmla="*/ 18 w 155"/>
                <a:gd name="T19" fmla="*/ 81 h 231"/>
                <a:gd name="T20" fmla="*/ 37 w 155"/>
                <a:gd name="T21" fmla="*/ 63 h 231"/>
                <a:gd name="T22" fmla="*/ 17 w 155"/>
                <a:gd name="T23" fmla="*/ 45 h 231"/>
                <a:gd name="T24" fmla="*/ 67 w 155"/>
                <a:gd name="T25" fmla="*/ 13 h 231"/>
                <a:gd name="T26" fmla="*/ 121 w 155"/>
                <a:gd name="T27" fmla="*/ 67 h 231"/>
                <a:gd name="T28" fmla="*/ 87 w 155"/>
                <a:gd name="T29" fmla="*/ 135 h 231"/>
                <a:gd name="T30" fmla="*/ 3 w 155"/>
                <a:gd name="T31" fmla="*/ 217 h 231"/>
                <a:gd name="T32" fmla="*/ 0 w 155"/>
                <a:gd name="T33" fmla="*/ 230 h 231"/>
                <a:gd name="T34" fmla="*/ 143 w 155"/>
                <a:gd name="T35" fmla="*/ 230 h 231"/>
                <a:gd name="T36" fmla="*/ 154 w 155"/>
                <a:gd name="T37" fmla="*/ 16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1">
                  <a:moveTo>
                    <a:pt x="154" y="167"/>
                  </a:moveTo>
                  <a:lnTo>
                    <a:pt x="142" y="167"/>
                  </a:lnTo>
                  <a:cubicBezTo>
                    <a:pt x="142" y="175"/>
                    <a:pt x="137" y="195"/>
                    <a:pt x="133" y="199"/>
                  </a:cubicBezTo>
                  <a:cubicBezTo>
                    <a:pt x="130" y="200"/>
                    <a:pt x="104" y="200"/>
                    <a:pt x="98" y="200"/>
                  </a:cubicBezTo>
                  <a:lnTo>
                    <a:pt x="35" y="200"/>
                  </a:lnTo>
                  <a:cubicBezTo>
                    <a:pt x="72" y="168"/>
                    <a:pt x="83" y="158"/>
                    <a:pt x="104" y="143"/>
                  </a:cubicBezTo>
                  <a:cubicBezTo>
                    <a:pt x="130" y="122"/>
                    <a:pt x="154" y="101"/>
                    <a:pt x="154" y="67"/>
                  </a:cubicBezTo>
                  <a:cubicBezTo>
                    <a:pt x="154" y="25"/>
                    <a:pt x="116" y="0"/>
                    <a:pt x="73" y="0"/>
                  </a:cubicBezTo>
                  <a:cubicBezTo>
                    <a:pt x="30" y="0"/>
                    <a:pt x="0" y="31"/>
                    <a:pt x="0" y="62"/>
                  </a:cubicBezTo>
                  <a:cubicBezTo>
                    <a:pt x="0" y="80"/>
                    <a:pt x="16" y="81"/>
                    <a:pt x="18" y="81"/>
                  </a:cubicBezTo>
                  <a:cubicBezTo>
                    <a:pt x="27" y="81"/>
                    <a:pt x="37" y="76"/>
                    <a:pt x="37" y="63"/>
                  </a:cubicBezTo>
                  <a:cubicBezTo>
                    <a:pt x="37" y="58"/>
                    <a:pt x="35" y="45"/>
                    <a:pt x="17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1" y="39"/>
                    <a:pt x="121" y="67"/>
                  </a:cubicBezTo>
                  <a:cubicBezTo>
                    <a:pt x="121" y="98"/>
                    <a:pt x="98" y="122"/>
                    <a:pt x="87" y="135"/>
                  </a:cubicBezTo>
                  <a:lnTo>
                    <a:pt x="3" y="217"/>
                  </a:lnTo>
                  <a:cubicBezTo>
                    <a:pt x="0" y="220"/>
                    <a:pt x="0" y="220"/>
                    <a:pt x="0" y="230"/>
                  </a:cubicBezTo>
                  <a:lnTo>
                    <a:pt x="143" y="230"/>
                  </a:lnTo>
                  <a:lnTo>
                    <a:pt x="154" y="16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20" name="Oval 12">
            <a:extLst>
              <a:ext uri="{FF2B5EF4-FFF2-40B4-BE49-F238E27FC236}">
                <a16:creationId xmlns:a16="http://schemas.microsoft.com/office/drawing/2014/main" id="{DF69394C-4097-E347-8FAF-9E7E67F0B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2779713"/>
            <a:ext cx="457200" cy="457200"/>
          </a:xfrm>
          <a:prstGeom prst="ellipse">
            <a:avLst/>
          </a:prstGeom>
          <a:noFill/>
          <a:ln w="18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21" name="Group 13">
            <a:extLst>
              <a:ext uri="{FF2B5EF4-FFF2-40B4-BE49-F238E27FC236}">
                <a16:creationId xmlns:a16="http://schemas.microsoft.com/office/drawing/2014/main" id="{F54E6A08-67A7-6E48-9800-A2705AE0DC53}"/>
              </a:ext>
            </a:extLst>
          </p:cNvPr>
          <p:cNvGrpSpPr>
            <a:grpSpLocks/>
          </p:cNvGrpSpPr>
          <p:nvPr/>
        </p:nvGrpSpPr>
        <p:grpSpPr bwMode="auto">
          <a:xfrm>
            <a:off x="8001000" y="2951163"/>
            <a:ext cx="215900" cy="149225"/>
            <a:chOff x="5040" y="1859"/>
            <a:chExt cx="136" cy="94"/>
          </a:xfrm>
        </p:grpSpPr>
        <p:sp>
          <p:nvSpPr>
            <p:cNvPr id="43022" name="Freeform 14">
              <a:extLst>
                <a:ext uri="{FF2B5EF4-FFF2-40B4-BE49-F238E27FC236}">
                  <a16:creationId xmlns:a16="http://schemas.microsoft.com/office/drawing/2014/main" id="{AEA6B00A-B102-164C-AD1D-5C5135483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859"/>
              <a:ext cx="136" cy="93"/>
            </a:xfrm>
            <a:custGeom>
              <a:avLst/>
              <a:gdLst>
                <a:gd name="T0" fmla="*/ 303 w 606"/>
                <a:gd name="T1" fmla="*/ 412 h 413"/>
                <a:gd name="T2" fmla="*/ 0 w 606"/>
                <a:gd name="T3" fmla="*/ 412 h 413"/>
                <a:gd name="T4" fmla="*/ 0 w 606"/>
                <a:gd name="T5" fmla="*/ 0 h 413"/>
                <a:gd name="T6" fmla="*/ 605 w 606"/>
                <a:gd name="T7" fmla="*/ 0 h 413"/>
                <a:gd name="T8" fmla="*/ 605 w 606"/>
                <a:gd name="T9" fmla="*/ 412 h 413"/>
                <a:gd name="T10" fmla="*/ 303 w 606"/>
                <a:gd name="T11" fmla="*/ 41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413">
                  <a:moveTo>
                    <a:pt x="303" y="412"/>
                  </a:moveTo>
                  <a:lnTo>
                    <a:pt x="0" y="412"/>
                  </a:lnTo>
                  <a:lnTo>
                    <a:pt x="0" y="0"/>
                  </a:lnTo>
                  <a:lnTo>
                    <a:pt x="605" y="0"/>
                  </a:lnTo>
                  <a:lnTo>
                    <a:pt x="605" y="412"/>
                  </a:lnTo>
                  <a:lnTo>
                    <a:pt x="303" y="4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23" name="Freeform 15">
              <a:extLst>
                <a:ext uri="{FF2B5EF4-FFF2-40B4-BE49-F238E27FC236}">
                  <a16:creationId xmlns:a16="http://schemas.microsoft.com/office/drawing/2014/main" id="{DA7D3AB3-D39F-744C-A88E-2B3934189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3" y="1859"/>
              <a:ext cx="92" cy="76"/>
            </a:xfrm>
            <a:custGeom>
              <a:avLst/>
              <a:gdLst>
                <a:gd name="T0" fmla="*/ 227 w 409"/>
                <a:gd name="T1" fmla="*/ 135 h 339"/>
                <a:gd name="T2" fmla="*/ 185 w 409"/>
                <a:gd name="T3" fmla="*/ 37 h 339"/>
                <a:gd name="T4" fmla="*/ 182 w 409"/>
                <a:gd name="T5" fmla="*/ 30 h 339"/>
                <a:gd name="T6" fmla="*/ 212 w 409"/>
                <a:gd name="T7" fmla="*/ 16 h 339"/>
                <a:gd name="T8" fmla="*/ 222 w 409"/>
                <a:gd name="T9" fmla="*/ 6 h 339"/>
                <a:gd name="T10" fmla="*/ 215 w 409"/>
                <a:gd name="T11" fmla="*/ 0 h 339"/>
                <a:gd name="T12" fmla="*/ 152 w 409"/>
                <a:gd name="T13" fmla="*/ 2 h 339"/>
                <a:gd name="T14" fmla="*/ 97 w 409"/>
                <a:gd name="T15" fmla="*/ 0 h 339"/>
                <a:gd name="T16" fmla="*/ 87 w 409"/>
                <a:gd name="T17" fmla="*/ 10 h 339"/>
                <a:gd name="T18" fmla="*/ 100 w 409"/>
                <a:gd name="T19" fmla="*/ 16 h 339"/>
                <a:gd name="T20" fmla="*/ 136 w 409"/>
                <a:gd name="T21" fmla="*/ 31 h 339"/>
                <a:gd name="T22" fmla="*/ 195 w 409"/>
                <a:gd name="T23" fmla="*/ 170 h 339"/>
                <a:gd name="T24" fmla="*/ 90 w 409"/>
                <a:gd name="T25" fmla="*/ 282 h 339"/>
                <a:gd name="T26" fmla="*/ 84 w 409"/>
                <a:gd name="T27" fmla="*/ 287 h 339"/>
                <a:gd name="T28" fmla="*/ 11 w 409"/>
                <a:gd name="T29" fmla="*/ 322 h 339"/>
                <a:gd name="T30" fmla="*/ 0 w 409"/>
                <a:gd name="T31" fmla="*/ 332 h 339"/>
                <a:gd name="T32" fmla="*/ 7 w 409"/>
                <a:gd name="T33" fmla="*/ 338 h 339"/>
                <a:gd name="T34" fmla="*/ 53 w 409"/>
                <a:gd name="T35" fmla="*/ 336 h 339"/>
                <a:gd name="T36" fmla="*/ 108 w 409"/>
                <a:gd name="T37" fmla="*/ 338 h 339"/>
                <a:gd name="T38" fmla="*/ 118 w 409"/>
                <a:gd name="T39" fmla="*/ 328 h 339"/>
                <a:gd name="T40" fmla="*/ 111 w 409"/>
                <a:gd name="T41" fmla="*/ 322 h 339"/>
                <a:gd name="T42" fmla="*/ 91 w 409"/>
                <a:gd name="T43" fmla="*/ 307 h 339"/>
                <a:gd name="T44" fmla="*/ 105 w 409"/>
                <a:gd name="T45" fmla="*/ 284 h 339"/>
                <a:gd name="T46" fmla="*/ 156 w 409"/>
                <a:gd name="T47" fmla="*/ 231 h 339"/>
                <a:gd name="T48" fmla="*/ 199 w 409"/>
                <a:gd name="T49" fmla="*/ 184 h 339"/>
                <a:gd name="T50" fmla="*/ 250 w 409"/>
                <a:gd name="T51" fmla="*/ 301 h 339"/>
                <a:gd name="T52" fmla="*/ 252 w 409"/>
                <a:gd name="T53" fmla="*/ 308 h 339"/>
                <a:gd name="T54" fmla="*/ 223 w 409"/>
                <a:gd name="T55" fmla="*/ 322 h 339"/>
                <a:gd name="T56" fmla="*/ 213 w 409"/>
                <a:gd name="T57" fmla="*/ 332 h 339"/>
                <a:gd name="T58" fmla="*/ 222 w 409"/>
                <a:gd name="T59" fmla="*/ 338 h 339"/>
                <a:gd name="T60" fmla="*/ 283 w 409"/>
                <a:gd name="T61" fmla="*/ 336 h 339"/>
                <a:gd name="T62" fmla="*/ 338 w 409"/>
                <a:gd name="T63" fmla="*/ 338 h 339"/>
                <a:gd name="T64" fmla="*/ 348 w 409"/>
                <a:gd name="T65" fmla="*/ 328 h 339"/>
                <a:gd name="T66" fmla="*/ 339 w 409"/>
                <a:gd name="T67" fmla="*/ 322 h 339"/>
                <a:gd name="T68" fmla="*/ 296 w 409"/>
                <a:gd name="T69" fmla="*/ 301 h 339"/>
                <a:gd name="T70" fmla="*/ 233 w 409"/>
                <a:gd name="T71" fmla="*/ 149 h 339"/>
                <a:gd name="T72" fmla="*/ 334 w 409"/>
                <a:gd name="T73" fmla="*/ 41 h 339"/>
                <a:gd name="T74" fmla="*/ 397 w 409"/>
                <a:gd name="T75" fmla="*/ 16 h 339"/>
                <a:gd name="T76" fmla="*/ 408 w 409"/>
                <a:gd name="T77" fmla="*/ 6 h 339"/>
                <a:gd name="T78" fmla="*/ 401 w 409"/>
                <a:gd name="T79" fmla="*/ 0 h 339"/>
                <a:gd name="T80" fmla="*/ 355 w 409"/>
                <a:gd name="T81" fmla="*/ 2 h 339"/>
                <a:gd name="T82" fmla="*/ 300 w 409"/>
                <a:gd name="T83" fmla="*/ 0 h 339"/>
                <a:gd name="T84" fmla="*/ 290 w 409"/>
                <a:gd name="T85" fmla="*/ 10 h 339"/>
                <a:gd name="T86" fmla="*/ 296 w 409"/>
                <a:gd name="T87" fmla="*/ 16 h 339"/>
                <a:gd name="T88" fmla="*/ 315 w 409"/>
                <a:gd name="T89" fmla="*/ 31 h 339"/>
                <a:gd name="T90" fmla="*/ 307 w 409"/>
                <a:gd name="T91" fmla="*/ 49 h 339"/>
                <a:gd name="T92" fmla="*/ 227 w 409"/>
                <a:gd name="T93" fmla="*/ 13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9" h="339">
                  <a:moveTo>
                    <a:pt x="227" y="135"/>
                  </a:moveTo>
                  <a:lnTo>
                    <a:pt x="185" y="37"/>
                  </a:lnTo>
                  <a:cubicBezTo>
                    <a:pt x="184" y="32"/>
                    <a:pt x="182" y="31"/>
                    <a:pt x="182" y="30"/>
                  </a:cubicBezTo>
                  <a:cubicBezTo>
                    <a:pt x="182" y="27"/>
                    <a:pt x="191" y="17"/>
                    <a:pt x="212" y="16"/>
                  </a:cubicBezTo>
                  <a:cubicBezTo>
                    <a:pt x="216" y="16"/>
                    <a:pt x="222" y="14"/>
                    <a:pt x="222" y="6"/>
                  </a:cubicBezTo>
                  <a:cubicBezTo>
                    <a:pt x="222" y="0"/>
                    <a:pt x="216" y="0"/>
                    <a:pt x="215" y="0"/>
                  </a:cubicBezTo>
                  <a:cubicBezTo>
                    <a:pt x="194" y="0"/>
                    <a:pt x="173" y="2"/>
                    <a:pt x="152" y="2"/>
                  </a:cubicBezTo>
                  <a:cubicBezTo>
                    <a:pt x="139" y="2"/>
                    <a:pt x="109" y="0"/>
                    <a:pt x="97" y="0"/>
                  </a:cubicBezTo>
                  <a:cubicBezTo>
                    <a:pt x="94" y="0"/>
                    <a:pt x="87" y="0"/>
                    <a:pt x="87" y="10"/>
                  </a:cubicBezTo>
                  <a:cubicBezTo>
                    <a:pt x="87" y="16"/>
                    <a:pt x="93" y="16"/>
                    <a:pt x="100" y="16"/>
                  </a:cubicBezTo>
                  <a:cubicBezTo>
                    <a:pt x="129" y="16"/>
                    <a:pt x="132" y="20"/>
                    <a:pt x="136" y="31"/>
                  </a:cubicBezTo>
                  <a:lnTo>
                    <a:pt x="195" y="170"/>
                  </a:lnTo>
                  <a:lnTo>
                    <a:pt x="90" y="282"/>
                  </a:lnTo>
                  <a:lnTo>
                    <a:pt x="84" y="287"/>
                  </a:lnTo>
                  <a:cubicBezTo>
                    <a:pt x="59" y="312"/>
                    <a:pt x="37" y="321"/>
                    <a:pt x="11" y="322"/>
                  </a:cubicBezTo>
                  <a:cubicBezTo>
                    <a:pt x="4" y="322"/>
                    <a:pt x="0" y="322"/>
                    <a:pt x="0" y="332"/>
                  </a:cubicBezTo>
                  <a:cubicBezTo>
                    <a:pt x="0" y="333"/>
                    <a:pt x="0" y="338"/>
                    <a:pt x="7" y="338"/>
                  </a:cubicBezTo>
                  <a:cubicBezTo>
                    <a:pt x="21" y="338"/>
                    <a:pt x="38" y="336"/>
                    <a:pt x="53" y="336"/>
                  </a:cubicBezTo>
                  <a:cubicBezTo>
                    <a:pt x="72" y="336"/>
                    <a:pt x="91" y="338"/>
                    <a:pt x="108" y="338"/>
                  </a:cubicBezTo>
                  <a:cubicBezTo>
                    <a:pt x="111" y="338"/>
                    <a:pt x="118" y="338"/>
                    <a:pt x="118" y="328"/>
                  </a:cubicBezTo>
                  <a:cubicBezTo>
                    <a:pt x="118" y="322"/>
                    <a:pt x="112" y="322"/>
                    <a:pt x="111" y="322"/>
                  </a:cubicBezTo>
                  <a:cubicBezTo>
                    <a:pt x="107" y="322"/>
                    <a:pt x="91" y="321"/>
                    <a:pt x="91" y="307"/>
                  </a:cubicBezTo>
                  <a:cubicBezTo>
                    <a:pt x="91" y="300"/>
                    <a:pt x="100" y="291"/>
                    <a:pt x="105" y="284"/>
                  </a:cubicBezTo>
                  <a:lnTo>
                    <a:pt x="156" y="231"/>
                  </a:lnTo>
                  <a:lnTo>
                    <a:pt x="199" y="184"/>
                  </a:lnTo>
                  <a:lnTo>
                    <a:pt x="250" y="301"/>
                  </a:lnTo>
                  <a:cubicBezTo>
                    <a:pt x="252" y="307"/>
                    <a:pt x="252" y="307"/>
                    <a:pt x="252" y="308"/>
                  </a:cubicBezTo>
                  <a:cubicBezTo>
                    <a:pt x="252" y="312"/>
                    <a:pt x="243" y="321"/>
                    <a:pt x="223" y="322"/>
                  </a:cubicBezTo>
                  <a:cubicBezTo>
                    <a:pt x="219" y="322"/>
                    <a:pt x="213" y="324"/>
                    <a:pt x="213" y="332"/>
                  </a:cubicBezTo>
                  <a:cubicBezTo>
                    <a:pt x="213" y="338"/>
                    <a:pt x="219" y="338"/>
                    <a:pt x="222" y="338"/>
                  </a:cubicBezTo>
                  <a:cubicBezTo>
                    <a:pt x="236" y="338"/>
                    <a:pt x="269" y="336"/>
                    <a:pt x="283" y="336"/>
                  </a:cubicBezTo>
                  <a:cubicBezTo>
                    <a:pt x="296" y="336"/>
                    <a:pt x="325" y="338"/>
                    <a:pt x="338" y="338"/>
                  </a:cubicBezTo>
                  <a:cubicBezTo>
                    <a:pt x="342" y="338"/>
                    <a:pt x="348" y="338"/>
                    <a:pt x="348" y="328"/>
                  </a:cubicBezTo>
                  <a:cubicBezTo>
                    <a:pt x="348" y="322"/>
                    <a:pt x="342" y="322"/>
                    <a:pt x="339" y="322"/>
                  </a:cubicBezTo>
                  <a:cubicBezTo>
                    <a:pt x="306" y="322"/>
                    <a:pt x="304" y="321"/>
                    <a:pt x="296" y="301"/>
                  </a:cubicBezTo>
                  <a:cubicBezTo>
                    <a:pt x="276" y="255"/>
                    <a:pt x="244" y="178"/>
                    <a:pt x="233" y="149"/>
                  </a:cubicBezTo>
                  <a:cubicBezTo>
                    <a:pt x="266" y="114"/>
                    <a:pt x="318" y="55"/>
                    <a:pt x="334" y="41"/>
                  </a:cubicBezTo>
                  <a:cubicBezTo>
                    <a:pt x="348" y="28"/>
                    <a:pt x="367" y="17"/>
                    <a:pt x="397" y="16"/>
                  </a:cubicBezTo>
                  <a:cubicBezTo>
                    <a:pt x="402" y="16"/>
                    <a:pt x="408" y="16"/>
                    <a:pt x="408" y="6"/>
                  </a:cubicBezTo>
                  <a:cubicBezTo>
                    <a:pt x="408" y="6"/>
                    <a:pt x="408" y="0"/>
                    <a:pt x="401" y="0"/>
                  </a:cubicBezTo>
                  <a:cubicBezTo>
                    <a:pt x="385" y="0"/>
                    <a:pt x="370" y="2"/>
                    <a:pt x="355" y="2"/>
                  </a:cubicBezTo>
                  <a:cubicBezTo>
                    <a:pt x="336" y="2"/>
                    <a:pt x="317" y="0"/>
                    <a:pt x="300" y="0"/>
                  </a:cubicBezTo>
                  <a:cubicBezTo>
                    <a:pt x="297" y="0"/>
                    <a:pt x="290" y="0"/>
                    <a:pt x="290" y="10"/>
                  </a:cubicBezTo>
                  <a:cubicBezTo>
                    <a:pt x="290" y="14"/>
                    <a:pt x="293" y="16"/>
                    <a:pt x="296" y="16"/>
                  </a:cubicBezTo>
                  <a:cubicBezTo>
                    <a:pt x="300" y="16"/>
                    <a:pt x="315" y="17"/>
                    <a:pt x="315" y="31"/>
                  </a:cubicBezTo>
                  <a:cubicBezTo>
                    <a:pt x="315" y="38"/>
                    <a:pt x="310" y="44"/>
                    <a:pt x="307" y="49"/>
                  </a:cubicBezTo>
                  <a:lnTo>
                    <a:pt x="227" y="1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24" name="Freeform 16">
              <a:extLst>
                <a:ext uri="{FF2B5EF4-FFF2-40B4-BE49-F238E27FC236}">
                  <a16:creationId xmlns:a16="http://schemas.microsoft.com/office/drawing/2014/main" id="{644B30C0-3949-584C-B240-5334EE83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1901"/>
              <a:ext cx="36" cy="53"/>
            </a:xfrm>
            <a:custGeom>
              <a:avLst/>
              <a:gdLst>
                <a:gd name="T0" fmla="*/ 76 w 161"/>
                <a:gd name="T1" fmla="*/ 115 h 238"/>
                <a:gd name="T2" fmla="*/ 123 w 161"/>
                <a:gd name="T3" fmla="*/ 171 h 238"/>
                <a:gd name="T4" fmla="*/ 77 w 161"/>
                <a:gd name="T5" fmla="*/ 226 h 238"/>
                <a:gd name="T6" fmla="*/ 18 w 161"/>
                <a:gd name="T7" fmla="*/ 202 h 238"/>
                <a:gd name="T8" fmla="*/ 39 w 161"/>
                <a:gd name="T9" fmla="*/ 182 h 238"/>
                <a:gd name="T10" fmla="*/ 20 w 161"/>
                <a:gd name="T11" fmla="*/ 164 h 238"/>
                <a:gd name="T12" fmla="*/ 0 w 161"/>
                <a:gd name="T13" fmla="*/ 184 h 238"/>
                <a:gd name="T14" fmla="*/ 79 w 161"/>
                <a:gd name="T15" fmla="*/ 237 h 238"/>
                <a:gd name="T16" fmla="*/ 160 w 161"/>
                <a:gd name="T17" fmla="*/ 171 h 238"/>
                <a:gd name="T18" fmla="*/ 100 w 161"/>
                <a:gd name="T19" fmla="*/ 108 h 238"/>
                <a:gd name="T20" fmla="*/ 149 w 161"/>
                <a:gd name="T21" fmla="*/ 48 h 238"/>
                <a:gd name="T22" fmla="*/ 79 w 161"/>
                <a:gd name="T23" fmla="*/ 0 h 238"/>
                <a:gd name="T24" fmla="*/ 11 w 161"/>
                <a:gd name="T25" fmla="*/ 46 h 238"/>
                <a:gd name="T26" fmla="*/ 30 w 161"/>
                <a:gd name="T27" fmla="*/ 65 h 238"/>
                <a:gd name="T28" fmla="*/ 46 w 161"/>
                <a:gd name="T29" fmla="*/ 48 h 238"/>
                <a:gd name="T30" fmla="*/ 30 w 161"/>
                <a:gd name="T31" fmla="*/ 30 h 238"/>
                <a:gd name="T32" fmla="*/ 79 w 161"/>
                <a:gd name="T33" fmla="*/ 10 h 238"/>
                <a:gd name="T34" fmla="*/ 115 w 161"/>
                <a:gd name="T35" fmla="*/ 48 h 238"/>
                <a:gd name="T36" fmla="*/ 101 w 161"/>
                <a:gd name="T37" fmla="*/ 90 h 238"/>
                <a:gd name="T38" fmla="*/ 63 w 161"/>
                <a:gd name="T39" fmla="*/ 104 h 238"/>
                <a:gd name="T40" fmla="*/ 52 w 161"/>
                <a:gd name="T41" fmla="*/ 105 h 238"/>
                <a:gd name="T42" fmla="*/ 48 w 161"/>
                <a:gd name="T43" fmla="*/ 109 h 238"/>
                <a:gd name="T44" fmla="*/ 58 w 161"/>
                <a:gd name="T45" fmla="*/ 115 h 238"/>
                <a:gd name="T46" fmla="*/ 76 w 161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8">
                  <a:moveTo>
                    <a:pt x="76" y="115"/>
                  </a:moveTo>
                  <a:cubicBezTo>
                    <a:pt x="104" y="115"/>
                    <a:pt x="123" y="133"/>
                    <a:pt x="123" y="171"/>
                  </a:cubicBezTo>
                  <a:cubicBezTo>
                    <a:pt x="123" y="213"/>
                    <a:pt x="98" y="226"/>
                    <a:pt x="77" y="226"/>
                  </a:cubicBezTo>
                  <a:cubicBezTo>
                    <a:pt x="63" y="226"/>
                    <a:pt x="34" y="223"/>
                    <a:pt x="18" y="202"/>
                  </a:cubicBezTo>
                  <a:cubicBezTo>
                    <a:pt x="35" y="202"/>
                    <a:pt x="39" y="189"/>
                    <a:pt x="39" y="182"/>
                  </a:cubicBezTo>
                  <a:cubicBezTo>
                    <a:pt x="39" y="171"/>
                    <a:pt x="31" y="164"/>
                    <a:pt x="20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6"/>
                    <a:pt x="37" y="237"/>
                    <a:pt x="79" y="237"/>
                  </a:cubicBezTo>
                  <a:cubicBezTo>
                    <a:pt x="126" y="237"/>
                    <a:pt x="160" y="205"/>
                    <a:pt x="160" y="171"/>
                  </a:cubicBezTo>
                  <a:cubicBezTo>
                    <a:pt x="160" y="143"/>
                    <a:pt x="137" y="116"/>
                    <a:pt x="100" y="108"/>
                  </a:cubicBezTo>
                  <a:cubicBezTo>
                    <a:pt x="136" y="95"/>
                    <a:pt x="149" y="69"/>
                    <a:pt x="149" y="48"/>
                  </a:cubicBezTo>
                  <a:cubicBezTo>
                    <a:pt x="149" y="21"/>
                    <a:pt x="118" y="0"/>
                    <a:pt x="79" y="0"/>
                  </a:cubicBezTo>
                  <a:cubicBezTo>
                    <a:pt x="41" y="0"/>
                    <a:pt x="11" y="18"/>
                    <a:pt x="11" y="46"/>
                  </a:cubicBezTo>
                  <a:cubicBezTo>
                    <a:pt x="11" y="59"/>
                    <a:pt x="18" y="65"/>
                    <a:pt x="30" y="65"/>
                  </a:cubicBezTo>
                  <a:cubicBezTo>
                    <a:pt x="39" y="65"/>
                    <a:pt x="46" y="58"/>
                    <a:pt x="46" y="48"/>
                  </a:cubicBezTo>
                  <a:cubicBezTo>
                    <a:pt x="46" y="37"/>
                    <a:pt x="39" y="30"/>
                    <a:pt x="30" y="30"/>
                  </a:cubicBezTo>
                  <a:cubicBezTo>
                    <a:pt x="41" y="14"/>
                    <a:pt x="65" y="10"/>
                    <a:pt x="79" y="10"/>
                  </a:cubicBezTo>
                  <a:cubicBezTo>
                    <a:pt x="94" y="10"/>
                    <a:pt x="115" y="18"/>
                    <a:pt x="115" y="48"/>
                  </a:cubicBezTo>
                  <a:cubicBezTo>
                    <a:pt x="115" y="63"/>
                    <a:pt x="111" y="79"/>
                    <a:pt x="101" y="90"/>
                  </a:cubicBezTo>
                  <a:cubicBezTo>
                    <a:pt x="90" y="102"/>
                    <a:pt x="80" y="104"/>
                    <a:pt x="63" y="104"/>
                  </a:cubicBezTo>
                  <a:cubicBezTo>
                    <a:pt x="55" y="105"/>
                    <a:pt x="53" y="105"/>
                    <a:pt x="52" y="105"/>
                  </a:cubicBezTo>
                  <a:cubicBezTo>
                    <a:pt x="51" y="105"/>
                    <a:pt x="48" y="105"/>
                    <a:pt x="48" y="109"/>
                  </a:cubicBezTo>
                  <a:cubicBezTo>
                    <a:pt x="48" y="115"/>
                    <a:pt x="52" y="115"/>
                    <a:pt x="58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25" name="Oval 17">
            <a:extLst>
              <a:ext uri="{FF2B5EF4-FFF2-40B4-BE49-F238E27FC236}">
                <a16:creationId xmlns:a16="http://schemas.microsoft.com/office/drawing/2014/main" id="{798D668B-008C-664D-8BEB-D42FD7F85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2779713"/>
            <a:ext cx="457200" cy="457200"/>
          </a:xfrm>
          <a:prstGeom prst="ellipse">
            <a:avLst/>
          </a:prstGeom>
          <a:noFill/>
          <a:ln w="1836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26" name="Group 18">
            <a:extLst>
              <a:ext uri="{FF2B5EF4-FFF2-40B4-BE49-F238E27FC236}">
                <a16:creationId xmlns:a16="http://schemas.microsoft.com/office/drawing/2014/main" id="{6866E08B-3262-5E49-B445-A584B4783CEC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2951163"/>
            <a:ext cx="215900" cy="146050"/>
            <a:chOff x="5616" y="1859"/>
            <a:chExt cx="136" cy="92"/>
          </a:xfrm>
        </p:grpSpPr>
        <p:sp>
          <p:nvSpPr>
            <p:cNvPr id="43027" name="Freeform 19">
              <a:extLst>
                <a:ext uri="{FF2B5EF4-FFF2-40B4-BE49-F238E27FC236}">
                  <a16:creationId xmlns:a16="http://schemas.microsoft.com/office/drawing/2014/main" id="{64579F91-EF18-DF40-91C3-40460B6D6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" y="1859"/>
              <a:ext cx="136" cy="93"/>
            </a:xfrm>
            <a:custGeom>
              <a:avLst/>
              <a:gdLst>
                <a:gd name="T0" fmla="*/ 303 w 606"/>
                <a:gd name="T1" fmla="*/ 412 h 413"/>
                <a:gd name="T2" fmla="*/ 0 w 606"/>
                <a:gd name="T3" fmla="*/ 412 h 413"/>
                <a:gd name="T4" fmla="*/ 0 w 606"/>
                <a:gd name="T5" fmla="*/ 0 h 413"/>
                <a:gd name="T6" fmla="*/ 605 w 606"/>
                <a:gd name="T7" fmla="*/ 0 h 413"/>
                <a:gd name="T8" fmla="*/ 605 w 606"/>
                <a:gd name="T9" fmla="*/ 412 h 413"/>
                <a:gd name="T10" fmla="*/ 303 w 606"/>
                <a:gd name="T11" fmla="*/ 41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413">
                  <a:moveTo>
                    <a:pt x="303" y="412"/>
                  </a:moveTo>
                  <a:lnTo>
                    <a:pt x="0" y="412"/>
                  </a:lnTo>
                  <a:lnTo>
                    <a:pt x="0" y="0"/>
                  </a:lnTo>
                  <a:lnTo>
                    <a:pt x="605" y="0"/>
                  </a:lnTo>
                  <a:lnTo>
                    <a:pt x="605" y="412"/>
                  </a:lnTo>
                  <a:lnTo>
                    <a:pt x="303" y="41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28" name="Freeform 20">
              <a:extLst>
                <a:ext uri="{FF2B5EF4-FFF2-40B4-BE49-F238E27FC236}">
                  <a16:creationId xmlns:a16="http://schemas.microsoft.com/office/drawing/2014/main" id="{51D1C7FC-80B5-2C47-B4B0-1E9BF172D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" y="1859"/>
              <a:ext cx="92" cy="76"/>
            </a:xfrm>
            <a:custGeom>
              <a:avLst/>
              <a:gdLst>
                <a:gd name="T0" fmla="*/ 227 w 409"/>
                <a:gd name="T1" fmla="*/ 135 h 339"/>
                <a:gd name="T2" fmla="*/ 185 w 409"/>
                <a:gd name="T3" fmla="*/ 37 h 339"/>
                <a:gd name="T4" fmla="*/ 182 w 409"/>
                <a:gd name="T5" fmla="*/ 30 h 339"/>
                <a:gd name="T6" fmla="*/ 212 w 409"/>
                <a:gd name="T7" fmla="*/ 16 h 339"/>
                <a:gd name="T8" fmla="*/ 222 w 409"/>
                <a:gd name="T9" fmla="*/ 6 h 339"/>
                <a:gd name="T10" fmla="*/ 215 w 409"/>
                <a:gd name="T11" fmla="*/ 0 h 339"/>
                <a:gd name="T12" fmla="*/ 152 w 409"/>
                <a:gd name="T13" fmla="*/ 2 h 339"/>
                <a:gd name="T14" fmla="*/ 97 w 409"/>
                <a:gd name="T15" fmla="*/ 0 h 339"/>
                <a:gd name="T16" fmla="*/ 87 w 409"/>
                <a:gd name="T17" fmla="*/ 10 h 339"/>
                <a:gd name="T18" fmla="*/ 100 w 409"/>
                <a:gd name="T19" fmla="*/ 16 h 339"/>
                <a:gd name="T20" fmla="*/ 136 w 409"/>
                <a:gd name="T21" fmla="*/ 31 h 339"/>
                <a:gd name="T22" fmla="*/ 195 w 409"/>
                <a:gd name="T23" fmla="*/ 170 h 339"/>
                <a:gd name="T24" fmla="*/ 90 w 409"/>
                <a:gd name="T25" fmla="*/ 282 h 339"/>
                <a:gd name="T26" fmla="*/ 84 w 409"/>
                <a:gd name="T27" fmla="*/ 287 h 339"/>
                <a:gd name="T28" fmla="*/ 11 w 409"/>
                <a:gd name="T29" fmla="*/ 322 h 339"/>
                <a:gd name="T30" fmla="*/ 0 w 409"/>
                <a:gd name="T31" fmla="*/ 332 h 339"/>
                <a:gd name="T32" fmla="*/ 7 w 409"/>
                <a:gd name="T33" fmla="*/ 338 h 339"/>
                <a:gd name="T34" fmla="*/ 53 w 409"/>
                <a:gd name="T35" fmla="*/ 336 h 339"/>
                <a:gd name="T36" fmla="*/ 108 w 409"/>
                <a:gd name="T37" fmla="*/ 338 h 339"/>
                <a:gd name="T38" fmla="*/ 118 w 409"/>
                <a:gd name="T39" fmla="*/ 328 h 339"/>
                <a:gd name="T40" fmla="*/ 111 w 409"/>
                <a:gd name="T41" fmla="*/ 322 h 339"/>
                <a:gd name="T42" fmla="*/ 91 w 409"/>
                <a:gd name="T43" fmla="*/ 307 h 339"/>
                <a:gd name="T44" fmla="*/ 105 w 409"/>
                <a:gd name="T45" fmla="*/ 284 h 339"/>
                <a:gd name="T46" fmla="*/ 156 w 409"/>
                <a:gd name="T47" fmla="*/ 231 h 339"/>
                <a:gd name="T48" fmla="*/ 199 w 409"/>
                <a:gd name="T49" fmla="*/ 184 h 339"/>
                <a:gd name="T50" fmla="*/ 250 w 409"/>
                <a:gd name="T51" fmla="*/ 301 h 339"/>
                <a:gd name="T52" fmla="*/ 252 w 409"/>
                <a:gd name="T53" fmla="*/ 308 h 339"/>
                <a:gd name="T54" fmla="*/ 223 w 409"/>
                <a:gd name="T55" fmla="*/ 322 h 339"/>
                <a:gd name="T56" fmla="*/ 213 w 409"/>
                <a:gd name="T57" fmla="*/ 332 h 339"/>
                <a:gd name="T58" fmla="*/ 222 w 409"/>
                <a:gd name="T59" fmla="*/ 338 h 339"/>
                <a:gd name="T60" fmla="*/ 283 w 409"/>
                <a:gd name="T61" fmla="*/ 336 h 339"/>
                <a:gd name="T62" fmla="*/ 338 w 409"/>
                <a:gd name="T63" fmla="*/ 338 h 339"/>
                <a:gd name="T64" fmla="*/ 348 w 409"/>
                <a:gd name="T65" fmla="*/ 328 h 339"/>
                <a:gd name="T66" fmla="*/ 339 w 409"/>
                <a:gd name="T67" fmla="*/ 322 h 339"/>
                <a:gd name="T68" fmla="*/ 296 w 409"/>
                <a:gd name="T69" fmla="*/ 301 h 339"/>
                <a:gd name="T70" fmla="*/ 233 w 409"/>
                <a:gd name="T71" fmla="*/ 149 h 339"/>
                <a:gd name="T72" fmla="*/ 334 w 409"/>
                <a:gd name="T73" fmla="*/ 41 h 339"/>
                <a:gd name="T74" fmla="*/ 397 w 409"/>
                <a:gd name="T75" fmla="*/ 16 h 339"/>
                <a:gd name="T76" fmla="*/ 408 w 409"/>
                <a:gd name="T77" fmla="*/ 6 h 339"/>
                <a:gd name="T78" fmla="*/ 401 w 409"/>
                <a:gd name="T79" fmla="*/ 0 h 339"/>
                <a:gd name="T80" fmla="*/ 355 w 409"/>
                <a:gd name="T81" fmla="*/ 2 h 339"/>
                <a:gd name="T82" fmla="*/ 300 w 409"/>
                <a:gd name="T83" fmla="*/ 0 h 339"/>
                <a:gd name="T84" fmla="*/ 290 w 409"/>
                <a:gd name="T85" fmla="*/ 10 h 339"/>
                <a:gd name="T86" fmla="*/ 296 w 409"/>
                <a:gd name="T87" fmla="*/ 16 h 339"/>
                <a:gd name="T88" fmla="*/ 315 w 409"/>
                <a:gd name="T89" fmla="*/ 31 h 339"/>
                <a:gd name="T90" fmla="*/ 307 w 409"/>
                <a:gd name="T91" fmla="*/ 49 h 339"/>
                <a:gd name="T92" fmla="*/ 227 w 409"/>
                <a:gd name="T93" fmla="*/ 13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9" h="339">
                  <a:moveTo>
                    <a:pt x="227" y="135"/>
                  </a:moveTo>
                  <a:lnTo>
                    <a:pt x="185" y="37"/>
                  </a:lnTo>
                  <a:cubicBezTo>
                    <a:pt x="184" y="32"/>
                    <a:pt x="182" y="31"/>
                    <a:pt x="182" y="30"/>
                  </a:cubicBezTo>
                  <a:cubicBezTo>
                    <a:pt x="182" y="27"/>
                    <a:pt x="191" y="17"/>
                    <a:pt x="212" y="16"/>
                  </a:cubicBezTo>
                  <a:cubicBezTo>
                    <a:pt x="216" y="16"/>
                    <a:pt x="222" y="14"/>
                    <a:pt x="222" y="6"/>
                  </a:cubicBezTo>
                  <a:cubicBezTo>
                    <a:pt x="222" y="0"/>
                    <a:pt x="216" y="0"/>
                    <a:pt x="215" y="0"/>
                  </a:cubicBezTo>
                  <a:cubicBezTo>
                    <a:pt x="194" y="0"/>
                    <a:pt x="173" y="2"/>
                    <a:pt x="152" y="2"/>
                  </a:cubicBezTo>
                  <a:cubicBezTo>
                    <a:pt x="139" y="2"/>
                    <a:pt x="109" y="0"/>
                    <a:pt x="97" y="0"/>
                  </a:cubicBezTo>
                  <a:cubicBezTo>
                    <a:pt x="94" y="0"/>
                    <a:pt x="87" y="0"/>
                    <a:pt x="87" y="10"/>
                  </a:cubicBezTo>
                  <a:cubicBezTo>
                    <a:pt x="87" y="16"/>
                    <a:pt x="93" y="16"/>
                    <a:pt x="100" y="16"/>
                  </a:cubicBezTo>
                  <a:cubicBezTo>
                    <a:pt x="129" y="16"/>
                    <a:pt x="132" y="20"/>
                    <a:pt x="136" y="31"/>
                  </a:cubicBezTo>
                  <a:lnTo>
                    <a:pt x="195" y="170"/>
                  </a:lnTo>
                  <a:lnTo>
                    <a:pt x="90" y="282"/>
                  </a:lnTo>
                  <a:lnTo>
                    <a:pt x="84" y="287"/>
                  </a:lnTo>
                  <a:cubicBezTo>
                    <a:pt x="59" y="312"/>
                    <a:pt x="37" y="321"/>
                    <a:pt x="11" y="322"/>
                  </a:cubicBezTo>
                  <a:cubicBezTo>
                    <a:pt x="4" y="322"/>
                    <a:pt x="0" y="322"/>
                    <a:pt x="0" y="332"/>
                  </a:cubicBezTo>
                  <a:cubicBezTo>
                    <a:pt x="0" y="333"/>
                    <a:pt x="0" y="338"/>
                    <a:pt x="7" y="338"/>
                  </a:cubicBezTo>
                  <a:cubicBezTo>
                    <a:pt x="21" y="338"/>
                    <a:pt x="38" y="336"/>
                    <a:pt x="53" y="336"/>
                  </a:cubicBezTo>
                  <a:cubicBezTo>
                    <a:pt x="72" y="336"/>
                    <a:pt x="91" y="338"/>
                    <a:pt x="108" y="338"/>
                  </a:cubicBezTo>
                  <a:cubicBezTo>
                    <a:pt x="111" y="338"/>
                    <a:pt x="118" y="338"/>
                    <a:pt x="118" y="328"/>
                  </a:cubicBezTo>
                  <a:cubicBezTo>
                    <a:pt x="118" y="322"/>
                    <a:pt x="112" y="322"/>
                    <a:pt x="111" y="322"/>
                  </a:cubicBezTo>
                  <a:cubicBezTo>
                    <a:pt x="107" y="322"/>
                    <a:pt x="91" y="321"/>
                    <a:pt x="91" y="307"/>
                  </a:cubicBezTo>
                  <a:cubicBezTo>
                    <a:pt x="91" y="300"/>
                    <a:pt x="100" y="291"/>
                    <a:pt x="105" y="284"/>
                  </a:cubicBezTo>
                  <a:lnTo>
                    <a:pt x="156" y="231"/>
                  </a:lnTo>
                  <a:lnTo>
                    <a:pt x="199" y="184"/>
                  </a:lnTo>
                  <a:lnTo>
                    <a:pt x="250" y="301"/>
                  </a:lnTo>
                  <a:cubicBezTo>
                    <a:pt x="252" y="307"/>
                    <a:pt x="252" y="307"/>
                    <a:pt x="252" y="308"/>
                  </a:cubicBezTo>
                  <a:cubicBezTo>
                    <a:pt x="252" y="312"/>
                    <a:pt x="243" y="321"/>
                    <a:pt x="223" y="322"/>
                  </a:cubicBezTo>
                  <a:cubicBezTo>
                    <a:pt x="219" y="322"/>
                    <a:pt x="213" y="324"/>
                    <a:pt x="213" y="332"/>
                  </a:cubicBezTo>
                  <a:cubicBezTo>
                    <a:pt x="213" y="338"/>
                    <a:pt x="219" y="338"/>
                    <a:pt x="222" y="338"/>
                  </a:cubicBezTo>
                  <a:cubicBezTo>
                    <a:pt x="236" y="338"/>
                    <a:pt x="269" y="336"/>
                    <a:pt x="283" y="336"/>
                  </a:cubicBezTo>
                  <a:cubicBezTo>
                    <a:pt x="296" y="336"/>
                    <a:pt x="325" y="338"/>
                    <a:pt x="338" y="338"/>
                  </a:cubicBezTo>
                  <a:cubicBezTo>
                    <a:pt x="342" y="338"/>
                    <a:pt x="348" y="338"/>
                    <a:pt x="348" y="328"/>
                  </a:cubicBezTo>
                  <a:cubicBezTo>
                    <a:pt x="348" y="322"/>
                    <a:pt x="342" y="322"/>
                    <a:pt x="339" y="322"/>
                  </a:cubicBezTo>
                  <a:cubicBezTo>
                    <a:pt x="306" y="322"/>
                    <a:pt x="304" y="321"/>
                    <a:pt x="296" y="301"/>
                  </a:cubicBezTo>
                  <a:cubicBezTo>
                    <a:pt x="276" y="255"/>
                    <a:pt x="244" y="178"/>
                    <a:pt x="233" y="149"/>
                  </a:cubicBezTo>
                  <a:cubicBezTo>
                    <a:pt x="266" y="114"/>
                    <a:pt x="318" y="55"/>
                    <a:pt x="334" y="41"/>
                  </a:cubicBezTo>
                  <a:cubicBezTo>
                    <a:pt x="348" y="28"/>
                    <a:pt x="367" y="17"/>
                    <a:pt x="397" y="16"/>
                  </a:cubicBezTo>
                  <a:cubicBezTo>
                    <a:pt x="402" y="16"/>
                    <a:pt x="408" y="16"/>
                    <a:pt x="408" y="6"/>
                  </a:cubicBezTo>
                  <a:cubicBezTo>
                    <a:pt x="408" y="6"/>
                    <a:pt x="408" y="0"/>
                    <a:pt x="401" y="0"/>
                  </a:cubicBezTo>
                  <a:cubicBezTo>
                    <a:pt x="385" y="0"/>
                    <a:pt x="370" y="2"/>
                    <a:pt x="355" y="2"/>
                  </a:cubicBezTo>
                  <a:cubicBezTo>
                    <a:pt x="336" y="2"/>
                    <a:pt x="317" y="0"/>
                    <a:pt x="300" y="0"/>
                  </a:cubicBezTo>
                  <a:cubicBezTo>
                    <a:pt x="297" y="0"/>
                    <a:pt x="290" y="0"/>
                    <a:pt x="290" y="10"/>
                  </a:cubicBezTo>
                  <a:cubicBezTo>
                    <a:pt x="290" y="14"/>
                    <a:pt x="293" y="16"/>
                    <a:pt x="296" y="16"/>
                  </a:cubicBezTo>
                  <a:cubicBezTo>
                    <a:pt x="300" y="16"/>
                    <a:pt x="315" y="17"/>
                    <a:pt x="315" y="31"/>
                  </a:cubicBezTo>
                  <a:cubicBezTo>
                    <a:pt x="315" y="38"/>
                    <a:pt x="310" y="44"/>
                    <a:pt x="307" y="49"/>
                  </a:cubicBezTo>
                  <a:lnTo>
                    <a:pt x="227" y="1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29" name="Freeform 21">
              <a:extLst>
                <a:ext uri="{FF2B5EF4-FFF2-40B4-BE49-F238E27FC236}">
                  <a16:creationId xmlns:a16="http://schemas.microsoft.com/office/drawing/2014/main" id="{7C03EB3D-A81B-3F45-9FDD-316AB6AB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2" y="1900"/>
              <a:ext cx="38" cy="52"/>
            </a:xfrm>
            <a:custGeom>
              <a:avLst/>
              <a:gdLst>
                <a:gd name="T0" fmla="*/ 171 w 172"/>
                <a:gd name="T1" fmla="*/ 177 h 235"/>
                <a:gd name="T2" fmla="*/ 171 w 172"/>
                <a:gd name="T3" fmla="*/ 164 h 235"/>
                <a:gd name="T4" fmla="*/ 132 w 172"/>
                <a:gd name="T5" fmla="*/ 164 h 235"/>
                <a:gd name="T6" fmla="*/ 132 w 172"/>
                <a:gd name="T7" fmla="*/ 10 h 235"/>
                <a:gd name="T8" fmla="*/ 125 w 172"/>
                <a:gd name="T9" fmla="*/ 0 h 235"/>
                <a:gd name="T10" fmla="*/ 115 w 172"/>
                <a:gd name="T11" fmla="*/ 4 h 235"/>
                <a:gd name="T12" fmla="*/ 0 w 172"/>
                <a:gd name="T13" fmla="*/ 164 h 235"/>
                <a:gd name="T14" fmla="*/ 0 w 172"/>
                <a:gd name="T15" fmla="*/ 177 h 235"/>
                <a:gd name="T16" fmla="*/ 102 w 172"/>
                <a:gd name="T17" fmla="*/ 177 h 235"/>
                <a:gd name="T18" fmla="*/ 102 w 172"/>
                <a:gd name="T19" fmla="*/ 206 h 235"/>
                <a:gd name="T20" fmla="*/ 74 w 172"/>
                <a:gd name="T21" fmla="*/ 221 h 235"/>
                <a:gd name="T22" fmla="*/ 65 w 172"/>
                <a:gd name="T23" fmla="*/ 221 h 235"/>
                <a:gd name="T24" fmla="*/ 65 w 172"/>
                <a:gd name="T25" fmla="*/ 234 h 235"/>
                <a:gd name="T26" fmla="*/ 116 w 172"/>
                <a:gd name="T27" fmla="*/ 233 h 235"/>
                <a:gd name="T28" fmla="*/ 170 w 172"/>
                <a:gd name="T29" fmla="*/ 234 h 235"/>
                <a:gd name="T30" fmla="*/ 170 w 172"/>
                <a:gd name="T31" fmla="*/ 221 h 235"/>
                <a:gd name="T32" fmla="*/ 160 w 172"/>
                <a:gd name="T33" fmla="*/ 221 h 235"/>
                <a:gd name="T34" fmla="*/ 132 w 172"/>
                <a:gd name="T35" fmla="*/ 206 h 235"/>
                <a:gd name="T36" fmla="*/ 132 w 172"/>
                <a:gd name="T37" fmla="*/ 177 h 235"/>
                <a:gd name="T38" fmla="*/ 171 w 172"/>
                <a:gd name="T39" fmla="*/ 177 h 235"/>
                <a:gd name="T40" fmla="*/ 105 w 172"/>
                <a:gd name="T41" fmla="*/ 38 h 235"/>
                <a:gd name="T42" fmla="*/ 105 w 172"/>
                <a:gd name="T43" fmla="*/ 164 h 235"/>
                <a:gd name="T44" fmla="*/ 13 w 172"/>
                <a:gd name="T45" fmla="*/ 164 h 235"/>
                <a:gd name="T46" fmla="*/ 105 w 172"/>
                <a:gd name="T47" fmla="*/ 3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2" h="235">
                  <a:moveTo>
                    <a:pt x="171" y="177"/>
                  </a:moveTo>
                  <a:lnTo>
                    <a:pt x="171" y="164"/>
                  </a:lnTo>
                  <a:lnTo>
                    <a:pt x="132" y="164"/>
                  </a:lnTo>
                  <a:lnTo>
                    <a:pt x="132" y="10"/>
                  </a:lnTo>
                  <a:cubicBezTo>
                    <a:pt x="132" y="3"/>
                    <a:pt x="132" y="0"/>
                    <a:pt x="125" y="0"/>
                  </a:cubicBezTo>
                  <a:cubicBezTo>
                    <a:pt x="121" y="0"/>
                    <a:pt x="119" y="0"/>
                    <a:pt x="115" y="4"/>
                  </a:cubicBezTo>
                  <a:lnTo>
                    <a:pt x="0" y="164"/>
                  </a:lnTo>
                  <a:lnTo>
                    <a:pt x="0" y="177"/>
                  </a:lnTo>
                  <a:lnTo>
                    <a:pt x="102" y="177"/>
                  </a:lnTo>
                  <a:lnTo>
                    <a:pt x="102" y="206"/>
                  </a:lnTo>
                  <a:cubicBezTo>
                    <a:pt x="102" y="217"/>
                    <a:pt x="102" y="221"/>
                    <a:pt x="74" y="221"/>
                  </a:cubicBezTo>
                  <a:lnTo>
                    <a:pt x="65" y="221"/>
                  </a:lnTo>
                  <a:lnTo>
                    <a:pt x="65" y="234"/>
                  </a:lnTo>
                  <a:cubicBezTo>
                    <a:pt x="83" y="233"/>
                    <a:pt x="104" y="233"/>
                    <a:pt x="116" y="233"/>
                  </a:cubicBezTo>
                  <a:cubicBezTo>
                    <a:pt x="130" y="233"/>
                    <a:pt x="151" y="233"/>
                    <a:pt x="170" y="234"/>
                  </a:cubicBezTo>
                  <a:lnTo>
                    <a:pt x="170" y="221"/>
                  </a:lnTo>
                  <a:lnTo>
                    <a:pt x="160" y="221"/>
                  </a:lnTo>
                  <a:cubicBezTo>
                    <a:pt x="132" y="221"/>
                    <a:pt x="132" y="217"/>
                    <a:pt x="132" y="206"/>
                  </a:cubicBezTo>
                  <a:lnTo>
                    <a:pt x="132" y="177"/>
                  </a:lnTo>
                  <a:lnTo>
                    <a:pt x="171" y="177"/>
                  </a:lnTo>
                  <a:close/>
                  <a:moveTo>
                    <a:pt x="105" y="38"/>
                  </a:moveTo>
                  <a:lnTo>
                    <a:pt x="105" y="164"/>
                  </a:lnTo>
                  <a:lnTo>
                    <a:pt x="13" y="164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30" name="Line 22">
            <a:extLst>
              <a:ext uri="{FF2B5EF4-FFF2-40B4-BE49-F238E27FC236}">
                <a16:creationId xmlns:a16="http://schemas.microsoft.com/office/drawing/2014/main" id="{2F6E2AE5-0141-0641-8728-462EE8F25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92875" y="3008313"/>
            <a:ext cx="457200" cy="1587"/>
          </a:xfrm>
          <a:prstGeom prst="line">
            <a:avLst/>
          </a:prstGeom>
          <a:noFill/>
          <a:ln w="1836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1" name="Line 23">
            <a:extLst>
              <a:ext uri="{FF2B5EF4-FFF2-40B4-BE49-F238E27FC236}">
                <a16:creationId xmlns:a16="http://schemas.microsoft.com/office/drawing/2014/main" id="{0F405F56-B113-B94D-911F-3CA57067A45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7275" y="3008313"/>
            <a:ext cx="457200" cy="1587"/>
          </a:xfrm>
          <a:prstGeom prst="line">
            <a:avLst/>
          </a:prstGeom>
          <a:noFill/>
          <a:ln w="1836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2" name="Line 24">
            <a:extLst>
              <a:ext uri="{FF2B5EF4-FFF2-40B4-BE49-F238E27FC236}">
                <a16:creationId xmlns:a16="http://schemas.microsoft.com/office/drawing/2014/main" id="{158C010A-9225-8A4A-BD15-C27FDB245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1675" y="3008313"/>
            <a:ext cx="457200" cy="1587"/>
          </a:xfrm>
          <a:prstGeom prst="line">
            <a:avLst/>
          </a:prstGeom>
          <a:noFill/>
          <a:ln w="1836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3" name="Line 25">
            <a:extLst>
              <a:ext uri="{FF2B5EF4-FFF2-40B4-BE49-F238E27FC236}">
                <a16:creationId xmlns:a16="http://schemas.microsoft.com/office/drawing/2014/main" id="{108C9D83-3AF1-974A-8260-62D1D15222ED}"/>
              </a:ext>
            </a:extLst>
          </p:cNvPr>
          <p:cNvSpPr>
            <a:spLocks noChangeShapeType="1"/>
          </p:cNvSpPr>
          <p:nvPr/>
        </p:nvSpPr>
        <p:spPr bwMode="auto">
          <a:xfrm>
            <a:off x="9236075" y="3008313"/>
            <a:ext cx="457200" cy="1587"/>
          </a:xfrm>
          <a:prstGeom prst="line">
            <a:avLst/>
          </a:prstGeom>
          <a:noFill/>
          <a:ln w="1836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4" name="Text Box 26">
            <a:extLst>
              <a:ext uri="{FF2B5EF4-FFF2-40B4-BE49-F238E27FC236}">
                <a16:creationId xmlns:a16="http://schemas.microsoft.com/office/drawing/2014/main" id="{CDF8AF1D-389B-DF4F-BDE2-49DC1527A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7200" y="3557588"/>
            <a:ext cx="2163763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Actions / transitions</a:t>
            </a:r>
          </a:p>
        </p:txBody>
      </p:sp>
      <p:sp>
        <p:nvSpPr>
          <p:cNvPr id="43035" name="Line 27">
            <a:extLst>
              <a:ext uri="{FF2B5EF4-FFF2-40B4-BE49-F238E27FC236}">
                <a16:creationId xmlns:a16="http://schemas.microsoft.com/office/drawing/2014/main" id="{FF26F746-3757-6A4F-A483-8A987CAF5A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0688" y="3189288"/>
            <a:ext cx="180975" cy="277812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6" name="Line 28">
            <a:extLst>
              <a:ext uri="{FF2B5EF4-FFF2-40B4-BE49-F238E27FC236}">
                <a16:creationId xmlns:a16="http://schemas.microsoft.com/office/drawing/2014/main" id="{68D52743-832C-3841-AF4A-BCCA781C1D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3281363"/>
            <a:ext cx="136525" cy="23177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7" name="Text Box 29">
            <a:extLst>
              <a:ext uri="{FF2B5EF4-FFF2-40B4-BE49-F238E27FC236}">
                <a16:creationId xmlns:a16="http://schemas.microsoft.com/office/drawing/2014/main" id="{3ED66971-2CA1-3D4A-BCFF-4DB3F5F8C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3463" y="1755775"/>
            <a:ext cx="1357312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State at t=1</a:t>
            </a:r>
          </a:p>
        </p:txBody>
      </p:sp>
      <p:sp>
        <p:nvSpPr>
          <p:cNvPr id="43038" name="Text Box 30">
            <a:extLst>
              <a:ext uri="{FF2B5EF4-FFF2-40B4-BE49-F238E27FC236}">
                <a16:creationId xmlns:a16="http://schemas.microsoft.com/office/drawing/2014/main" id="{30D25AF4-126B-6A42-BD9D-4730E48EB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7175" y="1839913"/>
            <a:ext cx="17240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State at t=2</a:t>
            </a:r>
          </a:p>
        </p:txBody>
      </p:sp>
      <p:sp>
        <p:nvSpPr>
          <p:cNvPr id="43039" name="Line 31">
            <a:extLst>
              <a:ext uri="{FF2B5EF4-FFF2-40B4-BE49-F238E27FC236}">
                <a16:creationId xmlns:a16="http://schemas.microsoft.com/office/drawing/2014/main" id="{EFF30EF7-4EC9-1841-A7E6-8830E1987B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0163" y="2184400"/>
            <a:ext cx="185737" cy="4572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0" name="Line 32">
            <a:extLst>
              <a:ext uri="{FF2B5EF4-FFF2-40B4-BE49-F238E27FC236}">
                <a16:creationId xmlns:a16="http://schemas.microsoft.com/office/drawing/2014/main" id="{9CF1D02A-0748-9449-82BA-8EEC91B90F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2488" y="2266950"/>
            <a:ext cx="1019175" cy="422275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41" name="Group 33">
            <a:extLst>
              <a:ext uri="{FF2B5EF4-FFF2-40B4-BE49-F238E27FC236}">
                <a16:creationId xmlns:a16="http://schemas.microsoft.com/office/drawing/2014/main" id="{C2F87EBC-74D4-4744-A4DE-D8669255045E}"/>
              </a:ext>
            </a:extLst>
          </p:cNvPr>
          <p:cNvGrpSpPr>
            <a:grpSpLocks/>
          </p:cNvGrpSpPr>
          <p:nvPr/>
        </p:nvGrpSpPr>
        <p:grpSpPr bwMode="auto">
          <a:xfrm>
            <a:off x="6578600" y="2811463"/>
            <a:ext cx="163513" cy="103187"/>
            <a:chOff x="4144" y="1771"/>
            <a:chExt cx="103" cy="65"/>
          </a:xfrm>
        </p:grpSpPr>
        <p:sp>
          <p:nvSpPr>
            <p:cNvPr id="43042" name="Freeform 34">
              <a:extLst>
                <a:ext uri="{FF2B5EF4-FFF2-40B4-BE49-F238E27FC236}">
                  <a16:creationId xmlns:a16="http://schemas.microsoft.com/office/drawing/2014/main" id="{FE62E1AC-D4C2-7B49-B2F8-5B997C37C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1772"/>
              <a:ext cx="103" cy="64"/>
            </a:xfrm>
            <a:custGeom>
              <a:avLst/>
              <a:gdLst>
                <a:gd name="T0" fmla="*/ 229 w 459"/>
                <a:gd name="T1" fmla="*/ 287 h 288"/>
                <a:gd name="T2" fmla="*/ 0 w 459"/>
                <a:gd name="T3" fmla="*/ 287 h 288"/>
                <a:gd name="T4" fmla="*/ 0 w 459"/>
                <a:gd name="T5" fmla="*/ 0 h 288"/>
                <a:gd name="T6" fmla="*/ 458 w 459"/>
                <a:gd name="T7" fmla="*/ 0 h 288"/>
                <a:gd name="T8" fmla="*/ 458 w 459"/>
                <a:gd name="T9" fmla="*/ 287 h 288"/>
                <a:gd name="T10" fmla="*/ 229 w 459"/>
                <a:gd name="T11" fmla="*/ 28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9" h="288">
                  <a:moveTo>
                    <a:pt x="229" y="287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458" y="0"/>
                  </a:lnTo>
                  <a:lnTo>
                    <a:pt x="458" y="287"/>
                  </a:lnTo>
                  <a:lnTo>
                    <a:pt x="229" y="28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3" name="Freeform 35">
              <a:extLst>
                <a:ext uri="{FF2B5EF4-FFF2-40B4-BE49-F238E27FC236}">
                  <a16:creationId xmlns:a16="http://schemas.microsoft.com/office/drawing/2014/main" id="{06FF4F59-AC6A-B442-A50A-A693C60B5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1771"/>
              <a:ext cx="51" cy="50"/>
            </a:xfrm>
            <a:custGeom>
              <a:avLst/>
              <a:gdLst>
                <a:gd name="T0" fmla="*/ 166 w 228"/>
                <a:gd name="T1" fmla="*/ 32 h 225"/>
                <a:gd name="T2" fmla="*/ 119 w 228"/>
                <a:gd name="T3" fmla="*/ 0 h 225"/>
                <a:gd name="T4" fmla="*/ 0 w 228"/>
                <a:gd name="T5" fmla="*/ 146 h 225"/>
                <a:gd name="T6" fmla="*/ 66 w 228"/>
                <a:gd name="T7" fmla="*/ 224 h 225"/>
                <a:gd name="T8" fmla="*/ 131 w 228"/>
                <a:gd name="T9" fmla="*/ 188 h 225"/>
                <a:gd name="T10" fmla="*/ 175 w 228"/>
                <a:gd name="T11" fmla="*/ 224 h 225"/>
                <a:gd name="T12" fmla="*/ 212 w 228"/>
                <a:gd name="T13" fmla="*/ 198 h 225"/>
                <a:gd name="T14" fmla="*/ 227 w 228"/>
                <a:gd name="T15" fmla="*/ 149 h 225"/>
                <a:gd name="T16" fmla="*/ 222 w 228"/>
                <a:gd name="T17" fmla="*/ 143 h 225"/>
                <a:gd name="T18" fmla="*/ 215 w 228"/>
                <a:gd name="T19" fmla="*/ 153 h 225"/>
                <a:gd name="T20" fmla="*/ 177 w 228"/>
                <a:gd name="T21" fmla="*/ 213 h 225"/>
                <a:gd name="T22" fmla="*/ 161 w 228"/>
                <a:gd name="T23" fmla="*/ 191 h 225"/>
                <a:gd name="T24" fmla="*/ 168 w 228"/>
                <a:gd name="T25" fmla="*/ 154 h 225"/>
                <a:gd name="T26" fmla="*/ 180 w 228"/>
                <a:gd name="T27" fmla="*/ 109 h 225"/>
                <a:gd name="T28" fmla="*/ 196 w 228"/>
                <a:gd name="T29" fmla="*/ 41 h 225"/>
                <a:gd name="T30" fmla="*/ 201 w 228"/>
                <a:gd name="T31" fmla="*/ 24 h 225"/>
                <a:gd name="T32" fmla="*/ 187 w 228"/>
                <a:gd name="T33" fmla="*/ 10 h 225"/>
                <a:gd name="T34" fmla="*/ 166 w 228"/>
                <a:gd name="T35" fmla="*/ 32 h 225"/>
                <a:gd name="T36" fmla="*/ 133 w 228"/>
                <a:gd name="T37" fmla="*/ 160 h 225"/>
                <a:gd name="T38" fmla="*/ 124 w 228"/>
                <a:gd name="T39" fmla="*/ 178 h 225"/>
                <a:gd name="T40" fmla="*/ 67 w 228"/>
                <a:gd name="T41" fmla="*/ 213 h 225"/>
                <a:gd name="T42" fmla="*/ 35 w 228"/>
                <a:gd name="T43" fmla="*/ 167 h 225"/>
                <a:gd name="T44" fmla="*/ 63 w 228"/>
                <a:gd name="T45" fmla="*/ 59 h 225"/>
                <a:gd name="T46" fmla="*/ 121 w 228"/>
                <a:gd name="T47" fmla="*/ 11 h 225"/>
                <a:gd name="T48" fmla="*/ 160 w 228"/>
                <a:gd name="T49" fmla="*/ 55 h 225"/>
                <a:gd name="T50" fmla="*/ 157 w 228"/>
                <a:gd name="T51" fmla="*/ 63 h 225"/>
                <a:gd name="T52" fmla="*/ 133 w 228"/>
                <a:gd name="T53" fmla="*/ 16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5">
                  <a:moveTo>
                    <a:pt x="166" y="32"/>
                  </a:moveTo>
                  <a:cubicBezTo>
                    <a:pt x="156" y="14"/>
                    <a:pt x="142" y="0"/>
                    <a:pt x="119" y="0"/>
                  </a:cubicBezTo>
                  <a:cubicBezTo>
                    <a:pt x="62" y="0"/>
                    <a:pt x="0" y="73"/>
                    <a:pt x="0" y="146"/>
                  </a:cubicBezTo>
                  <a:cubicBezTo>
                    <a:pt x="0" y="192"/>
                    <a:pt x="27" y="224"/>
                    <a:pt x="66" y="224"/>
                  </a:cubicBezTo>
                  <a:cubicBezTo>
                    <a:pt x="76" y="224"/>
                    <a:pt x="101" y="223"/>
                    <a:pt x="131" y="188"/>
                  </a:cubicBezTo>
                  <a:cubicBezTo>
                    <a:pt x="135" y="209"/>
                    <a:pt x="152" y="224"/>
                    <a:pt x="175" y="224"/>
                  </a:cubicBezTo>
                  <a:cubicBezTo>
                    <a:pt x="194" y="224"/>
                    <a:pt x="205" y="213"/>
                    <a:pt x="212" y="198"/>
                  </a:cubicBezTo>
                  <a:cubicBezTo>
                    <a:pt x="220" y="179"/>
                    <a:pt x="227" y="149"/>
                    <a:pt x="227" y="149"/>
                  </a:cubicBezTo>
                  <a:cubicBezTo>
                    <a:pt x="227" y="143"/>
                    <a:pt x="223" y="143"/>
                    <a:pt x="222" y="143"/>
                  </a:cubicBezTo>
                  <a:cubicBezTo>
                    <a:pt x="216" y="143"/>
                    <a:pt x="216" y="146"/>
                    <a:pt x="215" y="153"/>
                  </a:cubicBezTo>
                  <a:cubicBezTo>
                    <a:pt x="206" y="185"/>
                    <a:pt x="196" y="213"/>
                    <a:pt x="177" y="213"/>
                  </a:cubicBezTo>
                  <a:cubicBezTo>
                    <a:pt x="163" y="213"/>
                    <a:pt x="161" y="200"/>
                    <a:pt x="161" y="191"/>
                  </a:cubicBezTo>
                  <a:cubicBezTo>
                    <a:pt x="161" y="179"/>
                    <a:pt x="163" y="177"/>
                    <a:pt x="168" y="154"/>
                  </a:cubicBezTo>
                  <a:cubicBezTo>
                    <a:pt x="174" y="133"/>
                    <a:pt x="174" y="129"/>
                    <a:pt x="180" y="109"/>
                  </a:cubicBezTo>
                  <a:lnTo>
                    <a:pt x="196" y="41"/>
                  </a:lnTo>
                  <a:cubicBezTo>
                    <a:pt x="201" y="27"/>
                    <a:pt x="201" y="25"/>
                    <a:pt x="201" y="24"/>
                  </a:cubicBezTo>
                  <a:cubicBezTo>
                    <a:pt x="201" y="16"/>
                    <a:pt x="195" y="10"/>
                    <a:pt x="187" y="10"/>
                  </a:cubicBezTo>
                  <a:cubicBezTo>
                    <a:pt x="174" y="10"/>
                    <a:pt x="167" y="21"/>
                    <a:pt x="166" y="32"/>
                  </a:cubicBezTo>
                  <a:close/>
                  <a:moveTo>
                    <a:pt x="133" y="160"/>
                  </a:moveTo>
                  <a:cubicBezTo>
                    <a:pt x="131" y="170"/>
                    <a:pt x="131" y="170"/>
                    <a:pt x="124" y="178"/>
                  </a:cubicBezTo>
                  <a:cubicBezTo>
                    <a:pt x="101" y="206"/>
                    <a:pt x="81" y="213"/>
                    <a:pt x="67" y="213"/>
                  </a:cubicBezTo>
                  <a:cubicBezTo>
                    <a:pt x="42" y="213"/>
                    <a:pt x="35" y="186"/>
                    <a:pt x="35" y="167"/>
                  </a:cubicBezTo>
                  <a:cubicBezTo>
                    <a:pt x="35" y="143"/>
                    <a:pt x="51" y="81"/>
                    <a:pt x="63" y="59"/>
                  </a:cubicBezTo>
                  <a:cubicBezTo>
                    <a:pt x="79" y="30"/>
                    <a:pt x="100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0"/>
                    <a:pt x="157" y="63"/>
                  </a:cubicBezTo>
                  <a:lnTo>
                    <a:pt x="133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4" name="Freeform 36">
              <a:extLst>
                <a:ext uri="{FF2B5EF4-FFF2-40B4-BE49-F238E27FC236}">
                  <a16:creationId xmlns:a16="http://schemas.microsoft.com/office/drawing/2014/main" id="{EA39FF57-F34F-8344-909A-2C2242626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1785"/>
              <a:ext cx="28" cy="51"/>
            </a:xfrm>
            <a:custGeom>
              <a:avLst/>
              <a:gdLst>
                <a:gd name="T0" fmla="*/ 79 w 129"/>
                <a:gd name="T1" fmla="*/ 10 h 231"/>
                <a:gd name="T2" fmla="*/ 69 w 129"/>
                <a:gd name="T3" fmla="*/ 0 h 231"/>
                <a:gd name="T4" fmla="*/ 0 w 129"/>
                <a:gd name="T5" fmla="*/ 23 h 231"/>
                <a:gd name="T6" fmla="*/ 0 w 129"/>
                <a:gd name="T7" fmla="*/ 35 h 231"/>
                <a:gd name="T8" fmla="*/ 51 w 129"/>
                <a:gd name="T9" fmla="*/ 25 h 231"/>
                <a:gd name="T10" fmla="*/ 51 w 129"/>
                <a:gd name="T11" fmla="*/ 202 h 231"/>
                <a:gd name="T12" fmla="*/ 16 w 129"/>
                <a:gd name="T13" fmla="*/ 217 h 231"/>
                <a:gd name="T14" fmla="*/ 3 w 129"/>
                <a:gd name="T15" fmla="*/ 217 h 231"/>
                <a:gd name="T16" fmla="*/ 3 w 129"/>
                <a:gd name="T17" fmla="*/ 230 h 231"/>
                <a:gd name="T18" fmla="*/ 65 w 129"/>
                <a:gd name="T19" fmla="*/ 228 h 231"/>
                <a:gd name="T20" fmla="*/ 128 w 129"/>
                <a:gd name="T21" fmla="*/ 230 h 231"/>
                <a:gd name="T22" fmla="*/ 128 w 129"/>
                <a:gd name="T23" fmla="*/ 217 h 231"/>
                <a:gd name="T24" fmla="*/ 114 w 129"/>
                <a:gd name="T25" fmla="*/ 217 h 231"/>
                <a:gd name="T26" fmla="*/ 79 w 129"/>
                <a:gd name="T27" fmla="*/ 202 h 231"/>
                <a:gd name="T28" fmla="*/ 79 w 129"/>
                <a:gd name="T29" fmla="*/ 1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231">
                  <a:moveTo>
                    <a:pt x="79" y="10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6" y="23"/>
                    <a:pt x="14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1" y="35"/>
                    <a:pt x="51" y="25"/>
                  </a:cubicBezTo>
                  <a:lnTo>
                    <a:pt x="51" y="202"/>
                  </a:lnTo>
                  <a:cubicBezTo>
                    <a:pt x="51" y="213"/>
                    <a:pt x="51" y="217"/>
                    <a:pt x="16" y="217"/>
                  </a:cubicBezTo>
                  <a:lnTo>
                    <a:pt x="3" y="217"/>
                  </a:lnTo>
                  <a:lnTo>
                    <a:pt x="3" y="230"/>
                  </a:lnTo>
                  <a:cubicBezTo>
                    <a:pt x="9" y="230"/>
                    <a:pt x="52" y="228"/>
                    <a:pt x="65" y="228"/>
                  </a:cubicBezTo>
                  <a:cubicBezTo>
                    <a:pt x="76" y="228"/>
                    <a:pt x="119" y="230"/>
                    <a:pt x="128" y="230"/>
                  </a:cubicBezTo>
                  <a:lnTo>
                    <a:pt x="128" y="217"/>
                  </a:lnTo>
                  <a:lnTo>
                    <a:pt x="114" y="217"/>
                  </a:lnTo>
                  <a:cubicBezTo>
                    <a:pt x="79" y="217"/>
                    <a:pt x="79" y="213"/>
                    <a:pt x="79" y="202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45" name="Group 37">
            <a:extLst>
              <a:ext uri="{FF2B5EF4-FFF2-40B4-BE49-F238E27FC236}">
                <a16:creationId xmlns:a16="http://schemas.microsoft.com/office/drawing/2014/main" id="{E5672490-38E0-C14D-8EA8-EEF6C556E2A7}"/>
              </a:ext>
            </a:extLst>
          </p:cNvPr>
          <p:cNvGrpSpPr>
            <a:grpSpLocks/>
          </p:cNvGrpSpPr>
          <p:nvPr/>
        </p:nvGrpSpPr>
        <p:grpSpPr bwMode="auto">
          <a:xfrm>
            <a:off x="7539038" y="2811463"/>
            <a:ext cx="163512" cy="103187"/>
            <a:chOff x="4749" y="1771"/>
            <a:chExt cx="103" cy="65"/>
          </a:xfrm>
        </p:grpSpPr>
        <p:sp>
          <p:nvSpPr>
            <p:cNvPr id="43046" name="Freeform 38">
              <a:extLst>
                <a:ext uri="{FF2B5EF4-FFF2-40B4-BE49-F238E27FC236}">
                  <a16:creationId xmlns:a16="http://schemas.microsoft.com/office/drawing/2014/main" id="{048C73B0-3C02-374C-AE21-D7C30E059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1772"/>
              <a:ext cx="103" cy="64"/>
            </a:xfrm>
            <a:custGeom>
              <a:avLst/>
              <a:gdLst>
                <a:gd name="T0" fmla="*/ 229 w 459"/>
                <a:gd name="T1" fmla="*/ 287 h 288"/>
                <a:gd name="T2" fmla="*/ 0 w 459"/>
                <a:gd name="T3" fmla="*/ 287 h 288"/>
                <a:gd name="T4" fmla="*/ 0 w 459"/>
                <a:gd name="T5" fmla="*/ 0 h 288"/>
                <a:gd name="T6" fmla="*/ 458 w 459"/>
                <a:gd name="T7" fmla="*/ 0 h 288"/>
                <a:gd name="T8" fmla="*/ 458 w 459"/>
                <a:gd name="T9" fmla="*/ 287 h 288"/>
                <a:gd name="T10" fmla="*/ 229 w 459"/>
                <a:gd name="T11" fmla="*/ 28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9" h="288">
                  <a:moveTo>
                    <a:pt x="229" y="287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458" y="0"/>
                  </a:lnTo>
                  <a:lnTo>
                    <a:pt x="458" y="287"/>
                  </a:lnTo>
                  <a:lnTo>
                    <a:pt x="229" y="28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7" name="Freeform 39">
              <a:extLst>
                <a:ext uri="{FF2B5EF4-FFF2-40B4-BE49-F238E27FC236}">
                  <a16:creationId xmlns:a16="http://schemas.microsoft.com/office/drawing/2014/main" id="{BB20E573-38F7-0A4C-8559-A97C6EA77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771"/>
              <a:ext cx="51" cy="50"/>
            </a:xfrm>
            <a:custGeom>
              <a:avLst/>
              <a:gdLst>
                <a:gd name="T0" fmla="*/ 166 w 228"/>
                <a:gd name="T1" fmla="*/ 32 h 225"/>
                <a:gd name="T2" fmla="*/ 119 w 228"/>
                <a:gd name="T3" fmla="*/ 0 h 225"/>
                <a:gd name="T4" fmla="*/ 0 w 228"/>
                <a:gd name="T5" fmla="*/ 146 h 225"/>
                <a:gd name="T6" fmla="*/ 66 w 228"/>
                <a:gd name="T7" fmla="*/ 224 h 225"/>
                <a:gd name="T8" fmla="*/ 131 w 228"/>
                <a:gd name="T9" fmla="*/ 188 h 225"/>
                <a:gd name="T10" fmla="*/ 175 w 228"/>
                <a:gd name="T11" fmla="*/ 224 h 225"/>
                <a:gd name="T12" fmla="*/ 212 w 228"/>
                <a:gd name="T13" fmla="*/ 198 h 225"/>
                <a:gd name="T14" fmla="*/ 227 w 228"/>
                <a:gd name="T15" fmla="*/ 149 h 225"/>
                <a:gd name="T16" fmla="*/ 222 w 228"/>
                <a:gd name="T17" fmla="*/ 143 h 225"/>
                <a:gd name="T18" fmla="*/ 215 w 228"/>
                <a:gd name="T19" fmla="*/ 153 h 225"/>
                <a:gd name="T20" fmla="*/ 177 w 228"/>
                <a:gd name="T21" fmla="*/ 213 h 225"/>
                <a:gd name="T22" fmla="*/ 161 w 228"/>
                <a:gd name="T23" fmla="*/ 191 h 225"/>
                <a:gd name="T24" fmla="*/ 168 w 228"/>
                <a:gd name="T25" fmla="*/ 154 h 225"/>
                <a:gd name="T26" fmla="*/ 180 w 228"/>
                <a:gd name="T27" fmla="*/ 109 h 225"/>
                <a:gd name="T28" fmla="*/ 196 w 228"/>
                <a:gd name="T29" fmla="*/ 41 h 225"/>
                <a:gd name="T30" fmla="*/ 201 w 228"/>
                <a:gd name="T31" fmla="*/ 24 h 225"/>
                <a:gd name="T32" fmla="*/ 187 w 228"/>
                <a:gd name="T33" fmla="*/ 10 h 225"/>
                <a:gd name="T34" fmla="*/ 166 w 228"/>
                <a:gd name="T35" fmla="*/ 32 h 225"/>
                <a:gd name="T36" fmla="*/ 133 w 228"/>
                <a:gd name="T37" fmla="*/ 160 h 225"/>
                <a:gd name="T38" fmla="*/ 124 w 228"/>
                <a:gd name="T39" fmla="*/ 178 h 225"/>
                <a:gd name="T40" fmla="*/ 67 w 228"/>
                <a:gd name="T41" fmla="*/ 213 h 225"/>
                <a:gd name="T42" fmla="*/ 35 w 228"/>
                <a:gd name="T43" fmla="*/ 167 h 225"/>
                <a:gd name="T44" fmla="*/ 63 w 228"/>
                <a:gd name="T45" fmla="*/ 59 h 225"/>
                <a:gd name="T46" fmla="*/ 121 w 228"/>
                <a:gd name="T47" fmla="*/ 11 h 225"/>
                <a:gd name="T48" fmla="*/ 160 w 228"/>
                <a:gd name="T49" fmla="*/ 55 h 225"/>
                <a:gd name="T50" fmla="*/ 157 w 228"/>
                <a:gd name="T51" fmla="*/ 63 h 225"/>
                <a:gd name="T52" fmla="*/ 133 w 228"/>
                <a:gd name="T53" fmla="*/ 16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5">
                  <a:moveTo>
                    <a:pt x="166" y="32"/>
                  </a:moveTo>
                  <a:cubicBezTo>
                    <a:pt x="156" y="14"/>
                    <a:pt x="142" y="0"/>
                    <a:pt x="119" y="0"/>
                  </a:cubicBezTo>
                  <a:cubicBezTo>
                    <a:pt x="62" y="0"/>
                    <a:pt x="0" y="73"/>
                    <a:pt x="0" y="146"/>
                  </a:cubicBezTo>
                  <a:cubicBezTo>
                    <a:pt x="0" y="192"/>
                    <a:pt x="27" y="224"/>
                    <a:pt x="66" y="224"/>
                  </a:cubicBezTo>
                  <a:cubicBezTo>
                    <a:pt x="76" y="224"/>
                    <a:pt x="101" y="223"/>
                    <a:pt x="131" y="188"/>
                  </a:cubicBezTo>
                  <a:cubicBezTo>
                    <a:pt x="135" y="209"/>
                    <a:pt x="152" y="224"/>
                    <a:pt x="175" y="224"/>
                  </a:cubicBezTo>
                  <a:cubicBezTo>
                    <a:pt x="194" y="224"/>
                    <a:pt x="205" y="213"/>
                    <a:pt x="212" y="198"/>
                  </a:cubicBezTo>
                  <a:cubicBezTo>
                    <a:pt x="220" y="179"/>
                    <a:pt x="227" y="149"/>
                    <a:pt x="227" y="149"/>
                  </a:cubicBezTo>
                  <a:cubicBezTo>
                    <a:pt x="227" y="143"/>
                    <a:pt x="223" y="143"/>
                    <a:pt x="222" y="143"/>
                  </a:cubicBezTo>
                  <a:cubicBezTo>
                    <a:pt x="216" y="143"/>
                    <a:pt x="216" y="146"/>
                    <a:pt x="215" y="153"/>
                  </a:cubicBezTo>
                  <a:cubicBezTo>
                    <a:pt x="206" y="185"/>
                    <a:pt x="196" y="213"/>
                    <a:pt x="177" y="213"/>
                  </a:cubicBezTo>
                  <a:cubicBezTo>
                    <a:pt x="163" y="213"/>
                    <a:pt x="161" y="200"/>
                    <a:pt x="161" y="191"/>
                  </a:cubicBezTo>
                  <a:cubicBezTo>
                    <a:pt x="161" y="179"/>
                    <a:pt x="163" y="177"/>
                    <a:pt x="168" y="154"/>
                  </a:cubicBezTo>
                  <a:cubicBezTo>
                    <a:pt x="174" y="133"/>
                    <a:pt x="174" y="129"/>
                    <a:pt x="180" y="109"/>
                  </a:cubicBezTo>
                  <a:lnTo>
                    <a:pt x="196" y="41"/>
                  </a:lnTo>
                  <a:cubicBezTo>
                    <a:pt x="201" y="27"/>
                    <a:pt x="201" y="25"/>
                    <a:pt x="201" y="24"/>
                  </a:cubicBezTo>
                  <a:cubicBezTo>
                    <a:pt x="201" y="16"/>
                    <a:pt x="195" y="10"/>
                    <a:pt x="187" y="10"/>
                  </a:cubicBezTo>
                  <a:cubicBezTo>
                    <a:pt x="174" y="10"/>
                    <a:pt x="167" y="21"/>
                    <a:pt x="166" y="32"/>
                  </a:cubicBezTo>
                  <a:close/>
                  <a:moveTo>
                    <a:pt x="133" y="160"/>
                  </a:moveTo>
                  <a:cubicBezTo>
                    <a:pt x="131" y="170"/>
                    <a:pt x="131" y="170"/>
                    <a:pt x="124" y="178"/>
                  </a:cubicBezTo>
                  <a:cubicBezTo>
                    <a:pt x="101" y="206"/>
                    <a:pt x="81" y="213"/>
                    <a:pt x="67" y="213"/>
                  </a:cubicBezTo>
                  <a:cubicBezTo>
                    <a:pt x="42" y="213"/>
                    <a:pt x="35" y="186"/>
                    <a:pt x="35" y="167"/>
                  </a:cubicBezTo>
                  <a:cubicBezTo>
                    <a:pt x="35" y="143"/>
                    <a:pt x="51" y="81"/>
                    <a:pt x="63" y="59"/>
                  </a:cubicBezTo>
                  <a:cubicBezTo>
                    <a:pt x="79" y="30"/>
                    <a:pt x="100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0"/>
                    <a:pt x="157" y="63"/>
                  </a:cubicBezTo>
                  <a:lnTo>
                    <a:pt x="133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8" name="Freeform 40">
              <a:extLst>
                <a:ext uri="{FF2B5EF4-FFF2-40B4-BE49-F238E27FC236}">
                  <a16:creationId xmlns:a16="http://schemas.microsoft.com/office/drawing/2014/main" id="{BA71E6AC-98E7-A240-98F6-DBEC118DD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1785"/>
              <a:ext cx="34" cy="51"/>
            </a:xfrm>
            <a:custGeom>
              <a:avLst/>
              <a:gdLst>
                <a:gd name="T0" fmla="*/ 154 w 155"/>
                <a:gd name="T1" fmla="*/ 167 h 231"/>
                <a:gd name="T2" fmla="*/ 142 w 155"/>
                <a:gd name="T3" fmla="*/ 167 h 231"/>
                <a:gd name="T4" fmla="*/ 133 w 155"/>
                <a:gd name="T5" fmla="*/ 199 h 231"/>
                <a:gd name="T6" fmla="*/ 98 w 155"/>
                <a:gd name="T7" fmla="*/ 200 h 231"/>
                <a:gd name="T8" fmla="*/ 35 w 155"/>
                <a:gd name="T9" fmla="*/ 200 h 231"/>
                <a:gd name="T10" fmla="*/ 104 w 155"/>
                <a:gd name="T11" fmla="*/ 143 h 231"/>
                <a:gd name="T12" fmla="*/ 154 w 155"/>
                <a:gd name="T13" fmla="*/ 67 h 231"/>
                <a:gd name="T14" fmla="*/ 73 w 155"/>
                <a:gd name="T15" fmla="*/ 0 h 231"/>
                <a:gd name="T16" fmla="*/ 0 w 155"/>
                <a:gd name="T17" fmla="*/ 62 h 231"/>
                <a:gd name="T18" fmla="*/ 18 w 155"/>
                <a:gd name="T19" fmla="*/ 81 h 231"/>
                <a:gd name="T20" fmla="*/ 37 w 155"/>
                <a:gd name="T21" fmla="*/ 63 h 231"/>
                <a:gd name="T22" fmla="*/ 17 w 155"/>
                <a:gd name="T23" fmla="*/ 45 h 231"/>
                <a:gd name="T24" fmla="*/ 67 w 155"/>
                <a:gd name="T25" fmla="*/ 13 h 231"/>
                <a:gd name="T26" fmla="*/ 121 w 155"/>
                <a:gd name="T27" fmla="*/ 67 h 231"/>
                <a:gd name="T28" fmla="*/ 87 w 155"/>
                <a:gd name="T29" fmla="*/ 135 h 231"/>
                <a:gd name="T30" fmla="*/ 3 w 155"/>
                <a:gd name="T31" fmla="*/ 217 h 231"/>
                <a:gd name="T32" fmla="*/ 0 w 155"/>
                <a:gd name="T33" fmla="*/ 230 h 231"/>
                <a:gd name="T34" fmla="*/ 143 w 155"/>
                <a:gd name="T35" fmla="*/ 230 h 231"/>
                <a:gd name="T36" fmla="*/ 154 w 155"/>
                <a:gd name="T37" fmla="*/ 16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231">
                  <a:moveTo>
                    <a:pt x="154" y="167"/>
                  </a:moveTo>
                  <a:lnTo>
                    <a:pt x="142" y="167"/>
                  </a:lnTo>
                  <a:cubicBezTo>
                    <a:pt x="142" y="175"/>
                    <a:pt x="138" y="195"/>
                    <a:pt x="133" y="199"/>
                  </a:cubicBezTo>
                  <a:cubicBezTo>
                    <a:pt x="131" y="200"/>
                    <a:pt x="104" y="200"/>
                    <a:pt x="98" y="200"/>
                  </a:cubicBezTo>
                  <a:lnTo>
                    <a:pt x="35" y="200"/>
                  </a:lnTo>
                  <a:cubicBezTo>
                    <a:pt x="72" y="168"/>
                    <a:pt x="83" y="158"/>
                    <a:pt x="104" y="143"/>
                  </a:cubicBezTo>
                  <a:cubicBezTo>
                    <a:pt x="131" y="122"/>
                    <a:pt x="154" y="101"/>
                    <a:pt x="154" y="67"/>
                  </a:cubicBezTo>
                  <a:cubicBezTo>
                    <a:pt x="154" y="25"/>
                    <a:pt x="117" y="0"/>
                    <a:pt x="73" y="0"/>
                  </a:cubicBezTo>
                  <a:cubicBezTo>
                    <a:pt x="30" y="0"/>
                    <a:pt x="0" y="31"/>
                    <a:pt x="0" y="62"/>
                  </a:cubicBezTo>
                  <a:cubicBezTo>
                    <a:pt x="0" y="80"/>
                    <a:pt x="16" y="81"/>
                    <a:pt x="18" y="81"/>
                  </a:cubicBezTo>
                  <a:cubicBezTo>
                    <a:pt x="27" y="81"/>
                    <a:pt x="37" y="76"/>
                    <a:pt x="37" y="63"/>
                  </a:cubicBezTo>
                  <a:cubicBezTo>
                    <a:pt x="37" y="58"/>
                    <a:pt x="35" y="45"/>
                    <a:pt x="17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1" y="39"/>
                    <a:pt x="121" y="67"/>
                  </a:cubicBezTo>
                  <a:cubicBezTo>
                    <a:pt x="121" y="98"/>
                    <a:pt x="98" y="122"/>
                    <a:pt x="87" y="135"/>
                  </a:cubicBezTo>
                  <a:lnTo>
                    <a:pt x="3" y="217"/>
                  </a:lnTo>
                  <a:cubicBezTo>
                    <a:pt x="0" y="220"/>
                    <a:pt x="0" y="220"/>
                    <a:pt x="0" y="230"/>
                  </a:cubicBezTo>
                  <a:lnTo>
                    <a:pt x="143" y="230"/>
                  </a:lnTo>
                  <a:lnTo>
                    <a:pt x="154" y="16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49" name="Group 41">
            <a:extLst>
              <a:ext uri="{FF2B5EF4-FFF2-40B4-BE49-F238E27FC236}">
                <a16:creationId xmlns:a16="http://schemas.microsoft.com/office/drawing/2014/main" id="{F6A50D88-DBEA-4349-B049-5C81B1497E55}"/>
              </a:ext>
            </a:extLst>
          </p:cNvPr>
          <p:cNvGrpSpPr>
            <a:grpSpLocks/>
          </p:cNvGrpSpPr>
          <p:nvPr/>
        </p:nvGrpSpPr>
        <p:grpSpPr bwMode="auto">
          <a:xfrm>
            <a:off x="8426450" y="2811463"/>
            <a:ext cx="163513" cy="106362"/>
            <a:chOff x="5308" y="1771"/>
            <a:chExt cx="103" cy="67"/>
          </a:xfrm>
        </p:grpSpPr>
        <p:sp>
          <p:nvSpPr>
            <p:cNvPr id="43050" name="Freeform 42">
              <a:extLst>
                <a:ext uri="{FF2B5EF4-FFF2-40B4-BE49-F238E27FC236}">
                  <a16:creationId xmlns:a16="http://schemas.microsoft.com/office/drawing/2014/main" id="{1D9A53C4-C774-6E41-AD72-238A263D7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772"/>
              <a:ext cx="103" cy="64"/>
            </a:xfrm>
            <a:custGeom>
              <a:avLst/>
              <a:gdLst>
                <a:gd name="T0" fmla="*/ 229 w 459"/>
                <a:gd name="T1" fmla="*/ 287 h 288"/>
                <a:gd name="T2" fmla="*/ 0 w 459"/>
                <a:gd name="T3" fmla="*/ 287 h 288"/>
                <a:gd name="T4" fmla="*/ 0 w 459"/>
                <a:gd name="T5" fmla="*/ 0 h 288"/>
                <a:gd name="T6" fmla="*/ 458 w 459"/>
                <a:gd name="T7" fmla="*/ 0 h 288"/>
                <a:gd name="T8" fmla="*/ 458 w 459"/>
                <a:gd name="T9" fmla="*/ 287 h 288"/>
                <a:gd name="T10" fmla="*/ 229 w 459"/>
                <a:gd name="T11" fmla="*/ 28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9" h="288">
                  <a:moveTo>
                    <a:pt x="229" y="287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458" y="0"/>
                  </a:lnTo>
                  <a:lnTo>
                    <a:pt x="458" y="287"/>
                  </a:lnTo>
                  <a:lnTo>
                    <a:pt x="229" y="287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51" name="Freeform 43">
              <a:extLst>
                <a:ext uri="{FF2B5EF4-FFF2-40B4-BE49-F238E27FC236}">
                  <a16:creationId xmlns:a16="http://schemas.microsoft.com/office/drawing/2014/main" id="{DF1829FD-17B3-8547-BFFE-F4329B807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71"/>
              <a:ext cx="51" cy="50"/>
            </a:xfrm>
            <a:custGeom>
              <a:avLst/>
              <a:gdLst>
                <a:gd name="T0" fmla="*/ 166 w 228"/>
                <a:gd name="T1" fmla="*/ 32 h 225"/>
                <a:gd name="T2" fmla="*/ 119 w 228"/>
                <a:gd name="T3" fmla="*/ 0 h 225"/>
                <a:gd name="T4" fmla="*/ 0 w 228"/>
                <a:gd name="T5" fmla="*/ 146 h 225"/>
                <a:gd name="T6" fmla="*/ 66 w 228"/>
                <a:gd name="T7" fmla="*/ 224 h 225"/>
                <a:gd name="T8" fmla="*/ 131 w 228"/>
                <a:gd name="T9" fmla="*/ 188 h 225"/>
                <a:gd name="T10" fmla="*/ 175 w 228"/>
                <a:gd name="T11" fmla="*/ 224 h 225"/>
                <a:gd name="T12" fmla="*/ 212 w 228"/>
                <a:gd name="T13" fmla="*/ 198 h 225"/>
                <a:gd name="T14" fmla="*/ 227 w 228"/>
                <a:gd name="T15" fmla="*/ 149 h 225"/>
                <a:gd name="T16" fmla="*/ 222 w 228"/>
                <a:gd name="T17" fmla="*/ 143 h 225"/>
                <a:gd name="T18" fmla="*/ 215 w 228"/>
                <a:gd name="T19" fmla="*/ 153 h 225"/>
                <a:gd name="T20" fmla="*/ 177 w 228"/>
                <a:gd name="T21" fmla="*/ 213 h 225"/>
                <a:gd name="T22" fmla="*/ 161 w 228"/>
                <a:gd name="T23" fmla="*/ 191 h 225"/>
                <a:gd name="T24" fmla="*/ 168 w 228"/>
                <a:gd name="T25" fmla="*/ 154 h 225"/>
                <a:gd name="T26" fmla="*/ 180 w 228"/>
                <a:gd name="T27" fmla="*/ 109 h 225"/>
                <a:gd name="T28" fmla="*/ 196 w 228"/>
                <a:gd name="T29" fmla="*/ 41 h 225"/>
                <a:gd name="T30" fmla="*/ 201 w 228"/>
                <a:gd name="T31" fmla="*/ 24 h 225"/>
                <a:gd name="T32" fmla="*/ 187 w 228"/>
                <a:gd name="T33" fmla="*/ 10 h 225"/>
                <a:gd name="T34" fmla="*/ 166 w 228"/>
                <a:gd name="T35" fmla="*/ 32 h 225"/>
                <a:gd name="T36" fmla="*/ 133 w 228"/>
                <a:gd name="T37" fmla="*/ 160 h 225"/>
                <a:gd name="T38" fmla="*/ 124 w 228"/>
                <a:gd name="T39" fmla="*/ 178 h 225"/>
                <a:gd name="T40" fmla="*/ 67 w 228"/>
                <a:gd name="T41" fmla="*/ 213 h 225"/>
                <a:gd name="T42" fmla="*/ 35 w 228"/>
                <a:gd name="T43" fmla="*/ 167 h 225"/>
                <a:gd name="T44" fmla="*/ 63 w 228"/>
                <a:gd name="T45" fmla="*/ 59 h 225"/>
                <a:gd name="T46" fmla="*/ 121 w 228"/>
                <a:gd name="T47" fmla="*/ 11 h 225"/>
                <a:gd name="T48" fmla="*/ 160 w 228"/>
                <a:gd name="T49" fmla="*/ 55 h 225"/>
                <a:gd name="T50" fmla="*/ 157 w 228"/>
                <a:gd name="T51" fmla="*/ 63 h 225"/>
                <a:gd name="T52" fmla="*/ 133 w 228"/>
                <a:gd name="T53" fmla="*/ 16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5">
                  <a:moveTo>
                    <a:pt x="166" y="32"/>
                  </a:moveTo>
                  <a:cubicBezTo>
                    <a:pt x="156" y="14"/>
                    <a:pt x="142" y="0"/>
                    <a:pt x="119" y="0"/>
                  </a:cubicBezTo>
                  <a:cubicBezTo>
                    <a:pt x="62" y="0"/>
                    <a:pt x="0" y="73"/>
                    <a:pt x="0" y="146"/>
                  </a:cubicBezTo>
                  <a:cubicBezTo>
                    <a:pt x="0" y="192"/>
                    <a:pt x="27" y="224"/>
                    <a:pt x="66" y="224"/>
                  </a:cubicBezTo>
                  <a:cubicBezTo>
                    <a:pt x="76" y="224"/>
                    <a:pt x="101" y="223"/>
                    <a:pt x="131" y="188"/>
                  </a:cubicBezTo>
                  <a:cubicBezTo>
                    <a:pt x="135" y="209"/>
                    <a:pt x="152" y="224"/>
                    <a:pt x="175" y="224"/>
                  </a:cubicBezTo>
                  <a:cubicBezTo>
                    <a:pt x="194" y="224"/>
                    <a:pt x="205" y="213"/>
                    <a:pt x="212" y="198"/>
                  </a:cubicBezTo>
                  <a:cubicBezTo>
                    <a:pt x="220" y="179"/>
                    <a:pt x="227" y="149"/>
                    <a:pt x="227" y="149"/>
                  </a:cubicBezTo>
                  <a:cubicBezTo>
                    <a:pt x="227" y="143"/>
                    <a:pt x="223" y="143"/>
                    <a:pt x="222" y="143"/>
                  </a:cubicBezTo>
                  <a:cubicBezTo>
                    <a:pt x="216" y="143"/>
                    <a:pt x="216" y="146"/>
                    <a:pt x="215" y="153"/>
                  </a:cubicBezTo>
                  <a:cubicBezTo>
                    <a:pt x="206" y="185"/>
                    <a:pt x="196" y="213"/>
                    <a:pt x="177" y="213"/>
                  </a:cubicBezTo>
                  <a:cubicBezTo>
                    <a:pt x="163" y="213"/>
                    <a:pt x="161" y="200"/>
                    <a:pt x="161" y="191"/>
                  </a:cubicBezTo>
                  <a:cubicBezTo>
                    <a:pt x="161" y="179"/>
                    <a:pt x="163" y="177"/>
                    <a:pt x="168" y="154"/>
                  </a:cubicBezTo>
                  <a:cubicBezTo>
                    <a:pt x="174" y="133"/>
                    <a:pt x="174" y="129"/>
                    <a:pt x="180" y="109"/>
                  </a:cubicBezTo>
                  <a:lnTo>
                    <a:pt x="196" y="41"/>
                  </a:lnTo>
                  <a:cubicBezTo>
                    <a:pt x="201" y="27"/>
                    <a:pt x="201" y="25"/>
                    <a:pt x="201" y="24"/>
                  </a:cubicBezTo>
                  <a:cubicBezTo>
                    <a:pt x="201" y="16"/>
                    <a:pt x="195" y="10"/>
                    <a:pt x="187" y="10"/>
                  </a:cubicBezTo>
                  <a:cubicBezTo>
                    <a:pt x="174" y="10"/>
                    <a:pt x="167" y="21"/>
                    <a:pt x="166" y="32"/>
                  </a:cubicBezTo>
                  <a:close/>
                  <a:moveTo>
                    <a:pt x="133" y="160"/>
                  </a:moveTo>
                  <a:cubicBezTo>
                    <a:pt x="131" y="170"/>
                    <a:pt x="131" y="170"/>
                    <a:pt x="124" y="178"/>
                  </a:cubicBezTo>
                  <a:cubicBezTo>
                    <a:pt x="101" y="206"/>
                    <a:pt x="81" y="213"/>
                    <a:pt x="67" y="213"/>
                  </a:cubicBezTo>
                  <a:cubicBezTo>
                    <a:pt x="42" y="213"/>
                    <a:pt x="35" y="186"/>
                    <a:pt x="35" y="167"/>
                  </a:cubicBezTo>
                  <a:cubicBezTo>
                    <a:pt x="35" y="143"/>
                    <a:pt x="51" y="81"/>
                    <a:pt x="63" y="59"/>
                  </a:cubicBezTo>
                  <a:cubicBezTo>
                    <a:pt x="79" y="30"/>
                    <a:pt x="100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0"/>
                    <a:pt x="157" y="63"/>
                  </a:cubicBezTo>
                  <a:lnTo>
                    <a:pt x="133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52" name="Freeform 44">
              <a:extLst>
                <a:ext uri="{FF2B5EF4-FFF2-40B4-BE49-F238E27FC236}">
                  <a16:creationId xmlns:a16="http://schemas.microsoft.com/office/drawing/2014/main" id="{3147CF5A-E346-1341-AA25-9A2D0F8D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" y="1785"/>
              <a:ext cx="36" cy="53"/>
            </a:xfrm>
            <a:custGeom>
              <a:avLst/>
              <a:gdLst>
                <a:gd name="T0" fmla="*/ 76 w 161"/>
                <a:gd name="T1" fmla="*/ 115 h 238"/>
                <a:gd name="T2" fmla="*/ 124 w 161"/>
                <a:gd name="T3" fmla="*/ 171 h 238"/>
                <a:gd name="T4" fmla="*/ 77 w 161"/>
                <a:gd name="T5" fmla="*/ 226 h 238"/>
                <a:gd name="T6" fmla="*/ 18 w 161"/>
                <a:gd name="T7" fmla="*/ 202 h 238"/>
                <a:gd name="T8" fmla="*/ 39 w 161"/>
                <a:gd name="T9" fmla="*/ 182 h 238"/>
                <a:gd name="T10" fmla="*/ 20 w 161"/>
                <a:gd name="T11" fmla="*/ 164 h 238"/>
                <a:gd name="T12" fmla="*/ 0 w 161"/>
                <a:gd name="T13" fmla="*/ 184 h 238"/>
                <a:gd name="T14" fmla="*/ 79 w 161"/>
                <a:gd name="T15" fmla="*/ 237 h 238"/>
                <a:gd name="T16" fmla="*/ 160 w 161"/>
                <a:gd name="T17" fmla="*/ 171 h 238"/>
                <a:gd name="T18" fmla="*/ 100 w 161"/>
                <a:gd name="T19" fmla="*/ 108 h 238"/>
                <a:gd name="T20" fmla="*/ 149 w 161"/>
                <a:gd name="T21" fmla="*/ 48 h 238"/>
                <a:gd name="T22" fmla="*/ 79 w 161"/>
                <a:gd name="T23" fmla="*/ 0 h 238"/>
                <a:gd name="T24" fmla="*/ 11 w 161"/>
                <a:gd name="T25" fmla="*/ 46 h 238"/>
                <a:gd name="T26" fmla="*/ 30 w 161"/>
                <a:gd name="T27" fmla="*/ 65 h 238"/>
                <a:gd name="T28" fmla="*/ 46 w 161"/>
                <a:gd name="T29" fmla="*/ 48 h 238"/>
                <a:gd name="T30" fmla="*/ 30 w 161"/>
                <a:gd name="T31" fmla="*/ 30 h 238"/>
                <a:gd name="T32" fmla="*/ 79 w 161"/>
                <a:gd name="T33" fmla="*/ 10 h 238"/>
                <a:gd name="T34" fmla="*/ 115 w 161"/>
                <a:gd name="T35" fmla="*/ 48 h 238"/>
                <a:gd name="T36" fmla="*/ 101 w 161"/>
                <a:gd name="T37" fmla="*/ 90 h 238"/>
                <a:gd name="T38" fmla="*/ 63 w 161"/>
                <a:gd name="T39" fmla="*/ 104 h 238"/>
                <a:gd name="T40" fmla="*/ 52 w 161"/>
                <a:gd name="T41" fmla="*/ 105 h 238"/>
                <a:gd name="T42" fmla="*/ 48 w 161"/>
                <a:gd name="T43" fmla="*/ 109 h 238"/>
                <a:gd name="T44" fmla="*/ 58 w 161"/>
                <a:gd name="T45" fmla="*/ 115 h 238"/>
                <a:gd name="T46" fmla="*/ 76 w 161"/>
                <a:gd name="T47" fmla="*/ 1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1" h="238">
                  <a:moveTo>
                    <a:pt x="76" y="115"/>
                  </a:moveTo>
                  <a:cubicBezTo>
                    <a:pt x="104" y="115"/>
                    <a:pt x="124" y="133"/>
                    <a:pt x="124" y="171"/>
                  </a:cubicBezTo>
                  <a:cubicBezTo>
                    <a:pt x="124" y="213"/>
                    <a:pt x="98" y="226"/>
                    <a:pt x="77" y="226"/>
                  </a:cubicBezTo>
                  <a:cubicBezTo>
                    <a:pt x="63" y="226"/>
                    <a:pt x="34" y="223"/>
                    <a:pt x="18" y="202"/>
                  </a:cubicBezTo>
                  <a:cubicBezTo>
                    <a:pt x="35" y="202"/>
                    <a:pt x="39" y="189"/>
                    <a:pt x="39" y="182"/>
                  </a:cubicBezTo>
                  <a:cubicBezTo>
                    <a:pt x="39" y="171"/>
                    <a:pt x="31" y="164"/>
                    <a:pt x="20" y="164"/>
                  </a:cubicBezTo>
                  <a:cubicBezTo>
                    <a:pt x="10" y="164"/>
                    <a:pt x="0" y="170"/>
                    <a:pt x="0" y="184"/>
                  </a:cubicBezTo>
                  <a:cubicBezTo>
                    <a:pt x="0" y="216"/>
                    <a:pt x="37" y="237"/>
                    <a:pt x="79" y="237"/>
                  </a:cubicBezTo>
                  <a:cubicBezTo>
                    <a:pt x="126" y="237"/>
                    <a:pt x="160" y="205"/>
                    <a:pt x="160" y="171"/>
                  </a:cubicBezTo>
                  <a:cubicBezTo>
                    <a:pt x="160" y="143"/>
                    <a:pt x="138" y="116"/>
                    <a:pt x="100" y="108"/>
                  </a:cubicBezTo>
                  <a:cubicBezTo>
                    <a:pt x="136" y="95"/>
                    <a:pt x="149" y="69"/>
                    <a:pt x="149" y="48"/>
                  </a:cubicBezTo>
                  <a:cubicBezTo>
                    <a:pt x="149" y="21"/>
                    <a:pt x="118" y="0"/>
                    <a:pt x="79" y="0"/>
                  </a:cubicBezTo>
                  <a:cubicBezTo>
                    <a:pt x="41" y="0"/>
                    <a:pt x="11" y="18"/>
                    <a:pt x="11" y="46"/>
                  </a:cubicBezTo>
                  <a:cubicBezTo>
                    <a:pt x="11" y="59"/>
                    <a:pt x="18" y="65"/>
                    <a:pt x="30" y="65"/>
                  </a:cubicBezTo>
                  <a:cubicBezTo>
                    <a:pt x="39" y="65"/>
                    <a:pt x="46" y="58"/>
                    <a:pt x="46" y="48"/>
                  </a:cubicBezTo>
                  <a:cubicBezTo>
                    <a:pt x="46" y="37"/>
                    <a:pt x="39" y="30"/>
                    <a:pt x="30" y="30"/>
                  </a:cubicBezTo>
                  <a:cubicBezTo>
                    <a:pt x="41" y="14"/>
                    <a:pt x="65" y="10"/>
                    <a:pt x="79" y="10"/>
                  </a:cubicBezTo>
                  <a:cubicBezTo>
                    <a:pt x="94" y="10"/>
                    <a:pt x="115" y="18"/>
                    <a:pt x="115" y="48"/>
                  </a:cubicBezTo>
                  <a:cubicBezTo>
                    <a:pt x="115" y="63"/>
                    <a:pt x="111" y="79"/>
                    <a:pt x="101" y="90"/>
                  </a:cubicBezTo>
                  <a:cubicBezTo>
                    <a:pt x="90" y="102"/>
                    <a:pt x="80" y="104"/>
                    <a:pt x="63" y="104"/>
                  </a:cubicBezTo>
                  <a:cubicBezTo>
                    <a:pt x="55" y="105"/>
                    <a:pt x="53" y="105"/>
                    <a:pt x="52" y="105"/>
                  </a:cubicBezTo>
                  <a:cubicBezTo>
                    <a:pt x="51" y="105"/>
                    <a:pt x="48" y="105"/>
                    <a:pt x="48" y="109"/>
                  </a:cubicBezTo>
                  <a:cubicBezTo>
                    <a:pt x="48" y="115"/>
                    <a:pt x="52" y="115"/>
                    <a:pt x="58" y="115"/>
                  </a:cubicBezTo>
                  <a:lnTo>
                    <a:pt x="76" y="1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53" name="Text Box 45">
            <a:extLst>
              <a:ext uri="{FF2B5EF4-FFF2-40B4-BE49-F238E27FC236}">
                <a16:creationId xmlns:a16="http://schemas.microsoft.com/office/drawing/2014/main" id="{A8FBB7CB-3863-2244-82C0-E2A22D897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838" y="1463675"/>
            <a:ext cx="7800975" cy="553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/>
              <a:t>Markov property / assumption:</a:t>
            </a:r>
            <a:br>
              <a:rPr lang="en-US" altLang="en-US" sz="2400" dirty="0"/>
            </a:br>
            <a:r>
              <a:rPr lang="en-US" altLang="en-US" sz="2400" dirty="0"/>
              <a:t>	Given the </a:t>
            </a:r>
            <a:r>
              <a:rPr lang="en-US" altLang="en-US" sz="2400" u="sng" dirty="0"/>
              <a:t>current</a:t>
            </a:r>
            <a:r>
              <a:rPr lang="en-US" altLang="en-US" sz="2400" dirty="0"/>
              <a:t> state,</a:t>
            </a:r>
            <a:br>
              <a:rPr lang="en-US" altLang="en-US" sz="2400" dirty="0"/>
            </a:br>
            <a:r>
              <a:rPr lang="en-US" altLang="en-US" sz="2400" dirty="0"/>
              <a:t>	the future and the past</a:t>
            </a:r>
            <a:br>
              <a:rPr lang="en-US" altLang="en-US" sz="2400" dirty="0"/>
            </a:br>
            <a:r>
              <a:rPr lang="en-US" altLang="en-US" sz="2400" dirty="0"/>
              <a:t>		are </a:t>
            </a:r>
            <a:r>
              <a:rPr lang="en-US" altLang="en-US" sz="2400" u="sng" dirty="0"/>
              <a:t>independent</a:t>
            </a:r>
          </a:p>
          <a:p>
            <a:endParaRPr lang="en-US" altLang="en-US" sz="2400" dirty="0"/>
          </a:p>
          <a:p>
            <a:r>
              <a:rPr lang="en-US" altLang="en-US" sz="2400" dirty="0"/>
              <a:t>Markov decision process:</a:t>
            </a:r>
          </a:p>
          <a:p>
            <a:r>
              <a:rPr lang="en-US" altLang="en-US" sz="2400" dirty="0"/>
              <a:t>Transition function is </a:t>
            </a:r>
            <a:r>
              <a:rPr lang="en-US" altLang="en-US" sz="2400" b="1" dirty="0"/>
              <a:t>Markovian</a:t>
            </a:r>
          </a:p>
          <a:p>
            <a:endParaRPr lang="en-US" altLang="en-US" sz="2400" u="sng" dirty="0"/>
          </a:p>
          <a:p>
            <a:endParaRPr lang="en-US" altLang="en-US" sz="2400" u="sng" dirty="0"/>
          </a:p>
          <a:p>
            <a:endParaRPr lang="en-US" altLang="en-US" sz="2400" u="sng" dirty="0"/>
          </a:p>
          <a:p>
            <a:endParaRPr lang="en-US" altLang="en-US" sz="2400" u="sng" dirty="0"/>
          </a:p>
          <a:p>
            <a:endParaRPr lang="en-US" altLang="en-US" sz="2400" u="sng" dirty="0"/>
          </a:p>
          <a:p>
            <a:r>
              <a:rPr lang="en-US" altLang="en-US" sz="2400" dirty="0"/>
              <a:t>Results of actions </a:t>
            </a:r>
            <a:r>
              <a:rPr lang="en-US" altLang="en-US" sz="2400" u="sng" dirty="0"/>
              <a:t>only</a:t>
            </a:r>
            <a:r>
              <a:rPr lang="en-US" altLang="en-US" sz="2400" dirty="0"/>
              <a:t> depend on current state</a:t>
            </a:r>
            <a:br>
              <a:rPr lang="en-US" altLang="en-US" sz="2400" dirty="0"/>
            </a:br>
            <a:r>
              <a:rPr lang="en-US" altLang="en-US" sz="2400" dirty="0"/>
              <a:t>	(and not previous states / history)</a:t>
            </a:r>
          </a:p>
          <a:p>
            <a:r>
              <a:rPr lang="en-US" altLang="en-US" sz="2400" dirty="0"/>
              <a:t>	(conditional independence)</a:t>
            </a:r>
          </a:p>
        </p:txBody>
      </p:sp>
      <p:pic>
        <p:nvPicPr>
          <p:cNvPr id="43054" name="Picture 46">
            <a:extLst>
              <a:ext uri="{FF2B5EF4-FFF2-40B4-BE49-F238E27FC236}">
                <a16:creationId xmlns:a16="http://schemas.microsoft.com/office/drawing/2014/main" id="{3724D239-4B9B-2F4C-8741-A60FB42689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4114800"/>
            <a:ext cx="6330950" cy="1203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3055" name="Picture 47">
            <a:extLst>
              <a:ext uri="{FF2B5EF4-FFF2-40B4-BE49-F238E27FC236}">
                <a16:creationId xmlns:a16="http://schemas.microsoft.com/office/drawing/2014/main" id="{48A3A0A0-2438-2346-AC66-2E9A89CD13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4475" y="4052888"/>
            <a:ext cx="1941513" cy="335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" name="Title 203">
            <a:extLst>
              <a:ext uri="{FF2B5EF4-FFF2-40B4-BE49-F238E27FC236}">
                <a16:creationId xmlns:a16="http://schemas.microsoft.com/office/drawing/2014/main" id="{3B4463E6-79C9-C245-B931-084A675248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12858"/>
          </a:xfrm>
        </p:spPr>
        <p:txBody>
          <a:bodyPr/>
          <a:lstStyle/>
          <a:p>
            <a:r>
              <a:rPr lang="en-US" u="sng" dirty="0"/>
              <a:t>Markov</a:t>
            </a:r>
            <a:r>
              <a:rPr lang="en-US" dirty="0"/>
              <a:t> Decision Process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245F04B0-DD1F-E04A-AF7D-7BE2EA4CB0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Convergence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3E196E-5FBD-DF43-8589-0E558E93A10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93044" y="2012414"/>
            <a:ext cx="7004122" cy="4796544"/>
          </a:xfrm>
        </p:spPr>
        <p:txBody>
          <a:bodyPr vert="horz" wrap="square" lIns="50760" tIns="50760" rIns="50760" bIns="50760" rtlCol="0" anchor="ctr">
            <a:normAutofit fontScale="92500" lnSpcReduction="20000"/>
          </a:bodyPr>
          <a:lstStyle/>
          <a:p>
            <a:pPr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  <a:buChar char="•"/>
            </a:pP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How do we know the </a:t>
            </a:r>
            <a:r>
              <a:rPr lang="en-US" sz="2140" dirty="0" err="1">
                <a:solidFill>
                  <a:srgbClr val="535353"/>
                </a:solidFill>
                <a:latin typeface="Calibri" pitchFamily="18"/>
                <a:cs typeface="Calibri" pitchFamily="2"/>
              </a:rPr>
              <a:t>V</a:t>
            </a:r>
            <a:r>
              <a:rPr lang="en-US" sz="2140" baseline="-25000" dirty="0" err="1">
                <a:solidFill>
                  <a:srgbClr val="535353"/>
                </a:solidFill>
                <a:latin typeface="Calibri" pitchFamily="18"/>
                <a:cs typeface="Calibri" pitchFamily="2"/>
              </a:rPr>
              <a:t>k</a:t>
            </a: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 vectors are going to converge?</a:t>
            </a:r>
          </a:p>
          <a:p>
            <a:pPr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  <a:buChar char="•"/>
            </a:pP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Case 1: If the horizon has maximum depth M, then V</a:t>
            </a:r>
            <a:r>
              <a:rPr lang="en-US" sz="2140" baseline="-2500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M</a:t>
            </a: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 holds the actual untruncated values (can think of this as an </a:t>
            </a:r>
            <a:r>
              <a:rPr lang="en-US" sz="2140" dirty="0" err="1">
                <a:solidFill>
                  <a:srgbClr val="535353"/>
                </a:solidFill>
                <a:latin typeface="Calibri" pitchFamily="18"/>
                <a:cs typeface="Calibri" pitchFamily="2"/>
              </a:rPr>
              <a:t>expectimax</a:t>
            </a: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 tree)</a:t>
            </a:r>
          </a:p>
          <a:p>
            <a:pPr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  <a:buChar char="•"/>
            </a:pPr>
            <a:r>
              <a:rPr lang="en-US" sz="2140" dirty="0">
                <a:solidFill>
                  <a:srgbClr val="535353"/>
                </a:solidFill>
                <a:latin typeface="Calibri" pitchFamily="18"/>
                <a:cs typeface="Calibri" pitchFamily="2"/>
              </a:rPr>
              <a:t>Case 2: If the discount is less than 1</a:t>
            </a:r>
          </a:p>
          <a:p>
            <a:pPr marL="0" lvl="1" indent="0" hangingPunct="0">
              <a:lnSpc>
                <a:spcPct val="100000"/>
              </a:lnSpc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</a:pP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Sketch: For any state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V</a:t>
            </a:r>
            <a:r>
              <a:rPr lang="en-US" sz="1920" baseline="-2500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and V</a:t>
            </a:r>
            <a:r>
              <a:rPr lang="en-US" sz="1920" baseline="-2500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k+1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can be viewed as depth k+1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expectimax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results in nearly identical search trees</a:t>
            </a:r>
          </a:p>
          <a:p>
            <a:pPr marL="0" lvl="1" indent="0" hangingPunct="0">
              <a:lnSpc>
                <a:spcPct val="100000"/>
              </a:lnSpc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</a:pP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The last layer is at most all R</a:t>
            </a:r>
            <a:r>
              <a:rPr lang="en-US" sz="1920" baseline="-2500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MAX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and at least R</a:t>
            </a:r>
            <a:r>
              <a:rPr lang="en-US" sz="1920" baseline="-2500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MIN</a:t>
            </a:r>
          </a:p>
          <a:p>
            <a:pPr marL="0" lvl="1" indent="0" hangingPunct="0">
              <a:lnSpc>
                <a:spcPct val="100000"/>
              </a:lnSpc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</a:pP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But everything is discounted by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γ</a:t>
            </a:r>
            <a:r>
              <a:rPr lang="en-US" sz="1920" baseline="3000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that far out</a:t>
            </a:r>
          </a:p>
          <a:p>
            <a:pPr lvl="1" hangingPunct="0">
              <a:spcBef>
                <a:spcPts val="1417"/>
              </a:spcBef>
              <a:buSzPct val="75000"/>
              <a:buFont typeface="StarSymbol"/>
              <a:buChar char="–"/>
            </a:pP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So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V</a:t>
            </a:r>
            <a:r>
              <a:rPr lang="en-US" sz="1920" baseline="-2500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and V</a:t>
            </a:r>
            <a:r>
              <a:rPr lang="en-US" sz="1920" baseline="-2500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k+1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are at most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γ</a:t>
            </a:r>
            <a:r>
              <a:rPr lang="en-US" sz="1920" baseline="3000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k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</a:t>
            </a:r>
            <a:r>
              <a:rPr lang="en-US" sz="192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max|R</a:t>
            </a:r>
            <a:r>
              <a:rPr lang="en-US" sz="1920" baseline="-25000" dirty="0" err="1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MAX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 - R</a:t>
            </a:r>
            <a:r>
              <a:rPr lang="en-US" sz="1920" baseline="-2500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MIN</a:t>
            </a: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| different</a:t>
            </a:r>
          </a:p>
          <a:p>
            <a:pPr marL="0" lvl="1" indent="0" hangingPunct="0">
              <a:lnSpc>
                <a:spcPct val="100000"/>
              </a:lnSpc>
              <a:spcBef>
                <a:spcPts val="2599"/>
              </a:spcBef>
              <a:buClr>
                <a:srgbClr val="535353"/>
              </a:buClr>
              <a:buSzPct val="82000"/>
              <a:buFont typeface="StarSymbol"/>
            </a:pPr>
            <a:r>
              <a:rPr lang="en-US" sz="1920" dirty="0">
                <a:solidFill>
                  <a:srgbClr val="535353"/>
                </a:solidFill>
                <a:highlight>
                  <a:scrgbClr r="0" g="0" b="0">
                    <a:alpha val="0"/>
                  </a:scrgbClr>
                </a:highlight>
                <a:latin typeface="Calibri" pitchFamily="18"/>
                <a:cs typeface="Calibri" pitchFamily="2"/>
              </a:rPr>
              <a:t>So as k increases, the values converge</a:t>
            </a:r>
          </a:p>
        </p:txBody>
      </p:sp>
      <p:grpSp>
        <p:nvGrpSpPr>
          <p:cNvPr id="24" name="Group 10">
            <a:extLst>
              <a:ext uri="{FF2B5EF4-FFF2-40B4-BE49-F238E27FC236}">
                <a16:creationId xmlns:a16="http://schemas.microsoft.com/office/drawing/2014/main" id="{889F2C0F-7F95-FF48-8FE7-051E11B19EA0}"/>
              </a:ext>
            </a:extLst>
          </p:cNvPr>
          <p:cNvGrpSpPr>
            <a:grpSpLocks/>
          </p:cNvGrpSpPr>
          <p:nvPr/>
        </p:nvGrpSpPr>
        <p:grpSpPr bwMode="auto">
          <a:xfrm>
            <a:off x="7346323" y="2106594"/>
            <a:ext cx="2438400" cy="2331721"/>
            <a:chOff x="2400" y="1401"/>
            <a:chExt cx="1440" cy="1377"/>
          </a:xfrm>
        </p:grpSpPr>
        <p:sp>
          <p:nvSpPr>
            <p:cNvPr id="25" name="AutoShape 11">
              <a:extLst>
                <a:ext uri="{FF2B5EF4-FFF2-40B4-BE49-F238E27FC236}">
                  <a16:creationId xmlns:a16="http://schemas.microsoft.com/office/drawing/2014/main" id="{589AC4A2-B286-1543-8093-F1DDC28B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488"/>
              <a:ext cx="155" cy="124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dirty="0">
                <a:latin typeface="Gill Sans Light" charset="0"/>
                <a:cs typeface="Gill Sans Light" charset="0"/>
              </a:endParaRPr>
            </a:p>
          </p:txBody>
        </p:sp>
        <p:grpSp>
          <p:nvGrpSpPr>
            <p:cNvPr id="26" name="Group 12">
              <a:extLst>
                <a:ext uri="{FF2B5EF4-FFF2-40B4-BE49-F238E27FC236}">
                  <a16:creationId xmlns:a16="http://schemas.microsoft.com/office/drawing/2014/main" id="{44DFFEE5-DE85-3146-9843-4944EFB3D9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1617"/>
              <a:ext cx="1263" cy="361"/>
              <a:chOff x="1584" y="1680"/>
              <a:chExt cx="2352" cy="336"/>
            </a:xfrm>
          </p:grpSpPr>
          <p:sp>
            <p:nvSpPr>
              <p:cNvPr id="38" name="Line 13">
                <a:extLst>
                  <a:ext uri="{FF2B5EF4-FFF2-40B4-BE49-F238E27FC236}">
                    <a16:creationId xmlns:a16="http://schemas.microsoft.com/office/drawing/2014/main" id="{67B6A47B-D116-D342-87B6-C651A179F0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4" y="1680"/>
                <a:ext cx="1152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39" name="Line 14">
                <a:extLst>
                  <a:ext uri="{FF2B5EF4-FFF2-40B4-BE49-F238E27FC236}">
                    <a16:creationId xmlns:a16="http://schemas.microsoft.com/office/drawing/2014/main" id="{AB737AB7-084B-5545-9F08-7ABD1264CE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6" y="1680"/>
                <a:ext cx="1200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40" name="Line 15">
                <a:extLst>
                  <a:ext uri="{FF2B5EF4-FFF2-40B4-BE49-F238E27FC236}">
                    <a16:creationId xmlns:a16="http://schemas.microsoft.com/office/drawing/2014/main" id="{3410837B-377B-BF4F-BB3F-7FDF861108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04" y="1680"/>
                <a:ext cx="432" cy="3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41" name="Line 16">
                <a:extLst>
                  <a:ext uri="{FF2B5EF4-FFF2-40B4-BE49-F238E27FC236}">
                    <a16:creationId xmlns:a16="http://schemas.microsoft.com/office/drawing/2014/main" id="{4B7737A5-B049-D14C-A58A-BAB241568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6" y="1680"/>
                <a:ext cx="432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</p:grpSp>
        <p:sp>
          <p:nvSpPr>
            <p:cNvPr id="27" name="Oval 17">
              <a:extLst>
                <a:ext uri="{FF2B5EF4-FFF2-40B4-BE49-F238E27FC236}">
                  <a16:creationId xmlns:a16="http://schemas.microsoft.com/office/drawing/2014/main" id="{CE2DB1C7-E1A4-114A-AE9D-AEFB41A7F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978"/>
              <a:ext cx="129" cy="129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 dirty="0">
                <a:latin typeface="Gill Sans Light" charset="0"/>
                <a:cs typeface="Gill Sans Light" charset="0"/>
              </a:endParaRPr>
            </a:p>
          </p:txBody>
        </p:sp>
        <p:grpSp>
          <p:nvGrpSpPr>
            <p:cNvPr id="28" name="Group 18">
              <a:extLst>
                <a:ext uri="{FF2B5EF4-FFF2-40B4-BE49-F238E27FC236}">
                  <a16:creationId xmlns:a16="http://schemas.microsoft.com/office/drawing/2014/main" id="{BB2CF868-0B83-DF4F-89D4-0EEC423CD9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0" y="2107"/>
              <a:ext cx="1057" cy="386"/>
              <a:chOff x="1536" y="2400"/>
              <a:chExt cx="1584" cy="624"/>
            </a:xfrm>
          </p:grpSpPr>
          <p:sp>
            <p:nvSpPr>
              <p:cNvPr id="34" name="Line 19">
                <a:extLst>
                  <a:ext uri="{FF2B5EF4-FFF2-40B4-BE49-F238E27FC236}">
                    <a16:creationId xmlns:a16="http://schemas.microsoft.com/office/drawing/2014/main" id="{84312799-0A02-744B-AE04-7BF919CE0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36" y="2400"/>
                <a:ext cx="776" cy="62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35" name="Line 20">
                <a:extLst>
                  <a:ext uri="{FF2B5EF4-FFF2-40B4-BE49-F238E27FC236}">
                    <a16:creationId xmlns:a16="http://schemas.microsoft.com/office/drawing/2014/main" id="{A51F4BD1-9805-5542-BBC0-C0EAA22984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2" y="2400"/>
                <a:ext cx="808" cy="62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36" name="Line 21">
                <a:extLst>
                  <a:ext uri="{FF2B5EF4-FFF2-40B4-BE49-F238E27FC236}">
                    <a16:creationId xmlns:a16="http://schemas.microsoft.com/office/drawing/2014/main" id="{FA5F95EF-60C3-0742-9312-6E5849ECD1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21" y="2400"/>
                <a:ext cx="291" cy="624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  <p:sp>
            <p:nvSpPr>
              <p:cNvPr id="37" name="Line 22">
                <a:extLst>
                  <a:ext uri="{FF2B5EF4-FFF2-40B4-BE49-F238E27FC236}">
                    <a16:creationId xmlns:a16="http://schemas.microsoft.com/office/drawing/2014/main" id="{DCFA70B8-C546-2A4D-A4C9-380C4DFE5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2" y="2400"/>
                <a:ext cx="280" cy="62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n-US" sz="2400" dirty="0">
                  <a:latin typeface="Gill Sans Light" charset="0"/>
                  <a:cs typeface="Gill Sans Light" charset="0"/>
                </a:endParaRPr>
              </a:p>
            </p:txBody>
          </p:sp>
        </p:grpSp>
        <p:sp>
          <p:nvSpPr>
            <p:cNvPr id="29" name="Text Box 23">
              <a:extLst>
                <a:ext uri="{FF2B5EF4-FFF2-40B4-BE49-F238E27FC236}">
                  <a16:creationId xmlns:a16="http://schemas.microsoft.com/office/drawing/2014/main" id="{3B4B120E-F374-8845-A0CC-D8135506D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4" y="1680"/>
              <a:ext cx="129" cy="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>
                  <a:latin typeface="Gill Sans Light" charset="0"/>
                  <a:cs typeface="Gill Sans Light" charset="0"/>
                </a:rPr>
                <a:t>a</a:t>
              </a:r>
            </a:p>
          </p:txBody>
        </p:sp>
        <p:sp>
          <p:nvSpPr>
            <p:cNvPr id="30" name="Text Box 24">
              <a:extLst>
                <a:ext uri="{FF2B5EF4-FFF2-40B4-BE49-F238E27FC236}">
                  <a16:creationId xmlns:a16="http://schemas.microsoft.com/office/drawing/2014/main" id="{EC8E616F-0833-E748-A145-6CBCA8E7C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1401"/>
              <a:ext cx="624" cy="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V</a:t>
              </a:r>
              <a:r>
                <a:rPr lang="en-US" sz="2400" baseline="-25000" dirty="0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k+1</a:t>
              </a:r>
              <a:r>
                <a:rPr lang="en-US" sz="2400" dirty="0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(s)</a:t>
              </a:r>
            </a:p>
          </p:txBody>
        </p:sp>
        <p:sp>
          <p:nvSpPr>
            <p:cNvPr id="31" name="Text Box 25">
              <a:extLst>
                <a:ext uri="{FF2B5EF4-FFF2-40B4-BE49-F238E27FC236}">
                  <a16:creationId xmlns:a16="http://schemas.microsoft.com/office/drawing/2014/main" id="{4B92FD7E-4A47-A941-AD8A-D4BE0FEEC0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1920"/>
              <a:ext cx="559" cy="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>
                  <a:solidFill>
                    <a:srgbClr val="008000"/>
                  </a:solidFill>
                  <a:latin typeface="Gill Sans Light" charset="0"/>
                  <a:cs typeface="Gill Sans Light" charset="0"/>
                </a:rPr>
                <a:t>s, a</a:t>
              </a: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CC2D77AC-FA3E-244F-97F4-6FEC7E743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2" y="2265"/>
              <a:ext cx="504" cy="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 err="1">
                  <a:latin typeface="Gill Sans Light" charset="0"/>
                  <a:cs typeface="Gill Sans Light" charset="0"/>
                </a:rPr>
                <a:t>s,a,s</a:t>
              </a:r>
              <a:r>
                <a:rPr lang="ja-JP" altLang="en-US" sz="2400" dirty="0">
                  <a:latin typeface="Gill Sans Light" charset="0"/>
                  <a:cs typeface="Gill Sans Light" charset="0"/>
                </a:rPr>
                <a:t>’</a:t>
              </a:r>
              <a:endParaRPr lang="en-US" sz="2400" dirty="0">
                <a:latin typeface="Gill Sans Light" charset="0"/>
                <a:cs typeface="Gill Sans Light" charset="0"/>
              </a:endParaRPr>
            </a:p>
          </p:txBody>
        </p:sp>
        <p:sp>
          <p:nvSpPr>
            <p:cNvPr id="33" name="Text Box 28">
              <a:extLst>
                <a:ext uri="{FF2B5EF4-FFF2-40B4-BE49-F238E27FC236}">
                  <a16:creationId xmlns:a16="http://schemas.microsoft.com/office/drawing/2014/main" id="{EE758FF8-79E7-BD4D-A742-82BCA9593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505"/>
              <a:ext cx="667" cy="2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 rtl="1">
                <a:spcBef>
                  <a:spcPct val="50000"/>
                </a:spcBef>
              </a:pPr>
              <a:r>
                <a:rPr lang="en-US" sz="2400" dirty="0" err="1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V</a:t>
              </a:r>
              <a:r>
                <a:rPr lang="en-US" sz="2400" baseline="-25000" dirty="0" err="1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k</a:t>
              </a:r>
              <a:r>
                <a:rPr lang="en-US" sz="2400" dirty="0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(s’</a:t>
              </a:r>
              <a:r>
                <a:rPr lang="en-US" altLang="ja-JP" sz="2400" dirty="0">
                  <a:solidFill>
                    <a:srgbClr val="0000FF"/>
                  </a:solidFill>
                  <a:latin typeface="Gill Sans Light" charset="0"/>
                  <a:cs typeface="Gill Sans Light" charset="0"/>
                </a:rPr>
                <a:t>)</a:t>
              </a:r>
              <a:endParaRPr lang="en-US" sz="2400" dirty="0">
                <a:solidFill>
                  <a:srgbClr val="0000FF"/>
                </a:solidFill>
                <a:latin typeface="Gill Sans Light" charset="0"/>
                <a:cs typeface="Gill Sans Light" charset="0"/>
              </a:endParaRPr>
            </a:p>
          </p:txBody>
        </p:sp>
      </p:grpSp>
      <p:sp>
        <p:nvSpPr>
          <p:cNvPr id="42" name="Isosceles Triangle 26">
            <a:extLst>
              <a:ext uri="{FF2B5EF4-FFF2-40B4-BE49-F238E27FC236}">
                <a16:creationId xmlns:a16="http://schemas.microsoft.com/office/drawing/2014/main" id="{1A90A1C3-D991-4F4D-9B82-E270A17888CE}"/>
              </a:ext>
            </a:extLst>
          </p:cNvPr>
          <p:cNvSpPr/>
          <p:nvPr/>
        </p:nvSpPr>
        <p:spPr>
          <a:xfrm>
            <a:off x="7752723" y="4463713"/>
            <a:ext cx="1706880" cy="1869440"/>
          </a:xfrm>
          <a:prstGeom prst="triangle">
            <a:avLst/>
          </a:prstGeom>
          <a:solidFill>
            <a:srgbClr val="8FAA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840" dirty="0">
              <a:latin typeface="Gill Sans Light" charset="0"/>
              <a:cs typeface="Gill Sans Light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ED635E7-8713-CC4B-A81F-59BB6A9830A0}"/>
              </a:ext>
            </a:extLst>
          </p:cNvPr>
          <p:cNvSpPr txBox="1"/>
          <p:nvPr/>
        </p:nvSpPr>
        <p:spPr>
          <a:xfrm>
            <a:off x="274320" y="1570692"/>
            <a:ext cx="5230897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At convergence, this property must hold</a:t>
            </a:r>
          </a:p>
        </p:txBody>
      </p: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05DA0E8C-EA00-C149-8296-688326A923B5}"/>
              </a:ext>
            </a:extLst>
          </p:cNvPr>
          <p:cNvSpPr/>
          <p:nvPr/>
        </p:nvSpPr>
        <p:spPr>
          <a:xfrm>
            <a:off x="3840480" y="2049882"/>
            <a:ext cx="274321" cy="5486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" name="Group 5" descr="22§display§V(s) = \max_a \sum_{s'} P(s',r|s,a)[ r + \gamma V(s')]§svg§600§FALSE" title="TexMaths">
            <a:extLst>
              <a:ext uri="{FF2B5EF4-FFF2-40B4-BE49-F238E27FC236}">
                <a16:creationId xmlns:a16="http://schemas.microsoft.com/office/drawing/2014/main" id="{C33B3B63-4901-F34E-9F93-F58C71D98EAA}"/>
              </a:ext>
            </a:extLst>
          </p:cNvPr>
          <p:cNvGrpSpPr/>
          <p:nvPr/>
        </p:nvGrpSpPr>
        <p:grpSpPr>
          <a:xfrm>
            <a:off x="2372041" y="2644022"/>
            <a:ext cx="5948999" cy="783720"/>
            <a:chOff x="2372040" y="2377800"/>
            <a:chExt cx="5948999" cy="78372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24F93BC-962C-5E4E-8057-C9B85C706737}"/>
                </a:ext>
              </a:extLst>
            </p:cNvPr>
            <p:cNvSpPr/>
            <p:nvPr/>
          </p:nvSpPr>
          <p:spPr>
            <a:xfrm>
              <a:off x="2372040" y="2377800"/>
              <a:ext cx="5948999" cy="78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26" h="2171">
                  <a:moveTo>
                    <a:pt x="8263" y="2171"/>
                  </a:moveTo>
                  <a:lnTo>
                    <a:pt x="0" y="2171"/>
                  </a:lnTo>
                  <a:lnTo>
                    <a:pt x="0" y="0"/>
                  </a:lnTo>
                  <a:lnTo>
                    <a:pt x="16526" y="0"/>
                  </a:lnTo>
                  <a:lnTo>
                    <a:pt x="16526" y="2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1107916-174D-B842-803E-E1172FDD937D}"/>
                </a:ext>
              </a:extLst>
            </p:cNvPr>
            <p:cNvSpPr/>
            <p:nvPr/>
          </p:nvSpPr>
          <p:spPr>
            <a:xfrm>
              <a:off x="2391839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F89984D-8349-C445-A8A4-4BEC3DB5A90D}"/>
                </a:ext>
              </a:extLst>
            </p:cNvPr>
            <p:cNvSpPr/>
            <p:nvPr/>
          </p:nvSpPr>
          <p:spPr>
            <a:xfrm>
              <a:off x="26856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6E3D24-D522-8048-A09C-5C30166087D5}"/>
                </a:ext>
              </a:extLst>
            </p:cNvPr>
            <p:cNvSpPr/>
            <p:nvPr/>
          </p:nvSpPr>
          <p:spPr>
            <a:xfrm>
              <a:off x="280440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1B8D5E9-B71E-8543-9ACE-B3321EB3DAA0}"/>
                </a:ext>
              </a:extLst>
            </p:cNvPr>
            <p:cNvSpPr/>
            <p:nvPr/>
          </p:nvSpPr>
          <p:spPr>
            <a:xfrm>
              <a:off x="296855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F8CD07-F71D-F44A-BC6F-57C9F61234EC}"/>
                </a:ext>
              </a:extLst>
            </p:cNvPr>
            <p:cNvSpPr/>
            <p:nvPr/>
          </p:nvSpPr>
          <p:spPr>
            <a:xfrm>
              <a:off x="3199680" y="26154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73B15AF-5070-9443-A96C-813829637D47}"/>
                </a:ext>
              </a:extLst>
            </p:cNvPr>
            <p:cNvSpPr/>
            <p:nvPr/>
          </p:nvSpPr>
          <p:spPr>
            <a:xfrm>
              <a:off x="3557520" y="258911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4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68" y="398"/>
                  </a:cubicBezTo>
                  <a:lnTo>
                    <a:pt x="268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3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3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DDB33ED-CDD9-7F44-8722-0D4BE5D53E45}"/>
                </a:ext>
              </a:extLst>
            </p:cNvPr>
            <p:cNvSpPr/>
            <p:nvPr/>
          </p:nvSpPr>
          <p:spPr>
            <a:xfrm>
              <a:off x="3849839" y="2586960"/>
              <a:ext cx="157320" cy="16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7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8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8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7"/>
                    <a:pt x="156" y="447"/>
                  </a:cubicBezTo>
                  <a:cubicBezTo>
                    <a:pt x="220" y="447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2"/>
                    <a:pt x="207" y="425"/>
                    <a:pt x="163" y="425"/>
                  </a:cubicBezTo>
                  <a:cubicBezTo>
                    <a:pt x="114" y="425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BE89900-7AC5-744A-9757-75027C63869B}"/>
                </a:ext>
              </a:extLst>
            </p:cNvPr>
            <p:cNvSpPr/>
            <p:nvPr/>
          </p:nvSpPr>
          <p:spPr>
            <a:xfrm>
              <a:off x="4012919" y="2593080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5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9"/>
                  </a:cubicBezTo>
                  <a:cubicBezTo>
                    <a:pt x="145" y="337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9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8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F5C96CA-5BC3-514C-A5CC-9C3B7EABC8A4}"/>
                </a:ext>
              </a:extLst>
            </p:cNvPr>
            <p:cNvSpPr/>
            <p:nvPr/>
          </p:nvSpPr>
          <p:spPr>
            <a:xfrm>
              <a:off x="3809520" y="284436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3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8F76E94-D3FD-8041-87E8-7D695F098803}"/>
                </a:ext>
              </a:extLst>
            </p:cNvPr>
            <p:cNvSpPr/>
            <p:nvPr/>
          </p:nvSpPr>
          <p:spPr>
            <a:xfrm>
              <a:off x="4271040" y="24127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DC235BF-7D28-8C4C-B948-54D8F5FDAA2C}"/>
                </a:ext>
              </a:extLst>
            </p:cNvPr>
            <p:cNvSpPr/>
            <p:nvPr/>
          </p:nvSpPr>
          <p:spPr>
            <a:xfrm>
              <a:off x="4408200" y="3051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7DDA4F0-37DF-9945-8F54-9A2BA750DE3F}"/>
                </a:ext>
              </a:extLst>
            </p:cNvPr>
            <p:cNvSpPr/>
            <p:nvPr/>
          </p:nvSpPr>
          <p:spPr>
            <a:xfrm>
              <a:off x="4537440" y="29916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10B4E5C-F6F9-F845-A73D-BAF7409B0B8C}"/>
                </a:ext>
              </a:extLst>
            </p:cNvPr>
            <p:cNvSpPr/>
            <p:nvPr/>
          </p:nvSpPr>
          <p:spPr>
            <a:xfrm>
              <a:off x="4826520" y="25052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15FC578-5EC4-5846-A3E1-EFD1CC8C9704}"/>
                </a:ext>
              </a:extLst>
            </p:cNvPr>
            <p:cNvSpPr/>
            <p:nvPr/>
          </p:nvSpPr>
          <p:spPr>
            <a:xfrm>
              <a:off x="511776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0403796-7AD4-1941-B898-CB6FA0499DC0}"/>
                </a:ext>
              </a:extLst>
            </p:cNvPr>
            <p:cNvSpPr/>
            <p:nvPr/>
          </p:nvSpPr>
          <p:spPr>
            <a:xfrm>
              <a:off x="523656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07A0727-884D-A645-8403-D1CDB5E24CCE}"/>
                </a:ext>
              </a:extLst>
            </p:cNvPr>
            <p:cNvSpPr/>
            <p:nvPr/>
          </p:nvSpPr>
          <p:spPr>
            <a:xfrm>
              <a:off x="539280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6732B6-FA3A-6D4F-8F1B-C6C3AE07F742}"/>
                </a:ext>
              </a:extLst>
            </p:cNvPr>
            <p:cNvSpPr/>
            <p:nvPr/>
          </p:nvSpPr>
          <p:spPr>
            <a:xfrm>
              <a:off x="550836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A305023-A90B-C544-80DC-327A92572897}"/>
                </a:ext>
              </a:extLst>
            </p:cNvPr>
            <p:cNvSpPr/>
            <p:nvPr/>
          </p:nvSpPr>
          <p:spPr>
            <a:xfrm>
              <a:off x="564300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7DE7557-B635-C643-B599-04F3ECD7AEA9}"/>
                </a:ext>
              </a:extLst>
            </p:cNvPr>
            <p:cNvSpPr/>
            <p:nvPr/>
          </p:nvSpPr>
          <p:spPr>
            <a:xfrm>
              <a:off x="5840280" y="248220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B01389D-4AB2-6845-B9F0-27CCB2726511}"/>
                </a:ext>
              </a:extLst>
            </p:cNvPr>
            <p:cNvSpPr/>
            <p:nvPr/>
          </p:nvSpPr>
          <p:spPr>
            <a:xfrm>
              <a:off x="5912999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25ABC5D-7C1A-264C-9DB1-22BA46FF46A5}"/>
                </a:ext>
              </a:extLst>
            </p:cNvPr>
            <p:cNvSpPr/>
            <p:nvPr/>
          </p:nvSpPr>
          <p:spPr>
            <a:xfrm>
              <a:off x="608724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0178309-6C3E-F748-98AE-456EAB3DDBC6}"/>
                </a:ext>
              </a:extLst>
            </p:cNvPr>
            <p:cNvSpPr/>
            <p:nvPr/>
          </p:nvSpPr>
          <p:spPr>
            <a:xfrm>
              <a:off x="6225840" y="258911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FAE311E-E7A5-B644-89D9-0D19903D9D23}"/>
                </a:ext>
              </a:extLst>
            </p:cNvPr>
            <p:cNvSpPr/>
            <p:nvPr/>
          </p:nvSpPr>
          <p:spPr>
            <a:xfrm>
              <a:off x="64152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559749C-9752-5143-B0D2-F0C68375F2A6}"/>
                </a:ext>
              </a:extLst>
            </p:cNvPr>
            <p:cNvSpPr/>
            <p:nvPr/>
          </p:nvSpPr>
          <p:spPr>
            <a:xfrm>
              <a:off x="657108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0FCFC96-C1C3-7F4C-BB0E-1A56EC8E156C}"/>
                </a:ext>
              </a:extLst>
            </p:cNvPr>
            <p:cNvSpPr/>
            <p:nvPr/>
          </p:nvSpPr>
          <p:spPr>
            <a:xfrm>
              <a:off x="663624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BF10C3B-F284-C84E-AD81-02E0231FF70E}"/>
                </a:ext>
              </a:extLst>
            </p:cNvPr>
            <p:cNvSpPr/>
            <p:nvPr/>
          </p:nvSpPr>
          <p:spPr>
            <a:xfrm>
              <a:off x="6888600" y="25401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7BD020C-11F8-4140-A507-A10E9BDCDED3}"/>
                </a:ext>
              </a:extLst>
            </p:cNvPr>
            <p:cNvSpPr/>
            <p:nvPr/>
          </p:nvSpPr>
          <p:spPr>
            <a:xfrm>
              <a:off x="7223040" y="258911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1D70238-E9C4-7841-BEA8-CFC2B9A3344A}"/>
                </a:ext>
              </a:extLst>
            </p:cNvPr>
            <p:cNvSpPr/>
            <p:nvPr/>
          </p:nvSpPr>
          <p:spPr>
            <a:xfrm>
              <a:off x="7434360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2C42E8B-B0BE-E343-B700-4FD173DDE649}"/>
                </a:ext>
              </a:extLst>
            </p:cNvPr>
            <p:cNvSpPr/>
            <p:nvPr/>
          </p:nvSpPr>
          <p:spPr>
            <a:xfrm>
              <a:off x="772883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6B34A00-4B40-2641-9387-AB5E22635DBF}"/>
                </a:ext>
              </a:extLst>
            </p:cNvPr>
            <p:cNvSpPr/>
            <p:nvPr/>
          </p:nvSpPr>
          <p:spPr>
            <a:xfrm>
              <a:off x="784764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09F21A5-15E8-DB49-B565-BDFF00DD43A7}"/>
                </a:ext>
              </a:extLst>
            </p:cNvPr>
            <p:cNvSpPr/>
            <p:nvPr/>
          </p:nvSpPr>
          <p:spPr>
            <a:xfrm>
              <a:off x="800388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4ED825E-A8C3-3E4C-AFFC-F2ADE2A821D0}"/>
                </a:ext>
              </a:extLst>
            </p:cNvPr>
            <p:cNvSpPr/>
            <p:nvPr/>
          </p:nvSpPr>
          <p:spPr>
            <a:xfrm>
              <a:off x="810899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AD06CAA-8CDB-7045-9153-3EA1DF9D7264}"/>
                </a:ext>
              </a:extLst>
            </p:cNvPr>
            <p:cNvSpPr/>
            <p:nvPr/>
          </p:nvSpPr>
          <p:spPr>
            <a:xfrm>
              <a:off x="823176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1" name="Title 40">
            <a:extLst>
              <a:ext uri="{FF2B5EF4-FFF2-40B4-BE49-F238E27FC236}">
                <a16:creationId xmlns:a16="http://schemas.microsoft.com/office/drawing/2014/main" id="{0D8BDB22-B041-8B43-BD49-EA17A63C02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Optimality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ED635E7-8713-CC4B-A81F-59BB6A9830A0}"/>
              </a:ext>
            </a:extLst>
          </p:cNvPr>
          <p:cNvSpPr txBox="1"/>
          <p:nvPr/>
        </p:nvSpPr>
        <p:spPr>
          <a:xfrm>
            <a:off x="274320" y="1570692"/>
            <a:ext cx="6077411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At convergence, this property must hold (why?)</a:t>
            </a:r>
          </a:p>
        </p:txBody>
      </p: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05DA0E8C-EA00-C149-8296-688326A923B5}"/>
              </a:ext>
            </a:extLst>
          </p:cNvPr>
          <p:cNvSpPr/>
          <p:nvPr/>
        </p:nvSpPr>
        <p:spPr>
          <a:xfrm>
            <a:off x="3840480" y="2049882"/>
            <a:ext cx="274321" cy="5486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" name="Group 5" descr="22§display§V(s) = \max_a \sum_{s'} P(s',r|s,a)[ r + \gamma V(s')]§svg§600§FALSE" title="TexMaths">
            <a:extLst>
              <a:ext uri="{FF2B5EF4-FFF2-40B4-BE49-F238E27FC236}">
                <a16:creationId xmlns:a16="http://schemas.microsoft.com/office/drawing/2014/main" id="{C33B3B63-4901-F34E-9F93-F58C71D98EAA}"/>
              </a:ext>
            </a:extLst>
          </p:cNvPr>
          <p:cNvGrpSpPr/>
          <p:nvPr/>
        </p:nvGrpSpPr>
        <p:grpSpPr>
          <a:xfrm>
            <a:off x="2372041" y="2644022"/>
            <a:ext cx="5948999" cy="783720"/>
            <a:chOff x="2372040" y="2377800"/>
            <a:chExt cx="5948999" cy="78372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24F93BC-962C-5E4E-8057-C9B85C706737}"/>
                </a:ext>
              </a:extLst>
            </p:cNvPr>
            <p:cNvSpPr/>
            <p:nvPr/>
          </p:nvSpPr>
          <p:spPr>
            <a:xfrm>
              <a:off x="2372040" y="2377800"/>
              <a:ext cx="5948999" cy="78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26" h="2171">
                  <a:moveTo>
                    <a:pt x="8263" y="2171"/>
                  </a:moveTo>
                  <a:lnTo>
                    <a:pt x="0" y="2171"/>
                  </a:lnTo>
                  <a:lnTo>
                    <a:pt x="0" y="0"/>
                  </a:lnTo>
                  <a:lnTo>
                    <a:pt x="16526" y="0"/>
                  </a:lnTo>
                  <a:lnTo>
                    <a:pt x="16526" y="2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1107916-174D-B842-803E-E1172FDD937D}"/>
                </a:ext>
              </a:extLst>
            </p:cNvPr>
            <p:cNvSpPr/>
            <p:nvPr/>
          </p:nvSpPr>
          <p:spPr>
            <a:xfrm>
              <a:off x="2391839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F89984D-8349-C445-A8A4-4BEC3DB5A90D}"/>
                </a:ext>
              </a:extLst>
            </p:cNvPr>
            <p:cNvSpPr/>
            <p:nvPr/>
          </p:nvSpPr>
          <p:spPr>
            <a:xfrm>
              <a:off x="26856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6E3D24-D522-8048-A09C-5C30166087D5}"/>
                </a:ext>
              </a:extLst>
            </p:cNvPr>
            <p:cNvSpPr/>
            <p:nvPr/>
          </p:nvSpPr>
          <p:spPr>
            <a:xfrm>
              <a:off x="280440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1B8D5E9-B71E-8543-9ACE-B3321EB3DAA0}"/>
                </a:ext>
              </a:extLst>
            </p:cNvPr>
            <p:cNvSpPr/>
            <p:nvPr/>
          </p:nvSpPr>
          <p:spPr>
            <a:xfrm>
              <a:off x="296855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F8CD07-F71D-F44A-BC6F-57C9F61234EC}"/>
                </a:ext>
              </a:extLst>
            </p:cNvPr>
            <p:cNvSpPr/>
            <p:nvPr/>
          </p:nvSpPr>
          <p:spPr>
            <a:xfrm>
              <a:off x="3199680" y="26154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73B15AF-5070-9443-A96C-813829637D47}"/>
                </a:ext>
              </a:extLst>
            </p:cNvPr>
            <p:cNvSpPr/>
            <p:nvPr/>
          </p:nvSpPr>
          <p:spPr>
            <a:xfrm>
              <a:off x="3557520" y="258911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4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68" y="398"/>
                  </a:cubicBezTo>
                  <a:lnTo>
                    <a:pt x="268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3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3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DDB33ED-CDD9-7F44-8722-0D4BE5D53E45}"/>
                </a:ext>
              </a:extLst>
            </p:cNvPr>
            <p:cNvSpPr/>
            <p:nvPr/>
          </p:nvSpPr>
          <p:spPr>
            <a:xfrm>
              <a:off x="3849839" y="2586960"/>
              <a:ext cx="157320" cy="16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7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8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8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7"/>
                    <a:pt x="156" y="447"/>
                  </a:cubicBezTo>
                  <a:cubicBezTo>
                    <a:pt x="220" y="447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2"/>
                    <a:pt x="207" y="425"/>
                    <a:pt x="163" y="425"/>
                  </a:cubicBezTo>
                  <a:cubicBezTo>
                    <a:pt x="114" y="425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BE89900-7AC5-744A-9757-75027C63869B}"/>
                </a:ext>
              </a:extLst>
            </p:cNvPr>
            <p:cNvSpPr/>
            <p:nvPr/>
          </p:nvSpPr>
          <p:spPr>
            <a:xfrm>
              <a:off x="4012919" y="2593080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5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9"/>
                  </a:cubicBezTo>
                  <a:cubicBezTo>
                    <a:pt x="145" y="337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9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8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F5C96CA-5BC3-514C-A5CC-9C3B7EABC8A4}"/>
                </a:ext>
              </a:extLst>
            </p:cNvPr>
            <p:cNvSpPr/>
            <p:nvPr/>
          </p:nvSpPr>
          <p:spPr>
            <a:xfrm>
              <a:off x="3809520" y="284436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3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8F76E94-D3FD-8041-87E8-7D695F098803}"/>
                </a:ext>
              </a:extLst>
            </p:cNvPr>
            <p:cNvSpPr/>
            <p:nvPr/>
          </p:nvSpPr>
          <p:spPr>
            <a:xfrm>
              <a:off x="4271040" y="24127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DC235BF-7D28-8C4C-B948-54D8F5FDAA2C}"/>
                </a:ext>
              </a:extLst>
            </p:cNvPr>
            <p:cNvSpPr/>
            <p:nvPr/>
          </p:nvSpPr>
          <p:spPr>
            <a:xfrm>
              <a:off x="4408200" y="3051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7DDA4F0-37DF-9945-8F54-9A2BA750DE3F}"/>
                </a:ext>
              </a:extLst>
            </p:cNvPr>
            <p:cNvSpPr/>
            <p:nvPr/>
          </p:nvSpPr>
          <p:spPr>
            <a:xfrm>
              <a:off x="4537440" y="29916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10B4E5C-F6F9-F845-A73D-BAF7409B0B8C}"/>
                </a:ext>
              </a:extLst>
            </p:cNvPr>
            <p:cNvSpPr/>
            <p:nvPr/>
          </p:nvSpPr>
          <p:spPr>
            <a:xfrm>
              <a:off x="4826520" y="25052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15FC578-5EC4-5846-A3E1-EFD1CC8C9704}"/>
                </a:ext>
              </a:extLst>
            </p:cNvPr>
            <p:cNvSpPr/>
            <p:nvPr/>
          </p:nvSpPr>
          <p:spPr>
            <a:xfrm>
              <a:off x="511776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0403796-7AD4-1941-B898-CB6FA0499DC0}"/>
                </a:ext>
              </a:extLst>
            </p:cNvPr>
            <p:cNvSpPr/>
            <p:nvPr/>
          </p:nvSpPr>
          <p:spPr>
            <a:xfrm>
              <a:off x="523656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07A0727-884D-A645-8403-D1CDB5E24CCE}"/>
                </a:ext>
              </a:extLst>
            </p:cNvPr>
            <p:cNvSpPr/>
            <p:nvPr/>
          </p:nvSpPr>
          <p:spPr>
            <a:xfrm>
              <a:off x="539280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6732B6-FA3A-6D4F-8F1B-C6C3AE07F742}"/>
                </a:ext>
              </a:extLst>
            </p:cNvPr>
            <p:cNvSpPr/>
            <p:nvPr/>
          </p:nvSpPr>
          <p:spPr>
            <a:xfrm>
              <a:off x="550836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A305023-A90B-C544-80DC-327A92572897}"/>
                </a:ext>
              </a:extLst>
            </p:cNvPr>
            <p:cNvSpPr/>
            <p:nvPr/>
          </p:nvSpPr>
          <p:spPr>
            <a:xfrm>
              <a:off x="564300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7DE7557-B635-C643-B599-04F3ECD7AEA9}"/>
                </a:ext>
              </a:extLst>
            </p:cNvPr>
            <p:cNvSpPr/>
            <p:nvPr/>
          </p:nvSpPr>
          <p:spPr>
            <a:xfrm>
              <a:off x="5840280" y="248220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B01389D-4AB2-6845-B9F0-27CCB2726511}"/>
                </a:ext>
              </a:extLst>
            </p:cNvPr>
            <p:cNvSpPr/>
            <p:nvPr/>
          </p:nvSpPr>
          <p:spPr>
            <a:xfrm>
              <a:off x="5912999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25ABC5D-7C1A-264C-9DB1-22BA46FF46A5}"/>
                </a:ext>
              </a:extLst>
            </p:cNvPr>
            <p:cNvSpPr/>
            <p:nvPr/>
          </p:nvSpPr>
          <p:spPr>
            <a:xfrm>
              <a:off x="608724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0178309-6C3E-F748-98AE-456EAB3DDBC6}"/>
                </a:ext>
              </a:extLst>
            </p:cNvPr>
            <p:cNvSpPr/>
            <p:nvPr/>
          </p:nvSpPr>
          <p:spPr>
            <a:xfrm>
              <a:off x="6225840" y="258911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FAE311E-E7A5-B644-89D9-0D19903D9D23}"/>
                </a:ext>
              </a:extLst>
            </p:cNvPr>
            <p:cNvSpPr/>
            <p:nvPr/>
          </p:nvSpPr>
          <p:spPr>
            <a:xfrm>
              <a:off x="64152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559749C-9752-5143-B0D2-F0C68375F2A6}"/>
                </a:ext>
              </a:extLst>
            </p:cNvPr>
            <p:cNvSpPr/>
            <p:nvPr/>
          </p:nvSpPr>
          <p:spPr>
            <a:xfrm>
              <a:off x="657108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0FCFC96-C1C3-7F4C-BB0E-1A56EC8E156C}"/>
                </a:ext>
              </a:extLst>
            </p:cNvPr>
            <p:cNvSpPr/>
            <p:nvPr/>
          </p:nvSpPr>
          <p:spPr>
            <a:xfrm>
              <a:off x="663624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BF10C3B-F284-C84E-AD81-02E0231FF70E}"/>
                </a:ext>
              </a:extLst>
            </p:cNvPr>
            <p:cNvSpPr/>
            <p:nvPr/>
          </p:nvSpPr>
          <p:spPr>
            <a:xfrm>
              <a:off x="6888600" y="25401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7BD020C-11F8-4140-A507-A10E9BDCDED3}"/>
                </a:ext>
              </a:extLst>
            </p:cNvPr>
            <p:cNvSpPr/>
            <p:nvPr/>
          </p:nvSpPr>
          <p:spPr>
            <a:xfrm>
              <a:off x="7223040" y="258911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1D70238-E9C4-7841-BEA8-CFC2B9A3344A}"/>
                </a:ext>
              </a:extLst>
            </p:cNvPr>
            <p:cNvSpPr/>
            <p:nvPr/>
          </p:nvSpPr>
          <p:spPr>
            <a:xfrm>
              <a:off x="7434360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2C42E8B-B0BE-E343-B700-4FD173DDE649}"/>
                </a:ext>
              </a:extLst>
            </p:cNvPr>
            <p:cNvSpPr/>
            <p:nvPr/>
          </p:nvSpPr>
          <p:spPr>
            <a:xfrm>
              <a:off x="772883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6B34A00-4B40-2641-9387-AB5E22635DBF}"/>
                </a:ext>
              </a:extLst>
            </p:cNvPr>
            <p:cNvSpPr/>
            <p:nvPr/>
          </p:nvSpPr>
          <p:spPr>
            <a:xfrm>
              <a:off x="784764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09F21A5-15E8-DB49-B565-BDFF00DD43A7}"/>
                </a:ext>
              </a:extLst>
            </p:cNvPr>
            <p:cNvSpPr/>
            <p:nvPr/>
          </p:nvSpPr>
          <p:spPr>
            <a:xfrm>
              <a:off x="800388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4ED825E-A8C3-3E4C-AFFC-F2ADE2A821D0}"/>
                </a:ext>
              </a:extLst>
            </p:cNvPr>
            <p:cNvSpPr/>
            <p:nvPr/>
          </p:nvSpPr>
          <p:spPr>
            <a:xfrm>
              <a:off x="810899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AD06CAA-8CDB-7045-9153-3EA1DF9D7264}"/>
                </a:ext>
              </a:extLst>
            </p:cNvPr>
            <p:cNvSpPr/>
            <p:nvPr/>
          </p:nvSpPr>
          <p:spPr>
            <a:xfrm>
              <a:off x="823176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1" name="Title 40">
            <a:extLst>
              <a:ext uri="{FF2B5EF4-FFF2-40B4-BE49-F238E27FC236}">
                <a16:creationId xmlns:a16="http://schemas.microsoft.com/office/drawing/2014/main" id="{0D8BDB22-B041-8B43-BD49-EA17A63C02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Optimality</a:t>
            </a:r>
          </a:p>
        </p:txBody>
      </p:sp>
    </p:spTree>
    <p:extLst>
      <p:ext uri="{BB962C8B-B14F-4D97-AF65-F5344CB8AC3E}">
        <p14:creationId xmlns:p14="http://schemas.microsoft.com/office/powerpoint/2010/main" val="284626053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ED635E7-8713-CC4B-A81F-59BB6A9830A0}"/>
              </a:ext>
            </a:extLst>
          </p:cNvPr>
          <p:cNvSpPr txBox="1"/>
          <p:nvPr/>
        </p:nvSpPr>
        <p:spPr>
          <a:xfrm>
            <a:off x="274320" y="1570692"/>
            <a:ext cx="6077411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At convergence, this property must hold (why?)</a:t>
            </a:r>
          </a:p>
        </p:txBody>
      </p:sp>
      <p:sp>
        <p:nvSpPr>
          <p:cNvPr id="4" name="Straight Connector 3">
            <a:extLst>
              <a:ext uri="{FF2B5EF4-FFF2-40B4-BE49-F238E27FC236}">
                <a16:creationId xmlns:a16="http://schemas.microsoft.com/office/drawing/2014/main" id="{05DA0E8C-EA00-C149-8296-688326A923B5}"/>
              </a:ext>
            </a:extLst>
          </p:cNvPr>
          <p:cNvSpPr/>
          <p:nvPr/>
        </p:nvSpPr>
        <p:spPr>
          <a:xfrm>
            <a:off x="3840480" y="2049882"/>
            <a:ext cx="274321" cy="5486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FFE8BDD-61FD-4347-9FFC-F045E1D25CED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0" y="3566161"/>
            <a:ext cx="6729480" cy="38404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5" descr="22§display§V(s) = \max_a \sum_{s'} P(s',r|s,a)[ r + \gamma V(s')]§svg§600§FALSE" title="TexMaths">
            <a:extLst>
              <a:ext uri="{FF2B5EF4-FFF2-40B4-BE49-F238E27FC236}">
                <a16:creationId xmlns:a16="http://schemas.microsoft.com/office/drawing/2014/main" id="{C33B3B63-4901-F34E-9F93-F58C71D98EAA}"/>
              </a:ext>
            </a:extLst>
          </p:cNvPr>
          <p:cNvGrpSpPr/>
          <p:nvPr/>
        </p:nvGrpSpPr>
        <p:grpSpPr>
          <a:xfrm>
            <a:off x="2372041" y="2644022"/>
            <a:ext cx="5948999" cy="783720"/>
            <a:chOff x="2372040" y="2377800"/>
            <a:chExt cx="5948999" cy="78372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24F93BC-962C-5E4E-8057-C9B85C706737}"/>
                </a:ext>
              </a:extLst>
            </p:cNvPr>
            <p:cNvSpPr/>
            <p:nvPr/>
          </p:nvSpPr>
          <p:spPr>
            <a:xfrm>
              <a:off x="2372040" y="2377800"/>
              <a:ext cx="5948999" cy="78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26" h="2171">
                  <a:moveTo>
                    <a:pt x="8263" y="2171"/>
                  </a:moveTo>
                  <a:lnTo>
                    <a:pt x="0" y="2171"/>
                  </a:lnTo>
                  <a:lnTo>
                    <a:pt x="0" y="0"/>
                  </a:lnTo>
                  <a:lnTo>
                    <a:pt x="16526" y="0"/>
                  </a:lnTo>
                  <a:lnTo>
                    <a:pt x="16526" y="2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1107916-174D-B842-803E-E1172FDD937D}"/>
                </a:ext>
              </a:extLst>
            </p:cNvPr>
            <p:cNvSpPr/>
            <p:nvPr/>
          </p:nvSpPr>
          <p:spPr>
            <a:xfrm>
              <a:off x="2391839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F89984D-8349-C445-A8A4-4BEC3DB5A90D}"/>
                </a:ext>
              </a:extLst>
            </p:cNvPr>
            <p:cNvSpPr/>
            <p:nvPr/>
          </p:nvSpPr>
          <p:spPr>
            <a:xfrm>
              <a:off x="26856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6E3D24-D522-8048-A09C-5C30166087D5}"/>
                </a:ext>
              </a:extLst>
            </p:cNvPr>
            <p:cNvSpPr/>
            <p:nvPr/>
          </p:nvSpPr>
          <p:spPr>
            <a:xfrm>
              <a:off x="280440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1B8D5E9-B71E-8543-9ACE-B3321EB3DAA0}"/>
                </a:ext>
              </a:extLst>
            </p:cNvPr>
            <p:cNvSpPr/>
            <p:nvPr/>
          </p:nvSpPr>
          <p:spPr>
            <a:xfrm>
              <a:off x="296855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F8CD07-F71D-F44A-BC6F-57C9F61234EC}"/>
                </a:ext>
              </a:extLst>
            </p:cNvPr>
            <p:cNvSpPr/>
            <p:nvPr/>
          </p:nvSpPr>
          <p:spPr>
            <a:xfrm>
              <a:off x="3199680" y="26154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73B15AF-5070-9443-A96C-813829637D47}"/>
                </a:ext>
              </a:extLst>
            </p:cNvPr>
            <p:cNvSpPr/>
            <p:nvPr/>
          </p:nvSpPr>
          <p:spPr>
            <a:xfrm>
              <a:off x="3557520" y="258911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4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68" y="398"/>
                  </a:cubicBezTo>
                  <a:lnTo>
                    <a:pt x="268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3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3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DDB33ED-CDD9-7F44-8722-0D4BE5D53E45}"/>
                </a:ext>
              </a:extLst>
            </p:cNvPr>
            <p:cNvSpPr/>
            <p:nvPr/>
          </p:nvSpPr>
          <p:spPr>
            <a:xfrm>
              <a:off x="3849839" y="2586960"/>
              <a:ext cx="157320" cy="16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7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8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8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7"/>
                    <a:pt x="156" y="447"/>
                  </a:cubicBezTo>
                  <a:cubicBezTo>
                    <a:pt x="220" y="447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2"/>
                    <a:pt x="207" y="425"/>
                    <a:pt x="163" y="425"/>
                  </a:cubicBezTo>
                  <a:cubicBezTo>
                    <a:pt x="114" y="425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BE89900-7AC5-744A-9757-75027C63869B}"/>
                </a:ext>
              </a:extLst>
            </p:cNvPr>
            <p:cNvSpPr/>
            <p:nvPr/>
          </p:nvSpPr>
          <p:spPr>
            <a:xfrm>
              <a:off x="4012919" y="2593080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5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9"/>
                  </a:cubicBezTo>
                  <a:cubicBezTo>
                    <a:pt x="145" y="337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9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8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F5C96CA-5BC3-514C-A5CC-9C3B7EABC8A4}"/>
                </a:ext>
              </a:extLst>
            </p:cNvPr>
            <p:cNvSpPr/>
            <p:nvPr/>
          </p:nvSpPr>
          <p:spPr>
            <a:xfrm>
              <a:off x="3809520" y="284436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3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8F76E94-D3FD-8041-87E8-7D695F098803}"/>
                </a:ext>
              </a:extLst>
            </p:cNvPr>
            <p:cNvSpPr/>
            <p:nvPr/>
          </p:nvSpPr>
          <p:spPr>
            <a:xfrm>
              <a:off x="4271040" y="24127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DC235BF-7D28-8C4C-B948-54D8F5FDAA2C}"/>
                </a:ext>
              </a:extLst>
            </p:cNvPr>
            <p:cNvSpPr/>
            <p:nvPr/>
          </p:nvSpPr>
          <p:spPr>
            <a:xfrm>
              <a:off x="4408200" y="3051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7DDA4F0-37DF-9945-8F54-9A2BA750DE3F}"/>
                </a:ext>
              </a:extLst>
            </p:cNvPr>
            <p:cNvSpPr/>
            <p:nvPr/>
          </p:nvSpPr>
          <p:spPr>
            <a:xfrm>
              <a:off x="4537440" y="29916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10B4E5C-F6F9-F845-A73D-BAF7409B0B8C}"/>
                </a:ext>
              </a:extLst>
            </p:cNvPr>
            <p:cNvSpPr/>
            <p:nvPr/>
          </p:nvSpPr>
          <p:spPr>
            <a:xfrm>
              <a:off x="4826520" y="25052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15FC578-5EC4-5846-A3E1-EFD1CC8C9704}"/>
                </a:ext>
              </a:extLst>
            </p:cNvPr>
            <p:cNvSpPr/>
            <p:nvPr/>
          </p:nvSpPr>
          <p:spPr>
            <a:xfrm>
              <a:off x="511776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0403796-7AD4-1941-B898-CB6FA0499DC0}"/>
                </a:ext>
              </a:extLst>
            </p:cNvPr>
            <p:cNvSpPr/>
            <p:nvPr/>
          </p:nvSpPr>
          <p:spPr>
            <a:xfrm>
              <a:off x="523656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07A0727-884D-A645-8403-D1CDB5E24CCE}"/>
                </a:ext>
              </a:extLst>
            </p:cNvPr>
            <p:cNvSpPr/>
            <p:nvPr/>
          </p:nvSpPr>
          <p:spPr>
            <a:xfrm>
              <a:off x="539280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6732B6-FA3A-6D4F-8F1B-C6C3AE07F742}"/>
                </a:ext>
              </a:extLst>
            </p:cNvPr>
            <p:cNvSpPr/>
            <p:nvPr/>
          </p:nvSpPr>
          <p:spPr>
            <a:xfrm>
              <a:off x="550836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A305023-A90B-C544-80DC-327A92572897}"/>
                </a:ext>
              </a:extLst>
            </p:cNvPr>
            <p:cNvSpPr/>
            <p:nvPr/>
          </p:nvSpPr>
          <p:spPr>
            <a:xfrm>
              <a:off x="564300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7DE7557-B635-C643-B599-04F3ECD7AEA9}"/>
                </a:ext>
              </a:extLst>
            </p:cNvPr>
            <p:cNvSpPr/>
            <p:nvPr/>
          </p:nvSpPr>
          <p:spPr>
            <a:xfrm>
              <a:off x="5840280" y="248220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B01389D-4AB2-6845-B9F0-27CCB2726511}"/>
                </a:ext>
              </a:extLst>
            </p:cNvPr>
            <p:cNvSpPr/>
            <p:nvPr/>
          </p:nvSpPr>
          <p:spPr>
            <a:xfrm>
              <a:off x="5912999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25ABC5D-7C1A-264C-9DB1-22BA46FF46A5}"/>
                </a:ext>
              </a:extLst>
            </p:cNvPr>
            <p:cNvSpPr/>
            <p:nvPr/>
          </p:nvSpPr>
          <p:spPr>
            <a:xfrm>
              <a:off x="608724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0178309-6C3E-F748-98AE-456EAB3DDBC6}"/>
                </a:ext>
              </a:extLst>
            </p:cNvPr>
            <p:cNvSpPr/>
            <p:nvPr/>
          </p:nvSpPr>
          <p:spPr>
            <a:xfrm>
              <a:off x="6225840" y="258911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FAE311E-E7A5-B644-89D9-0D19903D9D23}"/>
                </a:ext>
              </a:extLst>
            </p:cNvPr>
            <p:cNvSpPr/>
            <p:nvPr/>
          </p:nvSpPr>
          <p:spPr>
            <a:xfrm>
              <a:off x="64152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559749C-9752-5143-B0D2-F0C68375F2A6}"/>
                </a:ext>
              </a:extLst>
            </p:cNvPr>
            <p:cNvSpPr/>
            <p:nvPr/>
          </p:nvSpPr>
          <p:spPr>
            <a:xfrm>
              <a:off x="657108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0FCFC96-C1C3-7F4C-BB0E-1A56EC8E156C}"/>
                </a:ext>
              </a:extLst>
            </p:cNvPr>
            <p:cNvSpPr/>
            <p:nvPr/>
          </p:nvSpPr>
          <p:spPr>
            <a:xfrm>
              <a:off x="663624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BF10C3B-F284-C84E-AD81-02E0231FF70E}"/>
                </a:ext>
              </a:extLst>
            </p:cNvPr>
            <p:cNvSpPr/>
            <p:nvPr/>
          </p:nvSpPr>
          <p:spPr>
            <a:xfrm>
              <a:off x="6888600" y="25401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7BD020C-11F8-4140-A507-A10E9BDCDED3}"/>
                </a:ext>
              </a:extLst>
            </p:cNvPr>
            <p:cNvSpPr/>
            <p:nvPr/>
          </p:nvSpPr>
          <p:spPr>
            <a:xfrm>
              <a:off x="7223040" y="258911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1D70238-E9C4-7841-BEA8-CFC2B9A3344A}"/>
                </a:ext>
              </a:extLst>
            </p:cNvPr>
            <p:cNvSpPr/>
            <p:nvPr/>
          </p:nvSpPr>
          <p:spPr>
            <a:xfrm>
              <a:off x="7434360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2C42E8B-B0BE-E343-B700-4FD173DDE649}"/>
                </a:ext>
              </a:extLst>
            </p:cNvPr>
            <p:cNvSpPr/>
            <p:nvPr/>
          </p:nvSpPr>
          <p:spPr>
            <a:xfrm>
              <a:off x="772883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6B34A00-4B40-2641-9387-AB5E22635DBF}"/>
                </a:ext>
              </a:extLst>
            </p:cNvPr>
            <p:cNvSpPr/>
            <p:nvPr/>
          </p:nvSpPr>
          <p:spPr>
            <a:xfrm>
              <a:off x="784764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09F21A5-15E8-DB49-B565-BDFF00DD43A7}"/>
                </a:ext>
              </a:extLst>
            </p:cNvPr>
            <p:cNvSpPr/>
            <p:nvPr/>
          </p:nvSpPr>
          <p:spPr>
            <a:xfrm>
              <a:off x="800388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4ED825E-A8C3-3E4C-AFFC-F2ADE2A821D0}"/>
                </a:ext>
              </a:extLst>
            </p:cNvPr>
            <p:cNvSpPr/>
            <p:nvPr/>
          </p:nvSpPr>
          <p:spPr>
            <a:xfrm>
              <a:off x="810899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AD06CAA-8CDB-7045-9153-3EA1DF9D7264}"/>
                </a:ext>
              </a:extLst>
            </p:cNvPr>
            <p:cNvSpPr/>
            <p:nvPr/>
          </p:nvSpPr>
          <p:spPr>
            <a:xfrm>
              <a:off x="823176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1" name="Title 40">
            <a:extLst>
              <a:ext uri="{FF2B5EF4-FFF2-40B4-BE49-F238E27FC236}">
                <a16:creationId xmlns:a16="http://schemas.microsoft.com/office/drawing/2014/main" id="{0D8BDB22-B041-8B43-BD49-EA17A63C02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Optimality</a:t>
            </a:r>
          </a:p>
        </p:txBody>
      </p:sp>
    </p:spTree>
    <p:extLst>
      <p:ext uri="{BB962C8B-B14F-4D97-AF65-F5344CB8AC3E}">
        <p14:creationId xmlns:p14="http://schemas.microsoft.com/office/powerpoint/2010/main" val="923070711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B2D484D-8A9F-4949-A0DE-6AD99156727C}"/>
              </a:ext>
            </a:extLst>
          </p:cNvPr>
          <p:cNvSpPr txBox="1"/>
          <p:nvPr/>
        </p:nvSpPr>
        <p:spPr>
          <a:xfrm>
            <a:off x="1005840" y="5007600"/>
            <a:ext cx="8383555" cy="1063902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What does this equation tell us about optimality of value iteration?</a:t>
            </a:r>
          </a:p>
          <a:p>
            <a:pPr hangingPunct="0"/>
            <a:endParaRPr lang="en-US" sz="220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– we denote the </a:t>
            </a:r>
            <a:r>
              <a:rPr lang="en-US" sz="2200" i="1">
                <a:latin typeface="Liberation Sans" pitchFamily="18"/>
                <a:ea typeface="Noto Sans CJK SC Regular" pitchFamily="2"/>
                <a:cs typeface="FreeSans" pitchFamily="2"/>
              </a:rPr>
              <a:t>optimal</a:t>
            </a:r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 value function as:</a:t>
            </a:r>
          </a:p>
        </p:txBody>
      </p:sp>
      <p:grpSp>
        <p:nvGrpSpPr>
          <p:cNvPr id="6" name="Group 5" descr="28§display§V^*§svg§600§FALSE§" title="TexMaths">
            <a:extLst>
              <a:ext uri="{FF2B5EF4-FFF2-40B4-BE49-F238E27FC236}">
                <a16:creationId xmlns:a16="http://schemas.microsoft.com/office/drawing/2014/main" id="{BE0FA750-37D6-3A49-AC7E-1D560365328A}"/>
              </a:ext>
            </a:extLst>
          </p:cNvPr>
          <p:cNvGrpSpPr/>
          <p:nvPr/>
        </p:nvGrpSpPr>
        <p:grpSpPr>
          <a:xfrm>
            <a:off x="6573960" y="5711400"/>
            <a:ext cx="430920" cy="270720"/>
            <a:chOff x="6573960" y="5711400"/>
            <a:chExt cx="430920" cy="27072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7D5A1ED-4249-A049-9FDE-6256F45BB3C7}"/>
                </a:ext>
              </a:extLst>
            </p:cNvPr>
            <p:cNvSpPr/>
            <p:nvPr/>
          </p:nvSpPr>
          <p:spPr>
            <a:xfrm>
              <a:off x="6573960" y="5711400"/>
              <a:ext cx="430920" cy="262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8" h="731">
                  <a:moveTo>
                    <a:pt x="599" y="731"/>
                  </a:moveTo>
                  <a:lnTo>
                    <a:pt x="0" y="731"/>
                  </a:lnTo>
                  <a:lnTo>
                    <a:pt x="0" y="0"/>
                  </a:lnTo>
                  <a:lnTo>
                    <a:pt x="1198" y="0"/>
                  </a:lnTo>
                  <a:lnTo>
                    <a:pt x="1198" y="7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6CE1DF3-2972-F042-BCCC-B064DBEFD96E}"/>
                </a:ext>
              </a:extLst>
            </p:cNvPr>
            <p:cNvSpPr/>
            <p:nvPr/>
          </p:nvSpPr>
          <p:spPr>
            <a:xfrm>
              <a:off x="6594120" y="5731560"/>
              <a:ext cx="253440" cy="25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5" h="697">
                  <a:moveTo>
                    <a:pt x="565" y="112"/>
                  </a:moveTo>
                  <a:cubicBezTo>
                    <a:pt x="613" y="36"/>
                    <a:pt x="655" y="34"/>
                    <a:pt x="691" y="31"/>
                  </a:cubicBezTo>
                  <a:cubicBezTo>
                    <a:pt x="703" y="31"/>
                    <a:pt x="705" y="14"/>
                    <a:pt x="705" y="11"/>
                  </a:cubicBezTo>
                  <a:cubicBezTo>
                    <a:pt x="705" y="3"/>
                    <a:pt x="700" y="0"/>
                    <a:pt x="691" y="0"/>
                  </a:cubicBezTo>
                  <a:cubicBezTo>
                    <a:pt x="666" y="0"/>
                    <a:pt x="638" y="3"/>
                    <a:pt x="610" y="3"/>
                  </a:cubicBezTo>
                  <a:cubicBezTo>
                    <a:pt x="577" y="3"/>
                    <a:pt x="543" y="0"/>
                    <a:pt x="512" y="0"/>
                  </a:cubicBezTo>
                  <a:cubicBezTo>
                    <a:pt x="507" y="0"/>
                    <a:pt x="493" y="0"/>
                    <a:pt x="493" y="20"/>
                  </a:cubicBezTo>
                  <a:cubicBezTo>
                    <a:pt x="493" y="31"/>
                    <a:pt x="504" y="31"/>
                    <a:pt x="509" y="31"/>
                  </a:cubicBezTo>
                  <a:cubicBezTo>
                    <a:pt x="537" y="34"/>
                    <a:pt x="554" y="42"/>
                    <a:pt x="554" y="64"/>
                  </a:cubicBezTo>
                  <a:cubicBezTo>
                    <a:pt x="554" y="78"/>
                    <a:pt x="540" y="101"/>
                    <a:pt x="540" y="101"/>
                  </a:cubicBezTo>
                  <a:lnTo>
                    <a:pt x="238" y="582"/>
                  </a:lnTo>
                  <a:lnTo>
                    <a:pt x="171" y="62"/>
                  </a:lnTo>
                  <a:cubicBezTo>
                    <a:pt x="171" y="45"/>
                    <a:pt x="193" y="31"/>
                    <a:pt x="238" y="31"/>
                  </a:cubicBezTo>
                  <a:cubicBezTo>
                    <a:pt x="252" y="31"/>
                    <a:pt x="263" y="31"/>
                    <a:pt x="263" y="11"/>
                  </a:cubicBezTo>
                  <a:cubicBezTo>
                    <a:pt x="263" y="3"/>
                    <a:pt x="255" y="0"/>
                    <a:pt x="249" y="0"/>
                  </a:cubicBezTo>
                  <a:cubicBezTo>
                    <a:pt x="210" y="0"/>
                    <a:pt x="168" y="3"/>
                    <a:pt x="126" y="3"/>
                  </a:cubicBezTo>
                  <a:cubicBezTo>
                    <a:pt x="109" y="3"/>
                    <a:pt x="90" y="3"/>
                    <a:pt x="73" y="3"/>
                  </a:cubicBezTo>
                  <a:cubicBezTo>
                    <a:pt x="53" y="3"/>
                    <a:pt x="36" y="0"/>
                    <a:pt x="20" y="0"/>
                  </a:cubicBezTo>
                  <a:cubicBezTo>
                    <a:pt x="11" y="0"/>
                    <a:pt x="0" y="0"/>
                    <a:pt x="0" y="20"/>
                  </a:cubicBezTo>
                  <a:cubicBezTo>
                    <a:pt x="0" y="31"/>
                    <a:pt x="8" y="31"/>
                    <a:pt x="25" y="31"/>
                  </a:cubicBezTo>
                  <a:cubicBezTo>
                    <a:pt x="81" y="31"/>
                    <a:pt x="81" y="39"/>
                    <a:pt x="84" y="64"/>
                  </a:cubicBezTo>
                  <a:lnTo>
                    <a:pt x="162" y="675"/>
                  </a:lnTo>
                  <a:cubicBezTo>
                    <a:pt x="165" y="694"/>
                    <a:pt x="168" y="697"/>
                    <a:pt x="182" y="697"/>
                  </a:cubicBezTo>
                  <a:cubicBezTo>
                    <a:pt x="199" y="697"/>
                    <a:pt x="202" y="691"/>
                    <a:pt x="210" y="6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38EE0D9-93D5-6C4F-A8DE-3794531A7504}"/>
                </a:ext>
              </a:extLst>
            </p:cNvPr>
            <p:cNvSpPr/>
            <p:nvPr/>
          </p:nvSpPr>
          <p:spPr>
            <a:xfrm>
              <a:off x="6881400" y="5711400"/>
              <a:ext cx="101520" cy="10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3" h="300">
                  <a:moveTo>
                    <a:pt x="162" y="151"/>
                  </a:moveTo>
                  <a:cubicBezTo>
                    <a:pt x="221" y="126"/>
                    <a:pt x="246" y="115"/>
                    <a:pt x="263" y="106"/>
                  </a:cubicBezTo>
                  <a:cubicBezTo>
                    <a:pt x="277" y="101"/>
                    <a:pt x="283" y="98"/>
                    <a:pt x="283" y="87"/>
                  </a:cubicBezTo>
                  <a:cubicBezTo>
                    <a:pt x="283" y="73"/>
                    <a:pt x="274" y="64"/>
                    <a:pt x="260" y="64"/>
                  </a:cubicBezTo>
                  <a:cubicBezTo>
                    <a:pt x="255" y="64"/>
                    <a:pt x="255" y="64"/>
                    <a:pt x="246" y="70"/>
                  </a:cubicBezTo>
                  <a:lnTo>
                    <a:pt x="151" y="132"/>
                  </a:lnTo>
                  <a:lnTo>
                    <a:pt x="162" y="31"/>
                  </a:lnTo>
                  <a:cubicBezTo>
                    <a:pt x="162" y="17"/>
                    <a:pt x="162" y="0"/>
                    <a:pt x="140" y="0"/>
                  </a:cubicBezTo>
                  <a:cubicBezTo>
                    <a:pt x="132" y="0"/>
                    <a:pt x="120" y="6"/>
                    <a:pt x="120" y="20"/>
                  </a:cubicBezTo>
                  <a:cubicBezTo>
                    <a:pt x="120" y="28"/>
                    <a:pt x="123" y="48"/>
                    <a:pt x="123" y="56"/>
                  </a:cubicBezTo>
                  <a:cubicBezTo>
                    <a:pt x="123" y="67"/>
                    <a:pt x="129" y="118"/>
                    <a:pt x="132" y="132"/>
                  </a:cubicBezTo>
                  <a:lnTo>
                    <a:pt x="36" y="70"/>
                  </a:lnTo>
                  <a:cubicBezTo>
                    <a:pt x="31" y="64"/>
                    <a:pt x="28" y="64"/>
                    <a:pt x="22" y="64"/>
                  </a:cubicBezTo>
                  <a:cubicBezTo>
                    <a:pt x="8" y="64"/>
                    <a:pt x="0" y="73"/>
                    <a:pt x="0" y="87"/>
                  </a:cubicBezTo>
                  <a:cubicBezTo>
                    <a:pt x="0" y="101"/>
                    <a:pt x="8" y="104"/>
                    <a:pt x="14" y="106"/>
                  </a:cubicBezTo>
                  <a:lnTo>
                    <a:pt x="120" y="148"/>
                  </a:lnTo>
                  <a:cubicBezTo>
                    <a:pt x="62" y="174"/>
                    <a:pt x="36" y="185"/>
                    <a:pt x="20" y="193"/>
                  </a:cubicBezTo>
                  <a:cubicBezTo>
                    <a:pt x="6" y="199"/>
                    <a:pt x="0" y="202"/>
                    <a:pt x="0" y="213"/>
                  </a:cubicBezTo>
                  <a:cubicBezTo>
                    <a:pt x="0" y="227"/>
                    <a:pt x="8" y="235"/>
                    <a:pt x="22" y="235"/>
                  </a:cubicBezTo>
                  <a:cubicBezTo>
                    <a:pt x="25" y="235"/>
                    <a:pt x="28" y="235"/>
                    <a:pt x="36" y="230"/>
                  </a:cubicBezTo>
                  <a:lnTo>
                    <a:pt x="132" y="168"/>
                  </a:lnTo>
                  <a:lnTo>
                    <a:pt x="120" y="280"/>
                  </a:lnTo>
                  <a:cubicBezTo>
                    <a:pt x="120" y="294"/>
                    <a:pt x="132" y="300"/>
                    <a:pt x="140" y="300"/>
                  </a:cubicBezTo>
                  <a:cubicBezTo>
                    <a:pt x="148" y="300"/>
                    <a:pt x="162" y="294"/>
                    <a:pt x="162" y="280"/>
                  </a:cubicBezTo>
                  <a:cubicBezTo>
                    <a:pt x="162" y="272"/>
                    <a:pt x="160" y="252"/>
                    <a:pt x="160" y="244"/>
                  </a:cubicBezTo>
                  <a:cubicBezTo>
                    <a:pt x="157" y="232"/>
                    <a:pt x="154" y="182"/>
                    <a:pt x="151" y="168"/>
                  </a:cubicBezTo>
                  <a:lnTo>
                    <a:pt x="235" y="221"/>
                  </a:lnTo>
                  <a:cubicBezTo>
                    <a:pt x="252" y="235"/>
                    <a:pt x="255" y="235"/>
                    <a:pt x="260" y="235"/>
                  </a:cubicBezTo>
                  <a:cubicBezTo>
                    <a:pt x="274" y="235"/>
                    <a:pt x="283" y="227"/>
                    <a:pt x="283" y="213"/>
                  </a:cubicBezTo>
                  <a:cubicBezTo>
                    <a:pt x="283" y="202"/>
                    <a:pt x="274" y="196"/>
                    <a:pt x="269" y="1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5" name="Title 44">
            <a:extLst>
              <a:ext uri="{FF2B5EF4-FFF2-40B4-BE49-F238E27FC236}">
                <a16:creationId xmlns:a16="http://schemas.microsoft.com/office/drawing/2014/main" id="{7C5B0A05-DE31-D348-A4C8-8C8A70824B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Iteration Optimality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4683473-57D7-B448-803B-B26E25ED7FD2}"/>
              </a:ext>
            </a:extLst>
          </p:cNvPr>
          <p:cNvSpPr txBox="1"/>
          <p:nvPr/>
        </p:nvSpPr>
        <p:spPr>
          <a:xfrm>
            <a:off x="274320" y="1570692"/>
            <a:ext cx="6077411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At convergence, this property must hold (why?)</a:t>
            </a: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BFED0901-81C4-724D-92BA-D5E4D6755FE8}"/>
              </a:ext>
            </a:extLst>
          </p:cNvPr>
          <p:cNvSpPr/>
          <p:nvPr/>
        </p:nvSpPr>
        <p:spPr>
          <a:xfrm>
            <a:off x="3840480" y="2049882"/>
            <a:ext cx="274321" cy="54864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49" name="Group 48" descr="22§display§V(s) = \max_a \sum_{s'} P(s',r|s,a)[ r + \gamma V(s')]§svg§600§FALSE" title="TexMaths">
            <a:extLst>
              <a:ext uri="{FF2B5EF4-FFF2-40B4-BE49-F238E27FC236}">
                <a16:creationId xmlns:a16="http://schemas.microsoft.com/office/drawing/2014/main" id="{06CF6013-9F7F-9D4D-92EF-53440E33474B}"/>
              </a:ext>
            </a:extLst>
          </p:cNvPr>
          <p:cNvGrpSpPr/>
          <p:nvPr/>
        </p:nvGrpSpPr>
        <p:grpSpPr>
          <a:xfrm>
            <a:off x="2372041" y="2644022"/>
            <a:ext cx="5948999" cy="783720"/>
            <a:chOff x="2372040" y="2377800"/>
            <a:chExt cx="5948999" cy="783720"/>
          </a:xfrm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80A14A41-E33C-3C47-86DF-8B7B1FC3A86B}"/>
                </a:ext>
              </a:extLst>
            </p:cNvPr>
            <p:cNvSpPr/>
            <p:nvPr/>
          </p:nvSpPr>
          <p:spPr>
            <a:xfrm>
              <a:off x="2372040" y="2377800"/>
              <a:ext cx="5948999" cy="78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26" h="2171">
                  <a:moveTo>
                    <a:pt x="8263" y="2171"/>
                  </a:moveTo>
                  <a:lnTo>
                    <a:pt x="0" y="2171"/>
                  </a:lnTo>
                  <a:lnTo>
                    <a:pt x="0" y="0"/>
                  </a:lnTo>
                  <a:lnTo>
                    <a:pt x="16526" y="0"/>
                  </a:lnTo>
                  <a:lnTo>
                    <a:pt x="16526" y="21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CE2B626C-B3A7-D342-9321-101D7AC51930}"/>
                </a:ext>
              </a:extLst>
            </p:cNvPr>
            <p:cNvSpPr/>
            <p:nvPr/>
          </p:nvSpPr>
          <p:spPr>
            <a:xfrm>
              <a:off x="2391839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36F0B9C-5CE4-254A-940B-A8AA85C7513B}"/>
                </a:ext>
              </a:extLst>
            </p:cNvPr>
            <p:cNvSpPr/>
            <p:nvPr/>
          </p:nvSpPr>
          <p:spPr>
            <a:xfrm>
              <a:off x="26856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8B9DEA7-696C-FF46-98A0-3421EDF6D92B}"/>
                </a:ext>
              </a:extLst>
            </p:cNvPr>
            <p:cNvSpPr/>
            <p:nvPr/>
          </p:nvSpPr>
          <p:spPr>
            <a:xfrm>
              <a:off x="280440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1FD892A-CEC0-7A4B-A19E-40C6F162A548}"/>
                </a:ext>
              </a:extLst>
            </p:cNvPr>
            <p:cNvSpPr/>
            <p:nvPr/>
          </p:nvSpPr>
          <p:spPr>
            <a:xfrm>
              <a:off x="296855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56837F-BE73-2946-A5F0-9EFD5986396E}"/>
                </a:ext>
              </a:extLst>
            </p:cNvPr>
            <p:cNvSpPr/>
            <p:nvPr/>
          </p:nvSpPr>
          <p:spPr>
            <a:xfrm>
              <a:off x="3199680" y="26154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9148768D-4531-6A4D-849A-9ECF11394B52}"/>
                </a:ext>
              </a:extLst>
            </p:cNvPr>
            <p:cNvSpPr/>
            <p:nvPr/>
          </p:nvSpPr>
          <p:spPr>
            <a:xfrm>
              <a:off x="3557520" y="2589119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4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68" y="398"/>
                  </a:cubicBezTo>
                  <a:lnTo>
                    <a:pt x="268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3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3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70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D020A45-D182-114C-8425-1B4EF1749737}"/>
                </a:ext>
              </a:extLst>
            </p:cNvPr>
            <p:cNvSpPr/>
            <p:nvPr/>
          </p:nvSpPr>
          <p:spPr>
            <a:xfrm>
              <a:off x="3849839" y="2586960"/>
              <a:ext cx="157320" cy="16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7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8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8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7"/>
                    <a:pt x="156" y="447"/>
                  </a:cubicBezTo>
                  <a:cubicBezTo>
                    <a:pt x="220" y="447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2"/>
                    <a:pt x="207" y="425"/>
                    <a:pt x="163" y="425"/>
                  </a:cubicBezTo>
                  <a:cubicBezTo>
                    <a:pt x="114" y="425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784B2BF-081C-0E4D-B2E3-0656DD48CB25}"/>
                </a:ext>
              </a:extLst>
            </p:cNvPr>
            <p:cNvSpPr/>
            <p:nvPr/>
          </p:nvSpPr>
          <p:spPr>
            <a:xfrm>
              <a:off x="4012919" y="2593080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5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9"/>
                  </a:cubicBezTo>
                  <a:cubicBezTo>
                    <a:pt x="145" y="337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9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8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D897A90F-EDB5-194D-A13E-7947697722E0}"/>
                </a:ext>
              </a:extLst>
            </p:cNvPr>
            <p:cNvSpPr/>
            <p:nvPr/>
          </p:nvSpPr>
          <p:spPr>
            <a:xfrm>
              <a:off x="3809520" y="284436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3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301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301" y="37"/>
                    <a:pt x="301" y="35"/>
                  </a:cubicBezTo>
                  <a:cubicBezTo>
                    <a:pt x="301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4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9086DCE-C2CB-7646-B02E-110057C97AE0}"/>
                </a:ext>
              </a:extLst>
            </p:cNvPr>
            <p:cNvSpPr/>
            <p:nvPr/>
          </p:nvSpPr>
          <p:spPr>
            <a:xfrm>
              <a:off x="4271040" y="24127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9714A17-90D6-BC45-9933-B7BC32934916}"/>
                </a:ext>
              </a:extLst>
            </p:cNvPr>
            <p:cNvSpPr/>
            <p:nvPr/>
          </p:nvSpPr>
          <p:spPr>
            <a:xfrm>
              <a:off x="4408200" y="3051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1E1628E-80AC-8D4D-9389-5B40E0C25A75}"/>
                </a:ext>
              </a:extLst>
            </p:cNvPr>
            <p:cNvSpPr/>
            <p:nvPr/>
          </p:nvSpPr>
          <p:spPr>
            <a:xfrm>
              <a:off x="4537440" y="29916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578079EF-36AA-B84E-B8AD-BD5FD1131170}"/>
                </a:ext>
              </a:extLst>
            </p:cNvPr>
            <p:cNvSpPr/>
            <p:nvPr/>
          </p:nvSpPr>
          <p:spPr>
            <a:xfrm>
              <a:off x="4826520" y="25052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9CC705F9-DCCA-3E46-85B9-6433E1FD1AFB}"/>
                </a:ext>
              </a:extLst>
            </p:cNvPr>
            <p:cNvSpPr/>
            <p:nvPr/>
          </p:nvSpPr>
          <p:spPr>
            <a:xfrm>
              <a:off x="511776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3E7C8C4-F902-CD40-9F75-E4CB4F98ADB9}"/>
                </a:ext>
              </a:extLst>
            </p:cNvPr>
            <p:cNvSpPr/>
            <p:nvPr/>
          </p:nvSpPr>
          <p:spPr>
            <a:xfrm>
              <a:off x="523656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87AA65DF-D4AF-A44A-ACE3-D8C14ABB3496}"/>
                </a:ext>
              </a:extLst>
            </p:cNvPr>
            <p:cNvSpPr/>
            <p:nvPr/>
          </p:nvSpPr>
          <p:spPr>
            <a:xfrm>
              <a:off x="539280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265D093-E9ED-584E-942B-2F68388B7E1F}"/>
                </a:ext>
              </a:extLst>
            </p:cNvPr>
            <p:cNvSpPr/>
            <p:nvPr/>
          </p:nvSpPr>
          <p:spPr>
            <a:xfrm>
              <a:off x="550836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577E0B9-64C3-3241-8119-29ED8C13D3B7}"/>
                </a:ext>
              </a:extLst>
            </p:cNvPr>
            <p:cNvSpPr/>
            <p:nvPr/>
          </p:nvSpPr>
          <p:spPr>
            <a:xfrm>
              <a:off x="564300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0E4D71C-49C1-874C-9A75-71523647AB6A}"/>
                </a:ext>
              </a:extLst>
            </p:cNvPr>
            <p:cNvSpPr/>
            <p:nvPr/>
          </p:nvSpPr>
          <p:spPr>
            <a:xfrm>
              <a:off x="5840280" y="248220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ED4D480-0214-774C-B0EF-92A05B4AE895}"/>
                </a:ext>
              </a:extLst>
            </p:cNvPr>
            <p:cNvSpPr/>
            <p:nvPr/>
          </p:nvSpPr>
          <p:spPr>
            <a:xfrm>
              <a:off x="5912999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16C8696-601B-E444-BE2F-4CBC6CACE57C}"/>
                </a:ext>
              </a:extLst>
            </p:cNvPr>
            <p:cNvSpPr/>
            <p:nvPr/>
          </p:nvSpPr>
          <p:spPr>
            <a:xfrm>
              <a:off x="6087240" y="2706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154A8B6-D500-3948-BECB-04603E4C7629}"/>
                </a:ext>
              </a:extLst>
            </p:cNvPr>
            <p:cNvSpPr/>
            <p:nvPr/>
          </p:nvSpPr>
          <p:spPr>
            <a:xfrm>
              <a:off x="6225840" y="258911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D91DDF11-B4F7-FA4B-80D4-00A0450300E2}"/>
                </a:ext>
              </a:extLst>
            </p:cNvPr>
            <p:cNvSpPr/>
            <p:nvPr/>
          </p:nvSpPr>
          <p:spPr>
            <a:xfrm>
              <a:off x="6415200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1AB1C5EE-6B98-1843-B4B1-FF52FA5C850D}"/>
                </a:ext>
              </a:extLst>
            </p:cNvPr>
            <p:cNvSpPr/>
            <p:nvPr/>
          </p:nvSpPr>
          <p:spPr>
            <a:xfrm>
              <a:off x="657108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1F06D512-6E67-B74C-98E2-16A7801D0C45}"/>
                </a:ext>
              </a:extLst>
            </p:cNvPr>
            <p:cNvSpPr/>
            <p:nvPr/>
          </p:nvSpPr>
          <p:spPr>
            <a:xfrm>
              <a:off x="6636240" y="258911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648E61A-10F5-8943-AFE3-00215AB78B08}"/>
                </a:ext>
              </a:extLst>
            </p:cNvPr>
            <p:cNvSpPr/>
            <p:nvPr/>
          </p:nvSpPr>
          <p:spPr>
            <a:xfrm>
              <a:off x="6888600" y="25401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0FF499B9-5705-884B-BCF5-0203C22DC457}"/>
                </a:ext>
              </a:extLst>
            </p:cNvPr>
            <p:cNvSpPr/>
            <p:nvPr/>
          </p:nvSpPr>
          <p:spPr>
            <a:xfrm>
              <a:off x="7223040" y="258911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FA9E6E8-3200-CE41-B183-F493F809E9AE}"/>
                </a:ext>
              </a:extLst>
            </p:cNvPr>
            <p:cNvSpPr/>
            <p:nvPr/>
          </p:nvSpPr>
          <p:spPr>
            <a:xfrm>
              <a:off x="7434360" y="2505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4B45749-9DA0-9D40-8D5A-138B1411AB65}"/>
                </a:ext>
              </a:extLst>
            </p:cNvPr>
            <p:cNvSpPr/>
            <p:nvPr/>
          </p:nvSpPr>
          <p:spPr>
            <a:xfrm>
              <a:off x="772883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46CE9C6A-C70B-D64F-99F7-65E7D95AB01C}"/>
                </a:ext>
              </a:extLst>
            </p:cNvPr>
            <p:cNvSpPr/>
            <p:nvPr/>
          </p:nvSpPr>
          <p:spPr>
            <a:xfrm>
              <a:off x="7847640" y="258911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93471FC5-4346-AB49-99A6-975F91C68737}"/>
                </a:ext>
              </a:extLst>
            </p:cNvPr>
            <p:cNvSpPr/>
            <p:nvPr/>
          </p:nvSpPr>
          <p:spPr>
            <a:xfrm>
              <a:off x="8003880" y="24634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723FEB6-66EC-CC45-BA1F-6BE2D40C6B5A}"/>
                </a:ext>
              </a:extLst>
            </p:cNvPr>
            <p:cNvSpPr/>
            <p:nvPr/>
          </p:nvSpPr>
          <p:spPr>
            <a:xfrm>
              <a:off x="8108999" y="2482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0EA556C9-8D44-9449-8BA1-133F90881D83}"/>
                </a:ext>
              </a:extLst>
            </p:cNvPr>
            <p:cNvSpPr/>
            <p:nvPr/>
          </p:nvSpPr>
          <p:spPr>
            <a:xfrm>
              <a:off x="8231760" y="248220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2">
            <a:extLst>
              <a:ext uri="{FF2B5EF4-FFF2-40B4-BE49-F238E27FC236}">
                <a16:creationId xmlns:a16="http://schemas.microsoft.com/office/drawing/2014/main" id="{AA4B4A29-AA19-E14B-8505-6D18B5C22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62851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Init:	V(s) ← 0	for all s </a:t>
            </a:r>
            <a:br>
              <a:rPr lang="en-US" altLang="en-US" sz="2400">
                <a:cs typeface="Segoe UI" panose="020B0502040204020203" pitchFamily="34" charset="0"/>
              </a:rPr>
            </a:b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Repeat until convergence: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For each state s: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Convergence: Typically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(all values do not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change much)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</a:t>
            </a:r>
          </a:p>
        </p:txBody>
      </p:sp>
      <p:pic>
        <p:nvPicPr>
          <p:cNvPr id="48131" name="Picture 3">
            <a:extLst>
              <a:ext uri="{FF2B5EF4-FFF2-40B4-BE49-F238E27FC236}">
                <a16:creationId xmlns:a16="http://schemas.microsoft.com/office/drawing/2014/main" id="{377BA750-B36D-004C-ADB1-3DF95FE126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05651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2" name="Picture 4">
            <a:extLst>
              <a:ext uri="{FF2B5EF4-FFF2-40B4-BE49-F238E27FC236}">
                <a16:creationId xmlns:a16="http://schemas.microsoft.com/office/drawing/2014/main" id="{00E78D7F-37D2-1940-8131-60724A4819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4311572"/>
            <a:ext cx="731520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33" name="Text Box 5">
            <a:extLst>
              <a:ext uri="{FF2B5EF4-FFF2-40B4-BE49-F238E27FC236}">
                <a16:creationId xmlns:a16="http://schemas.microsoft.com/office/drawing/2014/main" id="{B6D355A2-392F-FC49-BFAB-D6660D825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0" y="3177251"/>
            <a:ext cx="2743200" cy="145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This performs 1</a:t>
            </a:r>
            <a:br>
              <a:rPr lang="en-US" altLang="en-US" sz="2400"/>
            </a:br>
            <a:r>
              <a:rPr lang="en-US" altLang="en-US" sz="2400" b="1"/>
              <a:t>backup</a:t>
            </a:r>
            <a:r>
              <a:rPr lang="en-US" altLang="en-US" sz="2400"/>
              <a:t> operation</a:t>
            </a:r>
          </a:p>
        </p:txBody>
      </p:sp>
      <p:pic>
        <p:nvPicPr>
          <p:cNvPr id="48134" name="Picture 6">
            <a:extLst>
              <a:ext uri="{FF2B5EF4-FFF2-40B4-BE49-F238E27FC236}">
                <a16:creationId xmlns:a16="http://schemas.microsoft.com/office/drawing/2014/main" id="{5268F318-2591-9E4F-9AE4-1BBFA6079F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298473"/>
            <a:ext cx="4572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44">
            <a:extLst>
              <a:ext uri="{FF2B5EF4-FFF2-40B4-BE49-F238E27FC236}">
                <a16:creationId xmlns:a16="http://schemas.microsoft.com/office/drawing/2014/main" id="{236F29C7-B972-4A49-9BA9-1C54999653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2">
            <a:extLst>
              <a:ext uri="{FF2B5EF4-FFF2-40B4-BE49-F238E27FC236}">
                <a16:creationId xmlns:a16="http://schemas.microsoft.com/office/drawing/2014/main" id="{D57C32C5-B69F-B44A-89CF-B01157FA90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3749675"/>
            <a:ext cx="1828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R(s) = 0 for non-terminal s</a:t>
            </a:r>
          </a:p>
          <a:p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γ = 0.9 </a:t>
            </a:r>
          </a:p>
        </p:txBody>
      </p:sp>
      <p:pic>
        <p:nvPicPr>
          <p:cNvPr id="66563" name="Picture 3">
            <a:extLst>
              <a:ext uri="{FF2B5EF4-FFF2-40B4-BE49-F238E27FC236}">
                <a16:creationId xmlns:a16="http://schemas.microsoft.com/office/drawing/2014/main" id="{FFA6D565-56FD-F741-A6D5-4BE6A3189F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646238"/>
            <a:ext cx="6400800" cy="5907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44">
            <a:extLst>
              <a:ext uri="{FF2B5EF4-FFF2-40B4-BE49-F238E27FC236}">
                <a16:creationId xmlns:a16="http://schemas.microsoft.com/office/drawing/2014/main" id="{3FE13E32-E74E-F94C-9D6A-871DE36628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Iteration: Watch the 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ext Box 2">
            <a:extLst>
              <a:ext uri="{FF2B5EF4-FFF2-40B4-BE49-F238E27FC236}">
                <a16:creationId xmlns:a16="http://schemas.microsoft.com/office/drawing/2014/main" id="{5300E7FB-7CFD-8E4A-B887-6E382FEAD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3749675"/>
            <a:ext cx="1828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R(s) = 0 for non-terminal s</a:t>
            </a:r>
          </a:p>
          <a:p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γ = 0.9 </a:t>
            </a:r>
          </a:p>
        </p:txBody>
      </p:sp>
      <p:pic>
        <p:nvPicPr>
          <p:cNvPr id="67587" name="Picture 3">
            <a:extLst>
              <a:ext uri="{FF2B5EF4-FFF2-40B4-BE49-F238E27FC236}">
                <a16:creationId xmlns:a16="http://schemas.microsoft.com/office/drawing/2014/main" id="{9E845688-A447-C74B-9AAC-20E999BD30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646238"/>
            <a:ext cx="6400800" cy="593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44">
            <a:extLst>
              <a:ext uri="{FF2B5EF4-FFF2-40B4-BE49-F238E27FC236}">
                <a16:creationId xmlns:a16="http://schemas.microsoft.com/office/drawing/2014/main" id="{3D1AB256-094B-6E4F-88D9-4AD033BDB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Iteration: Watch the 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>
            <a:extLst>
              <a:ext uri="{FF2B5EF4-FFF2-40B4-BE49-F238E27FC236}">
                <a16:creationId xmlns:a16="http://schemas.microsoft.com/office/drawing/2014/main" id="{AACA27FD-50B8-1E49-8DAD-21D338FB7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3749675"/>
            <a:ext cx="1828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R(s) = 0 for non-terminal s</a:t>
            </a:r>
          </a:p>
          <a:p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γ = 0.9 </a:t>
            </a:r>
          </a:p>
        </p:txBody>
      </p:sp>
      <p:pic>
        <p:nvPicPr>
          <p:cNvPr id="68611" name="Picture 3">
            <a:extLst>
              <a:ext uri="{FF2B5EF4-FFF2-40B4-BE49-F238E27FC236}">
                <a16:creationId xmlns:a16="http://schemas.microsoft.com/office/drawing/2014/main" id="{22B5513A-83B3-8F4E-BB1F-7B3744731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646238"/>
            <a:ext cx="6400800" cy="5907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44">
            <a:extLst>
              <a:ext uri="{FF2B5EF4-FFF2-40B4-BE49-F238E27FC236}">
                <a16:creationId xmlns:a16="http://schemas.microsoft.com/office/drawing/2014/main" id="{F65DB7D5-986B-5349-8458-7751CB2325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Iteration: Watch the 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">
            <a:extLst>
              <a:ext uri="{FF2B5EF4-FFF2-40B4-BE49-F238E27FC236}">
                <a16:creationId xmlns:a16="http://schemas.microsoft.com/office/drawing/2014/main" id="{0EA9B939-3C7A-0043-A99B-37DA21DAA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3749675"/>
            <a:ext cx="1828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R(s) = 0 for non-terminal s</a:t>
            </a:r>
          </a:p>
          <a:p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γ = 0.9 </a:t>
            </a:r>
          </a:p>
        </p:txBody>
      </p:sp>
      <p:pic>
        <p:nvPicPr>
          <p:cNvPr id="69635" name="Picture 3">
            <a:extLst>
              <a:ext uri="{FF2B5EF4-FFF2-40B4-BE49-F238E27FC236}">
                <a16:creationId xmlns:a16="http://schemas.microsoft.com/office/drawing/2014/main" id="{6EFAF124-1598-1841-9D3B-D380FFDFAB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646238"/>
            <a:ext cx="6400800" cy="592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44">
            <a:extLst>
              <a:ext uri="{FF2B5EF4-FFF2-40B4-BE49-F238E27FC236}">
                <a16:creationId xmlns:a16="http://schemas.microsoft.com/office/drawing/2014/main" id="{09B0FFF2-AA57-F545-AB30-FC5D7BF35E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Iteration: Watch the 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B67821F-376C-DE42-A540-E6B7002E88AD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289319" y="1793978"/>
            <a:ext cx="3202920" cy="275256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2D61E63-34CA-5C41-A822-5F12A7E2E13E}"/>
              </a:ext>
            </a:extLst>
          </p:cNvPr>
          <p:cNvSpPr txBox="1"/>
          <p:nvPr/>
        </p:nvSpPr>
        <p:spPr>
          <a:xfrm>
            <a:off x="822960" y="4480920"/>
            <a:ext cx="8570520" cy="2221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Cart-pole robot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state is the position of the cart and the orientation of the pole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cart can execute a constant acceleration either left or right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1. Is this system Markov?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2. Why / Why not?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3. If not, how do you change it to make it Markov?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DD52934-C09B-264A-AE61-A097AC359E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question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">
            <a:extLst>
              <a:ext uri="{FF2B5EF4-FFF2-40B4-BE49-F238E27FC236}">
                <a16:creationId xmlns:a16="http://schemas.microsoft.com/office/drawing/2014/main" id="{617322E3-EA99-F940-8C13-1284187F3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078788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Notice anything interesting about the policy during VI?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(Look at the grid-world example again)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Policy converges </a:t>
            </a:r>
            <a:r>
              <a:rPr lang="en-US" altLang="en-US" sz="2400" u="sng">
                <a:cs typeface="Segoe UI" panose="020B0502040204020203" pitchFamily="34" charset="0"/>
              </a:rPr>
              <a:t>much faster</a:t>
            </a:r>
            <a:r>
              <a:rPr lang="en-US" altLang="en-US" sz="2400">
                <a:cs typeface="Segoe UI" panose="020B0502040204020203" pitchFamily="34" charset="0"/>
              </a:rPr>
              <a:t> than the value function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- Getting the exact values do not matter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if the strategy to act is the same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In </a:t>
            </a:r>
            <a:r>
              <a:rPr lang="en-US" altLang="en-US" sz="2400" u="sng">
                <a:cs typeface="Segoe UI" panose="020B0502040204020203" pitchFamily="34" charset="0"/>
              </a:rPr>
              <a:t>value</a:t>
            </a:r>
            <a:r>
              <a:rPr lang="en-US" altLang="en-US" sz="2400">
                <a:cs typeface="Segoe UI" panose="020B0502040204020203" pitchFamily="34" charset="0"/>
              </a:rPr>
              <a:t> iteration, we iteratively compute the value function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In </a:t>
            </a:r>
            <a:r>
              <a:rPr lang="en-US" altLang="en-US" sz="2400" u="sng">
                <a:cs typeface="Segoe UI" panose="020B0502040204020203" pitchFamily="34" charset="0"/>
              </a:rPr>
              <a:t>policy</a:t>
            </a:r>
            <a:r>
              <a:rPr lang="en-US" altLang="en-US" sz="2400">
                <a:cs typeface="Segoe UI" panose="020B0502040204020203" pitchFamily="34" charset="0"/>
              </a:rPr>
              <a:t> iteration, we iteratively compute the policy</a:t>
            </a:r>
          </a:p>
        </p:txBody>
      </p:sp>
      <p:pic>
        <p:nvPicPr>
          <p:cNvPr id="73731" name="Picture 3">
            <a:extLst>
              <a:ext uri="{FF2B5EF4-FFF2-40B4-BE49-F238E27FC236}">
                <a16:creationId xmlns:a16="http://schemas.microsoft.com/office/drawing/2014/main" id="{D8B0573D-1059-4D4C-BE30-BE75ADEC3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663" y="5486401"/>
            <a:ext cx="9479666" cy="956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44">
            <a:extLst>
              <a:ext uri="{FF2B5EF4-FFF2-40B4-BE49-F238E27FC236}">
                <a16:creationId xmlns:a16="http://schemas.microsoft.com/office/drawing/2014/main" id="{31635D05-A8CD-384A-BF72-DC8406C763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Value Iteration vs 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">
            <a:extLst>
              <a:ext uri="{FF2B5EF4-FFF2-40B4-BE49-F238E27FC236}">
                <a16:creationId xmlns:a16="http://schemas.microsoft.com/office/drawing/2014/main" id="{736ED8B9-85A5-7A44-AE52-03BE5DA10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1. </a:t>
            </a:r>
            <a:r>
              <a:rPr lang="en-US" altLang="en-US" sz="2200" dirty="0">
                <a:cs typeface="Segoe UI" panose="020B0502040204020203" pitchFamily="34" charset="0"/>
              </a:rPr>
              <a:t>Initialization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- All values = 0 , policy = random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 Iterative policy evaluation			3. Policy improvement 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	(values have not converged yet,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but assume they are close at this point)</a:t>
            </a:r>
          </a:p>
        </p:txBody>
      </p:sp>
      <p:pic>
        <p:nvPicPr>
          <p:cNvPr id="35843" name="Picture 3">
            <a:extLst>
              <a:ext uri="{FF2B5EF4-FFF2-40B4-BE49-F238E27FC236}">
                <a16:creationId xmlns:a16="http://schemas.microsoft.com/office/drawing/2014/main" id="{8FB14751-0D7A-1448-B4D8-6653F91CCB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286000"/>
            <a:ext cx="6400800" cy="150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4" name="Picture 4">
            <a:extLst>
              <a:ext uri="{FF2B5EF4-FFF2-40B4-BE49-F238E27FC236}">
                <a16:creationId xmlns:a16="http://schemas.microsoft.com/office/drawing/2014/main" id="{0A270160-7E63-FE4C-BC62-B11FFECDDE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029200"/>
            <a:ext cx="1828800" cy="1417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5" name="Picture 5">
            <a:extLst>
              <a:ext uri="{FF2B5EF4-FFF2-40B4-BE49-F238E27FC236}">
                <a16:creationId xmlns:a16="http://schemas.microsoft.com/office/drawing/2014/main" id="{0953DDB3-860D-4149-81E2-5CB86F71D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029200"/>
            <a:ext cx="1828800" cy="144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44">
            <a:extLst>
              <a:ext uri="{FF2B5EF4-FFF2-40B4-BE49-F238E27FC236}">
                <a16:creationId xmlns:a16="http://schemas.microsoft.com/office/drawing/2014/main" id="{19EC9CD9-8ECA-574F-BB94-81A784FF83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Generalized 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2">
            <a:extLst>
              <a:ext uri="{FF2B5EF4-FFF2-40B4-BE49-F238E27FC236}">
                <a16:creationId xmlns:a16="http://schemas.microsoft.com/office/drawing/2014/main" id="{8755F4A0-369E-1D43-8C36-108BBFDF7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1. Initialization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- All values = 0 , policy = random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 Iterative policy evaluation			3. Policy improvement 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	If we waited long enough, we get this value function</a:t>
            </a:r>
          </a:p>
        </p:txBody>
      </p:sp>
      <p:pic>
        <p:nvPicPr>
          <p:cNvPr id="36867" name="Picture 3">
            <a:extLst>
              <a:ext uri="{FF2B5EF4-FFF2-40B4-BE49-F238E27FC236}">
                <a16:creationId xmlns:a16="http://schemas.microsoft.com/office/drawing/2014/main" id="{680EB3BC-83CB-F241-8796-7A1F80F10E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286000"/>
            <a:ext cx="6400800" cy="150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868" name="Picture 4">
            <a:extLst>
              <a:ext uri="{FF2B5EF4-FFF2-40B4-BE49-F238E27FC236}">
                <a16:creationId xmlns:a16="http://schemas.microsoft.com/office/drawing/2014/main" id="{77A35BD0-6BC3-1542-8C20-8B18B837DD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029200"/>
            <a:ext cx="1828800" cy="1417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869" name="Picture 5">
            <a:extLst>
              <a:ext uri="{FF2B5EF4-FFF2-40B4-BE49-F238E27FC236}">
                <a16:creationId xmlns:a16="http://schemas.microsoft.com/office/drawing/2014/main" id="{DC74A140-E0FE-7840-9EB8-95D1FCD33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029200"/>
            <a:ext cx="1828800" cy="144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870" name="Picture 6">
            <a:extLst>
              <a:ext uri="{FF2B5EF4-FFF2-40B4-BE49-F238E27FC236}">
                <a16:creationId xmlns:a16="http://schemas.microsoft.com/office/drawing/2014/main" id="{E2B3ECC4-0084-BF41-BBCC-B8544825C9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029200"/>
            <a:ext cx="1828800" cy="145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44">
            <a:extLst>
              <a:ext uri="{FF2B5EF4-FFF2-40B4-BE49-F238E27FC236}">
                <a16:creationId xmlns:a16="http://schemas.microsoft.com/office/drawing/2014/main" id="{6F24060E-1A66-C84A-AE22-476A55391D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Generalized 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2">
            <a:extLst>
              <a:ext uri="{FF2B5EF4-FFF2-40B4-BE49-F238E27FC236}">
                <a16:creationId xmlns:a16="http://schemas.microsoft.com/office/drawing/2014/main" id="{D080F718-CCEE-8645-89C8-9631C8FA9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1. Initialization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- All values = 0 , policy = random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 Iterative policy evaluation			3. Policy improvement 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	If we waited long enough, we get this value function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- The greedy policy for both is the same!</a:t>
            </a:r>
          </a:p>
        </p:txBody>
      </p:sp>
      <p:pic>
        <p:nvPicPr>
          <p:cNvPr id="37891" name="Picture 3">
            <a:extLst>
              <a:ext uri="{FF2B5EF4-FFF2-40B4-BE49-F238E27FC236}">
                <a16:creationId xmlns:a16="http://schemas.microsoft.com/office/drawing/2014/main" id="{89F0560A-8D57-C546-900B-6D70BAA83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286000"/>
            <a:ext cx="6400800" cy="150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7892" name="Picture 4">
            <a:extLst>
              <a:ext uri="{FF2B5EF4-FFF2-40B4-BE49-F238E27FC236}">
                <a16:creationId xmlns:a16="http://schemas.microsoft.com/office/drawing/2014/main" id="{EEAE6547-B36F-B544-9EDF-65B047FA6D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029200"/>
            <a:ext cx="1828800" cy="1417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7893" name="Picture 5">
            <a:extLst>
              <a:ext uri="{FF2B5EF4-FFF2-40B4-BE49-F238E27FC236}">
                <a16:creationId xmlns:a16="http://schemas.microsoft.com/office/drawing/2014/main" id="{DF2E0A24-5D8E-6147-BDD0-736112B5C8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029200"/>
            <a:ext cx="1828800" cy="144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7894" name="Picture 6">
            <a:extLst>
              <a:ext uri="{FF2B5EF4-FFF2-40B4-BE49-F238E27FC236}">
                <a16:creationId xmlns:a16="http://schemas.microsoft.com/office/drawing/2014/main" id="{118283EA-C34F-1047-8884-1D33E9BAB7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5029200"/>
            <a:ext cx="1828800" cy="1454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44">
            <a:extLst>
              <a:ext uri="{FF2B5EF4-FFF2-40B4-BE49-F238E27FC236}">
                <a16:creationId xmlns:a16="http://schemas.microsoft.com/office/drawing/2014/main" id="{B39257ED-30E9-0E48-8750-EE58D72E2C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20151"/>
          </a:xfrm>
        </p:spPr>
        <p:txBody>
          <a:bodyPr/>
          <a:lstStyle/>
          <a:p>
            <a:r>
              <a:rPr lang="en-US" dirty="0"/>
              <a:t>Generalized Policy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BF53A0-D3B2-514F-8BC7-1FD6E1566C2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96580606-E400-1647-8822-6A863338673B}" type="slidenum">
              <a:rPr lang="en-US" altLang="en-US"/>
              <a:pPr/>
              <a:t>154</a:t>
            </a:fld>
            <a:endParaRPr lang="en-US" altLang="en-US"/>
          </a:p>
        </p:txBody>
      </p:sp>
      <p:sp>
        <p:nvSpPr>
          <p:cNvPr id="38913" name="Text Box 1">
            <a:extLst>
              <a:ext uri="{FF2B5EF4-FFF2-40B4-BE49-F238E27FC236}">
                <a16:creationId xmlns:a16="http://schemas.microsoft.com/office/drawing/2014/main" id="{004384D2-E1ED-0741-9CA1-D697D1AFDD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6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215900" indent="-214313"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>
                <a:latin typeface="+mj-lt"/>
              </a:rPr>
              <a:t>Variation: Generalized policy iteration</a:t>
            </a:r>
          </a:p>
        </p:txBody>
      </p:sp>
      <p:pic>
        <p:nvPicPr>
          <p:cNvPr id="38914" name="Picture 2">
            <a:extLst>
              <a:ext uri="{FF2B5EF4-FFF2-40B4-BE49-F238E27FC236}">
                <a16:creationId xmlns:a16="http://schemas.microsoft.com/office/drawing/2014/main" id="{65724E02-F660-0F47-AB1A-6FBF1714C3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69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8915" name="Line 3">
            <a:extLst>
              <a:ext uri="{FF2B5EF4-FFF2-40B4-BE49-F238E27FC236}">
                <a16:creationId xmlns:a16="http://schemas.microsoft.com/office/drawing/2014/main" id="{D8DE666C-5A9C-E842-9B39-EF1C688C4C5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275" y="4754563"/>
            <a:ext cx="91440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Text Box 4">
            <a:extLst>
              <a:ext uri="{FF2B5EF4-FFF2-40B4-BE49-F238E27FC236}">
                <a16:creationId xmlns:a16="http://schemas.microsoft.com/office/drawing/2014/main" id="{FBA001D2-133D-0245-800E-60E2EB939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2651125"/>
            <a:ext cx="4937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400" b="1"/>
              <a:t>for some number of iterations k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BE50EFF-0AD0-2B4D-84EC-9BA35D8410C2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26D510A-4DE5-754B-97E9-52CE9AECFB56}" type="slidenum">
              <a:rPr lang="en-US" altLang="en-US"/>
              <a:pPr/>
              <a:t>155</a:t>
            </a:fld>
            <a:endParaRPr lang="en-US" altLang="en-US"/>
          </a:p>
        </p:txBody>
      </p:sp>
      <p:sp>
        <p:nvSpPr>
          <p:cNvPr id="39937" name="Text Box 1">
            <a:extLst>
              <a:ext uri="{FF2B5EF4-FFF2-40B4-BE49-F238E27FC236}">
                <a16:creationId xmlns:a16="http://schemas.microsoft.com/office/drawing/2014/main" id="{9A22F26F-A1FD-A241-A950-CF0996B0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6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215900" indent="-214313"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>
                <a:latin typeface="+mj-lt"/>
              </a:rPr>
              <a:t>Variation: Generalized policy iteration</a:t>
            </a:r>
          </a:p>
        </p:txBody>
      </p:sp>
      <p:pic>
        <p:nvPicPr>
          <p:cNvPr id="39938" name="Picture 2">
            <a:extLst>
              <a:ext uri="{FF2B5EF4-FFF2-40B4-BE49-F238E27FC236}">
                <a16:creationId xmlns:a16="http://schemas.microsoft.com/office/drawing/2014/main" id="{EFC42B51-EDEC-2C4F-B3F1-292D972456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69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9939" name="Line 3">
            <a:extLst>
              <a:ext uri="{FF2B5EF4-FFF2-40B4-BE49-F238E27FC236}">
                <a16:creationId xmlns:a16="http://schemas.microsoft.com/office/drawing/2014/main" id="{84513EFB-FBCD-5543-99B8-B8C138A475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275" y="4754563"/>
            <a:ext cx="91440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0" name="Text Box 4">
            <a:extLst>
              <a:ext uri="{FF2B5EF4-FFF2-40B4-BE49-F238E27FC236}">
                <a16:creationId xmlns:a16="http://schemas.microsoft.com/office/drawing/2014/main" id="{48AFF4BA-3255-9644-808B-ABC2DE1AD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2651125"/>
            <a:ext cx="4937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400" b="1"/>
              <a:t>for some number of iterations k</a:t>
            </a:r>
          </a:p>
        </p:txBody>
      </p:sp>
      <p:sp>
        <p:nvSpPr>
          <p:cNvPr id="39941" name="Text Box 5">
            <a:extLst>
              <a:ext uri="{FF2B5EF4-FFF2-40B4-BE49-F238E27FC236}">
                <a16:creationId xmlns:a16="http://schemas.microsoft.com/office/drawing/2014/main" id="{38A449F7-14EF-3F4F-BA54-465A89EBD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2743200"/>
            <a:ext cx="2835275" cy="127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If k = 1,</a:t>
            </a:r>
            <a:br>
              <a:rPr lang="en-US" altLang="en-US" sz="2400"/>
            </a:br>
            <a:r>
              <a:rPr lang="en-US" altLang="en-US" sz="2400"/>
              <a:t>equivalent to</a:t>
            </a:r>
            <a:br>
              <a:rPr lang="en-US" altLang="en-US" sz="2400"/>
            </a:br>
            <a:r>
              <a:rPr lang="en-US" altLang="en-US" sz="2400"/>
              <a:t>value iteration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ACEA906-9CB8-034B-A174-E76357217B9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39CF8AF3-C90E-3546-8FEE-8BD12D34ADC9}" type="slidenum">
              <a:rPr lang="en-US" altLang="en-US"/>
              <a:pPr/>
              <a:t>156</a:t>
            </a:fld>
            <a:endParaRPr lang="en-US" altLang="en-US"/>
          </a:p>
        </p:txBody>
      </p:sp>
      <p:sp>
        <p:nvSpPr>
          <p:cNvPr id="40961" name="Text Box 1">
            <a:extLst>
              <a:ext uri="{FF2B5EF4-FFF2-40B4-BE49-F238E27FC236}">
                <a16:creationId xmlns:a16="http://schemas.microsoft.com/office/drawing/2014/main" id="{45A50B69-4B67-CD4F-A5FA-4FDA02A85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6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215900" indent="-214313">
              <a:lnSpc>
                <a:spcPct val="100000"/>
              </a:lnSpc>
              <a:spcBef>
                <a:spcPts val="2000"/>
              </a:spcBef>
            </a:pPr>
            <a:r>
              <a:rPr lang="en-US" altLang="en-US" sz="3800" dirty="0">
                <a:latin typeface="+mj-lt"/>
              </a:rPr>
              <a:t>Variation: Asynchronous dynamic programming</a:t>
            </a:r>
          </a:p>
        </p:txBody>
      </p:sp>
      <p:pic>
        <p:nvPicPr>
          <p:cNvPr id="40962" name="Picture 2">
            <a:extLst>
              <a:ext uri="{FF2B5EF4-FFF2-40B4-BE49-F238E27FC236}">
                <a16:creationId xmlns:a16="http://schemas.microsoft.com/office/drawing/2014/main" id="{1E1C8330-DED8-C344-BF9A-C10D14E3C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69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963" name="Line 3">
            <a:extLst>
              <a:ext uri="{FF2B5EF4-FFF2-40B4-BE49-F238E27FC236}">
                <a16:creationId xmlns:a16="http://schemas.microsoft.com/office/drawing/2014/main" id="{74C0E4CF-1112-E54C-AE2C-436CFD3626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275" y="4754563"/>
            <a:ext cx="91440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Text Box 4">
            <a:extLst>
              <a:ext uri="{FF2B5EF4-FFF2-40B4-BE49-F238E27FC236}">
                <a16:creationId xmlns:a16="http://schemas.microsoft.com/office/drawing/2014/main" id="{6AC406A0-71F2-CA4A-9502-4D012DDC0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2651125"/>
            <a:ext cx="4937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400" b="1"/>
              <a:t>for some number of iterations k</a:t>
            </a:r>
          </a:p>
        </p:txBody>
      </p:sp>
      <p:sp>
        <p:nvSpPr>
          <p:cNvPr id="40965" name="Line 5">
            <a:extLst>
              <a:ext uri="{FF2B5EF4-FFF2-40B4-BE49-F238E27FC236}">
                <a16:creationId xmlns:a16="http://schemas.microsoft.com/office/drawing/2014/main" id="{F4A3A274-2005-0E40-93AF-0F4E5CB77EB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36725" y="3529013"/>
            <a:ext cx="18288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6" name="Text Box 6">
            <a:extLst>
              <a:ext uri="{FF2B5EF4-FFF2-40B4-BE49-F238E27FC236}">
                <a16:creationId xmlns:a16="http://schemas.microsoft.com/office/drawing/2014/main" id="{BF4F2B5F-7B5A-3141-B4A0-CDDB549EB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3292475"/>
            <a:ext cx="2835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400" b="1"/>
              <a:t>for some states s</a:t>
            </a:r>
          </a:p>
        </p:txBody>
      </p:sp>
      <p:sp>
        <p:nvSpPr>
          <p:cNvPr id="40967" name="Text Box 7">
            <a:extLst>
              <a:ext uri="{FF2B5EF4-FFF2-40B4-BE49-F238E27FC236}">
                <a16:creationId xmlns:a16="http://schemas.microsoft.com/office/drawing/2014/main" id="{43E5A018-CF2C-704D-825E-E0E0AC5B3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828800"/>
            <a:ext cx="2835275" cy="2560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4720" cap="flat">
                <a:solidFill>
                  <a:srgbClr val="FF3333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17720" tIns="93888" rIns="117720" bIns="72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State-update order and relative</a:t>
            </a:r>
            <a:br>
              <a:rPr lang="en-US" altLang="en-US" sz="2400"/>
            </a:br>
            <a:r>
              <a:rPr lang="en-US" altLang="en-US" sz="2400"/>
              <a:t>update frequency can be arbitrary,</a:t>
            </a:r>
            <a:br>
              <a:rPr lang="en-US" altLang="en-US" sz="2400"/>
            </a:br>
            <a:r>
              <a:rPr lang="en-US" altLang="en-US" sz="2400"/>
              <a:t>as long as</a:t>
            </a:r>
            <a:br>
              <a:rPr lang="en-US" altLang="en-US" sz="2400"/>
            </a:br>
            <a:r>
              <a:rPr lang="en-US" altLang="en-US" sz="2400"/>
              <a:t>all states visited infinitely often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262C24BD-1F7A-084E-B0B8-64D25D32B5C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4FA01BEF-0290-8249-8FE5-2E89CB2AB9C0}" type="slidenum">
              <a:rPr lang="en-US" altLang="en-US"/>
              <a:pPr/>
              <a:t>157</a:t>
            </a:fld>
            <a:endParaRPr lang="en-US" altLang="en-US"/>
          </a:p>
        </p:txBody>
      </p:sp>
      <p:sp>
        <p:nvSpPr>
          <p:cNvPr id="41985" name="Text Box 1">
            <a:extLst>
              <a:ext uri="{FF2B5EF4-FFF2-40B4-BE49-F238E27FC236}">
                <a16:creationId xmlns:a16="http://schemas.microsoft.com/office/drawing/2014/main" id="{609A2791-32FF-4344-96FA-677F5E5A67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6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800" dirty="0">
                <a:latin typeface="+mj-lt"/>
              </a:rPr>
              <a:t>Policy Iteration convergence</a:t>
            </a:r>
          </a:p>
        </p:txBody>
      </p:sp>
      <p:pic>
        <p:nvPicPr>
          <p:cNvPr id="41986" name="Picture 2">
            <a:extLst>
              <a:ext uri="{FF2B5EF4-FFF2-40B4-BE49-F238E27FC236}">
                <a16:creationId xmlns:a16="http://schemas.microsoft.com/office/drawing/2014/main" id="{74510B83-88A0-6545-814E-6B5458AE49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69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987" name="Text Box 3">
            <a:extLst>
              <a:ext uri="{FF2B5EF4-FFF2-40B4-BE49-F238E27FC236}">
                <a16:creationId xmlns:a16="http://schemas.microsoft.com/office/drawing/2014/main" id="{B464D042-0A43-7A47-A7BC-421D267D0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2378075"/>
            <a:ext cx="3292475" cy="1096963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3200"/>
              <a:t>Guaranteed to</a:t>
            </a:r>
            <a:br>
              <a:rPr lang="en-US" altLang="en-US" sz="3200"/>
            </a:br>
            <a:r>
              <a:rPr lang="en-US" altLang="en-US" sz="3200"/>
              <a:t>converge to </a:t>
            </a:r>
            <a:r>
              <a:rPr lang="en-US" altLang="en-US" sz="32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3200"/>
              <a:t>*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2">
            <a:extLst>
              <a:ext uri="{FF2B5EF4-FFF2-40B4-BE49-F238E27FC236}">
                <a16:creationId xmlns:a16="http://schemas.microsoft.com/office/drawing/2014/main" id="{7261062A-53FE-4743-812E-87AFD42E1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3657600" cy="551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5779" name="Text Box 3">
            <a:extLst>
              <a:ext uri="{FF2B5EF4-FFF2-40B4-BE49-F238E27FC236}">
                <a16:creationId xmlns:a16="http://schemas.microsoft.com/office/drawing/2014/main" id="{212B13BB-2235-6148-A087-C356C49A3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371600"/>
            <a:ext cx="8074025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"Almost all reinforcement learning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methods are well described as GPI.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[GPI = Generalized Policy Iteration]</a:t>
            </a:r>
            <a:br>
              <a:rPr lang="en-US" altLang="en-US" sz="2400" dirty="0">
                <a:cs typeface="Segoe UI" panose="020B0502040204020203" pitchFamily="34" charset="0"/>
              </a:rPr>
            </a:b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That is, all have identifiable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policies and value functions,</a:t>
            </a:r>
            <a:br>
              <a:rPr lang="en-US" altLang="en-US" sz="2400" dirty="0">
                <a:cs typeface="Segoe UI" panose="020B0502040204020203" pitchFamily="34" charset="0"/>
              </a:rPr>
            </a:b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with the policy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always being improved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with respect to the value function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and the value function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always being driven toward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the value function for the policy,</a:t>
            </a:r>
            <a:br>
              <a:rPr lang="en-US" altLang="en-US" sz="2400" dirty="0">
                <a:cs typeface="Segoe UI" panose="020B0502040204020203" pitchFamily="34" charset="0"/>
              </a:rPr>
            </a:b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as suggested by the diagram."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2E8EDFC-C5F1-AD4B-94D6-4407DB933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69117"/>
          </a:xfrm>
        </p:spPr>
        <p:txBody>
          <a:bodyPr>
            <a:normAutofit fontScale="90000"/>
          </a:bodyPr>
          <a:lstStyle/>
          <a:p>
            <a:r>
              <a:rPr lang="en-US" dirty="0"/>
              <a:t>Generalized (and Asynchronous) Policy Iteration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9CFE27-F7DC-8A44-876F-73496878D4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Computational efficiency of VI and PI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8ABD2C-4FF9-8249-854D-0D227580083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To find an optimal policy is polynomial in the number of states…</a:t>
            </a:r>
          </a:p>
          <a:p>
            <a:r>
              <a:rPr lang="en-US" dirty="0"/>
              <a:t>BUT, the number of states is often astronomical, e.g., often growing exponentially with the number of state variables (what Bellman called “the curse of dimensionality”)</a:t>
            </a:r>
          </a:p>
          <a:p>
            <a:r>
              <a:rPr lang="en-US" dirty="0"/>
              <a:t>In practice, classical DP can be applied to problems with a few millions of states</a:t>
            </a:r>
          </a:p>
          <a:p>
            <a:r>
              <a:rPr lang="en-US" dirty="0"/>
              <a:t>Asynchronous DP can be applied to larger problems, and is appropriate for parallel computation</a:t>
            </a:r>
          </a:p>
          <a:p>
            <a:r>
              <a:rPr lang="en-US" dirty="0"/>
              <a:t>It is surprisingly easy to come up with MDPs for which DP methods are not practical</a:t>
            </a:r>
          </a:p>
          <a:p>
            <a:endParaRPr lang="en-US" dirty="0"/>
          </a:p>
          <a:p>
            <a:r>
              <a:rPr lang="en-US" dirty="0"/>
              <a:t>Nevertheless, VI and PI are the basis for many more scalable algorithms that we will discuss next</a:t>
            </a:r>
          </a:p>
        </p:txBody>
      </p:sp>
    </p:spTree>
    <p:extLst>
      <p:ext uri="{BB962C8B-B14F-4D97-AF65-F5344CB8AC3E}">
        <p14:creationId xmlns:p14="http://schemas.microsoft.com/office/powerpoint/2010/main" val="361658640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FAB49408-94D6-2A4B-9622-AD498E0E82A9}"/>
              </a:ext>
            </a:extLst>
          </p:cNvPr>
          <p:cNvSpPr/>
          <p:nvPr/>
        </p:nvSpPr>
        <p:spPr>
          <a:xfrm>
            <a:off x="307745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6DFF82C2-0E41-1C41-8115-327FD0AEF04B}"/>
              </a:ext>
            </a:extLst>
          </p:cNvPr>
          <p:cNvSpPr/>
          <p:nvPr/>
        </p:nvSpPr>
        <p:spPr>
          <a:xfrm>
            <a:off x="3931010" y="243069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8E956FA5-38A6-6140-96D3-8F936F93DD58}"/>
              </a:ext>
            </a:extLst>
          </p:cNvPr>
          <p:cNvSpPr/>
          <p:nvPr/>
        </p:nvSpPr>
        <p:spPr>
          <a:xfrm>
            <a:off x="478421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C92FB05B-A19E-DC45-A59E-542C7877AD12}"/>
              </a:ext>
            </a:extLst>
          </p:cNvPr>
          <p:cNvSpPr/>
          <p:nvPr/>
        </p:nvSpPr>
        <p:spPr>
          <a:xfrm>
            <a:off x="307745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06F5C9-CF3C-AF4B-A9E2-833508035474}"/>
              </a:ext>
            </a:extLst>
          </p:cNvPr>
          <p:cNvSpPr/>
          <p:nvPr/>
        </p:nvSpPr>
        <p:spPr>
          <a:xfrm>
            <a:off x="3931010" y="325365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EA212FD-D956-A441-9A54-CFEE7C22B949}"/>
              </a:ext>
            </a:extLst>
          </p:cNvPr>
          <p:cNvSpPr/>
          <p:nvPr/>
        </p:nvSpPr>
        <p:spPr>
          <a:xfrm>
            <a:off x="478421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255CC99-C831-E345-B42D-68296DB3DF30}"/>
              </a:ext>
            </a:extLst>
          </p:cNvPr>
          <p:cNvSpPr/>
          <p:nvPr/>
        </p:nvSpPr>
        <p:spPr>
          <a:xfrm>
            <a:off x="307745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C0273E4-C470-5E45-991D-E3C15E7DBB53}"/>
              </a:ext>
            </a:extLst>
          </p:cNvPr>
          <p:cNvSpPr/>
          <p:nvPr/>
        </p:nvSpPr>
        <p:spPr>
          <a:xfrm>
            <a:off x="3931010" y="160773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CB00E8A-0802-7148-ACA0-24755B0B5FCD}"/>
              </a:ext>
            </a:extLst>
          </p:cNvPr>
          <p:cNvSpPr/>
          <p:nvPr/>
        </p:nvSpPr>
        <p:spPr>
          <a:xfrm>
            <a:off x="478421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E0E14A6-5359-1C4F-829D-FC7E520FEDF1}"/>
              </a:ext>
            </a:extLst>
          </p:cNvPr>
          <p:cNvSpPr/>
          <p:nvPr/>
        </p:nvSpPr>
        <p:spPr>
          <a:xfrm>
            <a:off x="563777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065E4053-BE82-274A-A269-2092CAE42F3C}"/>
              </a:ext>
            </a:extLst>
          </p:cNvPr>
          <p:cNvSpPr/>
          <p:nvPr/>
        </p:nvSpPr>
        <p:spPr>
          <a:xfrm>
            <a:off x="563777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E16964AD-6BE2-6E4D-B9D9-74148FBDD64C}"/>
              </a:ext>
            </a:extLst>
          </p:cNvPr>
          <p:cNvSpPr/>
          <p:nvPr/>
        </p:nvSpPr>
        <p:spPr>
          <a:xfrm>
            <a:off x="563777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332797-34AC-BF4C-9B3F-2C453503B707}"/>
              </a:ext>
            </a:extLst>
          </p:cNvPr>
          <p:cNvSpPr txBox="1"/>
          <p:nvPr/>
        </p:nvSpPr>
        <p:spPr>
          <a:xfrm>
            <a:off x="1164410" y="4640370"/>
            <a:ext cx="483192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policy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is a rule for selecting actions:</a:t>
            </a:r>
          </a:p>
        </p:txBody>
      </p:sp>
      <p:grpSp>
        <p:nvGrpSpPr>
          <p:cNvPr id="16" name="Group 15" descr="28§display§+1§svg§600§FALSE" title="TexMaths">
            <a:extLst>
              <a:ext uri="{FF2B5EF4-FFF2-40B4-BE49-F238E27FC236}">
                <a16:creationId xmlns:a16="http://schemas.microsoft.com/office/drawing/2014/main" id="{494B7918-2512-494D-B611-3F2B4528D37E}"/>
              </a:ext>
            </a:extLst>
          </p:cNvPr>
          <p:cNvGrpSpPr/>
          <p:nvPr/>
        </p:nvGrpSpPr>
        <p:grpSpPr>
          <a:xfrm>
            <a:off x="5759811" y="2705011"/>
            <a:ext cx="564120" cy="333360"/>
            <a:chOff x="5875560" y="2103120"/>
            <a:chExt cx="564120" cy="333360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C9E9366-6BDE-BF40-A1CD-4FFF88EFF467}"/>
                </a:ext>
              </a:extLst>
            </p:cNvPr>
            <p:cNvSpPr/>
            <p:nvPr/>
          </p:nvSpPr>
          <p:spPr>
            <a:xfrm>
              <a:off x="5875560" y="211428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EC15EBB-38E8-FA44-81A1-4D2A9B621E24}"/>
                </a:ext>
              </a:extLst>
            </p:cNvPr>
            <p:cNvSpPr/>
            <p:nvPr/>
          </p:nvSpPr>
          <p:spPr>
            <a:xfrm>
              <a:off x="5900760" y="2140560"/>
              <a:ext cx="2948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823">
                  <a:moveTo>
                    <a:pt x="437" y="437"/>
                  </a:moveTo>
                  <a:lnTo>
                    <a:pt x="781" y="437"/>
                  </a:lnTo>
                  <a:cubicBezTo>
                    <a:pt x="798" y="437"/>
                    <a:pt x="820" y="437"/>
                    <a:pt x="820" y="412"/>
                  </a:cubicBezTo>
                  <a:cubicBezTo>
                    <a:pt x="820" y="386"/>
                    <a:pt x="798" y="386"/>
                    <a:pt x="781" y="386"/>
                  </a:cubicBezTo>
                  <a:lnTo>
                    <a:pt x="437" y="386"/>
                  </a:lnTo>
                  <a:lnTo>
                    <a:pt x="437" y="42"/>
                  </a:lnTo>
                  <a:cubicBezTo>
                    <a:pt x="437" y="22"/>
                    <a:pt x="437" y="0"/>
                    <a:pt x="412" y="0"/>
                  </a:cubicBezTo>
                  <a:cubicBezTo>
                    <a:pt x="386" y="0"/>
                    <a:pt x="386" y="22"/>
                    <a:pt x="386" y="42"/>
                  </a:cubicBezTo>
                  <a:lnTo>
                    <a:pt x="386" y="386"/>
                  </a:lnTo>
                  <a:lnTo>
                    <a:pt x="42" y="386"/>
                  </a:lnTo>
                  <a:cubicBezTo>
                    <a:pt x="22" y="386"/>
                    <a:pt x="0" y="386"/>
                    <a:pt x="0" y="412"/>
                  </a:cubicBezTo>
                  <a:cubicBezTo>
                    <a:pt x="0" y="437"/>
                    <a:pt x="22" y="437"/>
                    <a:pt x="42" y="437"/>
                  </a:cubicBezTo>
                  <a:lnTo>
                    <a:pt x="386" y="437"/>
                  </a:lnTo>
                  <a:lnTo>
                    <a:pt x="386" y="781"/>
                  </a:lnTo>
                  <a:cubicBezTo>
                    <a:pt x="386" y="798"/>
                    <a:pt x="386" y="823"/>
                    <a:pt x="412" y="823"/>
                  </a:cubicBezTo>
                  <a:cubicBezTo>
                    <a:pt x="437" y="823"/>
                    <a:pt x="437" y="798"/>
                    <a:pt x="437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76498D6-9E4B-5D49-B38A-D8DD641AD362}"/>
                </a:ext>
              </a:extLst>
            </p:cNvPr>
            <p:cNvSpPr/>
            <p:nvPr/>
          </p:nvSpPr>
          <p:spPr>
            <a:xfrm>
              <a:off x="6258599" y="210312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0" name="Group 19" descr="28§display§-1§svg§600§FALSE" title="TexMaths">
            <a:extLst>
              <a:ext uri="{FF2B5EF4-FFF2-40B4-BE49-F238E27FC236}">
                <a16:creationId xmlns:a16="http://schemas.microsoft.com/office/drawing/2014/main" id="{F8B2C359-F9C4-C646-AB51-7E7A603B33F9}"/>
              </a:ext>
            </a:extLst>
          </p:cNvPr>
          <p:cNvGrpSpPr/>
          <p:nvPr/>
        </p:nvGrpSpPr>
        <p:grpSpPr>
          <a:xfrm>
            <a:off x="5759811" y="1882050"/>
            <a:ext cx="564120" cy="333361"/>
            <a:chOff x="5875560" y="1280159"/>
            <a:chExt cx="564120" cy="333361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F02A565-520D-EF47-B6EB-20B65BC409B8}"/>
                </a:ext>
              </a:extLst>
            </p:cNvPr>
            <p:cNvSpPr/>
            <p:nvPr/>
          </p:nvSpPr>
          <p:spPr>
            <a:xfrm>
              <a:off x="5875560" y="129132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A9117D9-5E0D-944E-A9DE-0A71B9619BBB}"/>
                </a:ext>
              </a:extLst>
            </p:cNvPr>
            <p:cNvSpPr/>
            <p:nvPr/>
          </p:nvSpPr>
          <p:spPr>
            <a:xfrm>
              <a:off x="5911919" y="1455480"/>
              <a:ext cx="27072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3" h="53">
                  <a:moveTo>
                    <a:pt x="711" y="53"/>
                  </a:moveTo>
                  <a:cubicBezTo>
                    <a:pt x="731" y="53"/>
                    <a:pt x="753" y="53"/>
                    <a:pt x="753" y="25"/>
                  </a:cubicBezTo>
                  <a:cubicBezTo>
                    <a:pt x="753" y="0"/>
                    <a:pt x="731" y="0"/>
                    <a:pt x="71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3"/>
                    <a:pt x="22" y="53"/>
                    <a:pt x="42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7C9ACDA-8702-E74E-82CD-7C66A179B46F}"/>
                </a:ext>
              </a:extLst>
            </p:cNvPr>
            <p:cNvSpPr/>
            <p:nvPr/>
          </p:nvSpPr>
          <p:spPr>
            <a:xfrm>
              <a:off x="6258599" y="1280159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28§display§\pi : S \rightarrow A§svg§600§FALSE" title="TexMaths">
            <a:extLst>
              <a:ext uri="{FF2B5EF4-FFF2-40B4-BE49-F238E27FC236}">
                <a16:creationId xmlns:a16="http://schemas.microsoft.com/office/drawing/2014/main" id="{2B6CA143-0C09-574B-AB18-1D42B3864A7E}"/>
              </a:ext>
            </a:extLst>
          </p:cNvPr>
          <p:cNvGrpSpPr/>
          <p:nvPr/>
        </p:nvGrpSpPr>
        <p:grpSpPr>
          <a:xfrm>
            <a:off x="6253731" y="4625251"/>
            <a:ext cx="1951200" cy="326160"/>
            <a:chOff x="6369480" y="4023360"/>
            <a:chExt cx="1951200" cy="326160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6CF55BE-AF52-1145-9062-30393ACF2CA9}"/>
                </a:ext>
              </a:extLst>
            </p:cNvPr>
            <p:cNvSpPr/>
            <p:nvPr/>
          </p:nvSpPr>
          <p:spPr>
            <a:xfrm>
              <a:off x="6369480" y="4038479"/>
              <a:ext cx="195120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21" h="840">
                  <a:moveTo>
                    <a:pt x="2711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5421" y="0"/>
                  </a:lnTo>
                  <a:lnTo>
                    <a:pt x="5421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96D4F-0941-3D42-83ED-9A5BE10E7D22}"/>
                </a:ext>
              </a:extLst>
            </p:cNvPr>
            <p:cNvSpPr/>
            <p:nvPr/>
          </p:nvSpPr>
          <p:spPr>
            <a:xfrm>
              <a:off x="6381720" y="414936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3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7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E438B64-D654-B946-A7D2-5CC057321923}"/>
                </a:ext>
              </a:extLst>
            </p:cNvPr>
            <p:cNvSpPr/>
            <p:nvPr/>
          </p:nvSpPr>
          <p:spPr>
            <a:xfrm>
              <a:off x="6797880" y="4149360"/>
              <a:ext cx="478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532">
                  <a:moveTo>
                    <a:pt x="134" y="64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4"/>
                  </a:cubicBezTo>
                  <a:cubicBezTo>
                    <a:pt x="0" y="101"/>
                    <a:pt x="31" y="132"/>
                    <a:pt x="67" y="132"/>
                  </a:cubicBezTo>
                  <a:cubicBezTo>
                    <a:pt x="104" y="132"/>
                    <a:pt x="134" y="101"/>
                    <a:pt x="134" y="64"/>
                  </a:cubicBezTo>
                  <a:close/>
                  <a:moveTo>
                    <a:pt x="134" y="467"/>
                  </a:moveTo>
                  <a:cubicBezTo>
                    <a:pt x="134" y="431"/>
                    <a:pt x="104" y="403"/>
                    <a:pt x="67" y="403"/>
                  </a:cubicBezTo>
                  <a:cubicBezTo>
                    <a:pt x="31" y="403"/>
                    <a:pt x="0" y="431"/>
                    <a:pt x="0" y="467"/>
                  </a:cubicBezTo>
                  <a:cubicBezTo>
                    <a:pt x="0" y="504"/>
                    <a:pt x="31" y="532"/>
                    <a:pt x="67" y="532"/>
                  </a:cubicBezTo>
                  <a:cubicBezTo>
                    <a:pt x="104" y="532"/>
                    <a:pt x="134" y="504"/>
                    <a:pt x="134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C81CC19-76EF-A747-9EE9-065B17F269E1}"/>
                </a:ext>
              </a:extLst>
            </p:cNvPr>
            <p:cNvSpPr/>
            <p:nvPr/>
          </p:nvSpPr>
          <p:spPr>
            <a:xfrm>
              <a:off x="7028640" y="4027320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7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59"/>
                    <a:pt x="308" y="859"/>
                  </a:cubicBezTo>
                  <a:cubicBezTo>
                    <a:pt x="230" y="859"/>
                    <a:pt x="92" y="831"/>
                    <a:pt x="92" y="677"/>
                  </a:cubicBezTo>
                  <a:cubicBezTo>
                    <a:pt x="92" y="649"/>
                    <a:pt x="98" y="619"/>
                    <a:pt x="98" y="613"/>
                  </a:cubicBezTo>
                  <a:cubicBezTo>
                    <a:pt x="101" y="607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3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0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3"/>
                    <a:pt x="619" y="579"/>
                  </a:cubicBezTo>
                  <a:cubicBezTo>
                    <a:pt x="619" y="495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61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C08BD0D-3903-E94A-A1A7-4568091ADFFB}"/>
                </a:ext>
              </a:extLst>
            </p:cNvPr>
            <p:cNvSpPr/>
            <p:nvPr/>
          </p:nvSpPr>
          <p:spPr>
            <a:xfrm>
              <a:off x="7449120" y="4114079"/>
              <a:ext cx="393840" cy="231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5" h="644">
                  <a:moveTo>
                    <a:pt x="960" y="347"/>
                  </a:moveTo>
                  <a:cubicBezTo>
                    <a:pt x="893" y="400"/>
                    <a:pt x="860" y="451"/>
                    <a:pt x="848" y="465"/>
                  </a:cubicBezTo>
                  <a:cubicBezTo>
                    <a:pt x="795" y="551"/>
                    <a:pt x="784" y="630"/>
                    <a:pt x="784" y="630"/>
                  </a:cubicBezTo>
                  <a:cubicBezTo>
                    <a:pt x="784" y="644"/>
                    <a:pt x="798" y="644"/>
                    <a:pt x="809" y="644"/>
                  </a:cubicBezTo>
                  <a:cubicBezTo>
                    <a:pt x="829" y="644"/>
                    <a:pt x="832" y="641"/>
                    <a:pt x="837" y="621"/>
                  </a:cubicBezTo>
                  <a:cubicBezTo>
                    <a:pt x="865" y="498"/>
                    <a:pt x="938" y="395"/>
                    <a:pt x="1075" y="339"/>
                  </a:cubicBezTo>
                  <a:cubicBezTo>
                    <a:pt x="1092" y="333"/>
                    <a:pt x="1095" y="330"/>
                    <a:pt x="1095" y="322"/>
                  </a:cubicBezTo>
                  <a:cubicBezTo>
                    <a:pt x="1095" y="314"/>
                    <a:pt x="1086" y="311"/>
                    <a:pt x="1086" y="308"/>
                  </a:cubicBezTo>
                  <a:cubicBezTo>
                    <a:pt x="1030" y="288"/>
                    <a:pt x="882" y="227"/>
                    <a:pt x="834" y="20"/>
                  </a:cubicBezTo>
                  <a:cubicBezTo>
                    <a:pt x="832" y="3"/>
                    <a:pt x="829" y="0"/>
                    <a:pt x="809" y="0"/>
                  </a:cubicBezTo>
                  <a:cubicBezTo>
                    <a:pt x="798" y="0"/>
                    <a:pt x="784" y="0"/>
                    <a:pt x="784" y="14"/>
                  </a:cubicBezTo>
                  <a:cubicBezTo>
                    <a:pt x="784" y="17"/>
                    <a:pt x="795" y="95"/>
                    <a:pt x="848" y="179"/>
                  </a:cubicBezTo>
                  <a:cubicBezTo>
                    <a:pt x="871" y="216"/>
                    <a:pt x="907" y="258"/>
                    <a:pt x="960" y="297"/>
                  </a:cubicBezTo>
                  <a:lnTo>
                    <a:pt x="45" y="297"/>
                  </a:lnTo>
                  <a:cubicBezTo>
                    <a:pt x="22" y="297"/>
                    <a:pt x="0" y="297"/>
                    <a:pt x="0" y="322"/>
                  </a:cubicBezTo>
                  <a:cubicBezTo>
                    <a:pt x="0" y="347"/>
                    <a:pt x="22" y="347"/>
                    <a:pt x="45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33DEF8D-B320-6740-9371-0FFF34F710EA}"/>
                </a:ext>
              </a:extLst>
            </p:cNvPr>
            <p:cNvSpPr/>
            <p:nvPr/>
          </p:nvSpPr>
          <p:spPr>
            <a:xfrm>
              <a:off x="8004600" y="4023360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5"/>
                  </a:cubicBezTo>
                  <a:cubicBezTo>
                    <a:pt x="11" y="845"/>
                    <a:pt x="0" y="845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59"/>
                  </a:cubicBezTo>
                  <a:cubicBezTo>
                    <a:pt x="269" y="845"/>
                    <a:pt x="258" y="845"/>
                    <a:pt x="249" y="845"/>
                  </a:cubicBezTo>
                  <a:cubicBezTo>
                    <a:pt x="221" y="843"/>
                    <a:pt x="190" y="831"/>
                    <a:pt x="190" y="801"/>
                  </a:cubicBezTo>
                  <a:cubicBezTo>
                    <a:pt x="190" y="787"/>
                    <a:pt x="199" y="773"/>
                    <a:pt x="207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3" y="624"/>
                    <a:pt x="633" y="792"/>
                    <a:pt x="633" y="803"/>
                  </a:cubicBezTo>
                  <a:cubicBezTo>
                    <a:pt x="633" y="843"/>
                    <a:pt x="568" y="845"/>
                    <a:pt x="543" y="845"/>
                  </a:cubicBezTo>
                  <a:cubicBezTo>
                    <a:pt x="526" y="845"/>
                    <a:pt x="512" y="845"/>
                    <a:pt x="512" y="871"/>
                  </a:cubicBezTo>
                  <a:cubicBezTo>
                    <a:pt x="512" y="885"/>
                    <a:pt x="529" y="885"/>
                    <a:pt x="529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59"/>
                  </a:cubicBezTo>
                  <a:cubicBezTo>
                    <a:pt x="846" y="845"/>
                    <a:pt x="834" y="845"/>
                    <a:pt x="818" y="845"/>
                  </a:cubicBezTo>
                  <a:cubicBezTo>
                    <a:pt x="742" y="845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3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1" name="Group 30" descr="28§display§\pi(s) = a§svg§600§FALSE" title="TexMaths">
            <a:extLst>
              <a:ext uri="{FF2B5EF4-FFF2-40B4-BE49-F238E27FC236}">
                <a16:creationId xmlns:a16="http://schemas.microsoft.com/office/drawing/2014/main" id="{886CD03B-C409-994F-B8E5-5E78EF1B4A01}"/>
              </a:ext>
            </a:extLst>
          </p:cNvPr>
          <p:cNvGrpSpPr/>
          <p:nvPr/>
        </p:nvGrpSpPr>
        <p:grpSpPr>
          <a:xfrm>
            <a:off x="6253731" y="5173891"/>
            <a:ext cx="1640519" cy="443160"/>
            <a:chOff x="6369480" y="4572000"/>
            <a:chExt cx="1640519" cy="443160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ED283EE-F98A-FB4D-8C7F-38168EEF0254}"/>
                </a:ext>
              </a:extLst>
            </p:cNvPr>
            <p:cNvSpPr/>
            <p:nvPr/>
          </p:nvSpPr>
          <p:spPr>
            <a:xfrm>
              <a:off x="6369480" y="4573080"/>
              <a:ext cx="1640519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8" h="1229">
                  <a:moveTo>
                    <a:pt x="227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558" y="0"/>
                  </a:lnTo>
                  <a:lnTo>
                    <a:pt x="455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6B31967-ABCA-B042-80FB-DE2870E6D246}"/>
                </a:ext>
              </a:extLst>
            </p:cNvPr>
            <p:cNvSpPr/>
            <p:nvPr/>
          </p:nvSpPr>
          <p:spPr>
            <a:xfrm>
              <a:off x="6381720" y="471312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80545B7-C684-0842-B921-95C5486ECCDB}"/>
                </a:ext>
              </a:extLst>
            </p:cNvPr>
            <p:cNvSpPr/>
            <p:nvPr/>
          </p:nvSpPr>
          <p:spPr>
            <a:xfrm>
              <a:off x="6680880" y="457200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8F4AAE8-6B68-0E40-A02C-6CA825ED84D2}"/>
                </a:ext>
              </a:extLst>
            </p:cNvPr>
            <p:cNvSpPr/>
            <p:nvPr/>
          </p:nvSpPr>
          <p:spPr>
            <a:xfrm>
              <a:off x="6830999" y="470808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AD0F9F3-D5BF-1245-8148-007FBB7690B4}"/>
                </a:ext>
              </a:extLst>
            </p:cNvPr>
            <p:cNvSpPr/>
            <p:nvPr/>
          </p:nvSpPr>
          <p:spPr>
            <a:xfrm>
              <a:off x="7040880" y="457200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EEB11D6-675F-0846-8B46-9C206F8AB235}"/>
                </a:ext>
              </a:extLst>
            </p:cNvPr>
            <p:cNvSpPr/>
            <p:nvPr/>
          </p:nvSpPr>
          <p:spPr>
            <a:xfrm>
              <a:off x="7333920" y="474120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69F4FFB-8FFA-FD46-A117-99AB697D9301}"/>
                </a:ext>
              </a:extLst>
            </p:cNvPr>
            <p:cNvSpPr/>
            <p:nvPr/>
          </p:nvSpPr>
          <p:spPr>
            <a:xfrm>
              <a:off x="7793640" y="470808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566E7A1E-3F47-D74A-AE57-FB2819250672}"/>
              </a:ext>
            </a:extLst>
          </p:cNvPr>
          <p:cNvSpPr txBox="1"/>
          <p:nvPr/>
        </p:nvSpPr>
        <p:spPr>
          <a:xfrm>
            <a:off x="4228011" y="6103411"/>
            <a:ext cx="553176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agent is in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state, then take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action</a:t>
            </a: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1D8DABA4-931E-4F43-AD34-604E5E867C3B}"/>
              </a:ext>
            </a:extLst>
          </p:cNvPr>
          <p:cNvSpPr/>
          <p:nvPr/>
        </p:nvSpPr>
        <p:spPr>
          <a:xfrm flipV="1">
            <a:off x="6285050" y="5617411"/>
            <a:ext cx="430200" cy="4860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EFDB5E8B-6765-A547-A324-EAFB6E26B3B2}"/>
              </a:ext>
            </a:extLst>
          </p:cNvPr>
          <p:cNvSpPr/>
          <p:nvPr/>
        </p:nvSpPr>
        <p:spPr>
          <a:xfrm flipH="1" flipV="1">
            <a:off x="7930971" y="5548650"/>
            <a:ext cx="457200" cy="5547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2" name="Straight Connector 41">
            <a:extLst>
              <a:ext uri="{FF2B5EF4-FFF2-40B4-BE49-F238E27FC236}">
                <a16:creationId xmlns:a16="http://schemas.microsoft.com/office/drawing/2014/main" id="{DC2BEF49-2E1A-C948-8E19-9EAFD262527B}"/>
              </a:ext>
            </a:extLst>
          </p:cNvPr>
          <p:cNvSpPr/>
          <p:nvPr/>
        </p:nvSpPr>
        <p:spPr>
          <a:xfrm>
            <a:off x="3450411" y="206493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901992FE-3122-D046-BD3A-C1FC755C3470}"/>
              </a:ext>
            </a:extLst>
          </p:cNvPr>
          <p:cNvSpPr/>
          <p:nvPr/>
        </p:nvSpPr>
        <p:spPr>
          <a:xfrm>
            <a:off x="4364811" y="206493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4" name="Straight Connector 43">
            <a:extLst>
              <a:ext uri="{FF2B5EF4-FFF2-40B4-BE49-F238E27FC236}">
                <a16:creationId xmlns:a16="http://schemas.microsoft.com/office/drawing/2014/main" id="{8A2C997B-D63D-2F4D-8CB8-ECA9FFD1DF94}"/>
              </a:ext>
            </a:extLst>
          </p:cNvPr>
          <p:cNvSpPr/>
          <p:nvPr/>
        </p:nvSpPr>
        <p:spPr>
          <a:xfrm>
            <a:off x="3450411" y="371085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Straight Connector 44">
            <a:extLst>
              <a:ext uri="{FF2B5EF4-FFF2-40B4-BE49-F238E27FC236}">
                <a16:creationId xmlns:a16="http://schemas.microsoft.com/office/drawing/2014/main" id="{ADBE38E5-A738-4144-8E28-657450DCC410}"/>
              </a:ext>
            </a:extLst>
          </p:cNvPr>
          <p:cNvSpPr/>
          <p:nvPr/>
        </p:nvSpPr>
        <p:spPr>
          <a:xfrm>
            <a:off x="4364811" y="371085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6" name="Straight Connector 45">
            <a:extLst>
              <a:ext uri="{FF2B5EF4-FFF2-40B4-BE49-F238E27FC236}">
                <a16:creationId xmlns:a16="http://schemas.microsoft.com/office/drawing/2014/main" id="{6685A0F3-4902-8D44-9C24-253E941648AB}"/>
              </a:ext>
            </a:extLst>
          </p:cNvPr>
          <p:cNvSpPr/>
          <p:nvPr/>
        </p:nvSpPr>
        <p:spPr>
          <a:xfrm>
            <a:off x="5279211" y="3710850"/>
            <a:ext cx="822959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27214133-D735-FB43-81C3-CBA404243262}"/>
              </a:ext>
            </a:extLst>
          </p:cNvPr>
          <p:cNvSpPr/>
          <p:nvPr/>
        </p:nvSpPr>
        <p:spPr>
          <a:xfrm flipV="1">
            <a:off x="6080211" y="2887891"/>
            <a:ext cx="0" cy="731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74D6D0A8-D4FB-384E-A60A-C9E160C4D7BB}"/>
              </a:ext>
            </a:extLst>
          </p:cNvPr>
          <p:cNvSpPr/>
          <p:nvPr/>
        </p:nvSpPr>
        <p:spPr>
          <a:xfrm>
            <a:off x="5257251" y="2887891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96370CFD-1EF3-5A48-A1FB-A9C3432E9FD0}"/>
              </a:ext>
            </a:extLst>
          </p:cNvPr>
          <p:cNvSpPr/>
          <p:nvPr/>
        </p:nvSpPr>
        <p:spPr>
          <a:xfrm>
            <a:off x="3450411" y="2796451"/>
            <a:ext cx="0" cy="7315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B7809B32-0DB4-8846-8B53-66F973408B77}"/>
              </a:ext>
            </a:extLst>
          </p:cNvPr>
          <p:cNvSpPr/>
          <p:nvPr/>
        </p:nvSpPr>
        <p:spPr>
          <a:xfrm>
            <a:off x="5279211" y="2064930"/>
            <a:ext cx="0" cy="7315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4" name="Title 73">
            <a:extLst>
              <a:ext uri="{FF2B5EF4-FFF2-40B4-BE49-F238E27FC236}">
                <a16:creationId xmlns:a16="http://schemas.microsoft.com/office/drawing/2014/main" id="{06F0D217-619E-CF4E-AE16-ED2A5C27E5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</a:t>
            </a:r>
          </a:p>
        </p:txBody>
      </p:sp>
    </p:spTree>
    <p:extLst>
      <p:ext uri="{BB962C8B-B14F-4D97-AF65-F5344CB8AC3E}">
        <p14:creationId xmlns:p14="http://schemas.microsoft.com/office/powerpoint/2010/main" val="386264792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Box 1">
            <a:extLst>
              <a:ext uri="{FF2B5EF4-FFF2-40B4-BE49-F238E27FC236}">
                <a16:creationId xmlns:a16="http://schemas.microsoft.com/office/drawing/2014/main" id="{A48F21D4-950C-C546-8C5A-B003565C40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4150"/>
            <a:ext cx="100806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3200"/>
              <a:t>Summary: Dynamic programming</a:t>
            </a:r>
          </a:p>
        </p:txBody>
      </p:sp>
      <p:sp>
        <p:nvSpPr>
          <p:cNvPr id="47106" name="Text Box 2">
            <a:extLst>
              <a:ext uri="{FF2B5EF4-FFF2-40B4-BE49-F238E27FC236}">
                <a16:creationId xmlns:a16="http://schemas.microsoft.com/office/drawing/2014/main" id="{727676E5-D574-CB46-AB02-FE2A04000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- Value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evaluation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"Almost all reinforcement learning methods are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well described as generalized policy iteration.”</a:t>
            </a:r>
          </a:p>
        </p:txBody>
      </p:sp>
      <p:pic>
        <p:nvPicPr>
          <p:cNvPr id="47107" name="Picture 3">
            <a:extLst>
              <a:ext uri="{FF2B5EF4-FFF2-40B4-BE49-F238E27FC236}">
                <a16:creationId xmlns:a16="http://schemas.microsoft.com/office/drawing/2014/main" id="{B8792F5C-70E0-7844-A23C-7184435DDB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7108" name="Picture 4">
            <a:extLst>
              <a:ext uri="{FF2B5EF4-FFF2-40B4-BE49-F238E27FC236}">
                <a16:creationId xmlns:a16="http://schemas.microsoft.com/office/drawing/2014/main" id="{518EB18A-16DC-EE45-A0B0-186660D654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7109" name="Picture 5">
            <a:extLst>
              <a:ext uri="{FF2B5EF4-FFF2-40B4-BE49-F238E27FC236}">
                <a16:creationId xmlns:a16="http://schemas.microsoft.com/office/drawing/2014/main" id="{974FA066-2B3D-E24D-90B1-AF4FE3A903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7110" name="Picture 6">
            <a:extLst>
              <a:ext uri="{FF2B5EF4-FFF2-40B4-BE49-F238E27FC236}">
                <a16:creationId xmlns:a16="http://schemas.microsoft.com/office/drawing/2014/main" id="{F677B6D5-832B-324E-9BF7-39923B89FF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7315200" y="4343400"/>
            <a:ext cx="2743200" cy="245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2">
            <a:extLst>
              <a:ext uri="{FF2B5EF4-FFF2-40B4-BE49-F238E27FC236}">
                <a16:creationId xmlns:a16="http://schemas.microsoft.com/office/drawing/2014/main" id="{43D5FBA5-44A0-CC4C-A2E3-76EE4CDE3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- Value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evaluation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"Almost all reinforcement learning methods are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well described as generalized policy iteration.”</a:t>
            </a:r>
          </a:p>
        </p:txBody>
      </p:sp>
      <p:pic>
        <p:nvPicPr>
          <p:cNvPr id="48131" name="Picture 3">
            <a:extLst>
              <a:ext uri="{FF2B5EF4-FFF2-40B4-BE49-F238E27FC236}">
                <a16:creationId xmlns:a16="http://schemas.microsoft.com/office/drawing/2014/main" id="{399DD3AE-5302-EE47-BA80-325B5190A2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2" name="Picture 4">
            <a:extLst>
              <a:ext uri="{FF2B5EF4-FFF2-40B4-BE49-F238E27FC236}">
                <a16:creationId xmlns:a16="http://schemas.microsoft.com/office/drawing/2014/main" id="{A01F2824-5A33-BF4B-B542-89CD5F8D7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3" name="Picture 5">
            <a:extLst>
              <a:ext uri="{FF2B5EF4-FFF2-40B4-BE49-F238E27FC236}">
                <a16:creationId xmlns:a16="http://schemas.microsoft.com/office/drawing/2014/main" id="{E03863AA-CA79-2F4D-BC36-94DE24F6B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8134" name="Picture 6">
            <a:extLst>
              <a:ext uri="{FF2B5EF4-FFF2-40B4-BE49-F238E27FC236}">
                <a16:creationId xmlns:a16="http://schemas.microsoft.com/office/drawing/2014/main" id="{157CFF57-E9F3-774B-ABB0-A619D7069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7315200" y="4343400"/>
            <a:ext cx="2743200" cy="245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35" name="AutoShape 7">
            <a:extLst>
              <a:ext uri="{FF2B5EF4-FFF2-40B4-BE49-F238E27FC236}">
                <a16:creationId xmlns:a16="http://schemas.microsoft.com/office/drawing/2014/main" id="{760715A0-DE0B-164D-BE29-745B4AE58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057400"/>
            <a:ext cx="2193925" cy="603250"/>
          </a:xfrm>
          <a:prstGeom prst="roundRect">
            <a:avLst>
              <a:gd name="adj" fmla="val 259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AutoShape 8">
            <a:extLst>
              <a:ext uri="{FF2B5EF4-FFF2-40B4-BE49-F238E27FC236}">
                <a16:creationId xmlns:a16="http://schemas.microsoft.com/office/drawing/2014/main" id="{92474F27-3666-BA43-9964-A10067210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667125"/>
            <a:ext cx="3017838" cy="603250"/>
          </a:xfrm>
          <a:prstGeom prst="roundRect">
            <a:avLst>
              <a:gd name="adj" fmla="val 259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88DBA8A-F9D0-8844-8913-3E670A2401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70705"/>
          </a:xfrm>
        </p:spPr>
        <p:txBody>
          <a:bodyPr/>
          <a:lstStyle/>
          <a:p>
            <a:r>
              <a:rPr lang="en-US" dirty="0"/>
              <a:t>From planning to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2">
            <a:extLst>
              <a:ext uri="{FF2B5EF4-FFF2-40B4-BE49-F238E27FC236}">
                <a16:creationId xmlns:a16="http://schemas.microsoft.com/office/drawing/2014/main" id="{E50C89DB-22A8-C847-B9FB-DA8F8B780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- Value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evaluation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"Almost all reinforcement learning methods are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well described as generalized policy iteration</a:t>
            </a:r>
            <a:r>
              <a:rPr lang="en-US" altLang="en-US" sz="2400" dirty="0">
                <a:cs typeface="Segoe UI" panose="020B0502040204020203" pitchFamily="34" charset="0"/>
              </a:rPr>
              <a:t>.”</a:t>
            </a:r>
          </a:p>
        </p:txBody>
      </p:sp>
      <p:pic>
        <p:nvPicPr>
          <p:cNvPr id="49155" name="Picture 3">
            <a:extLst>
              <a:ext uri="{FF2B5EF4-FFF2-40B4-BE49-F238E27FC236}">
                <a16:creationId xmlns:a16="http://schemas.microsoft.com/office/drawing/2014/main" id="{AF15BBC1-5B26-2B41-A45D-A8DEC3A63C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56" name="Picture 4">
            <a:extLst>
              <a:ext uri="{FF2B5EF4-FFF2-40B4-BE49-F238E27FC236}">
                <a16:creationId xmlns:a16="http://schemas.microsoft.com/office/drawing/2014/main" id="{4A85C39E-063D-4C44-B41F-CC7D1BA3F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57" name="Picture 5">
            <a:extLst>
              <a:ext uri="{FF2B5EF4-FFF2-40B4-BE49-F238E27FC236}">
                <a16:creationId xmlns:a16="http://schemas.microsoft.com/office/drawing/2014/main" id="{43661F61-A57D-5B47-85FE-5C563CBB56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58" name="Picture 6">
            <a:extLst>
              <a:ext uri="{FF2B5EF4-FFF2-40B4-BE49-F238E27FC236}">
                <a16:creationId xmlns:a16="http://schemas.microsoft.com/office/drawing/2014/main" id="{671EFF86-20D6-F541-B0F2-3993ACDC18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7315200" y="4343400"/>
            <a:ext cx="2743200" cy="245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59" name="AutoShape 7">
            <a:extLst>
              <a:ext uri="{FF2B5EF4-FFF2-40B4-BE49-F238E27FC236}">
                <a16:creationId xmlns:a16="http://schemas.microsoft.com/office/drawing/2014/main" id="{6ED80101-D081-8244-B533-363E65C47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057400"/>
            <a:ext cx="2193925" cy="603250"/>
          </a:xfrm>
          <a:prstGeom prst="roundRect">
            <a:avLst>
              <a:gd name="adj" fmla="val 259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0" name="AutoShape 8">
            <a:extLst>
              <a:ext uri="{FF2B5EF4-FFF2-40B4-BE49-F238E27FC236}">
                <a16:creationId xmlns:a16="http://schemas.microsoft.com/office/drawing/2014/main" id="{40A5BCCB-E1E1-3842-98A6-71584E400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667125"/>
            <a:ext cx="3017838" cy="603250"/>
          </a:xfrm>
          <a:prstGeom prst="roundRect">
            <a:avLst>
              <a:gd name="adj" fmla="val 259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1" name="Text Box 9">
            <a:extLst>
              <a:ext uri="{FF2B5EF4-FFF2-40B4-BE49-F238E27FC236}">
                <a16:creationId xmlns:a16="http://schemas.microsoft.com/office/drawing/2014/main" id="{39DFEE05-1286-AB4C-B4E3-455ABAE10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2971800"/>
            <a:ext cx="6400800" cy="3886200"/>
          </a:xfrm>
          <a:prstGeom prst="rect">
            <a:avLst/>
          </a:prstGeom>
          <a:solidFill>
            <a:srgbClr val="FFFFFF"/>
          </a:solidFill>
          <a:ln w="91440" cap="flat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endParaRPr lang="en-US" altLang="en-US" sz="3200"/>
          </a:p>
          <a:p>
            <a:pPr algn="ctr"/>
            <a:r>
              <a:rPr lang="en-US" altLang="en-US" sz="3200"/>
              <a:t>So far, our algorithms require</a:t>
            </a:r>
            <a:br>
              <a:rPr lang="en-US" altLang="en-US" sz="3200"/>
            </a:br>
            <a:r>
              <a:rPr lang="en-US" altLang="en-US" sz="3200"/>
              <a:t>the model p(s', r | s, a)</a:t>
            </a:r>
          </a:p>
          <a:p>
            <a:pPr algn="ctr"/>
            <a:endParaRPr lang="en-US" altLang="en-US" sz="3200"/>
          </a:p>
          <a:p>
            <a:pPr algn="ctr"/>
            <a:r>
              <a:rPr lang="en-US" altLang="en-US" sz="3200"/>
              <a:t>Can we learn from experience instead, via simulator</a:t>
            </a:r>
            <a:br>
              <a:rPr lang="en-US" altLang="en-US" sz="3200"/>
            </a:br>
            <a:r>
              <a:rPr lang="en-US" altLang="en-US" sz="3200"/>
              <a:t>or the real world?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E512FF3-5EA4-C44B-B2D9-3EC28BD5C4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70705"/>
          </a:xfrm>
        </p:spPr>
        <p:txBody>
          <a:bodyPr/>
          <a:lstStyle/>
          <a:p>
            <a:r>
              <a:rPr lang="en-US" dirty="0"/>
              <a:t>From planning to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6C24B1-9586-FE46-8FB8-3D2D64EA23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Monte Carlo Methods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BFB0B1-9B10-034B-8353-F74790E89C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Our first </a:t>
            </a:r>
            <a:r>
              <a:rPr lang="en-US" i="1" dirty="0"/>
              <a:t>learning</a:t>
            </a:r>
            <a:r>
              <a:rPr lang="en-US" dirty="0"/>
              <a:t> method for MDPs</a:t>
            </a:r>
          </a:p>
          <a:p>
            <a:r>
              <a:rPr lang="en-US" dirty="0"/>
              <a:t>Often hard to actually know transition and reward values or the problem is too big to repeatedly iterate over states and actions</a:t>
            </a:r>
          </a:p>
          <a:p>
            <a:r>
              <a:rPr lang="en-US" dirty="0"/>
              <a:t>Monte Carlo methods estimate the return using samples starting from a given state</a:t>
            </a:r>
          </a:p>
          <a:p>
            <a:r>
              <a:rPr lang="en-US" dirty="0"/>
              <a:t>Monte Carlo methods learn from </a:t>
            </a:r>
            <a:r>
              <a:rPr lang="en-US" i="1" dirty="0"/>
              <a:t>complete</a:t>
            </a:r>
            <a:r>
              <a:rPr lang="en-US" dirty="0"/>
              <a:t> sample returns</a:t>
            </a:r>
          </a:p>
          <a:p>
            <a:pPr lvl="1"/>
            <a:r>
              <a:rPr lang="en-US" dirty="0"/>
              <a:t>Only defined for episodic tasks (in this book)</a:t>
            </a:r>
          </a:p>
          <a:p>
            <a:r>
              <a:rPr lang="en-US" dirty="0"/>
              <a:t>Like an associative version of a bandit method</a:t>
            </a: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r>
              <a:rPr lang="en-US" dirty="0"/>
              <a:t>Note: not talking about Monte Carlo tree search today (this is a planning method and we’ll talk about it later)</a:t>
            </a:r>
          </a:p>
        </p:txBody>
      </p:sp>
    </p:spTree>
    <p:extLst>
      <p:ext uri="{BB962C8B-B14F-4D97-AF65-F5344CB8AC3E}">
        <p14:creationId xmlns:p14="http://schemas.microsoft.com/office/powerpoint/2010/main" val="1785864975"/>
      </p:ext>
    </p:extLst>
  </p:cSld>
  <p:clrMapOvr>
    <a:masterClrMapping/>
  </p:clrMapOvr>
  <p:transition spd="med"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2">
            <a:extLst>
              <a:ext uri="{FF2B5EF4-FFF2-40B4-BE49-F238E27FC236}">
                <a16:creationId xmlns:a16="http://schemas.microsoft.com/office/drawing/2014/main" id="{69465AC2-3BB4-424D-A941-4B26A6E8AE1F}"/>
              </a:ext>
            </a:extLst>
          </p:cNvPr>
          <p:cNvSpPr/>
          <p:nvPr/>
        </p:nvSpPr>
        <p:spPr>
          <a:xfrm>
            <a:off x="366119" y="1969216"/>
            <a:ext cx="2560319" cy="21945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1">
            <a:noAutofit/>
          </a:bodyPr>
          <a:lstStyle/>
          <a:p>
            <a:pPr marL="0" marR="0" lvl="0" indent="0" algn="ct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800" b="0" i="0" u="none" strike="noStrike" cap="none" baseline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Agent</a:t>
            </a:r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52D4BEB2-F47F-A641-AA8F-C4B9E433680B}"/>
              </a:ext>
            </a:extLst>
          </p:cNvPr>
          <p:cNvSpPr/>
          <p:nvPr/>
        </p:nvSpPr>
        <p:spPr>
          <a:xfrm>
            <a:off x="7041240" y="1969216"/>
            <a:ext cx="2651039" cy="21945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+- 0 0 0"/>
              <a:gd name="f8" fmla="*/ f3 1 21600"/>
              <a:gd name="f9" fmla="*/ f4 1 21600"/>
              <a:gd name="f10" fmla="*/ f7 f0 1"/>
              <a:gd name="f11" fmla="*/ 10800 f8 1"/>
              <a:gd name="f12" fmla="*/ 0 f9 1"/>
              <a:gd name="f13" fmla="*/ f10 1 f2"/>
              <a:gd name="f14" fmla="*/ 0 f8 1"/>
              <a:gd name="f15" fmla="*/ 10800 f9 1"/>
              <a:gd name="f16" fmla="*/ 21600 f9 1"/>
              <a:gd name="f17" fmla="*/ 21600 f8 1"/>
              <a:gd name="f18" fmla="+- f1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">
                <a:pos x="f11" y="f12"/>
              </a:cxn>
              <a:cxn ang="f18">
                <a:pos x="f14" y="f15"/>
              </a:cxn>
              <a:cxn ang="f18">
                <a:pos x="f11" y="f16"/>
              </a:cxn>
              <a:cxn ang="f18">
                <a:pos x="f17" y="f15"/>
              </a:cxn>
            </a:cxnLst>
            <a:rect l="l" t="t" r="r" b="b"/>
            <a:pathLst>
              <a:path w="21600" h="21600">
                <a:moveTo>
                  <a:pt x="f5" y="f5"/>
                </a:moveTo>
                <a:lnTo>
                  <a:pt x="f6" y="f5"/>
                </a:lnTo>
                <a:lnTo>
                  <a:pt x="f6" y="f6"/>
                </a:lnTo>
                <a:lnTo>
                  <a:pt x="f5" y="f6"/>
                </a:lnTo>
                <a:lnTo>
                  <a:pt x="f5" y="f5"/>
                </a:lnTo>
                <a:close/>
              </a:path>
            </a:pathLst>
          </a:custGeom>
          <a:solidFill>
            <a:srgbClr val="729FCF"/>
          </a:solidFill>
          <a:ln w="9360" cap="sq">
            <a:solidFill>
              <a:srgbClr val="3465A4"/>
            </a:solidFill>
            <a:prstDash val="solid"/>
            <a:round/>
          </a:ln>
        </p:spPr>
        <p:txBody>
          <a:bodyPr wrap="none" lIns="90000" tIns="69840" rIns="90000" bIns="45000" anchor="ctr" anchorCtr="0" compatLnSpc="1">
            <a:noAutofit/>
          </a:bodyPr>
          <a:lstStyle/>
          <a:p>
            <a:pPr marL="0" marR="0" lvl="0" indent="0" algn="ctr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800" b="0" i="0" u="none" strike="noStrike" cap="none" baseline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World</a:t>
            </a:r>
          </a:p>
        </p:txBody>
      </p:sp>
      <p:sp>
        <p:nvSpPr>
          <p:cNvPr id="5" name="Straight Connector 4">
            <a:extLst>
              <a:ext uri="{FF2B5EF4-FFF2-40B4-BE49-F238E27FC236}">
                <a16:creationId xmlns:a16="http://schemas.microsoft.com/office/drawing/2014/main" id="{49D95DFC-C17E-864A-A724-C4EAF083FF9B}"/>
              </a:ext>
            </a:extLst>
          </p:cNvPr>
          <p:cNvSpPr/>
          <p:nvPr/>
        </p:nvSpPr>
        <p:spPr>
          <a:xfrm>
            <a:off x="3931920" y="2243537"/>
            <a:ext cx="2285999" cy="0"/>
          </a:xfrm>
          <a:prstGeom prst="line">
            <a:avLst/>
          </a:prstGeom>
          <a:noFill/>
          <a:ln w="29160">
            <a:solidFill>
              <a:srgbClr val="000000"/>
            </a:solidFill>
            <a:prstDash val="solid"/>
            <a:tailEnd type="arrow"/>
          </a:ln>
        </p:spPr>
        <p:txBody>
          <a:bodyPr wrap="none" lIns="104400" tIns="59400" rIns="104400" bIns="594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7AD8C810-6D5B-D64C-8534-587BDCA1A7C1}"/>
              </a:ext>
            </a:extLst>
          </p:cNvPr>
          <p:cNvSpPr/>
          <p:nvPr/>
        </p:nvSpPr>
        <p:spPr>
          <a:xfrm flipH="1">
            <a:off x="3383280" y="3980897"/>
            <a:ext cx="1737359" cy="0"/>
          </a:xfrm>
          <a:prstGeom prst="line">
            <a:avLst/>
          </a:prstGeom>
          <a:noFill/>
          <a:ln w="29160">
            <a:solidFill>
              <a:srgbClr val="000000"/>
            </a:solidFill>
            <a:prstDash val="solid"/>
            <a:tailEnd type="arrow"/>
          </a:ln>
        </p:spPr>
        <p:txBody>
          <a:bodyPr wrap="none" lIns="104400" tIns="59400" rIns="104400" bIns="594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2BE3051-1B0F-FB44-934D-46B0002801D2}"/>
              </a:ext>
            </a:extLst>
          </p:cNvPr>
          <p:cNvSpPr txBox="1"/>
          <p:nvPr/>
        </p:nvSpPr>
        <p:spPr>
          <a:xfrm>
            <a:off x="3200400" y="1630457"/>
            <a:ext cx="268776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Joystick command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2CFC933-FD86-5C4F-B3DC-FB2943759DF3}"/>
              </a:ext>
            </a:extLst>
          </p:cNvPr>
          <p:cNvSpPr txBox="1"/>
          <p:nvPr/>
        </p:nvSpPr>
        <p:spPr>
          <a:xfrm>
            <a:off x="3291839" y="3066497"/>
            <a:ext cx="1957680" cy="11098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Observe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screen pixels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D718228-BE0E-2347-8C56-D5390B3BE86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035040" y="1410857"/>
            <a:ext cx="731519" cy="7556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74CAC44-17B8-3146-86DB-73F1E9EA785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5474160" y="3432257"/>
            <a:ext cx="1383840" cy="1037519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670BF5C-74CA-914D-A6D0-4C798386D27E}"/>
              </a:ext>
            </a:extLst>
          </p:cNvPr>
          <p:cNvSpPr txBox="1"/>
          <p:nvPr/>
        </p:nvSpPr>
        <p:spPr>
          <a:xfrm>
            <a:off x="3566160" y="4556537"/>
            <a:ext cx="3170880" cy="430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 = game score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E8B549D-114F-E44D-9B08-7557075D1EE5}"/>
              </a:ext>
            </a:extLst>
          </p:cNvPr>
          <p:cNvSpPr txBox="1"/>
          <p:nvPr/>
        </p:nvSpPr>
        <p:spPr>
          <a:xfrm>
            <a:off x="628560" y="5717896"/>
            <a:ext cx="8515440" cy="11098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Goal</a:t>
            </a: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learn a value function through trial-and-error experience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4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Recall: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BBA29A4-9627-7940-BC97-013126129EA8}"/>
              </a:ext>
            </a:extLst>
          </p:cNvPr>
          <p:cNvGrpSpPr/>
          <p:nvPr/>
        </p:nvGrpSpPr>
        <p:grpSpPr>
          <a:xfrm>
            <a:off x="1727640" y="6449416"/>
            <a:ext cx="7873199" cy="373680"/>
            <a:chOff x="1727640" y="6217919"/>
            <a:chExt cx="7873199" cy="37368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C3DE719-C9AF-B148-931B-4C267A2EB787}"/>
                </a:ext>
              </a:extLst>
            </p:cNvPr>
            <p:cNvSpPr txBox="1"/>
            <p:nvPr/>
          </p:nvSpPr>
          <p:spPr>
            <a:xfrm>
              <a:off x="3657600" y="6217919"/>
              <a:ext cx="567792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</a:t>
              </a:r>
            </a:p>
          </p:txBody>
        </p:sp>
        <p:grpSp>
          <p:nvGrpSpPr>
            <p:cNvPr id="15" name="Group 14" descr="28§display§V^\pi(s_t=s) \equiv§svg§600§FALSE" title="TexMaths">
              <a:extLst>
                <a:ext uri="{FF2B5EF4-FFF2-40B4-BE49-F238E27FC236}">
                  <a16:creationId xmlns:a16="http://schemas.microsoft.com/office/drawing/2014/main" id="{E1AC053A-4349-0B45-9DB2-BABDEAF909A8}"/>
                </a:ext>
              </a:extLst>
            </p:cNvPr>
            <p:cNvGrpSpPr/>
            <p:nvPr/>
          </p:nvGrpSpPr>
          <p:grpSpPr>
            <a:xfrm>
              <a:off x="1727640" y="6225480"/>
              <a:ext cx="1929599" cy="365760"/>
              <a:chOff x="1727640" y="6225480"/>
              <a:chExt cx="1929599" cy="365760"/>
            </a:xfrm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8CE58DE8-51BD-8441-AD6C-149D68254EE7}"/>
                  </a:ext>
                </a:extLst>
              </p:cNvPr>
              <p:cNvSpPr/>
              <p:nvPr/>
            </p:nvSpPr>
            <p:spPr>
              <a:xfrm>
                <a:off x="1727640" y="6226199"/>
                <a:ext cx="1929599" cy="365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61" h="1015">
                    <a:moveTo>
                      <a:pt x="2679" y="1015"/>
                    </a:moveTo>
                    <a:lnTo>
                      <a:pt x="0" y="1015"/>
                    </a:lnTo>
                    <a:lnTo>
                      <a:pt x="0" y="0"/>
                    </a:lnTo>
                    <a:lnTo>
                      <a:pt x="5361" y="0"/>
                    </a:lnTo>
                    <a:lnTo>
                      <a:pt x="5361" y="10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F813E1FE-8C25-7843-AF97-5772C0395AD6}"/>
                  </a:ext>
                </a:extLst>
              </p:cNvPr>
              <p:cNvSpPr/>
              <p:nvPr/>
            </p:nvSpPr>
            <p:spPr>
              <a:xfrm>
                <a:off x="1746719" y="6249600"/>
                <a:ext cx="237600" cy="258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1" h="719">
                    <a:moveTo>
                      <a:pt x="531" y="116"/>
                    </a:moveTo>
                    <a:cubicBezTo>
                      <a:pt x="577" y="37"/>
                      <a:pt x="615" y="35"/>
                      <a:pt x="651" y="32"/>
                    </a:cubicBezTo>
                    <a:cubicBezTo>
                      <a:pt x="661" y="30"/>
                      <a:pt x="661" y="14"/>
                      <a:pt x="661" y="12"/>
                    </a:cubicBezTo>
                    <a:cubicBezTo>
                      <a:pt x="661" y="5"/>
                      <a:pt x="657" y="0"/>
                      <a:pt x="651" y="0"/>
                    </a:cubicBezTo>
                    <a:cubicBezTo>
                      <a:pt x="626" y="0"/>
                      <a:pt x="598" y="2"/>
                      <a:pt x="573" y="2"/>
                    </a:cubicBezTo>
                    <a:cubicBezTo>
                      <a:pt x="543" y="2"/>
                      <a:pt x="512" y="0"/>
                      <a:pt x="482" y="0"/>
                    </a:cubicBezTo>
                    <a:cubicBezTo>
                      <a:pt x="476" y="0"/>
                      <a:pt x="463" y="0"/>
                      <a:pt x="463" y="18"/>
                    </a:cubicBezTo>
                    <a:cubicBezTo>
                      <a:pt x="463" y="30"/>
                      <a:pt x="472" y="32"/>
                      <a:pt x="478" y="32"/>
                    </a:cubicBezTo>
                    <a:cubicBezTo>
                      <a:pt x="503" y="35"/>
                      <a:pt x="522" y="44"/>
                      <a:pt x="522" y="65"/>
                    </a:cubicBezTo>
                    <a:cubicBezTo>
                      <a:pt x="522" y="81"/>
                      <a:pt x="508" y="104"/>
                      <a:pt x="508" y="104"/>
                    </a:cubicBezTo>
                    <a:lnTo>
                      <a:pt x="223" y="601"/>
                    </a:lnTo>
                    <a:lnTo>
                      <a:pt x="160" y="62"/>
                    </a:lnTo>
                    <a:cubicBezTo>
                      <a:pt x="160" y="44"/>
                      <a:pt x="181" y="32"/>
                      <a:pt x="223" y="32"/>
                    </a:cubicBezTo>
                    <a:cubicBezTo>
                      <a:pt x="236" y="32"/>
                      <a:pt x="246" y="32"/>
                      <a:pt x="246" y="12"/>
                    </a:cubicBezTo>
                    <a:cubicBezTo>
                      <a:pt x="246" y="2"/>
                      <a:pt x="240" y="0"/>
                      <a:pt x="234" y="0"/>
                    </a:cubicBezTo>
                    <a:cubicBezTo>
                      <a:pt x="196" y="0"/>
                      <a:pt x="156" y="2"/>
                      <a:pt x="118" y="2"/>
                    </a:cubicBezTo>
                    <a:cubicBezTo>
                      <a:pt x="101" y="2"/>
                      <a:pt x="84" y="2"/>
                      <a:pt x="67" y="2"/>
                    </a:cubicBezTo>
                    <a:cubicBezTo>
                      <a:pt x="51" y="2"/>
                      <a:pt x="34" y="0"/>
                      <a:pt x="17" y="0"/>
                    </a:cubicBezTo>
                    <a:cubicBezTo>
                      <a:pt x="11" y="0"/>
                      <a:pt x="0" y="0"/>
                      <a:pt x="0" y="18"/>
                    </a:cubicBezTo>
                    <a:cubicBezTo>
                      <a:pt x="0" y="32"/>
                      <a:pt x="8" y="32"/>
                      <a:pt x="23" y="32"/>
                    </a:cubicBezTo>
                    <a:cubicBezTo>
                      <a:pt x="76" y="32"/>
                      <a:pt x="76" y="42"/>
                      <a:pt x="78" y="67"/>
                    </a:cubicBezTo>
                    <a:lnTo>
                      <a:pt x="152" y="696"/>
                    </a:lnTo>
                    <a:cubicBezTo>
                      <a:pt x="156" y="714"/>
                      <a:pt x="158" y="719"/>
                      <a:pt x="171" y="719"/>
                    </a:cubicBezTo>
                    <a:cubicBezTo>
                      <a:pt x="185" y="719"/>
                      <a:pt x="190" y="714"/>
                      <a:pt x="196" y="7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E7536CB9-3C94-DF45-9228-B7D064E9395D}"/>
                  </a:ext>
                </a:extLst>
              </p:cNvPr>
              <p:cNvSpPr/>
              <p:nvPr/>
            </p:nvSpPr>
            <p:spPr>
              <a:xfrm>
                <a:off x="2005920" y="6238080"/>
                <a:ext cx="140040" cy="113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" h="317">
                    <a:moveTo>
                      <a:pt x="173" y="49"/>
                    </a:moveTo>
                    <a:lnTo>
                      <a:pt x="251" y="49"/>
                    </a:lnTo>
                    <a:cubicBezTo>
                      <a:pt x="240" y="92"/>
                      <a:pt x="228" y="157"/>
                      <a:pt x="228" y="213"/>
                    </a:cubicBezTo>
                    <a:cubicBezTo>
                      <a:pt x="228" y="243"/>
                      <a:pt x="230" y="261"/>
                      <a:pt x="234" y="277"/>
                    </a:cubicBezTo>
                    <a:cubicBezTo>
                      <a:pt x="244" y="312"/>
                      <a:pt x="253" y="317"/>
                      <a:pt x="263" y="317"/>
                    </a:cubicBezTo>
                    <a:cubicBezTo>
                      <a:pt x="278" y="317"/>
                      <a:pt x="293" y="300"/>
                      <a:pt x="293" y="284"/>
                    </a:cubicBezTo>
                    <a:cubicBezTo>
                      <a:pt x="293" y="277"/>
                      <a:pt x="293" y="275"/>
                      <a:pt x="289" y="268"/>
                    </a:cubicBezTo>
                    <a:cubicBezTo>
                      <a:pt x="276" y="240"/>
                      <a:pt x="265" y="201"/>
                      <a:pt x="265" y="141"/>
                    </a:cubicBezTo>
                    <a:cubicBezTo>
                      <a:pt x="265" y="127"/>
                      <a:pt x="265" y="99"/>
                      <a:pt x="274" y="49"/>
                    </a:cubicBezTo>
                    <a:lnTo>
                      <a:pt x="356" y="49"/>
                    </a:lnTo>
                    <a:cubicBezTo>
                      <a:pt x="367" y="49"/>
                      <a:pt x="373" y="49"/>
                      <a:pt x="379" y="44"/>
                    </a:cubicBezTo>
                    <a:cubicBezTo>
                      <a:pt x="388" y="35"/>
                      <a:pt x="390" y="25"/>
                      <a:pt x="390" y="21"/>
                    </a:cubicBezTo>
                    <a:cubicBezTo>
                      <a:pt x="390" y="0"/>
                      <a:pt x="373" y="0"/>
                      <a:pt x="362" y="0"/>
                    </a:cubicBezTo>
                    <a:lnTo>
                      <a:pt x="116" y="0"/>
                    </a:lnTo>
                    <a:cubicBezTo>
                      <a:pt x="91" y="0"/>
                      <a:pt x="72" y="7"/>
                      <a:pt x="42" y="37"/>
                    </a:cubicBezTo>
                    <a:cubicBezTo>
                      <a:pt x="25" y="53"/>
                      <a:pt x="0" y="92"/>
                      <a:pt x="0" y="97"/>
                    </a:cubicBezTo>
                    <a:cubicBezTo>
                      <a:pt x="0" y="106"/>
                      <a:pt x="8" y="106"/>
                      <a:pt x="11" y="106"/>
                    </a:cubicBezTo>
                    <a:cubicBezTo>
                      <a:pt x="19" y="106"/>
                      <a:pt x="19" y="106"/>
                      <a:pt x="23" y="99"/>
                    </a:cubicBezTo>
                    <a:cubicBezTo>
                      <a:pt x="57" y="49"/>
                      <a:pt x="97" y="49"/>
                      <a:pt x="112" y="49"/>
                    </a:cubicBezTo>
                    <a:lnTo>
                      <a:pt x="150" y="49"/>
                    </a:lnTo>
                    <a:cubicBezTo>
                      <a:pt x="131" y="127"/>
                      <a:pt x="95" y="213"/>
                      <a:pt x="76" y="254"/>
                    </a:cubicBezTo>
                    <a:cubicBezTo>
                      <a:pt x="72" y="263"/>
                      <a:pt x="65" y="280"/>
                      <a:pt x="63" y="282"/>
                    </a:cubicBezTo>
                    <a:cubicBezTo>
                      <a:pt x="63" y="284"/>
                      <a:pt x="61" y="289"/>
                      <a:pt x="61" y="294"/>
                    </a:cubicBezTo>
                    <a:cubicBezTo>
                      <a:pt x="61" y="305"/>
                      <a:pt x="70" y="317"/>
                      <a:pt x="84" y="317"/>
                    </a:cubicBezTo>
                    <a:cubicBezTo>
                      <a:pt x="110" y="317"/>
                      <a:pt x="118" y="284"/>
                      <a:pt x="133" y="2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BA56FBC-6EBD-F54B-845A-A4847A04D65D}"/>
                  </a:ext>
                </a:extLst>
              </p:cNvPr>
              <p:cNvSpPr/>
              <p:nvPr/>
            </p:nvSpPr>
            <p:spPr>
              <a:xfrm>
                <a:off x="2209320" y="6225480"/>
                <a:ext cx="77760" cy="365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1017">
                    <a:moveTo>
                      <a:pt x="217" y="1008"/>
                    </a:moveTo>
                    <a:cubicBezTo>
                      <a:pt x="217" y="1005"/>
                      <a:pt x="217" y="1003"/>
                      <a:pt x="200" y="985"/>
                    </a:cubicBezTo>
                    <a:cubicBezTo>
                      <a:pt x="84" y="858"/>
                      <a:pt x="55" y="666"/>
                      <a:pt x="55" y="509"/>
                    </a:cubicBezTo>
                    <a:cubicBezTo>
                      <a:pt x="55" y="333"/>
                      <a:pt x="91" y="155"/>
                      <a:pt x="204" y="28"/>
                    </a:cubicBezTo>
                    <a:cubicBezTo>
                      <a:pt x="217" y="16"/>
                      <a:pt x="217" y="14"/>
                      <a:pt x="217" y="9"/>
                    </a:cubicBezTo>
                    <a:cubicBezTo>
                      <a:pt x="217" y="2"/>
                      <a:pt x="213" y="0"/>
                      <a:pt x="206" y="0"/>
                    </a:cubicBezTo>
                    <a:cubicBezTo>
                      <a:pt x="198" y="0"/>
                      <a:pt x="114" y="69"/>
                      <a:pt x="59" y="199"/>
                    </a:cubicBezTo>
                    <a:cubicBezTo>
                      <a:pt x="11" y="310"/>
                      <a:pt x="0" y="423"/>
                      <a:pt x="0" y="509"/>
                    </a:cubicBezTo>
                    <a:cubicBezTo>
                      <a:pt x="0" y="589"/>
                      <a:pt x="11" y="712"/>
                      <a:pt x="61" y="827"/>
                    </a:cubicBezTo>
                    <a:cubicBezTo>
                      <a:pt x="118" y="952"/>
                      <a:pt x="198" y="1017"/>
                      <a:pt x="206" y="1017"/>
                    </a:cubicBezTo>
                    <a:cubicBezTo>
                      <a:pt x="213" y="1017"/>
                      <a:pt x="217" y="1015"/>
                      <a:pt x="217" y="10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F7673EA8-5C3B-7E42-A548-6D996CACDC3F}"/>
                  </a:ext>
                </a:extLst>
              </p:cNvPr>
              <p:cNvSpPr/>
              <p:nvPr/>
            </p:nvSpPr>
            <p:spPr>
              <a:xfrm>
                <a:off x="2322000" y="6337800"/>
                <a:ext cx="123120" cy="16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462">
                    <a:moveTo>
                      <a:pt x="316" y="69"/>
                    </a:moveTo>
                    <a:cubicBezTo>
                      <a:pt x="289" y="69"/>
                      <a:pt x="272" y="92"/>
                      <a:pt x="272" y="116"/>
                    </a:cubicBezTo>
                    <a:cubicBezTo>
                      <a:pt x="272" y="129"/>
                      <a:pt x="280" y="146"/>
                      <a:pt x="299" y="146"/>
                    </a:cubicBezTo>
                    <a:cubicBezTo>
                      <a:pt x="320" y="146"/>
                      <a:pt x="343" y="127"/>
                      <a:pt x="343" y="88"/>
                    </a:cubicBezTo>
                    <a:cubicBezTo>
                      <a:pt x="343" y="42"/>
                      <a:pt x="303" y="0"/>
                      <a:pt x="232" y="0"/>
                    </a:cubicBezTo>
                    <a:cubicBezTo>
                      <a:pt x="110" y="0"/>
                      <a:pt x="74" y="104"/>
                      <a:pt x="74" y="148"/>
                    </a:cubicBezTo>
                    <a:cubicBezTo>
                      <a:pt x="74" y="229"/>
                      <a:pt x="143" y="245"/>
                      <a:pt x="171" y="250"/>
                    </a:cubicBezTo>
                    <a:cubicBezTo>
                      <a:pt x="219" y="261"/>
                      <a:pt x="268" y="270"/>
                      <a:pt x="268" y="328"/>
                    </a:cubicBezTo>
                    <a:cubicBezTo>
                      <a:pt x="268" y="354"/>
                      <a:pt x="246" y="439"/>
                      <a:pt x="135" y="439"/>
                    </a:cubicBezTo>
                    <a:cubicBezTo>
                      <a:pt x="120" y="439"/>
                      <a:pt x="48" y="439"/>
                      <a:pt x="27" y="386"/>
                    </a:cubicBezTo>
                    <a:cubicBezTo>
                      <a:pt x="63" y="391"/>
                      <a:pt x="86" y="361"/>
                      <a:pt x="86" y="331"/>
                    </a:cubicBezTo>
                    <a:cubicBezTo>
                      <a:pt x="86" y="307"/>
                      <a:pt x="72" y="296"/>
                      <a:pt x="53" y="296"/>
                    </a:cubicBezTo>
                    <a:cubicBezTo>
                      <a:pt x="27" y="296"/>
                      <a:pt x="0" y="317"/>
                      <a:pt x="0" y="363"/>
                    </a:cubicBezTo>
                    <a:cubicBezTo>
                      <a:pt x="0" y="421"/>
                      <a:pt x="53" y="462"/>
                      <a:pt x="133" y="462"/>
                    </a:cubicBezTo>
                    <a:cubicBezTo>
                      <a:pt x="284" y="462"/>
                      <a:pt x="320" y="340"/>
                      <a:pt x="320" y="294"/>
                    </a:cubicBezTo>
                    <a:cubicBezTo>
                      <a:pt x="320" y="257"/>
                      <a:pt x="303" y="231"/>
                      <a:pt x="291" y="217"/>
                    </a:cubicBezTo>
                    <a:cubicBezTo>
                      <a:pt x="265" y="190"/>
                      <a:pt x="240" y="185"/>
                      <a:pt x="198" y="176"/>
                    </a:cubicBezTo>
                    <a:cubicBezTo>
                      <a:pt x="164" y="166"/>
                      <a:pt x="128" y="159"/>
                      <a:pt x="128" y="113"/>
                    </a:cubicBezTo>
                    <a:cubicBezTo>
                      <a:pt x="128" y="86"/>
                      <a:pt x="150" y="23"/>
                      <a:pt x="232" y="23"/>
                    </a:cubicBezTo>
                    <a:cubicBezTo>
                      <a:pt x="255" y="23"/>
                      <a:pt x="301" y="30"/>
                      <a:pt x="316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0A57C1EA-3A69-BF48-B8C6-46B89F69D884}"/>
                  </a:ext>
                </a:extLst>
              </p:cNvPr>
              <p:cNvSpPr/>
              <p:nvPr/>
            </p:nvSpPr>
            <p:spPr>
              <a:xfrm>
                <a:off x="2470680" y="6394319"/>
                <a:ext cx="79200" cy="1627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453">
                    <a:moveTo>
                      <a:pt x="133" y="164"/>
                    </a:moveTo>
                    <a:lnTo>
                      <a:pt x="200" y="164"/>
                    </a:lnTo>
                    <a:cubicBezTo>
                      <a:pt x="213" y="164"/>
                      <a:pt x="221" y="164"/>
                      <a:pt x="221" y="148"/>
                    </a:cubicBezTo>
                    <a:cubicBezTo>
                      <a:pt x="221" y="139"/>
                      <a:pt x="213" y="139"/>
                      <a:pt x="202" y="139"/>
                    </a:cubicBezTo>
                    <a:lnTo>
                      <a:pt x="139" y="139"/>
                    </a:lnTo>
                    <a:lnTo>
                      <a:pt x="164" y="32"/>
                    </a:lnTo>
                    <a:cubicBezTo>
                      <a:pt x="164" y="30"/>
                      <a:pt x="166" y="25"/>
                      <a:pt x="166" y="23"/>
                    </a:cubicBezTo>
                    <a:cubicBezTo>
                      <a:pt x="166" y="9"/>
                      <a:pt x="156" y="0"/>
                      <a:pt x="143" y="0"/>
                    </a:cubicBezTo>
                    <a:cubicBezTo>
                      <a:pt x="126" y="0"/>
                      <a:pt x="118" y="12"/>
                      <a:pt x="112" y="30"/>
                    </a:cubicBezTo>
                    <a:cubicBezTo>
                      <a:pt x="107" y="49"/>
                      <a:pt x="116" y="14"/>
                      <a:pt x="88" y="139"/>
                    </a:cubicBezTo>
                    <a:lnTo>
                      <a:pt x="21" y="139"/>
                    </a:lnTo>
                    <a:cubicBezTo>
                      <a:pt x="8" y="139"/>
                      <a:pt x="0" y="139"/>
                      <a:pt x="0" y="155"/>
                    </a:cubicBezTo>
                    <a:cubicBezTo>
                      <a:pt x="0" y="164"/>
                      <a:pt x="8" y="164"/>
                      <a:pt x="19" y="164"/>
                    </a:cubicBezTo>
                    <a:lnTo>
                      <a:pt x="82" y="164"/>
                    </a:lnTo>
                    <a:lnTo>
                      <a:pt x="42" y="333"/>
                    </a:lnTo>
                    <a:cubicBezTo>
                      <a:pt x="40" y="351"/>
                      <a:pt x="34" y="377"/>
                      <a:pt x="34" y="386"/>
                    </a:cubicBezTo>
                    <a:cubicBezTo>
                      <a:pt x="34" y="428"/>
                      <a:pt x="65" y="453"/>
                      <a:pt x="103" y="453"/>
                    </a:cubicBezTo>
                    <a:cubicBezTo>
                      <a:pt x="177" y="453"/>
                      <a:pt x="217" y="354"/>
                      <a:pt x="217" y="344"/>
                    </a:cubicBezTo>
                    <a:cubicBezTo>
                      <a:pt x="217" y="335"/>
                      <a:pt x="209" y="335"/>
                      <a:pt x="206" y="335"/>
                    </a:cubicBezTo>
                    <a:cubicBezTo>
                      <a:pt x="198" y="335"/>
                      <a:pt x="198" y="337"/>
                      <a:pt x="194" y="349"/>
                    </a:cubicBezTo>
                    <a:cubicBezTo>
                      <a:pt x="175" y="393"/>
                      <a:pt x="141" y="435"/>
                      <a:pt x="105" y="435"/>
                    </a:cubicBezTo>
                    <a:cubicBezTo>
                      <a:pt x="91" y="435"/>
                      <a:pt x="82" y="425"/>
                      <a:pt x="82" y="398"/>
                    </a:cubicBezTo>
                    <a:cubicBezTo>
                      <a:pt x="82" y="391"/>
                      <a:pt x="84" y="377"/>
                      <a:pt x="86" y="3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4B1508E1-23EF-4F46-ACE3-1933DBF61C71}"/>
                  </a:ext>
                </a:extLst>
              </p:cNvPr>
              <p:cNvSpPr/>
              <p:nvPr/>
            </p:nvSpPr>
            <p:spPr>
              <a:xfrm>
                <a:off x="2689200" y="6365160"/>
                <a:ext cx="221760" cy="86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7" h="240">
                    <a:moveTo>
                      <a:pt x="586" y="42"/>
                    </a:moveTo>
                    <a:cubicBezTo>
                      <a:pt x="600" y="42"/>
                      <a:pt x="617" y="42"/>
                      <a:pt x="617" y="21"/>
                    </a:cubicBezTo>
                    <a:cubicBezTo>
                      <a:pt x="617" y="0"/>
                      <a:pt x="600" y="0"/>
                      <a:pt x="588" y="0"/>
                    </a:cubicBezTo>
                    <a:lnTo>
                      <a:pt x="32" y="0"/>
                    </a:lnTo>
                    <a:cubicBezTo>
                      <a:pt x="17" y="0"/>
                      <a:pt x="0" y="0"/>
                      <a:pt x="0" y="21"/>
                    </a:cubicBezTo>
                    <a:cubicBezTo>
                      <a:pt x="0" y="42"/>
                      <a:pt x="17" y="42"/>
                      <a:pt x="32" y="42"/>
                    </a:cubicBezTo>
                    <a:close/>
                    <a:moveTo>
                      <a:pt x="588" y="240"/>
                    </a:moveTo>
                    <a:cubicBezTo>
                      <a:pt x="600" y="240"/>
                      <a:pt x="617" y="240"/>
                      <a:pt x="617" y="220"/>
                    </a:cubicBezTo>
                    <a:cubicBezTo>
                      <a:pt x="617" y="199"/>
                      <a:pt x="600" y="199"/>
                      <a:pt x="586" y="199"/>
                    </a:cubicBezTo>
                    <a:lnTo>
                      <a:pt x="32" y="199"/>
                    </a:lnTo>
                    <a:cubicBezTo>
                      <a:pt x="17" y="199"/>
                      <a:pt x="0" y="199"/>
                      <a:pt x="0" y="220"/>
                    </a:cubicBezTo>
                    <a:cubicBezTo>
                      <a:pt x="0" y="240"/>
                      <a:pt x="17" y="240"/>
                      <a:pt x="32" y="2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B37F9F36-1B0B-E747-AAA6-07894A02981F}"/>
                  </a:ext>
                </a:extLst>
              </p:cNvPr>
              <p:cNvSpPr/>
              <p:nvPr/>
            </p:nvSpPr>
            <p:spPr>
              <a:xfrm>
                <a:off x="3038759" y="6337800"/>
                <a:ext cx="123120" cy="16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462">
                    <a:moveTo>
                      <a:pt x="316" y="69"/>
                    </a:moveTo>
                    <a:cubicBezTo>
                      <a:pt x="289" y="69"/>
                      <a:pt x="272" y="92"/>
                      <a:pt x="272" y="116"/>
                    </a:cubicBezTo>
                    <a:cubicBezTo>
                      <a:pt x="272" y="129"/>
                      <a:pt x="280" y="146"/>
                      <a:pt x="299" y="146"/>
                    </a:cubicBezTo>
                    <a:cubicBezTo>
                      <a:pt x="320" y="146"/>
                      <a:pt x="343" y="127"/>
                      <a:pt x="343" y="88"/>
                    </a:cubicBezTo>
                    <a:cubicBezTo>
                      <a:pt x="343" y="42"/>
                      <a:pt x="303" y="0"/>
                      <a:pt x="232" y="0"/>
                    </a:cubicBezTo>
                    <a:cubicBezTo>
                      <a:pt x="110" y="0"/>
                      <a:pt x="74" y="104"/>
                      <a:pt x="74" y="148"/>
                    </a:cubicBezTo>
                    <a:cubicBezTo>
                      <a:pt x="74" y="229"/>
                      <a:pt x="143" y="245"/>
                      <a:pt x="171" y="250"/>
                    </a:cubicBezTo>
                    <a:cubicBezTo>
                      <a:pt x="219" y="261"/>
                      <a:pt x="268" y="270"/>
                      <a:pt x="268" y="328"/>
                    </a:cubicBezTo>
                    <a:cubicBezTo>
                      <a:pt x="268" y="354"/>
                      <a:pt x="246" y="439"/>
                      <a:pt x="135" y="439"/>
                    </a:cubicBezTo>
                    <a:cubicBezTo>
                      <a:pt x="120" y="439"/>
                      <a:pt x="48" y="439"/>
                      <a:pt x="27" y="386"/>
                    </a:cubicBezTo>
                    <a:cubicBezTo>
                      <a:pt x="63" y="391"/>
                      <a:pt x="86" y="361"/>
                      <a:pt x="86" y="331"/>
                    </a:cubicBezTo>
                    <a:cubicBezTo>
                      <a:pt x="86" y="307"/>
                      <a:pt x="72" y="296"/>
                      <a:pt x="53" y="296"/>
                    </a:cubicBezTo>
                    <a:cubicBezTo>
                      <a:pt x="27" y="296"/>
                      <a:pt x="0" y="317"/>
                      <a:pt x="0" y="363"/>
                    </a:cubicBezTo>
                    <a:cubicBezTo>
                      <a:pt x="0" y="421"/>
                      <a:pt x="53" y="462"/>
                      <a:pt x="133" y="462"/>
                    </a:cubicBezTo>
                    <a:cubicBezTo>
                      <a:pt x="284" y="462"/>
                      <a:pt x="320" y="340"/>
                      <a:pt x="320" y="294"/>
                    </a:cubicBezTo>
                    <a:cubicBezTo>
                      <a:pt x="320" y="257"/>
                      <a:pt x="303" y="231"/>
                      <a:pt x="291" y="217"/>
                    </a:cubicBezTo>
                    <a:cubicBezTo>
                      <a:pt x="265" y="190"/>
                      <a:pt x="240" y="185"/>
                      <a:pt x="198" y="176"/>
                    </a:cubicBezTo>
                    <a:cubicBezTo>
                      <a:pt x="164" y="166"/>
                      <a:pt x="128" y="159"/>
                      <a:pt x="128" y="113"/>
                    </a:cubicBezTo>
                    <a:cubicBezTo>
                      <a:pt x="128" y="86"/>
                      <a:pt x="150" y="23"/>
                      <a:pt x="232" y="23"/>
                    </a:cubicBezTo>
                    <a:cubicBezTo>
                      <a:pt x="255" y="23"/>
                      <a:pt x="301" y="30"/>
                      <a:pt x="316" y="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F9DC0BE-7695-0448-889F-BA9E79714EA7}"/>
                  </a:ext>
                </a:extLst>
              </p:cNvPr>
              <p:cNvSpPr/>
              <p:nvPr/>
            </p:nvSpPr>
            <p:spPr>
              <a:xfrm>
                <a:off x="3195720" y="6225480"/>
                <a:ext cx="77760" cy="365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1017">
                    <a:moveTo>
                      <a:pt x="217" y="509"/>
                    </a:moveTo>
                    <a:cubicBezTo>
                      <a:pt x="217" y="430"/>
                      <a:pt x="206" y="307"/>
                      <a:pt x="156" y="192"/>
                    </a:cubicBezTo>
                    <a:cubicBezTo>
                      <a:pt x="99" y="67"/>
                      <a:pt x="19" y="0"/>
                      <a:pt x="8" y="0"/>
                    </a:cubicBezTo>
                    <a:cubicBezTo>
                      <a:pt x="4" y="0"/>
                      <a:pt x="0" y="5"/>
                      <a:pt x="0" y="9"/>
                    </a:cubicBezTo>
                    <a:cubicBezTo>
                      <a:pt x="0" y="14"/>
                      <a:pt x="0" y="16"/>
                      <a:pt x="17" y="35"/>
                    </a:cubicBezTo>
                    <a:cubicBezTo>
                      <a:pt x="110" y="134"/>
                      <a:pt x="162" y="296"/>
                      <a:pt x="162" y="509"/>
                    </a:cubicBezTo>
                    <a:cubicBezTo>
                      <a:pt x="162" y="682"/>
                      <a:pt x="128" y="862"/>
                      <a:pt x="13" y="989"/>
                    </a:cubicBezTo>
                    <a:cubicBezTo>
                      <a:pt x="0" y="1003"/>
                      <a:pt x="0" y="1005"/>
                      <a:pt x="0" y="1008"/>
                    </a:cubicBezTo>
                    <a:cubicBezTo>
                      <a:pt x="0" y="1015"/>
                      <a:pt x="4" y="1017"/>
                      <a:pt x="8" y="1017"/>
                    </a:cubicBezTo>
                    <a:cubicBezTo>
                      <a:pt x="19" y="1017"/>
                      <a:pt x="103" y="948"/>
                      <a:pt x="158" y="818"/>
                    </a:cubicBezTo>
                    <a:cubicBezTo>
                      <a:pt x="206" y="707"/>
                      <a:pt x="217" y="594"/>
                      <a:pt x="217" y="50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E4A7777A-7EE2-084D-AEE2-DA11383C4C88}"/>
                  </a:ext>
                </a:extLst>
              </p:cNvPr>
              <p:cNvSpPr/>
              <p:nvPr/>
            </p:nvSpPr>
            <p:spPr>
              <a:xfrm>
                <a:off x="3417120" y="6329519"/>
                <a:ext cx="222480" cy="156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9" h="437">
                    <a:moveTo>
                      <a:pt x="586" y="42"/>
                    </a:moveTo>
                    <a:cubicBezTo>
                      <a:pt x="602" y="42"/>
                      <a:pt x="619" y="42"/>
                      <a:pt x="619" y="21"/>
                    </a:cubicBezTo>
                    <a:cubicBezTo>
                      <a:pt x="619" y="0"/>
                      <a:pt x="602" y="0"/>
                      <a:pt x="588" y="0"/>
                    </a:cubicBezTo>
                    <a:lnTo>
                      <a:pt x="32" y="0"/>
                    </a:lnTo>
                    <a:cubicBezTo>
                      <a:pt x="17" y="0"/>
                      <a:pt x="0" y="0"/>
                      <a:pt x="0" y="21"/>
                    </a:cubicBezTo>
                    <a:cubicBezTo>
                      <a:pt x="0" y="42"/>
                      <a:pt x="19" y="42"/>
                      <a:pt x="34" y="42"/>
                    </a:cubicBezTo>
                    <a:close/>
                    <a:moveTo>
                      <a:pt x="588" y="437"/>
                    </a:moveTo>
                    <a:cubicBezTo>
                      <a:pt x="602" y="437"/>
                      <a:pt x="619" y="437"/>
                      <a:pt x="619" y="416"/>
                    </a:cubicBezTo>
                    <a:cubicBezTo>
                      <a:pt x="619" y="395"/>
                      <a:pt x="602" y="395"/>
                      <a:pt x="586" y="395"/>
                    </a:cubicBezTo>
                    <a:lnTo>
                      <a:pt x="34" y="395"/>
                    </a:lnTo>
                    <a:cubicBezTo>
                      <a:pt x="19" y="395"/>
                      <a:pt x="0" y="395"/>
                      <a:pt x="0" y="416"/>
                    </a:cubicBezTo>
                    <a:cubicBezTo>
                      <a:pt x="0" y="437"/>
                      <a:pt x="17" y="437"/>
                      <a:pt x="32" y="437"/>
                    </a:cubicBezTo>
                    <a:close/>
                    <a:moveTo>
                      <a:pt x="588" y="238"/>
                    </a:moveTo>
                    <a:cubicBezTo>
                      <a:pt x="602" y="238"/>
                      <a:pt x="619" y="238"/>
                      <a:pt x="619" y="220"/>
                    </a:cubicBezTo>
                    <a:cubicBezTo>
                      <a:pt x="619" y="199"/>
                      <a:pt x="602" y="199"/>
                      <a:pt x="588" y="199"/>
                    </a:cubicBezTo>
                    <a:lnTo>
                      <a:pt x="32" y="199"/>
                    </a:lnTo>
                    <a:cubicBezTo>
                      <a:pt x="17" y="199"/>
                      <a:pt x="0" y="199"/>
                      <a:pt x="0" y="220"/>
                    </a:cubicBezTo>
                    <a:cubicBezTo>
                      <a:pt x="0" y="238"/>
                      <a:pt x="17" y="238"/>
                      <a:pt x="32" y="2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</p:grpSp>
        <p:grpSp>
          <p:nvGrpSpPr>
            <p:cNvPr id="26" name="Group 25" descr="28§display§s§svg§600§FALSE" title="TexMaths">
              <a:extLst>
                <a:ext uri="{FF2B5EF4-FFF2-40B4-BE49-F238E27FC236}">
                  <a16:creationId xmlns:a16="http://schemas.microsoft.com/office/drawing/2014/main" id="{04F0A558-1D02-2842-87A8-77E055D96488}"/>
                </a:ext>
              </a:extLst>
            </p:cNvPr>
            <p:cNvGrpSpPr/>
            <p:nvPr/>
          </p:nvGrpSpPr>
          <p:grpSpPr>
            <a:xfrm>
              <a:off x="5370120" y="6304320"/>
              <a:ext cx="207360" cy="201240"/>
              <a:chOff x="5370120" y="6304320"/>
              <a:chExt cx="207360" cy="201240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E653405-2D43-B641-8F4C-ED6BAB315374}"/>
                  </a:ext>
                </a:extLst>
              </p:cNvPr>
              <p:cNvSpPr/>
              <p:nvPr/>
            </p:nvSpPr>
            <p:spPr>
              <a:xfrm>
                <a:off x="5370120" y="6310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654439A-12A0-7B43-BBCB-1CF6B3FCB8C4}"/>
                  </a:ext>
                </a:extLst>
              </p:cNvPr>
              <p:cNvSpPr/>
              <p:nvPr/>
            </p:nvSpPr>
            <p:spPr>
              <a:xfrm>
                <a:off x="5393160" y="6304320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</p:grpSp>
        <p:grpSp>
          <p:nvGrpSpPr>
            <p:cNvPr id="29" name="Group 28" descr="28§display§\pi§svg§600§FALSE" title="TexMaths">
              <a:extLst>
                <a:ext uri="{FF2B5EF4-FFF2-40B4-BE49-F238E27FC236}">
                  <a16:creationId xmlns:a16="http://schemas.microsoft.com/office/drawing/2014/main" id="{F3153C94-F6CA-CC49-8311-AE60BE2D1213}"/>
                </a:ext>
              </a:extLst>
            </p:cNvPr>
            <p:cNvGrpSpPr/>
            <p:nvPr/>
          </p:nvGrpSpPr>
          <p:grpSpPr>
            <a:xfrm>
              <a:off x="9332999" y="6323040"/>
              <a:ext cx="267840" cy="196200"/>
              <a:chOff x="9332999" y="6323040"/>
              <a:chExt cx="267840" cy="196200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1AB2A2A1-939C-274A-BBE2-55ECA4B70BB7}"/>
                  </a:ext>
                </a:extLst>
              </p:cNvPr>
              <p:cNvSpPr/>
              <p:nvPr/>
            </p:nvSpPr>
            <p:spPr>
              <a:xfrm>
                <a:off x="9332999" y="6324120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784DFAF6-1669-9147-B718-EB937FEA18B6}"/>
                  </a:ext>
                </a:extLst>
              </p:cNvPr>
              <p:cNvSpPr/>
              <p:nvPr/>
            </p:nvSpPr>
            <p:spPr>
              <a:xfrm>
                <a:off x="9345240" y="6323040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1"/>
              <a:lstStyle/>
              <a:p>
                <a:pPr marL="0" marR="0" lvl="0" indent="0" algn="l" hangingPunct="0">
                  <a:lnSpc>
                    <a:spcPct val="93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>
                    <a:tab pos="0" algn="l"/>
                    <a:tab pos="457200" algn="l"/>
                    <a:tab pos="914400" algn="l"/>
                    <a:tab pos="1371599" algn="l"/>
                    <a:tab pos="1828800" algn="l"/>
                    <a:tab pos="2286000" algn="l"/>
                    <a:tab pos="2743199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399" algn="l"/>
                    <a:tab pos="5943600" algn="l"/>
                    <a:tab pos="6400799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</a:pPr>
                <a:endParaRPr lang="en-US" sz="24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endParaRPr>
              </a:p>
            </p:txBody>
          </p:sp>
        </p:grpSp>
      </p:grpSp>
      <p:sp>
        <p:nvSpPr>
          <p:cNvPr id="32" name="Freeform 31">
            <a:extLst>
              <a:ext uri="{FF2B5EF4-FFF2-40B4-BE49-F238E27FC236}">
                <a16:creationId xmlns:a16="http://schemas.microsoft.com/office/drawing/2014/main" id="{A6D1E27C-F79F-404E-8FEE-6B20C0988DFF}"/>
              </a:ext>
            </a:extLst>
          </p:cNvPr>
          <p:cNvSpPr/>
          <p:nvPr/>
        </p:nvSpPr>
        <p:spPr>
          <a:xfrm>
            <a:off x="1462680" y="5600537"/>
            <a:ext cx="7681320" cy="6660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AE891628-8795-2142-A2AA-9DF0A3D261A2}"/>
              </a:ext>
            </a:extLst>
          </p:cNvPr>
          <p:cNvSpPr/>
          <p:nvPr/>
        </p:nvSpPr>
        <p:spPr>
          <a:xfrm>
            <a:off x="731519" y="4071976"/>
            <a:ext cx="1919880" cy="548640"/>
          </a:xfrm>
          <a:custGeom>
            <a:avLst>
              <a:gd name="f0" fmla="val 20948"/>
              <a:gd name="f1" fmla="val 5853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How?</a:t>
            </a:r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BEA37800-C00D-E244-9FFE-CF505E3B0A5C}"/>
              </a:ext>
            </a:extLst>
          </p:cNvPr>
          <p:cNvSpPr/>
          <p:nvPr/>
        </p:nvSpPr>
        <p:spPr>
          <a:xfrm>
            <a:off x="1919880" y="1496882"/>
            <a:ext cx="7772400" cy="1660693"/>
          </a:xfrm>
          <a:custGeom>
            <a:avLst>
              <a:gd name="f0" fmla="val 2013"/>
              <a:gd name="f1" fmla="val 3180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Simplest solution: average all outcomes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from previous experiences in a given state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this is called a </a:t>
            </a:r>
            <a:r>
              <a:rPr lang="en-US" sz="26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Monte Carlo</a:t>
            </a: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method</a:t>
            </a:r>
          </a:p>
        </p:txBody>
      </p:sp>
      <p:sp>
        <p:nvSpPr>
          <p:cNvPr id="37" name="Title 12">
            <a:extLst>
              <a:ext uri="{FF2B5EF4-FFF2-40B4-BE49-F238E27FC236}">
                <a16:creationId xmlns:a16="http://schemas.microsoft.com/office/drawing/2014/main" id="{F1F810E0-CD4F-A242-AC77-82B90514F1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776502"/>
          </a:xfrm>
        </p:spPr>
        <p:txBody>
          <a:bodyPr>
            <a:normAutofit fontScale="90000"/>
          </a:bodyPr>
          <a:lstStyle/>
          <a:p>
            <a:r>
              <a:rPr lang="en-US" dirty="0"/>
              <a:t>Model-Free Reinforcement Learning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068B087-1807-B747-BCEC-D697A5E764F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0440" y="4376255"/>
            <a:ext cx="5114520" cy="19407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A80799A-A374-0145-BDCC-79E78960F72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74320" y="1604254"/>
            <a:ext cx="5120639" cy="26654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2EB0743-A653-CE42-B869-12EED8577CE3}"/>
              </a:ext>
            </a:extLst>
          </p:cNvPr>
          <p:cNvSpPr txBox="1"/>
          <p:nvPr/>
        </p:nvSpPr>
        <p:spPr>
          <a:xfrm>
            <a:off x="5486398" y="1543774"/>
            <a:ext cx="4467829" cy="571355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norm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State: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sum of cards in your hand +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dealer’s showing card +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does agent have usable ace?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Actions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hit, stand, double, split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Objective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 Have your card sum be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greater than the dealer’s without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exceeding 21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Reward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+1 for winning,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0 for a draw, -1 for losing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Discounting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Dealer policy</a:t>
            </a: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: draw until sum at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least 17</a:t>
            </a:r>
          </a:p>
        </p:txBody>
      </p:sp>
      <p:grpSp>
        <p:nvGrpSpPr>
          <p:cNvPr id="6" name="Group 5" descr="22§display§\gamma = 1§svg§600§FALSE" title="TexMaths">
            <a:extLst>
              <a:ext uri="{FF2B5EF4-FFF2-40B4-BE49-F238E27FC236}">
                <a16:creationId xmlns:a16="http://schemas.microsoft.com/office/drawing/2014/main" id="{CA0FBC4F-8CC0-5742-9A16-C3BC3925B159}"/>
              </a:ext>
            </a:extLst>
          </p:cNvPr>
          <p:cNvGrpSpPr/>
          <p:nvPr/>
        </p:nvGrpSpPr>
        <p:grpSpPr>
          <a:xfrm>
            <a:off x="7132320" y="5353295"/>
            <a:ext cx="835200" cy="307800"/>
            <a:chOff x="7132320" y="5029200"/>
            <a:chExt cx="835200" cy="30780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4DA5481-45B3-1E44-89A7-EE53C5445E8C}"/>
                </a:ext>
              </a:extLst>
            </p:cNvPr>
            <p:cNvSpPr/>
            <p:nvPr/>
          </p:nvSpPr>
          <p:spPr>
            <a:xfrm>
              <a:off x="7132320" y="5037840"/>
              <a:ext cx="835200" cy="29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21" h="810">
                  <a:moveTo>
                    <a:pt x="1162" y="810"/>
                  </a:moveTo>
                  <a:lnTo>
                    <a:pt x="0" y="810"/>
                  </a:lnTo>
                  <a:lnTo>
                    <a:pt x="0" y="0"/>
                  </a:lnTo>
                  <a:lnTo>
                    <a:pt x="2321" y="0"/>
                  </a:lnTo>
                  <a:lnTo>
                    <a:pt x="2321" y="8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4DEA6B2-0ED3-4649-A57F-791A625D8D21}"/>
                </a:ext>
              </a:extLst>
            </p:cNvPr>
            <p:cNvSpPr/>
            <p:nvPr/>
          </p:nvSpPr>
          <p:spPr>
            <a:xfrm>
              <a:off x="7138800" y="51076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CB68E53-5E7E-DC41-A921-E9AAA02FDAFA}"/>
                </a:ext>
              </a:extLst>
            </p:cNvPr>
            <p:cNvSpPr/>
            <p:nvPr/>
          </p:nvSpPr>
          <p:spPr>
            <a:xfrm>
              <a:off x="7447680" y="51336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B6FAC8A-0B67-ED46-96D2-936303D0DA21}"/>
                </a:ext>
              </a:extLst>
            </p:cNvPr>
            <p:cNvSpPr/>
            <p:nvPr/>
          </p:nvSpPr>
          <p:spPr>
            <a:xfrm>
              <a:off x="7825320" y="502920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3"/>
                    <a:pt x="125" y="643"/>
                    <a:pt x="163" y="643"/>
                  </a:cubicBezTo>
                  <a:cubicBezTo>
                    <a:pt x="202" y="643"/>
                    <a:pt x="286" y="643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262BD3CC-9DAE-1A4E-AC1D-F5F0430C70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63585"/>
            <a:ext cx="8694539" cy="877676"/>
          </a:xfrm>
        </p:spPr>
        <p:txBody>
          <a:bodyPr>
            <a:normAutofit/>
          </a:bodyPr>
          <a:lstStyle/>
          <a:p>
            <a:r>
              <a:rPr lang="en-US" dirty="0"/>
              <a:t>Running Example: Blackjack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7908033-A4B0-C942-B7DC-9D716D0936A6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822960" y="2926079"/>
            <a:ext cx="8565098" cy="4231113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E4D457-9847-1C4A-940D-00D42C0E527F}"/>
              </a:ext>
            </a:extLst>
          </p:cNvPr>
          <p:cNvSpPr txBox="1"/>
          <p:nvPr/>
        </p:nvSpPr>
        <p:spPr>
          <a:xfrm>
            <a:off x="819000" y="1701923"/>
            <a:ext cx="8965080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Given a policy,      , estimate the value function,          , for all states,</a:t>
            </a:r>
          </a:p>
        </p:txBody>
      </p:sp>
      <p:grpSp>
        <p:nvGrpSpPr>
          <p:cNvPr id="5" name="Group 4" descr="28§display§\pi§svg§600§FALSE" title="TexMaths">
            <a:extLst>
              <a:ext uri="{FF2B5EF4-FFF2-40B4-BE49-F238E27FC236}">
                <a16:creationId xmlns:a16="http://schemas.microsoft.com/office/drawing/2014/main" id="{7A650743-A8AA-434B-921A-0D9D48C759D7}"/>
              </a:ext>
            </a:extLst>
          </p:cNvPr>
          <p:cNvGrpSpPr/>
          <p:nvPr/>
        </p:nvGrpSpPr>
        <p:grpSpPr>
          <a:xfrm>
            <a:off x="2651760" y="1796603"/>
            <a:ext cx="267840" cy="196200"/>
            <a:chOff x="2651760" y="1449360"/>
            <a:chExt cx="267840" cy="19620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D3D9285-ECA8-4F46-808A-643C1E90A416}"/>
                </a:ext>
              </a:extLst>
            </p:cNvPr>
            <p:cNvSpPr/>
            <p:nvPr/>
          </p:nvSpPr>
          <p:spPr>
            <a:xfrm>
              <a:off x="2651760" y="145044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EB05ACF-8EAD-8449-AFBD-49F94C133C5C}"/>
                </a:ext>
              </a:extLst>
            </p:cNvPr>
            <p:cNvSpPr/>
            <p:nvPr/>
          </p:nvSpPr>
          <p:spPr>
            <a:xfrm>
              <a:off x="2664000" y="144936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" name="Group 7" descr="28§display§V(s)§svg§600§FALSE" title="TexMaths">
            <a:extLst>
              <a:ext uri="{FF2B5EF4-FFF2-40B4-BE49-F238E27FC236}">
                <a16:creationId xmlns:a16="http://schemas.microsoft.com/office/drawing/2014/main" id="{E567BD5A-7BF3-5242-B790-80333D4CED18}"/>
              </a:ext>
            </a:extLst>
          </p:cNvPr>
          <p:cNvGrpSpPr/>
          <p:nvPr/>
        </p:nvGrpSpPr>
        <p:grpSpPr>
          <a:xfrm>
            <a:off x="6276600" y="1764202"/>
            <a:ext cx="597600" cy="287641"/>
            <a:chOff x="6276600" y="1416959"/>
            <a:chExt cx="597600" cy="287641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7BD58D7-8AFF-1F4F-BE21-2864AF72AC6F}"/>
                </a:ext>
              </a:extLst>
            </p:cNvPr>
            <p:cNvSpPr/>
            <p:nvPr/>
          </p:nvSpPr>
          <p:spPr>
            <a:xfrm>
              <a:off x="6276600" y="1417680"/>
              <a:ext cx="597600" cy="286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1" h="798">
                  <a:moveTo>
                    <a:pt x="830" y="798"/>
                  </a:moveTo>
                  <a:lnTo>
                    <a:pt x="0" y="798"/>
                  </a:lnTo>
                  <a:lnTo>
                    <a:pt x="0" y="0"/>
                  </a:lnTo>
                  <a:lnTo>
                    <a:pt x="1661" y="0"/>
                  </a:lnTo>
                  <a:lnTo>
                    <a:pt x="1661" y="7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6FAE685-19A1-4347-A94C-500ED372C81F}"/>
                </a:ext>
              </a:extLst>
            </p:cNvPr>
            <p:cNvSpPr/>
            <p:nvPr/>
          </p:nvSpPr>
          <p:spPr>
            <a:xfrm>
              <a:off x="6293159" y="1436040"/>
              <a:ext cx="208440" cy="203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0" h="565">
                  <a:moveTo>
                    <a:pt x="465" y="91"/>
                  </a:moveTo>
                  <a:cubicBezTo>
                    <a:pt x="506" y="29"/>
                    <a:pt x="539" y="27"/>
                    <a:pt x="570" y="25"/>
                  </a:cubicBezTo>
                  <a:cubicBezTo>
                    <a:pt x="580" y="24"/>
                    <a:pt x="580" y="11"/>
                    <a:pt x="580" y="9"/>
                  </a:cubicBezTo>
                  <a:cubicBezTo>
                    <a:pt x="580" y="4"/>
                    <a:pt x="576" y="0"/>
                    <a:pt x="570" y="0"/>
                  </a:cubicBezTo>
                  <a:cubicBezTo>
                    <a:pt x="548" y="0"/>
                    <a:pt x="524" y="2"/>
                    <a:pt x="502" y="2"/>
                  </a:cubicBezTo>
                  <a:cubicBezTo>
                    <a:pt x="476" y="2"/>
                    <a:pt x="448" y="0"/>
                    <a:pt x="423" y="0"/>
                  </a:cubicBezTo>
                  <a:cubicBezTo>
                    <a:pt x="417" y="0"/>
                    <a:pt x="406" y="0"/>
                    <a:pt x="406" y="15"/>
                  </a:cubicBezTo>
                  <a:cubicBezTo>
                    <a:pt x="406" y="24"/>
                    <a:pt x="413" y="25"/>
                    <a:pt x="419" y="25"/>
                  </a:cubicBezTo>
                  <a:cubicBezTo>
                    <a:pt x="441" y="27"/>
                    <a:pt x="458" y="35"/>
                    <a:pt x="458" y="51"/>
                  </a:cubicBezTo>
                  <a:cubicBezTo>
                    <a:pt x="458" y="64"/>
                    <a:pt x="445" y="82"/>
                    <a:pt x="445" y="82"/>
                  </a:cubicBezTo>
                  <a:lnTo>
                    <a:pt x="196" y="473"/>
                  </a:lnTo>
                  <a:lnTo>
                    <a:pt x="140" y="49"/>
                  </a:lnTo>
                  <a:cubicBezTo>
                    <a:pt x="140" y="35"/>
                    <a:pt x="159" y="25"/>
                    <a:pt x="196" y="25"/>
                  </a:cubicBezTo>
                  <a:cubicBezTo>
                    <a:pt x="207" y="25"/>
                    <a:pt x="216" y="25"/>
                    <a:pt x="216" y="9"/>
                  </a:cubicBezTo>
                  <a:cubicBezTo>
                    <a:pt x="216" y="2"/>
                    <a:pt x="210" y="0"/>
                    <a:pt x="205" y="0"/>
                  </a:cubicBezTo>
                  <a:cubicBezTo>
                    <a:pt x="172" y="0"/>
                    <a:pt x="137" y="2"/>
                    <a:pt x="103" y="2"/>
                  </a:cubicBezTo>
                  <a:cubicBezTo>
                    <a:pt x="89" y="2"/>
                    <a:pt x="74" y="2"/>
                    <a:pt x="59" y="2"/>
                  </a:cubicBezTo>
                  <a:cubicBezTo>
                    <a:pt x="44" y="2"/>
                    <a:pt x="30" y="0"/>
                    <a:pt x="15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6" y="25"/>
                    <a:pt x="66" y="33"/>
                    <a:pt x="68" y="53"/>
                  </a:cubicBezTo>
                  <a:lnTo>
                    <a:pt x="133" y="547"/>
                  </a:lnTo>
                  <a:cubicBezTo>
                    <a:pt x="137" y="562"/>
                    <a:pt x="138" y="565"/>
                    <a:pt x="149" y="565"/>
                  </a:cubicBezTo>
                  <a:cubicBezTo>
                    <a:pt x="162" y="565"/>
                    <a:pt x="166" y="562"/>
                    <a:pt x="172" y="5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89B6A61-5BDE-D748-B028-592B71312F07}"/>
                </a:ext>
              </a:extLst>
            </p:cNvPr>
            <p:cNvSpPr/>
            <p:nvPr/>
          </p:nvSpPr>
          <p:spPr>
            <a:xfrm>
              <a:off x="6539760" y="1416959"/>
              <a:ext cx="68040" cy="28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800">
                  <a:moveTo>
                    <a:pt x="190" y="793"/>
                  </a:moveTo>
                  <a:cubicBezTo>
                    <a:pt x="190" y="791"/>
                    <a:pt x="190" y="789"/>
                    <a:pt x="175" y="775"/>
                  </a:cubicBezTo>
                  <a:cubicBezTo>
                    <a:pt x="74" y="675"/>
                    <a:pt x="48" y="524"/>
                    <a:pt x="48" y="400"/>
                  </a:cubicBezTo>
                  <a:cubicBezTo>
                    <a:pt x="48" y="262"/>
                    <a:pt x="79" y="122"/>
                    <a:pt x="179" y="22"/>
                  </a:cubicBezTo>
                  <a:cubicBezTo>
                    <a:pt x="190" y="13"/>
                    <a:pt x="190" y="11"/>
                    <a:pt x="190" y="7"/>
                  </a:cubicBezTo>
                  <a:cubicBezTo>
                    <a:pt x="190" y="2"/>
                    <a:pt x="186" y="0"/>
                    <a:pt x="181" y="0"/>
                  </a:cubicBezTo>
                  <a:cubicBezTo>
                    <a:pt x="173" y="0"/>
                    <a:pt x="100" y="55"/>
                    <a:pt x="52" y="156"/>
                  </a:cubicBezTo>
                  <a:cubicBezTo>
                    <a:pt x="9" y="244"/>
                    <a:pt x="0" y="333"/>
                    <a:pt x="0" y="400"/>
                  </a:cubicBezTo>
                  <a:cubicBezTo>
                    <a:pt x="0" y="464"/>
                    <a:pt x="9" y="560"/>
                    <a:pt x="54" y="651"/>
                  </a:cubicBezTo>
                  <a:cubicBezTo>
                    <a:pt x="103" y="749"/>
                    <a:pt x="173" y="800"/>
                    <a:pt x="181" y="800"/>
                  </a:cubicBezTo>
                  <a:cubicBezTo>
                    <a:pt x="186" y="800"/>
                    <a:pt x="190" y="798"/>
                    <a:pt x="190" y="7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79B6E8C-257A-284F-9D5C-4B36409E2451}"/>
                </a:ext>
              </a:extLst>
            </p:cNvPr>
            <p:cNvSpPr/>
            <p:nvPr/>
          </p:nvSpPr>
          <p:spPr>
            <a:xfrm>
              <a:off x="6639479" y="1505160"/>
              <a:ext cx="108000" cy="13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364">
                  <a:moveTo>
                    <a:pt x="277" y="55"/>
                  </a:moveTo>
                  <a:cubicBezTo>
                    <a:pt x="253" y="55"/>
                    <a:pt x="238" y="73"/>
                    <a:pt x="238" y="91"/>
                  </a:cubicBezTo>
                  <a:cubicBezTo>
                    <a:pt x="238" y="102"/>
                    <a:pt x="245" y="115"/>
                    <a:pt x="262" y="115"/>
                  </a:cubicBezTo>
                  <a:cubicBezTo>
                    <a:pt x="281" y="115"/>
                    <a:pt x="301" y="100"/>
                    <a:pt x="301" y="69"/>
                  </a:cubicBezTo>
                  <a:cubicBezTo>
                    <a:pt x="301" y="33"/>
                    <a:pt x="266" y="0"/>
                    <a:pt x="203" y="0"/>
                  </a:cubicBezTo>
                  <a:cubicBezTo>
                    <a:pt x="96" y="0"/>
                    <a:pt x="65" y="82"/>
                    <a:pt x="65" y="116"/>
                  </a:cubicBezTo>
                  <a:cubicBezTo>
                    <a:pt x="65" y="180"/>
                    <a:pt x="125" y="193"/>
                    <a:pt x="149" y="196"/>
                  </a:cubicBezTo>
                  <a:cubicBezTo>
                    <a:pt x="192" y="205"/>
                    <a:pt x="234" y="213"/>
                    <a:pt x="234" y="258"/>
                  </a:cubicBezTo>
                  <a:cubicBezTo>
                    <a:pt x="234" y="278"/>
                    <a:pt x="216" y="345"/>
                    <a:pt x="118" y="345"/>
                  </a:cubicBezTo>
                  <a:cubicBezTo>
                    <a:pt x="105" y="345"/>
                    <a:pt x="42" y="345"/>
                    <a:pt x="24" y="304"/>
                  </a:cubicBezTo>
                  <a:cubicBezTo>
                    <a:pt x="55" y="307"/>
                    <a:pt x="76" y="284"/>
                    <a:pt x="76" y="260"/>
                  </a:cubicBezTo>
                  <a:cubicBezTo>
                    <a:pt x="76" y="242"/>
                    <a:pt x="63" y="233"/>
                    <a:pt x="46" y="233"/>
                  </a:cubicBezTo>
                  <a:cubicBezTo>
                    <a:pt x="24" y="233"/>
                    <a:pt x="0" y="249"/>
                    <a:pt x="0" y="285"/>
                  </a:cubicBezTo>
                  <a:cubicBezTo>
                    <a:pt x="0" y="331"/>
                    <a:pt x="46" y="364"/>
                    <a:pt x="116" y="364"/>
                  </a:cubicBezTo>
                  <a:cubicBezTo>
                    <a:pt x="249" y="364"/>
                    <a:pt x="281" y="267"/>
                    <a:pt x="281" y="231"/>
                  </a:cubicBezTo>
                  <a:cubicBezTo>
                    <a:pt x="281" y="202"/>
                    <a:pt x="266" y="182"/>
                    <a:pt x="255" y="171"/>
                  </a:cubicBezTo>
                  <a:cubicBezTo>
                    <a:pt x="233" y="149"/>
                    <a:pt x="210" y="145"/>
                    <a:pt x="173" y="138"/>
                  </a:cubicBezTo>
                  <a:cubicBezTo>
                    <a:pt x="144" y="131"/>
                    <a:pt x="113" y="125"/>
                    <a:pt x="113" y="89"/>
                  </a:cubicBezTo>
                  <a:cubicBezTo>
                    <a:pt x="113" y="67"/>
                    <a:pt x="131" y="18"/>
                    <a:pt x="203" y="18"/>
                  </a:cubicBezTo>
                  <a:cubicBezTo>
                    <a:pt x="223" y="18"/>
                    <a:pt x="264" y="24"/>
                    <a:pt x="277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79721BD-574B-E140-99ED-CA4574E73F18}"/>
                </a:ext>
              </a:extLst>
            </p:cNvPr>
            <p:cNvSpPr/>
            <p:nvPr/>
          </p:nvSpPr>
          <p:spPr>
            <a:xfrm>
              <a:off x="6777000" y="1416959"/>
              <a:ext cx="68040" cy="28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800">
                  <a:moveTo>
                    <a:pt x="190" y="400"/>
                  </a:moveTo>
                  <a:cubicBezTo>
                    <a:pt x="190" y="338"/>
                    <a:pt x="181" y="242"/>
                    <a:pt x="137" y="151"/>
                  </a:cubicBezTo>
                  <a:cubicBezTo>
                    <a:pt x="87" y="53"/>
                    <a:pt x="1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5" y="27"/>
                  </a:cubicBezTo>
                  <a:cubicBezTo>
                    <a:pt x="96" y="105"/>
                    <a:pt x="142" y="233"/>
                    <a:pt x="142" y="400"/>
                  </a:cubicBezTo>
                  <a:cubicBezTo>
                    <a:pt x="142" y="536"/>
                    <a:pt x="113" y="678"/>
                    <a:pt x="11" y="778"/>
                  </a:cubicBezTo>
                  <a:cubicBezTo>
                    <a:pt x="0" y="789"/>
                    <a:pt x="0" y="791"/>
                    <a:pt x="0" y="793"/>
                  </a:cubicBezTo>
                  <a:cubicBezTo>
                    <a:pt x="0" y="798"/>
                    <a:pt x="4" y="800"/>
                    <a:pt x="7" y="800"/>
                  </a:cubicBezTo>
                  <a:cubicBezTo>
                    <a:pt x="17" y="800"/>
                    <a:pt x="90" y="745"/>
                    <a:pt x="138" y="644"/>
                  </a:cubicBezTo>
                  <a:cubicBezTo>
                    <a:pt x="181" y="556"/>
                    <a:pt x="190" y="467"/>
                    <a:pt x="190" y="4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" name="Group 13" descr="28§display§s \in \mathcal{S}§svg§600§FALSE" title="TexMaths">
            <a:extLst>
              <a:ext uri="{FF2B5EF4-FFF2-40B4-BE49-F238E27FC236}">
                <a16:creationId xmlns:a16="http://schemas.microsoft.com/office/drawing/2014/main" id="{03061CDF-680C-134F-9665-C3B8A8362876}"/>
              </a:ext>
            </a:extLst>
          </p:cNvPr>
          <p:cNvGrpSpPr/>
          <p:nvPr/>
        </p:nvGrpSpPr>
        <p:grpSpPr>
          <a:xfrm>
            <a:off x="8595360" y="1747643"/>
            <a:ext cx="639720" cy="245160"/>
            <a:chOff x="8595360" y="1400400"/>
            <a:chExt cx="639720" cy="24516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8955DB9-778F-224F-A7E3-7DFD94074B11}"/>
                </a:ext>
              </a:extLst>
            </p:cNvPr>
            <p:cNvSpPr/>
            <p:nvPr/>
          </p:nvSpPr>
          <p:spPr>
            <a:xfrm>
              <a:off x="8595360" y="1408680"/>
              <a:ext cx="639720" cy="236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8" h="657">
                  <a:moveTo>
                    <a:pt x="889" y="657"/>
                  </a:moveTo>
                  <a:lnTo>
                    <a:pt x="0" y="657"/>
                  </a:lnTo>
                  <a:lnTo>
                    <a:pt x="0" y="0"/>
                  </a:lnTo>
                  <a:lnTo>
                    <a:pt x="1778" y="0"/>
                  </a:lnTo>
                  <a:lnTo>
                    <a:pt x="1778" y="6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856C37A-FD4C-5649-8855-A211284F26DC}"/>
                </a:ext>
              </a:extLst>
            </p:cNvPr>
            <p:cNvSpPr/>
            <p:nvPr/>
          </p:nvSpPr>
          <p:spPr>
            <a:xfrm>
              <a:off x="8609400" y="1486800"/>
              <a:ext cx="10008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9" h="415">
                  <a:moveTo>
                    <a:pt x="256" y="62"/>
                  </a:moveTo>
                  <a:cubicBezTo>
                    <a:pt x="234" y="62"/>
                    <a:pt x="221" y="83"/>
                    <a:pt x="221" y="104"/>
                  </a:cubicBezTo>
                  <a:cubicBezTo>
                    <a:pt x="221" y="116"/>
                    <a:pt x="227" y="131"/>
                    <a:pt x="243" y="131"/>
                  </a:cubicBezTo>
                  <a:cubicBezTo>
                    <a:pt x="260" y="131"/>
                    <a:pt x="279" y="114"/>
                    <a:pt x="279" y="79"/>
                  </a:cubicBezTo>
                  <a:cubicBezTo>
                    <a:pt x="279" y="37"/>
                    <a:pt x="246" y="0"/>
                    <a:pt x="188" y="0"/>
                  </a:cubicBezTo>
                  <a:cubicBezTo>
                    <a:pt x="89" y="0"/>
                    <a:pt x="60" y="93"/>
                    <a:pt x="60" y="133"/>
                  </a:cubicBezTo>
                  <a:cubicBezTo>
                    <a:pt x="60" y="205"/>
                    <a:pt x="116" y="220"/>
                    <a:pt x="138" y="224"/>
                  </a:cubicBezTo>
                  <a:cubicBezTo>
                    <a:pt x="178" y="234"/>
                    <a:pt x="217" y="243"/>
                    <a:pt x="217" y="294"/>
                  </a:cubicBezTo>
                  <a:cubicBezTo>
                    <a:pt x="217" y="317"/>
                    <a:pt x="200" y="394"/>
                    <a:pt x="109" y="394"/>
                  </a:cubicBezTo>
                  <a:cubicBezTo>
                    <a:pt x="97" y="394"/>
                    <a:pt x="39" y="394"/>
                    <a:pt x="22" y="346"/>
                  </a:cubicBezTo>
                  <a:cubicBezTo>
                    <a:pt x="51" y="350"/>
                    <a:pt x="70" y="323"/>
                    <a:pt x="70" y="296"/>
                  </a:cubicBezTo>
                  <a:cubicBezTo>
                    <a:pt x="70" y="276"/>
                    <a:pt x="58" y="265"/>
                    <a:pt x="43" y="265"/>
                  </a:cubicBezTo>
                  <a:cubicBezTo>
                    <a:pt x="22" y="265"/>
                    <a:pt x="0" y="284"/>
                    <a:pt x="0" y="325"/>
                  </a:cubicBezTo>
                  <a:cubicBezTo>
                    <a:pt x="0" y="377"/>
                    <a:pt x="43" y="415"/>
                    <a:pt x="108" y="415"/>
                  </a:cubicBezTo>
                  <a:cubicBezTo>
                    <a:pt x="231" y="415"/>
                    <a:pt x="260" y="305"/>
                    <a:pt x="260" y="263"/>
                  </a:cubicBezTo>
                  <a:cubicBezTo>
                    <a:pt x="260" y="230"/>
                    <a:pt x="246" y="207"/>
                    <a:pt x="236" y="195"/>
                  </a:cubicBezTo>
                  <a:cubicBezTo>
                    <a:pt x="215" y="170"/>
                    <a:pt x="195" y="166"/>
                    <a:pt x="161" y="158"/>
                  </a:cubicBezTo>
                  <a:cubicBezTo>
                    <a:pt x="133" y="149"/>
                    <a:pt x="104" y="143"/>
                    <a:pt x="104" y="102"/>
                  </a:cubicBezTo>
                  <a:cubicBezTo>
                    <a:pt x="104" y="77"/>
                    <a:pt x="121" y="21"/>
                    <a:pt x="188" y="21"/>
                  </a:cubicBezTo>
                  <a:cubicBezTo>
                    <a:pt x="207" y="21"/>
                    <a:pt x="244" y="27"/>
                    <a:pt x="25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9FA4039-FDAD-0E42-B5E4-4FFAC0FB0F10}"/>
                </a:ext>
              </a:extLst>
            </p:cNvPr>
            <p:cNvSpPr/>
            <p:nvPr/>
          </p:nvSpPr>
          <p:spPr>
            <a:xfrm>
              <a:off x="8819280" y="1454760"/>
              <a:ext cx="13572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531">
                  <a:moveTo>
                    <a:pt x="350" y="284"/>
                  </a:moveTo>
                  <a:cubicBezTo>
                    <a:pt x="364" y="284"/>
                    <a:pt x="378" y="284"/>
                    <a:pt x="378" y="265"/>
                  </a:cubicBezTo>
                  <a:cubicBezTo>
                    <a:pt x="378" y="247"/>
                    <a:pt x="364" y="247"/>
                    <a:pt x="350" y="247"/>
                  </a:cubicBezTo>
                  <a:lnTo>
                    <a:pt x="31" y="247"/>
                  </a:lnTo>
                  <a:cubicBezTo>
                    <a:pt x="39" y="124"/>
                    <a:pt x="127" y="37"/>
                    <a:pt x="233" y="37"/>
                  </a:cubicBezTo>
                  <a:lnTo>
                    <a:pt x="350" y="37"/>
                  </a:lnTo>
                  <a:cubicBezTo>
                    <a:pt x="364" y="37"/>
                    <a:pt x="378" y="37"/>
                    <a:pt x="378" y="19"/>
                  </a:cubicBezTo>
                  <a:cubicBezTo>
                    <a:pt x="378" y="0"/>
                    <a:pt x="364" y="0"/>
                    <a:pt x="350" y="0"/>
                  </a:cubicBezTo>
                  <a:lnTo>
                    <a:pt x="231" y="0"/>
                  </a:lnTo>
                  <a:cubicBezTo>
                    <a:pt x="103" y="0"/>
                    <a:pt x="0" y="118"/>
                    <a:pt x="0" y="265"/>
                  </a:cubicBezTo>
                  <a:cubicBezTo>
                    <a:pt x="0" y="410"/>
                    <a:pt x="103" y="531"/>
                    <a:pt x="231" y="531"/>
                  </a:cubicBezTo>
                  <a:lnTo>
                    <a:pt x="350" y="531"/>
                  </a:lnTo>
                  <a:cubicBezTo>
                    <a:pt x="364" y="531"/>
                    <a:pt x="378" y="531"/>
                    <a:pt x="378" y="512"/>
                  </a:cubicBezTo>
                  <a:cubicBezTo>
                    <a:pt x="378" y="493"/>
                    <a:pt x="364" y="493"/>
                    <a:pt x="350" y="493"/>
                  </a:cubicBezTo>
                  <a:lnTo>
                    <a:pt x="233" y="493"/>
                  </a:lnTo>
                  <a:cubicBezTo>
                    <a:pt x="127" y="493"/>
                    <a:pt x="39" y="406"/>
                    <a:pt x="31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C92F82B-1188-4B44-8512-3C7DD86FDB1D}"/>
                </a:ext>
              </a:extLst>
            </p:cNvPr>
            <p:cNvSpPr/>
            <p:nvPr/>
          </p:nvSpPr>
          <p:spPr>
            <a:xfrm>
              <a:off x="9056520" y="1400400"/>
              <a:ext cx="16884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663">
                  <a:moveTo>
                    <a:pt x="74" y="444"/>
                  </a:moveTo>
                  <a:cubicBezTo>
                    <a:pt x="82" y="439"/>
                    <a:pt x="108" y="419"/>
                    <a:pt x="108" y="406"/>
                  </a:cubicBezTo>
                  <a:cubicBezTo>
                    <a:pt x="108" y="400"/>
                    <a:pt x="104" y="400"/>
                    <a:pt x="99" y="400"/>
                  </a:cubicBezTo>
                  <a:cubicBezTo>
                    <a:pt x="74" y="400"/>
                    <a:pt x="0" y="439"/>
                    <a:pt x="0" y="531"/>
                  </a:cubicBezTo>
                  <a:cubicBezTo>
                    <a:pt x="0" y="597"/>
                    <a:pt x="62" y="663"/>
                    <a:pt x="154" y="663"/>
                  </a:cubicBezTo>
                  <a:cubicBezTo>
                    <a:pt x="275" y="663"/>
                    <a:pt x="419" y="562"/>
                    <a:pt x="419" y="437"/>
                  </a:cubicBezTo>
                  <a:cubicBezTo>
                    <a:pt x="419" y="350"/>
                    <a:pt x="344" y="309"/>
                    <a:pt x="282" y="276"/>
                  </a:cubicBezTo>
                  <a:cubicBezTo>
                    <a:pt x="229" y="247"/>
                    <a:pt x="195" y="207"/>
                    <a:pt x="195" y="155"/>
                  </a:cubicBezTo>
                  <a:cubicBezTo>
                    <a:pt x="195" y="137"/>
                    <a:pt x="202" y="102"/>
                    <a:pt x="224" y="77"/>
                  </a:cubicBezTo>
                  <a:cubicBezTo>
                    <a:pt x="248" y="54"/>
                    <a:pt x="289" y="50"/>
                    <a:pt x="299" y="50"/>
                  </a:cubicBezTo>
                  <a:cubicBezTo>
                    <a:pt x="308" y="50"/>
                    <a:pt x="340" y="52"/>
                    <a:pt x="373" y="68"/>
                  </a:cubicBezTo>
                  <a:cubicBezTo>
                    <a:pt x="386" y="77"/>
                    <a:pt x="407" y="87"/>
                    <a:pt x="407" y="126"/>
                  </a:cubicBezTo>
                  <a:cubicBezTo>
                    <a:pt x="407" y="139"/>
                    <a:pt x="405" y="145"/>
                    <a:pt x="403" y="153"/>
                  </a:cubicBezTo>
                  <a:cubicBezTo>
                    <a:pt x="402" y="158"/>
                    <a:pt x="402" y="162"/>
                    <a:pt x="402" y="164"/>
                  </a:cubicBezTo>
                  <a:cubicBezTo>
                    <a:pt x="402" y="170"/>
                    <a:pt x="407" y="170"/>
                    <a:pt x="409" y="170"/>
                  </a:cubicBezTo>
                  <a:cubicBezTo>
                    <a:pt x="419" y="170"/>
                    <a:pt x="438" y="162"/>
                    <a:pt x="453" y="145"/>
                  </a:cubicBezTo>
                  <a:cubicBezTo>
                    <a:pt x="462" y="137"/>
                    <a:pt x="470" y="124"/>
                    <a:pt x="470" y="89"/>
                  </a:cubicBezTo>
                  <a:cubicBezTo>
                    <a:pt x="470" y="44"/>
                    <a:pt x="451" y="31"/>
                    <a:pt x="431" y="21"/>
                  </a:cubicBezTo>
                  <a:cubicBezTo>
                    <a:pt x="395" y="0"/>
                    <a:pt x="361" y="0"/>
                    <a:pt x="350" y="0"/>
                  </a:cubicBezTo>
                  <a:cubicBezTo>
                    <a:pt x="251" y="0"/>
                    <a:pt x="130" y="91"/>
                    <a:pt x="130" y="195"/>
                  </a:cubicBezTo>
                  <a:cubicBezTo>
                    <a:pt x="130" y="272"/>
                    <a:pt x="197" y="309"/>
                    <a:pt x="233" y="328"/>
                  </a:cubicBezTo>
                  <a:cubicBezTo>
                    <a:pt x="286" y="357"/>
                    <a:pt x="354" y="400"/>
                    <a:pt x="354" y="477"/>
                  </a:cubicBezTo>
                  <a:cubicBezTo>
                    <a:pt x="354" y="537"/>
                    <a:pt x="318" y="614"/>
                    <a:pt x="203" y="614"/>
                  </a:cubicBezTo>
                  <a:cubicBezTo>
                    <a:pt x="127" y="614"/>
                    <a:pt x="63" y="553"/>
                    <a:pt x="63" y="491"/>
                  </a:cubicBezTo>
                  <a:cubicBezTo>
                    <a:pt x="63" y="475"/>
                    <a:pt x="68" y="458"/>
                    <a:pt x="74" y="4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33BACA1B-AA06-F946-9B07-4C605677D591}"/>
              </a:ext>
            </a:extLst>
          </p:cNvPr>
          <p:cNvSpPr txBox="1"/>
          <p:nvPr/>
        </p:nvSpPr>
        <p:spPr>
          <a:xfrm>
            <a:off x="819000" y="2451960"/>
            <a:ext cx="8965080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Monte Carlo Policy Evaluation (first visit):</a:t>
            </a: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72F7BD6E-A1F6-D14D-B250-4DC2DA7900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Monte Carlo Policy Evaluation</a:t>
            </a:r>
          </a:p>
        </p:txBody>
      </p:sp>
    </p:spTree>
    <p:extLst>
      <p:ext uri="{BB962C8B-B14F-4D97-AF65-F5344CB8AC3E}">
        <p14:creationId xmlns:p14="http://schemas.microsoft.com/office/powerpoint/2010/main" val="2462143155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		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  <p:extLst>
      <p:ext uri="{BB962C8B-B14F-4D97-AF65-F5344CB8AC3E}">
        <p14:creationId xmlns:p14="http://schemas.microsoft.com/office/powerpoint/2010/main" val="2740139944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		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FEB6A1C-8C6E-0542-8A3C-D28098977821}"/>
              </a:ext>
            </a:extLst>
          </p:cNvPr>
          <p:cNvSpPr/>
          <p:nvPr/>
        </p:nvSpPr>
        <p:spPr>
          <a:xfrm>
            <a:off x="914400" y="4669229"/>
            <a:ext cx="3931920" cy="933119"/>
          </a:xfrm>
          <a:custGeom>
            <a:avLst>
              <a:gd name="f0" fmla="val 5513"/>
              <a:gd name="f1" fmla="val 476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Agent sum, dealer’s card, ace?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  <p:extLst>
      <p:ext uri="{BB962C8B-B14F-4D97-AF65-F5344CB8AC3E}">
        <p14:creationId xmlns:p14="http://schemas.microsoft.com/office/powerpoint/2010/main" val="19935980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FAB49408-94D6-2A4B-9622-AD498E0E82A9}"/>
              </a:ext>
            </a:extLst>
          </p:cNvPr>
          <p:cNvSpPr/>
          <p:nvPr/>
        </p:nvSpPr>
        <p:spPr>
          <a:xfrm>
            <a:off x="307745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6DFF82C2-0E41-1C41-8115-327FD0AEF04B}"/>
              </a:ext>
            </a:extLst>
          </p:cNvPr>
          <p:cNvSpPr/>
          <p:nvPr/>
        </p:nvSpPr>
        <p:spPr>
          <a:xfrm>
            <a:off x="3931010" y="243069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8E956FA5-38A6-6140-96D3-8F936F93DD58}"/>
              </a:ext>
            </a:extLst>
          </p:cNvPr>
          <p:cNvSpPr/>
          <p:nvPr/>
        </p:nvSpPr>
        <p:spPr>
          <a:xfrm>
            <a:off x="478421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C92FB05B-A19E-DC45-A59E-542C7877AD12}"/>
              </a:ext>
            </a:extLst>
          </p:cNvPr>
          <p:cNvSpPr/>
          <p:nvPr/>
        </p:nvSpPr>
        <p:spPr>
          <a:xfrm>
            <a:off x="307745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06F5C9-CF3C-AF4B-A9E2-833508035474}"/>
              </a:ext>
            </a:extLst>
          </p:cNvPr>
          <p:cNvSpPr/>
          <p:nvPr/>
        </p:nvSpPr>
        <p:spPr>
          <a:xfrm>
            <a:off x="3931010" y="325365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EA212FD-D956-A441-9A54-CFEE7C22B949}"/>
              </a:ext>
            </a:extLst>
          </p:cNvPr>
          <p:cNvSpPr/>
          <p:nvPr/>
        </p:nvSpPr>
        <p:spPr>
          <a:xfrm>
            <a:off x="478421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255CC99-C831-E345-B42D-68296DB3DF30}"/>
              </a:ext>
            </a:extLst>
          </p:cNvPr>
          <p:cNvSpPr/>
          <p:nvPr/>
        </p:nvSpPr>
        <p:spPr>
          <a:xfrm>
            <a:off x="307745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C0273E4-C470-5E45-991D-E3C15E7DBB53}"/>
              </a:ext>
            </a:extLst>
          </p:cNvPr>
          <p:cNvSpPr/>
          <p:nvPr/>
        </p:nvSpPr>
        <p:spPr>
          <a:xfrm>
            <a:off x="3931010" y="1607731"/>
            <a:ext cx="85319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CB00E8A-0802-7148-ACA0-24755B0B5FCD}"/>
              </a:ext>
            </a:extLst>
          </p:cNvPr>
          <p:cNvSpPr/>
          <p:nvPr/>
        </p:nvSpPr>
        <p:spPr>
          <a:xfrm>
            <a:off x="478421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E0E14A6-5359-1C4F-829D-FC7E520FEDF1}"/>
              </a:ext>
            </a:extLst>
          </p:cNvPr>
          <p:cNvSpPr/>
          <p:nvPr/>
        </p:nvSpPr>
        <p:spPr>
          <a:xfrm>
            <a:off x="5637771" y="243069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065E4053-BE82-274A-A269-2092CAE42F3C}"/>
              </a:ext>
            </a:extLst>
          </p:cNvPr>
          <p:cNvSpPr/>
          <p:nvPr/>
        </p:nvSpPr>
        <p:spPr>
          <a:xfrm>
            <a:off x="5637771" y="325365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E16964AD-6BE2-6E4D-B9D9-74148FBDD64C}"/>
              </a:ext>
            </a:extLst>
          </p:cNvPr>
          <p:cNvSpPr/>
          <p:nvPr/>
        </p:nvSpPr>
        <p:spPr>
          <a:xfrm>
            <a:off x="5637771" y="1607731"/>
            <a:ext cx="853559" cy="8229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36720">
            <a:solidFill>
              <a:srgbClr val="000000"/>
            </a:solidFill>
            <a:prstDash val="solid"/>
          </a:ln>
        </p:spPr>
        <p:txBody>
          <a:bodyPr wrap="none" lIns="108360" tIns="63360" rIns="108360" bIns="63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332797-34AC-BF4C-9B3F-2C453503B707}"/>
              </a:ext>
            </a:extLst>
          </p:cNvPr>
          <p:cNvSpPr txBox="1"/>
          <p:nvPr/>
        </p:nvSpPr>
        <p:spPr>
          <a:xfrm>
            <a:off x="1164410" y="4640370"/>
            <a:ext cx="483192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policy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is a rule for selecting actions:</a:t>
            </a:r>
          </a:p>
        </p:txBody>
      </p:sp>
      <p:grpSp>
        <p:nvGrpSpPr>
          <p:cNvPr id="16" name="Group 15" descr="28§display§+1§svg§600§FALSE" title="TexMaths">
            <a:extLst>
              <a:ext uri="{FF2B5EF4-FFF2-40B4-BE49-F238E27FC236}">
                <a16:creationId xmlns:a16="http://schemas.microsoft.com/office/drawing/2014/main" id="{494B7918-2512-494D-B611-3F2B4528D37E}"/>
              </a:ext>
            </a:extLst>
          </p:cNvPr>
          <p:cNvGrpSpPr/>
          <p:nvPr/>
        </p:nvGrpSpPr>
        <p:grpSpPr>
          <a:xfrm>
            <a:off x="5759811" y="2705011"/>
            <a:ext cx="564120" cy="333360"/>
            <a:chOff x="5875560" y="2103120"/>
            <a:chExt cx="564120" cy="333360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C9E9366-6BDE-BF40-A1CD-4FFF88EFF467}"/>
                </a:ext>
              </a:extLst>
            </p:cNvPr>
            <p:cNvSpPr/>
            <p:nvPr/>
          </p:nvSpPr>
          <p:spPr>
            <a:xfrm>
              <a:off x="5875560" y="211428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EC15EBB-38E8-FA44-81A1-4D2A9B621E24}"/>
                </a:ext>
              </a:extLst>
            </p:cNvPr>
            <p:cNvSpPr/>
            <p:nvPr/>
          </p:nvSpPr>
          <p:spPr>
            <a:xfrm>
              <a:off x="5900760" y="2140560"/>
              <a:ext cx="29484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823">
                  <a:moveTo>
                    <a:pt x="437" y="437"/>
                  </a:moveTo>
                  <a:lnTo>
                    <a:pt x="781" y="437"/>
                  </a:lnTo>
                  <a:cubicBezTo>
                    <a:pt x="798" y="437"/>
                    <a:pt x="820" y="437"/>
                    <a:pt x="820" y="412"/>
                  </a:cubicBezTo>
                  <a:cubicBezTo>
                    <a:pt x="820" y="386"/>
                    <a:pt x="798" y="386"/>
                    <a:pt x="781" y="386"/>
                  </a:cubicBezTo>
                  <a:lnTo>
                    <a:pt x="437" y="386"/>
                  </a:lnTo>
                  <a:lnTo>
                    <a:pt x="437" y="42"/>
                  </a:lnTo>
                  <a:cubicBezTo>
                    <a:pt x="437" y="22"/>
                    <a:pt x="437" y="0"/>
                    <a:pt x="412" y="0"/>
                  </a:cubicBezTo>
                  <a:cubicBezTo>
                    <a:pt x="386" y="0"/>
                    <a:pt x="386" y="22"/>
                    <a:pt x="386" y="42"/>
                  </a:cubicBezTo>
                  <a:lnTo>
                    <a:pt x="386" y="386"/>
                  </a:lnTo>
                  <a:lnTo>
                    <a:pt x="42" y="386"/>
                  </a:lnTo>
                  <a:cubicBezTo>
                    <a:pt x="22" y="386"/>
                    <a:pt x="0" y="386"/>
                    <a:pt x="0" y="412"/>
                  </a:cubicBezTo>
                  <a:cubicBezTo>
                    <a:pt x="0" y="437"/>
                    <a:pt x="22" y="437"/>
                    <a:pt x="42" y="437"/>
                  </a:cubicBezTo>
                  <a:lnTo>
                    <a:pt x="386" y="437"/>
                  </a:lnTo>
                  <a:lnTo>
                    <a:pt x="386" y="781"/>
                  </a:lnTo>
                  <a:cubicBezTo>
                    <a:pt x="386" y="798"/>
                    <a:pt x="386" y="823"/>
                    <a:pt x="412" y="823"/>
                  </a:cubicBezTo>
                  <a:cubicBezTo>
                    <a:pt x="437" y="823"/>
                    <a:pt x="437" y="798"/>
                    <a:pt x="437" y="7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76498D6-9E4B-5D49-B38A-D8DD641AD362}"/>
                </a:ext>
              </a:extLst>
            </p:cNvPr>
            <p:cNvSpPr/>
            <p:nvPr/>
          </p:nvSpPr>
          <p:spPr>
            <a:xfrm>
              <a:off x="6258599" y="210312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0" name="Group 19" descr="28§display§-1§svg§600§FALSE" title="TexMaths">
            <a:extLst>
              <a:ext uri="{FF2B5EF4-FFF2-40B4-BE49-F238E27FC236}">
                <a16:creationId xmlns:a16="http://schemas.microsoft.com/office/drawing/2014/main" id="{F8B2C359-F9C4-C646-AB51-7E7A603B33F9}"/>
              </a:ext>
            </a:extLst>
          </p:cNvPr>
          <p:cNvGrpSpPr/>
          <p:nvPr/>
        </p:nvGrpSpPr>
        <p:grpSpPr>
          <a:xfrm>
            <a:off x="5759811" y="1882050"/>
            <a:ext cx="564120" cy="333361"/>
            <a:chOff x="5875560" y="1280159"/>
            <a:chExt cx="564120" cy="333361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F02A565-520D-EF47-B6EB-20B65BC409B8}"/>
                </a:ext>
              </a:extLst>
            </p:cNvPr>
            <p:cNvSpPr/>
            <p:nvPr/>
          </p:nvSpPr>
          <p:spPr>
            <a:xfrm>
              <a:off x="5875560" y="1291320"/>
              <a:ext cx="56412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8" h="896">
                  <a:moveTo>
                    <a:pt x="784" y="896"/>
                  </a:moveTo>
                  <a:lnTo>
                    <a:pt x="0" y="896"/>
                  </a:lnTo>
                  <a:lnTo>
                    <a:pt x="0" y="0"/>
                  </a:lnTo>
                  <a:lnTo>
                    <a:pt x="1568" y="0"/>
                  </a:lnTo>
                  <a:lnTo>
                    <a:pt x="1568" y="8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A9117D9-5E0D-944E-A9DE-0A71B9619BBB}"/>
                </a:ext>
              </a:extLst>
            </p:cNvPr>
            <p:cNvSpPr/>
            <p:nvPr/>
          </p:nvSpPr>
          <p:spPr>
            <a:xfrm>
              <a:off x="5911919" y="1455480"/>
              <a:ext cx="270720" cy="18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3" h="53">
                  <a:moveTo>
                    <a:pt x="711" y="53"/>
                  </a:moveTo>
                  <a:cubicBezTo>
                    <a:pt x="731" y="53"/>
                    <a:pt x="753" y="53"/>
                    <a:pt x="753" y="25"/>
                  </a:cubicBezTo>
                  <a:cubicBezTo>
                    <a:pt x="753" y="0"/>
                    <a:pt x="731" y="0"/>
                    <a:pt x="71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3"/>
                    <a:pt x="22" y="53"/>
                    <a:pt x="42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7C9ACDA-8702-E74E-82CD-7C66A179B46F}"/>
                </a:ext>
              </a:extLst>
            </p:cNvPr>
            <p:cNvSpPr/>
            <p:nvPr/>
          </p:nvSpPr>
          <p:spPr>
            <a:xfrm>
              <a:off x="6258599" y="1280159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7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28§display§\pi : S \rightarrow A§svg§600§FALSE" title="TexMaths">
            <a:extLst>
              <a:ext uri="{FF2B5EF4-FFF2-40B4-BE49-F238E27FC236}">
                <a16:creationId xmlns:a16="http://schemas.microsoft.com/office/drawing/2014/main" id="{2B6CA143-0C09-574B-AB18-1D42B3864A7E}"/>
              </a:ext>
            </a:extLst>
          </p:cNvPr>
          <p:cNvGrpSpPr/>
          <p:nvPr/>
        </p:nvGrpSpPr>
        <p:grpSpPr>
          <a:xfrm>
            <a:off x="6253731" y="4625251"/>
            <a:ext cx="1951200" cy="326160"/>
            <a:chOff x="6369480" y="4023360"/>
            <a:chExt cx="1951200" cy="326160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6CF55BE-AF52-1145-9062-30393ACF2CA9}"/>
                </a:ext>
              </a:extLst>
            </p:cNvPr>
            <p:cNvSpPr/>
            <p:nvPr/>
          </p:nvSpPr>
          <p:spPr>
            <a:xfrm>
              <a:off x="6369480" y="4038479"/>
              <a:ext cx="1951200" cy="30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21" h="840">
                  <a:moveTo>
                    <a:pt x="2711" y="840"/>
                  </a:moveTo>
                  <a:lnTo>
                    <a:pt x="0" y="840"/>
                  </a:lnTo>
                  <a:lnTo>
                    <a:pt x="0" y="0"/>
                  </a:lnTo>
                  <a:lnTo>
                    <a:pt x="5421" y="0"/>
                  </a:lnTo>
                  <a:lnTo>
                    <a:pt x="5421" y="8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F296D4F-0941-3D42-83ED-9A5BE10E7D22}"/>
                </a:ext>
              </a:extLst>
            </p:cNvPr>
            <p:cNvSpPr/>
            <p:nvPr/>
          </p:nvSpPr>
          <p:spPr>
            <a:xfrm>
              <a:off x="6381720" y="414936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3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7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E438B64-D654-B946-A7D2-5CC057321923}"/>
                </a:ext>
              </a:extLst>
            </p:cNvPr>
            <p:cNvSpPr/>
            <p:nvPr/>
          </p:nvSpPr>
          <p:spPr>
            <a:xfrm>
              <a:off x="6797880" y="4149360"/>
              <a:ext cx="47880" cy="19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532">
                  <a:moveTo>
                    <a:pt x="134" y="64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4"/>
                  </a:cubicBezTo>
                  <a:cubicBezTo>
                    <a:pt x="0" y="101"/>
                    <a:pt x="31" y="132"/>
                    <a:pt x="67" y="132"/>
                  </a:cubicBezTo>
                  <a:cubicBezTo>
                    <a:pt x="104" y="132"/>
                    <a:pt x="134" y="101"/>
                    <a:pt x="134" y="64"/>
                  </a:cubicBezTo>
                  <a:close/>
                  <a:moveTo>
                    <a:pt x="134" y="467"/>
                  </a:moveTo>
                  <a:cubicBezTo>
                    <a:pt x="134" y="431"/>
                    <a:pt x="104" y="403"/>
                    <a:pt x="67" y="403"/>
                  </a:cubicBezTo>
                  <a:cubicBezTo>
                    <a:pt x="31" y="403"/>
                    <a:pt x="0" y="431"/>
                    <a:pt x="0" y="467"/>
                  </a:cubicBezTo>
                  <a:cubicBezTo>
                    <a:pt x="0" y="504"/>
                    <a:pt x="31" y="532"/>
                    <a:pt x="67" y="532"/>
                  </a:cubicBezTo>
                  <a:cubicBezTo>
                    <a:pt x="104" y="532"/>
                    <a:pt x="134" y="504"/>
                    <a:pt x="134" y="4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C81CC19-76EF-A747-9EE9-065B17F269E1}"/>
                </a:ext>
              </a:extLst>
            </p:cNvPr>
            <p:cNvSpPr/>
            <p:nvPr/>
          </p:nvSpPr>
          <p:spPr>
            <a:xfrm>
              <a:off x="7028640" y="4027320"/>
              <a:ext cx="26388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4" h="896">
                  <a:moveTo>
                    <a:pt x="734" y="11"/>
                  </a:moveTo>
                  <a:cubicBezTo>
                    <a:pt x="734" y="8"/>
                    <a:pt x="731" y="0"/>
                    <a:pt x="720" y="0"/>
                  </a:cubicBezTo>
                  <a:cubicBezTo>
                    <a:pt x="711" y="0"/>
                    <a:pt x="711" y="0"/>
                    <a:pt x="697" y="20"/>
                  </a:cubicBezTo>
                  <a:lnTo>
                    <a:pt x="638" y="90"/>
                  </a:lnTo>
                  <a:cubicBezTo>
                    <a:pt x="605" y="31"/>
                    <a:pt x="540" y="0"/>
                    <a:pt x="459" y="0"/>
                  </a:cubicBezTo>
                  <a:cubicBezTo>
                    <a:pt x="302" y="0"/>
                    <a:pt x="157" y="143"/>
                    <a:pt x="157" y="291"/>
                  </a:cubicBezTo>
                  <a:cubicBezTo>
                    <a:pt x="157" y="392"/>
                    <a:pt x="221" y="448"/>
                    <a:pt x="283" y="467"/>
                  </a:cubicBezTo>
                  <a:lnTo>
                    <a:pt x="417" y="501"/>
                  </a:lnTo>
                  <a:cubicBezTo>
                    <a:pt x="462" y="512"/>
                    <a:pt x="529" y="532"/>
                    <a:pt x="529" y="633"/>
                  </a:cubicBezTo>
                  <a:cubicBezTo>
                    <a:pt x="529" y="742"/>
                    <a:pt x="428" y="859"/>
                    <a:pt x="308" y="859"/>
                  </a:cubicBezTo>
                  <a:cubicBezTo>
                    <a:pt x="230" y="859"/>
                    <a:pt x="92" y="831"/>
                    <a:pt x="92" y="677"/>
                  </a:cubicBezTo>
                  <a:cubicBezTo>
                    <a:pt x="92" y="649"/>
                    <a:pt x="98" y="619"/>
                    <a:pt x="98" y="613"/>
                  </a:cubicBezTo>
                  <a:cubicBezTo>
                    <a:pt x="101" y="607"/>
                    <a:pt x="101" y="605"/>
                    <a:pt x="101" y="605"/>
                  </a:cubicBezTo>
                  <a:cubicBezTo>
                    <a:pt x="101" y="591"/>
                    <a:pt x="92" y="591"/>
                    <a:pt x="87" y="591"/>
                  </a:cubicBezTo>
                  <a:cubicBezTo>
                    <a:pt x="81" y="591"/>
                    <a:pt x="78" y="591"/>
                    <a:pt x="73" y="593"/>
                  </a:cubicBezTo>
                  <a:cubicBezTo>
                    <a:pt x="70" y="599"/>
                    <a:pt x="0" y="882"/>
                    <a:pt x="0" y="885"/>
                  </a:cubicBezTo>
                  <a:cubicBezTo>
                    <a:pt x="0" y="893"/>
                    <a:pt x="6" y="896"/>
                    <a:pt x="14" y="896"/>
                  </a:cubicBezTo>
                  <a:cubicBezTo>
                    <a:pt x="20" y="896"/>
                    <a:pt x="20" y="896"/>
                    <a:pt x="36" y="879"/>
                  </a:cubicBezTo>
                  <a:lnTo>
                    <a:pt x="95" y="809"/>
                  </a:lnTo>
                  <a:cubicBezTo>
                    <a:pt x="148" y="879"/>
                    <a:pt x="232" y="896"/>
                    <a:pt x="305" y="896"/>
                  </a:cubicBezTo>
                  <a:cubicBezTo>
                    <a:pt x="473" y="896"/>
                    <a:pt x="619" y="733"/>
                    <a:pt x="619" y="579"/>
                  </a:cubicBezTo>
                  <a:cubicBezTo>
                    <a:pt x="619" y="495"/>
                    <a:pt x="577" y="454"/>
                    <a:pt x="557" y="437"/>
                  </a:cubicBezTo>
                  <a:cubicBezTo>
                    <a:pt x="529" y="406"/>
                    <a:pt x="512" y="403"/>
                    <a:pt x="400" y="375"/>
                  </a:cubicBezTo>
                  <a:cubicBezTo>
                    <a:pt x="375" y="367"/>
                    <a:pt x="330" y="353"/>
                    <a:pt x="319" y="353"/>
                  </a:cubicBezTo>
                  <a:cubicBezTo>
                    <a:pt x="286" y="342"/>
                    <a:pt x="244" y="305"/>
                    <a:pt x="244" y="238"/>
                  </a:cubicBezTo>
                  <a:cubicBezTo>
                    <a:pt x="244" y="140"/>
                    <a:pt x="342" y="34"/>
                    <a:pt x="459" y="34"/>
                  </a:cubicBezTo>
                  <a:cubicBezTo>
                    <a:pt x="563" y="34"/>
                    <a:pt x="638" y="87"/>
                    <a:pt x="638" y="227"/>
                  </a:cubicBezTo>
                  <a:cubicBezTo>
                    <a:pt x="638" y="266"/>
                    <a:pt x="633" y="288"/>
                    <a:pt x="633" y="294"/>
                  </a:cubicBezTo>
                  <a:cubicBezTo>
                    <a:pt x="633" y="297"/>
                    <a:pt x="633" y="308"/>
                    <a:pt x="647" y="308"/>
                  </a:cubicBezTo>
                  <a:cubicBezTo>
                    <a:pt x="661" y="308"/>
                    <a:pt x="661" y="302"/>
                    <a:pt x="666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C08BD0D-3903-E94A-A1A7-4568091ADFFB}"/>
                </a:ext>
              </a:extLst>
            </p:cNvPr>
            <p:cNvSpPr/>
            <p:nvPr/>
          </p:nvSpPr>
          <p:spPr>
            <a:xfrm>
              <a:off x="7449120" y="4114079"/>
              <a:ext cx="393840" cy="231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5" h="644">
                  <a:moveTo>
                    <a:pt x="960" y="347"/>
                  </a:moveTo>
                  <a:cubicBezTo>
                    <a:pt x="893" y="400"/>
                    <a:pt x="860" y="451"/>
                    <a:pt x="848" y="465"/>
                  </a:cubicBezTo>
                  <a:cubicBezTo>
                    <a:pt x="795" y="551"/>
                    <a:pt x="784" y="630"/>
                    <a:pt x="784" y="630"/>
                  </a:cubicBezTo>
                  <a:cubicBezTo>
                    <a:pt x="784" y="644"/>
                    <a:pt x="798" y="644"/>
                    <a:pt x="809" y="644"/>
                  </a:cubicBezTo>
                  <a:cubicBezTo>
                    <a:pt x="829" y="644"/>
                    <a:pt x="832" y="641"/>
                    <a:pt x="837" y="621"/>
                  </a:cubicBezTo>
                  <a:cubicBezTo>
                    <a:pt x="865" y="498"/>
                    <a:pt x="938" y="395"/>
                    <a:pt x="1075" y="339"/>
                  </a:cubicBezTo>
                  <a:cubicBezTo>
                    <a:pt x="1092" y="333"/>
                    <a:pt x="1095" y="330"/>
                    <a:pt x="1095" y="322"/>
                  </a:cubicBezTo>
                  <a:cubicBezTo>
                    <a:pt x="1095" y="314"/>
                    <a:pt x="1086" y="311"/>
                    <a:pt x="1086" y="308"/>
                  </a:cubicBezTo>
                  <a:cubicBezTo>
                    <a:pt x="1030" y="288"/>
                    <a:pt x="882" y="227"/>
                    <a:pt x="834" y="20"/>
                  </a:cubicBezTo>
                  <a:cubicBezTo>
                    <a:pt x="832" y="3"/>
                    <a:pt x="829" y="0"/>
                    <a:pt x="809" y="0"/>
                  </a:cubicBezTo>
                  <a:cubicBezTo>
                    <a:pt x="798" y="0"/>
                    <a:pt x="784" y="0"/>
                    <a:pt x="784" y="14"/>
                  </a:cubicBezTo>
                  <a:cubicBezTo>
                    <a:pt x="784" y="17"/>
                    <a:pt x="795" y="95"/>
                    <a:pt x="848" y="179"/>
                  </a:cubicBezTo>
                  <a:cubicBezTo>
                    <a:pt x="871" y="216"/>
                    <a:pt x="907" y="258"/>
                    <a:pt x="960" y="297"/>
                  </a:cubicBezTo>
                  <a:lnTo>
                    <a:pt x="45" y="297"/>
                  </a:lnTo>
                  <a:cubicBezTo>
                    <a:pt x="22" y="297"/>
                    <a:pt x="0" y="297"/>
                    <a:pt x="0" y="322"/>
                  </a:cubicBezTo>
                  <a:cubicBezTo>
                    <a:pt x="0" y="347"/>
                    <a:pt x="22" y="347"/>
                    <a:pt x="45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33DEF8D-B320-6740-9371-0FFF34F710EA}"/>
                </a:ext>
              </a:extLst>
            </p:cNvPr>
            <p:cNvSpPr/>
            <p:nvPr/>
          </p:nvSpPr>
          <p:spPr>
            <a:xfrm>
              <a:off x="8004600" y="4023360"/>
              <a:ext cx="304200" cy="318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6" h="885">
                  <a:moveTo>
                    <a:pt x="176" y="742"/>
                  </a:moveTo>
                  <a:cubicBezTo>
                    <a:pt x="129" y="823"/>
                    <a:pt x="81" y="843"/>
                    <a:pt x="25" y="845"/>
                  </a:cubicBezTo>
                  <a:cubicBezTo>
                    <a:pt x="11" y="845"/>
                    <a:pt x="0" y="845"/>
                    <a:pt x="0" y="871"/>
                  </a:cubicBezTo>
                  <a:cubicBezTo>
                    <a:pt x="0" y="876"/>
                    <a:pt x="6" y="885"/>
                    <a:pt x="17" y="885"/>
                  </a:cubicBezTo>
                  <a:cubicBezTo>
                    <a:pt x="50" y="885"/>
                    <a:pt x="87" y="879"/>
                    <a:pt x="123" y="879"/>
                  </a:cubicBezTo>
                  <a:cubicBezTo>
                    <a:pt x="162" y="879"/>
                    <a:pt x="207" y="885"/>
                    <a:pt x="246" y="885"/>
                  </a:cubicBezTo>
                  <a:cubicBezTo>
                    <a:pt x="252" y="885"/>
                    <a:pt x="269" y="885"/>
                    <a:pt x="269" y="859"/>
                  </a:cubicBezTo>
                  <a:cubicBezTo>
                    <a:pt x="269" y="845"/>
                    <a:pt x="258" y="845"/>
                    <a:pt x="249" y="845"/>
                  </a:cubicBezTo>
                  <a:cubicBezTo>
                    <a:pt x="221" y="843"/>
                    <a:pt x="190" y="831"/>
                    <a:pt x="190" y="801"/>
                  </a:cubicBezTo>
                  <a:cubicBezTo>
                    <a:pt x="190" y="787"/>
                    <a:pt x="199" y="773"/>
                    <a:pt x="207" y="756"/>
                  </a:cubicBezTo>
                  <a:lnTo>
                    <a:pt x="302" y="599"/>
                  </a:lnTo>
                  <a:lnTo>
                    <a:pt x="613" y="599"/>
                  </a:lnTo>
                  <a:cubicBezTo>
                    <a:pt x="613" y="624"/>
                    <a:pt x="633" y="792"/>
                    <a:pt x="633" y="803"/>
                  </a:cubicBezTo>
                  <a:cubicBezTo>
                    <a:pt x="633" y="843"/>
                    <a:pt x="568" y="845"/>
                    <a:pt x="543" y="845"/>
                  </a:cubicBezTo>
                  <a:cubicBezTo>
                    <a:pt x="526" y="845"/>
                    <a:pt x="512" y="845"/>
                    <a:pt x="512" y="871"/>
                  </a:cubicBezTo>
                  <a:cubicBezTo>
                    <a:pt x="512" y="885"/>
                    <a:pt x="529" y="885"/>
                    <a:pt x="529" y="885"/>
                  </a:cubicBezTo>
                  <a:cubicBezTo>
                    <a:pt x="582" y="885"/>
                    <a:pt x="636" y="879"/>
                    <a:pt x="686" y="879"/>
                  </a:cubicBezTo>
                  <a:cubicBezTo>
                    <a:pt x="717" y="879"/>
                    <a:pt x="792" y="885"/>
                    <a:pt x="823" y="885"/>
                  </a:cubicBezTo>
                  <a:cubicBezTo>
                    <a:pt x="832" y="885"/>
                    <a:pt x="846" y="885"/>
                    <a:pt x="846" y="859"/>
                  </a:cubicBezTo>
                  <a:cubicBezTo>
                    <a:pt x="846" y="845"/>
                    <a:pt x="834" y="845"/>
                    <a:pt x="818" y="845"/>
                  </a:cubicBezTo>
                  <a:cubicBezTo>
                    <a:pt x="742" y="845"/>
                    <a:pt x="742" y="837"/>
                    <a:pt x="739" y="801"/>
                  </a:cubicBezTo>
                  <a:lnTo>
                    <a:pt x="664" y="31"/>
                  </a:lnTo>
                  <a:cubicBezTo>
                    <a:pt x="661" y="6"/>
                    <a:pt x="661" y="0"/>
                    <a:pt x="638" y="0"/>
                  </a:cubicBezTo>
                  <a:cubicBezTo>
                    <a:pt x="619" y="0"/>
                    <a:pt x="613" y="8"/>
                    <a:pt x="608" y="20"/>
                  </a:cubicBezTo>
                  <a:close/>
                  <a:moveTo>
                    <a:pt x="325" y="560"/>
                  </a:moveTo>
                  <a:lnTo>
                    <a:pt x="568" y="154"/>
                  </a:lnTo>
                  <a:lnTo>
                    <a:pt x="608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1" name="Group 30" descr="28§display§\pi(s) = a§svg§600§FALSE" title="TexMaths">
            <a:extLst>
              <a:ext uri="{FF2B5EF4-FFF2-40B4-BE49-F238E27FC236}">
                <a16:creationId xmlns:a16="http://schemas.microsoft.com/office/drawing/2014/main" id="{886CD03B-C409-994F-B8E5-5E78EF1B4A01}"/>
              </a:ext>
            </a:extLst>
          </p:cNvPr>
          <p:cNvGrpSpPr/>
          <p:nvPr/>
        </p:nvGrpSpPr>
        <p:grpSpPr>
          <a:xfrm>
            <a:off x="6253731" y="5173891"/>
            <a:ext cx="1640519" cy="443160"/>
            <a:chOff x="6369480" y="4572000"/>
            <a:chExt cx="1640519" cy="443160"/>
          </a:xfrm>
        </p:grpSpPr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ED283EE-F98A-FB4D-8C7F-38168EEF0254}"/>
                </a:ext>
              </a:extLst>
            </p:cNvPr>
            <p:cNvSpPr/>
            <p:nvPr/>
          </p:nvSpPr>
          <p:spPr>
            <a:xfrm>
              <a:off x="6369480" y="4573080"/>
              <a:ext cx="1640519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8" h="1229">
                  <a:moveTo>
                    <a:pt x="227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558" y="0"/>
                  </a:lnTo>
                  <a:lnTo>
                    <a:pt x="455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6B31967-ABCA-B042-80FB-DE2870E6D246}"/>
                </a:ext>
              </a:extLst>
            </p:cNvPr>
            <p:cNvSpPr/>
            <p:nvPr/>
          </p:nvSpPr>
          <p:spPr>
            <a:xfrm>
              <a:off x="6381720" y="471312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80545B7-C684-0842-B921-95C5486ECCDB}"/>
                </a:ext>
              </a:extLst>
            </p:cNvPr>
            <p:cNvSpPr/>
            <p:nvPr/>
          </p:nvSpPr>
          <p:spPr>
            <a:xfrm>
              <a:off x="6680880" y="457200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8F4AAE8-6B68-0E40-A02C-6CA825ED84D2}"/>
                </a:ext>
              </a:extLst>
            </p:cNvPr>
            <p:cNvSpPr/>
            <p:nvPr/>
          </p:nvSpPr>
          <p:spPr>
            <a:xfrm>
              <a:off x="6830999" y="470808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7AD0F9F3-D5BF-1245-8148-007FBB7690B4}"/>
                </a:ext>
              </a:extLst>
            </p:cNvPr>
            <p:cNvSpPr/>
            <p:nvPr/>
          </p:nvSpPr>
          <p:spPr>
            <a:xfrm>
              <a:off x="7040880" y="457200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EEB11D6-675F-0846-8B46-9C206F8AB235}"/>
                </a:ext>
              </a:extLst>
            </p:cNvPr>
            <p:cNvSpPr/>
            <p:nvPr/>
          </p:nvSpPr>
          <p:spPr>
            <a:xfrm>
              <a:off x="7333920" y="474120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69F4FFB-8FFA-FD46-A117-99AB697D9301}"/>
                </a:ext>
              </a:extLst>
            </p:cNvPr>
            <p:cNvSpPr/>
            <p:nvPr/>
          </p:nvSpPr>
          <p:spPr>
            <a:xfrm>
              <a:off x="7793640" y="470808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566E7A1E-3F47-D74A-AE57-FB2819250672}"/>
              </a:ext>
            </a:extLst>
          </p:cNvPr>
          <p:cNvSpPr txBox="1"/>
          <p:nvPr/>
        </p:nvSpPr>
        <p:spPr>
          <a:xfrm>
            <a:off x="4228011" y="6103411"/>
            <a:ext cx="553176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agent is in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state, then take </a:t>
            </a:r>
            <a:r>
              <a:rPr lang="en-US" sz="22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</a:t>
            </a: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action</a:t>
            </a:r>
          </a:p>
        </p:txBody>
      </p:sp>
      <p:sp>
        <p:nvSpPr>
          <p:cNvPr id="40" name="Straight Connector 39">
            <a:extLst>
              <a:ext uri="{FF2B5EF4-FFF2-40B4-BE49-F238E27FC236}">
                <a16:creationId xmlns:a16="http://schemas.microsoft.com/office/drawing/2014/main" id="{1D8DABA4-931E-4F43-AD34-604E5E867C3B}"/>
              </a:ext>
            </a:extLst>
          </p:cNvPr>
          <p:cNvSpPr/>
          <p:nvPr/>
        </p:nvSpPr>
        <p:spPr>
          <a:xfrm flipV="1">
            <a:off x="6285050" y="5617411"/>
            <a:ext cx="430200" cy="4860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1" name="Straight Connector 40">
            <a:extLst>
              <a:ext uri="{FF2B5EF4-FFF2-40B4-BE49-F238E27FC236}">
                <a16:creationId xmlns:a16="http://schemas.microsoft.com/office/drawing/2014/main" id="{EFDB5E8B-6765-A547-A324-EAFB6E26B3B2}"/>
              </a:ext>
            </a:extLst>
          </p:cNvPr>
          <p:cNvSpPr/>
          <p:nvPr/>
        </p:nvSpPr>
        <p:spPr>
          <a:xfrm flipH="1" flipV="1">
            <a:off x="7930971" y="5548650"/>
            <a:ext cx="457200" cy="55476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2" name="Straight Connector 41">
            <a:extLst>
              <a:ext uri="{FF2B5EF4-FFF2-40B4-BE49-F238E27FC236}">
                <a16:creationId xmlns:a16="http://schemas.microsoft.com/office/drawing/2014/main" id="{DC2BEF49-2E1A-C948-8E19-9EAFD262527B}"/>
              </a:ext>
            </a:extLst>
          </p:cNvPr>
          <p:cNvSpPr/>
          <p:nvPr/>
        </p:nvSpPr>
        <p:spPr>
          <a:xfrm>
            <a:off x="3450411" y="206493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3" name="Straight Connector 42">
            <a:extLst>
              <a:ext uri="{FF2B5EF4-FFF2-40B4-BE49-F238E27FC236}">
                <a16:creationId xmlns:a16="http://schemas.microsoft.com/office/drawing/2014/main" id="{901992FE-3122-D046-BD3A-C1FC755C3470}"/>
              </a:ext>
            </a:extLst>
          </p:cNvPr>
          <p:cNvSpPr/>
          <p:nvPr/>
        </p:nvSpPr>
        <p:spPr>
          <a:xfrm>
            <a:off x="4364811" y="206493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4" name="Straight Connector 43">
            <a:extLst>
              <a:ext uri="{FF2B5EF4-FFF2-40B4-BE49-F238E27FC236}">
                <a16:creationId xmlns:a16="http://schemas.microsoft.com/office/drawing/2014/main" id="{8A2C997B-D63D-2F4D-8CB8-ECA9FFD1DF94}"/>
              </a:ext>
            </a:extLst>
          </p:cNvPr>
          <p:cNvSpPr/>
          <p:nvPr/>
        </p:nvSpPr>
        <p:spPr>
          <a:xfrm>
            <a:off x="3450411" y="371085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Straight Connector 44">
            <a:extLst>
              <a:ext uri="{FF2B5EF4-FFF2-40B4-BE49-F238E27FC236}">
                <a16:creationId xmlns:a16="http://schemas.microsoft.com/office/drawing/2014/main" id="{ADBE38E5-A738-4144-8E28-657450DCC410}"/>
              </a:ext>
            </a:extLst>
          </p:cNvPr>
          <p:cNvSpPr/>
          <p:nvPr/>
        </p:nvSpPr>
        <p:spPr>
          <a:xfrm>
            <a:off x="4364811" y="3710850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6" name="Straight Connector 45">
            <a:extLst>
              <a:ext uri="{FF2B5EF4-FFF2-40B4-BE49-F238E27FC236}">
                <a16:creationId xmlns:a16="http://schemas.microsoft.com/office/drawing/2014/main" id="{6685A0F3-4902-8D44-9C24-253E941648AB}"/>
              </a:ext>
            </a:extLst>
          </p:cNvPr>
          <p:cNvSpPr/>
          <p:nvPr/>
        </p:nvSpPr>
        <p:spPr>
          <a:xfrm>
            <a:off x="5279211" y="3710850"/>
            <a:ext cx="822959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7" name="Straight Connector 46">
            <a:extLst>
              <a:ext uri="{FF2B5EF4-FFF2-40B4-BE49-F238E27FC236}">
                <a16:creationId xmlns:a16="http://schemas.microsoft.com/office/drawing/2014/main" id="{27214133-D735-FB43-81C3-CBA404243262}"/>
              </a:ext>
            </a:extLst>
          </p:cNvPr>
          <p:cNvSpPr/>
          <p:nvPr/>
        </p:nvSpPr>
        <p:spPr>
          <a:xfrm flipV="1">
            <a:off x="6080211" y="2887891"/>
            <a:ext cx="0" cy="7315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8" name="Straight Connector 47">
            <a:extLst>
              <a:ext uri="{FF2B5EF4-FFF2-40B4-BE49-F238E27FC236}">
                <a16:creationId xmlns:a16="http://schemas.microsoft.com/office/drawing/2014/main" id="{74D6D0A8-D4FB-384E-A60A-C9E160C4D7BB}"/>
              </a:ext>
            </a:extLst>
          </p:cNvPr>
          <p:cNvSpPr/>
          <p:nvPr/>
        </p:nvSpPr>
        <p:spPr>
          <a:xfrm>
            <a:off x="5257251" y="2887891"/>
            <a:ext cx="82296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Straight Connector 48">
            <a:extLst>
              <a:ext uri="{FF2B5EF4-FFF2-40B4-BE49-F238E27FC236}">
                <a16:creationId xmlns:a16="http://schemas.microsoft.com/office/drawing/2014/main" id="{96370CFD-1EF3-5A48-A1FB-A9C3432E9FD0}"/>
              </a:ext>
            </a:extLst>
          </p:cNvPr>
          <p:cNvSpPr/>
          <p:nvPr/>
        </p:nvSpPr>
        <p:spPr>
          <a:xfrm>
            <a:off x="3450411" y="2796451"/>
            <a:ext cx="0" cy="7315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0" name="Straight Connector 49">
            <a:extLst>
              <a:ext uri="{FF2B5EF4-FFF2-40B4-BE49-F238E27FC236}">
                <a16:creationId xmlns:a16="http://schemas.microsoft.com/office/drawing/2014/main" id="{B7809B32-0DB4-8846-8B53-66F973408B77}"/>
              </a:ext>
            </a:extLst>
          </p:cNvPr>
          <p:cNvSpPr/>
          <p:nvPr/>
        </p:nvSpPr>
        <p:spPr>
          <a:xfrm>
            <a:off x="5279211" y="2064930"/>
            <a:ext cx="0" cy="73152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F74189D-AE25-7442-977F-F8BCC49F2AF3}"/>
              </a:ext>
            </a:extLst>
          </p:cNvPr>
          <p:cNvSpPr txBox="1"/>
          <p:nvPr/>
        </p:nvSpPr>
        <p:spPr>
          <a:xfrm>
            <a:off x="1164410" y="6874170"/>
            <a:ext cx="3463559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 policy can be stochastic:</a:t>
            </a:r>
          </a:p>
        </p:txBody>
      </p:sp>
      <p:grpSp>
        <p:nvGrpSpPr>
          <p:cNvPr id="52" name="Group 51" descr="28§display§\pi(a|s) = P(a_t = a | s_t = s)§svg§600§FALSE" title="TexMaths">
            <a:extLst>
              <a:ext uri="{FF2B5EF4-FFF2-40B4-BE49-F238E27FC236}">
                <a16:creationId xmlns:a16="http://schemas.microsoft.com/office/drawing/2014/main" id="{4DE3D4B2-E5A4-6E4A-87E0-7D9F1E9329E5}"/>
              </a:ext>
            </a:extLst>
          </p:cNvPr>
          <p:cNvGrpSpPr/>
          <p:nvPr/>
        </p:nvGrpSpPr>
        <p:grpSpPr>
          <a:xfrm>
            <a:off x="4906971" y="6819810"/>
            <a:ext cx="4943880" cy="443160"/>
            <a:chOff x="5022720" y="6217919"/>
            <a:chExt cx="4943880" cy="44316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5BBEFDE-BAB5-F94A-8CDE-F2BDE4173073}"/>
                </a:ext>
              </a:extLst>
            </p:cNvPr>
            <p:cNvSpPr/>
            <p:nvPr/>
          </p:nvSpPr>
          <p:spPr>
            <a:xfrm>
              <a:off x="5022720" y="6218999"/>
              <a:ext cx="494388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34" h="1229">
                  <a:moveTo>
                    <a:pt x="6866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3734" y="0"/>
                  </a:lnTo>
                  <a:lnTo>
                    <a:pt x="13734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1500F9A-2A2B-1045-937D-A383F325B59C}"/>
                </a:ext>
              </a:extLst>
            </p:cNvPr>
            <p:cNvSpPr/>
            <p:nvPr/>
          </p:nvSpPr>
          <p:spPr>
            <a:xfrm>
              <a:off x="5034960" y="635904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6AA88C5-B7B3-DD41-B573-88BCEE8EE46A}"/>
                </a:ext>
              </a:extLst>
            </p:cNvPr>
            <p:cNvSpPr/>
            <p:nvPr/>
          </p:nvSpPr>
          <p:spPr>
            <a:xfrm>
              <a:off x="5334120" y="621791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0A39967-C675-454E-989B-B837A8B5B6E1}"/>
                </a:ext>
              </a:extLst>
            </p:cNvPr>
            <p:cNvSpPr/>
            <p:nvPr/>
          </p:nvSpPr>
          <p:spPr>
            <a:xfrm>
              <a:off x="5479200" y="6354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B4163305-15BD-094E-814A-8BFB59E52A5C}"/>
                </a:ext>
              </a:extLst>
            </p:cNvPr>
            <p:cNvSpPr/>
            <p:nvPr/>
          </p:nvSpPr>
          <p:spPr>
            <a:xfrm>
              <a:off x="5747400" y="621791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50526987-3B0E-B842-ADFF-9846208F971A}"/>
                </a:ext>
              </a:extLst>
            </p:cNvPr>
            <p:cNvSpPr/>
            <p:nvPr/>
          </p:nvSpPr>
          <p:spPr>
            <a:xfrm>
              <a:off x="5840280" y="6354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B38AA24-DFBE-A64A-99C7-8B7A4806F0FF}"/>
                </a:ext>
              </a:extLst>
            </p:cNvPr>
            <p:cNvSpPr/>
            <p:nvPr/>
          </p:nvSpPr>
          <p:spPr>
            <a:xfrm>
              <a:off x="6049800" y="621791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1C3B113-C221-8E46-94BC-D5581E728FA4}"/>
                </a:ext>
              </a:extLst>
            </p:cNvPr>
            <p:cNvSpPr/>
            <p:nvPr/>
          </p:nvSpPr>
          <p:spPr>
            <a:xfrm>
              <a:off x="6343200" y="6387119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E11FD7D-515A-FA4A-9692-548FF630BE04}"/>
                </a:ext>
              </a:extLst>
            </p:cNvPr>
            <p:cNvSpPr/>
            <p:nvPr/>
          </p:nvSpPr>
          <p:spPr>
            <a:xfrm>
              <a:off x="6802920" y="6247080"/>
              <a:ext cx="317160" cy="30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843">
                  <a:moveTo>
                    <a:pt x="325" y="454"/>
                  </a:moveTo>
                  <a:lnTo>
                    <a:pt x="535" y="454"/>
                  </a:lnTo>
                  <a:cubicBezTo>
                    <a:pt x="708" y="454"/>
                    <a:pt x="882" y="325"/>
                    <a:pt x="882" y="188"/>
                  </a:cubicBezTo>
                  <a:cubicBezTo>
                    <a:pt x="882" y="92"/>
                    <a:pt x="801" y="0"/>
                    <a:pt x="638" y="0"/>
                  </a:cubicBezTo>
                  <a:lnTo>
                    <a:pt x="238" y="0"/>
                  </a:lnTo>
                  <a:cubicBezTo>
                    <a:pt x="216" y="0"/>
                    <a:pt x="202" y="0"/>
                    <a:pt x="202" y="22"/>
                  </a:cubicBezTo>
                  <a:cubicBezTo>
                    <a:pt x="202" y="39"/>
                    <a:pt x="213" y="39"/>
                    <a:pt x="238" y="39"/>
                  </a:cubicBezTo>
                  <a:cubicBezTo>
                    <a:pt x="252" y="39"/>
                    <a:pt x="274" y="39"/>
                    <a:pt x="291" y="42"/>
                  </a:cubicBezTo>
                  <a:cubicBezTo>
                    <a:pt x="311" y="42"/>
                    <a:pt x="316" y="48"/>
                    <a:pt x="316" y="62"/>
                  </a:cubicBezTo>
                  <a:cubicBezTo>
                    <a:pt x="316" y="64"/>
                    <a:pt x="316" y="70"/>
                    <a:pt x="314" y="84"/>
                  </a:cubicBezTo>
                  <a:lnTo>
                    <a:pt x="146" y="748"/>
                  </a:lnTo>
                  <a:cubicBezTo>
                    <a:pt x="134" y="795"/>
                    <a:pt x="132" y="804"/>
                    <a:pt x="34" y="804"/>
                  </a:cubicBezTo>
                  <a:cubicBezTo>
                    <a:pt x="14" y="804"/>
                    <a:pt x="0" y="804"/>
                    <a:pt x="0" y="829"/>
                  </a:cubicBezTo>
                  <a:cubicBezTo>
                    <a:pt x="0" y="843"/>
                    <a:pt x="14" y="843"/>
                    <a:pt x="20" y="843"/>
                  </a:cubicBezTo>
                  <a:cubicBezTo>
                    <a:pt x="53" y="843"/>
                    <a:pt x="140" y="840"/>
                    <a:pt x="176" y="840"/>
                  </a:cubicBezTo>
                  <a:cubicBezTo>
                    <a:pt x="202" y="840"/>
                    <a:pt x="230" y="840"/>
                    <a:pt x="255" y="840"/>
                  </a:cubicBezTo>
                  <a:cubicBezTo>
                    <a:pt x="283" y="840"/>
                    <a:pt x="308" y="843"/>
                    <a:pt x="333" y="843"/>
                  </a:cubicBezTo>
                  <a:cubicBezTo>
                    <a:pt x="344" y="843"/>
                    <a:pt x="358" y="843"/>
                    <a:pt x="358" y="818"/>
                  </a:cubicBezTo>
                  <a:cubicBezTo>
                    <a:pt x="358" y="804"/>
                    <a:pt x="347" y="804"/>
                    <a:pt x="325" y="804"/>
                  </a:cubicBezTo>
                  <a:cubicBezTo>
                    <a:pt x="280" y="804"/>
                    <a:pt x="244" y="804"/>
                    <a:pt x="244" y="781"/>
                  </a:cubicBezTo>
                  <a:cubicBezTo>
                    <a:pt x="244" y="776"/>
                    <a:pt x="246" y="770"/>
                    <a:pt x="249" y="762"/>
                  </a:cubicBezTo>
                  <a:close/>
                  <a:moveTo>
                    <a:pt x="414" y="84"/>
                  </a:moveTo>
                  <a:cubicBezTo>
                    <a:pt x="426" y="42"/>
                    <a:pt x="426" y="39"/>
                    <a:pt x="479" y="39"/>
                  </a:cubicBezTo>
                  <a:lnTo>
                    <a:pt x="599" y="39"/>
                  </a:lnTo>
                  <a:cubicBezTo>
                    <a:pt x="700" y="39"/>
                    <a:pt x="767" y="73"/>
                    <a:pt x="767" y="157"/>
                  </a:cubicBezTo>
                  <a:cubicBezTo>
                    <a:pt x="767" y="204"/>
                    <a:pt x="742" y="311"/>
                    <a:pt x="694" y="356"/>
                  </a:cubicBezTo>
                  <a:cubicBezTo>
                    <a:pt x="633" y="412"/>
                    <a:pt x="557" y="420"/>
                    <a:pt x="504" y="420"/>
                  </a:cubicBezTo>
                  <a:lnTo>
                    <a:pt x="330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B4E9154-6119-5D47-83F2-9D0E1D8EE163}"/>
                </a:ext>
              </a:extLst>
            </p:cNvPr>
            <p:cNvSpPr/>
            <p:nvPr/>
          </p:nvSpPr>
          <p:spPr>
            <a:xfrm>
              <a:off x="7173720" y="621791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59486C0-57D3-844E-9C44-78796B17DE9F}"/>
                </a:ext>
              </a:extLst>
            </p:cNvPr>
            <p:cNvSpPr/>
            <p:nvPr/>
          </p:nvSpPr>
          <p:spPr>
            <a:xfrm>
              <a:off x="7318800" y="6354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8498D760-272A-4B40-9C91-30A13D63CB1B}"/>
                </a:ext>
              </a:extLst>
            </p:cNvPr>
            <p:cNvSpPr/>
            <p:nvPr/>
          </p:nvSpPr>
          <p:spPr>
            <a:xfrm>
              <a:off x="7547759" y="642240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22BE8D5-ED58-9840-A947-84F5141FC882}"/>
                </a:ext>
              </a:extLst>
            </p:cNvPr>
            <p:cNvSpPr/>
            <p:nvPr/>
          </p:nvSpPr>
          <p:spPr>
            <a:xfrm>
              <a:off x="7837919" y="6387119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CE481451-290D-FD41-BD2B-E29602677196}"/>
                </a:ext>
              </a:extLst>
            </p:cNvPr>
            <p:cNvSpPr/>
            <p:nvPr/>
          </p:nvSpPr>
          <p:spPr>
            <a:xfrm>
              <a:off x="8297640" y="63540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B7023336-0F46-7440-9AA7-677772D44E14}"/>
                </a:ext>
              </a:extLst>
            </p:cNvPr>
            <p:cNvSpPr/>
            <p:nvPr/>
          </p:nvSpPr>
          <p:spPr>
            <a:xfrm>
              <a:off x="8565840" y="621791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CCE90BF-92F0-7F4A-B4ED-B34F8C4BA4C0}"/>
                </a:ext>
              </a:extLst>
            </p:cNvPr>
            <p:cNvSpPr/>
            <p:nvPr/>
          </p:nvSpPr>
          <p:spPr>
            <a:xfrm>
              <a:off x="8658720" y="6354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7EA167E-5950-2941-BA90-EDF4A80FECC6}"/>
                </a:ext>
              </a:extLst>
            </p:cNvPr>
            <p:cNvSpPr/>
            <p:nvPr/>
          </p:nvSpPr>
          <p:spPr>
            <a:xfrm>
              <a:off x="8855280" y="642240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9" y="403"/>
                  </a:lnTo>
                  <a:cubicBezTo>
                    <a:pt x="53" y="426"/>
                    <a:pt x="45" y="456"/>
                    <a:pt x="45" y="468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2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75866BE-8559-2945-B767-9B3B9E6B3747}"/>
                </a:ext>
              </a:extLst>
            </p:cNvPr>
            <p:cNvSpPr/>
            <p:nvPr/>
          </p:nvSpPr>
          <p:spPr>
            <a:xfrm>
              <a:off x="9145440" y="6387119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F1AC34B-29F9-8D49-A498-1782349F5114}"/>
                </a:ext>
              </a:extLst>
            </p:cNvPr>
            <p:cNvSpPr/>
            <p:nvPr/>
          </p:nvSpPr>
          <p:spPr>
            <a:xfrm>
              <a:off x="9610200" y="6354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2CBA892-D548-0B4D-840F-582438B8C50D}"/>
                </a:ext>
              </a:extLst>
            </p:cNvPr>
            <p:cNvSpPr/>
            <p:nvPr/>
          </p:nvSpPr>
          <p:spPr>
            <a:xfrm>
              <a:off x="9818640" y="621791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4" name="Title 73">
            <a:extLst>
              <a:ext uri="{FF2B5EF4-FFF2-40B4-BE49-F238E27FC236}">
                <a16:creationId xmlns:a16="http://schemas.microsoft.com/office/drawing/2014/main" id="{06F0D217-619E-CF4E-AE16-ED2A5C27E5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</a:t>
            </a:r>
          </a:p>
        </p:txBody>
      </p:sp>
    </p:spTree>
    <p:extLst>
      <p:ext uri="{BB962C8B-B14F-4D97-AF65-F5344CB8AC3E}">
        <p14:creationId xmlns:p14="http://schemas.microsoft.com/office/powerpoint/2010/main" val="670204760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HIT		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FEB6A1C-8C6E-0542-8A3C-D28098977821}"/>
              </a:ext>
            </a:extLst>
          </p:cNvPr>
          <p:cNvSpPr/>
          <p:nvPr/>
        </p:nvSpPr>
        <p:spPr>
          <a:xfrm>
            <a:off x="914400" y="4669229"/>
            <a:ext cx="3931920" cy="933119"/>
          </a:xfrm>
          <a:custGeom>
            <a:avLst>
              <a:gd name="f0" fmla="val 5513"/>
              <a:gd name="f1" fmla="val 476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Agent sum, dealer’s card, ace?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  <p:extLst>
      <p:ext uri="{BB962C8B-B14F-4D97-AF65-F5344CB8AC3E}">
        <p14:creationId xmlns:p14="http://schemas.microsoft.com/office/powerpoint/2010/main" val="385779032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HIT		22, 10, no		-1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FEB6A1C-8C6E-0542-8A3C-D28098977821}"/>
              </a:ext>
            </a:extLst>
          </p:cNvPr>
          <p:cNvSpPr/>
          <p:nvPr/>
        </p:nvSpPr>
        <p:spPr>
          <a:xfrm>
            <a:off x="914400" y="4669229"/>
            <a:ext cx="3931920" cy="933119"/>
          </a:xfrm>
          <a:custGeom>
            <a:avLst>
              <a:gd name="f0" fmla="val 5513"/>
              <a:gd name="f1" fmla="val 476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Agent sum, dealer’s card, ace?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849FE42-89B0-2640-8975-FDE4FA7BD3A2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5121360" y="2932589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  <p:extLst>
      <p:ext uri="{BB962C8B-B14F-4D97-AF65-F5344CB8AC3E}">
        <p14:creationId xmlns:p14="http://schemas.microsoft.com/office/powerpoint/2010/main" val="413963457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527791-C958-134A-BF6A-00B3A2A2F21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853720" y="2931869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30494F9-15E3-784B-B06E-0D4FB2CEC713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3944160" y="2931869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83233C-22CC-E348-8129-5E059160DCBA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53720" y="1468829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326C338-5FC6-7843-9ED7-8575A03DE82F}"/>
              </a:ext>
            </a:extLst>
          </p:cNvPr>
          <p:cNvSpPr txBox="1"/>
          <p:nvPr/>
        </p:nvSpPr>
        <p:spPr>
          <a:xfrm>
            <a:off x="819359" y="181802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1A7A0D-0547-2E49-B058-880F2417915F}"/>
              </a:ext>
            </a:extLst>
          </p:cNvPr>
          <p:cNvSpPr txBox="1"/>
          <p:nvPr/>
        </p:nvSpPr>
        <p:spPr>
          <a:xfrm>
            <a:off x="822960" y="3372149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83B385-CF1D-A745-8CA4-FD59DE2923D0}"/>
              </a:ext>
            </a:extLst>
          </p:cNvPr>
          <p:cNvSpPr txBox="1"/>
          <p:nvPr/>
        </p:nvSpPr>
        <p:spPr>
          <a:xfrm>
            <a:off x="921239" y="6166829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HIT		22, 10, no		-1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FEB6A1C-8C6E-0542-8A3C-D28098977821}"/>
              </a:ext>
            </a:extLst>
          </p:cNvPr>
          <p:cNvSpPr/>
          <p:nvPr/>
        </p:nvSpPr>
        <p:spPr>
          <a:xfrm>
            <a:off x="914400" y="4669229"/>
            <a:ext cx="3931920" cy="933119"/>
          </a:xfrm>
          <a:custGeom>
            <a:avLst>
              <a:gd name="f0" fmla="val 5513"/>
              <a:gd name="f1" fmla="val 476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Agent sum, dealer’s card, ace?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849FE42-89B0-2640-8975-FDE4FA7BD3A2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5121360" y="2932589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Freeform 10">
            <a:extLst>
              <a:ext uri="{FF2B5EF4-FFF2-40B4-BE49-F238E27FC236}">
                <a16:creationId xmlns:a16="http://schemas.microsoft.com/office/drawing/2014/main" id="{1686FFB4-ADD9-7640-A83D-34014D09D56F}"/>
              </a:ext>
            </a:extLst>
          </p:cNvPr>
          <p:cNvSpPr/>
          <p:nvPr/>
        </p:nvSpPr>
        <p:spPr>
          <a:xfrm>
            <a:off x="7407000" y="4577429"/>
            <a:ext cx="2560319" cy="1189080"/>
          </a:xfrm>
          <a:custGeom>
            <a:avLst>
              <a:gd name="f0" fmla="val 2544"/>
              <a:gd name="f1" fmla="val 2890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Bust!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(reward = -1)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5C44D360-6D91-514F-A81B-130D0250B7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55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  <p:extLst>
      <p:ext uri="{BB962C8B-B14F-4D97-AF65-F5344CB8AC3E}">
        <p14:creationId xmlns:p14="http://schemas.microsoft.com/office/powerpoint/2010/main" val="3317697383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29CB276-86B3-DF4B-892F-FF0569DDD348}"/>
              </a:ext>
            </a:extLst>
          </p:cNvPr>
          <p:cNvSpPr txBox="1"/>
          <p:nvPr/>
        </p:nvSpPr>
        <p:spPr>
          <a:xfrm>
            <a:off x="693043" y="2278350"/>
            <a:ext cx="8540585" cy="100510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HIT		22, 10, no		-1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B304BB-7B42-3640-B90B-7AB0FF293629}"/>
              </a:ext>
            </a:extLst>
          </p:cNvPr>
          <p:cNvSpPr txBox="1"/>
          <p:nvPr/>
        </p:nvSpPr>
        <p:spPr>
          <a:xfrm>
            <a:off x="869399" y="4097438"/>
            <a:ext cx="879120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Upon episode termination, make the following value function updates:</a:t>
            </a:r>
          </a:p>
        </p:txBody>
      </p:sp>
      <p:grpSp>
        <p:nvGrpSpPr>
          <p:cNvPr id="5" name="Group 4" descr="22§display§V((19,10,no)) \leftarrow -1§svg§600§FALSE" title="TexMaths">
            <a:extLst>
              <a:ext uri="{FF2B5EF4-FFF2-40B4-BE49-F238E27FC236}">
                <a16:creationId xmlns:a16="http://schemas.microsoft.com/office/drawing/2014/main" id="{35754531-042D-3C40-82A7-9D209C4AD115}"/>
              </a:ext>
            </a:extLst>
          </p:cNvPr>
          <p:cNvGrpSpPr/>
          <p:nvPr/>
        </p:nvGrpSpPr>
        <p:grpSpPr>
          <a:xfrm>
            <a:off x="3200400" y="4911039"/>
            <a:ext cx="3180240" cy="348120"/>
            <a:chOff x="3200400" y="3556800"/>
            <a:chExt cx="3180240" cy="348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D11CEAA-D3A1-1A4F-8E5A-0FDD83E3B680}"/>
                </a:ext>
              </a:extLst>
            </p:cNvPr>
            <p:cNvSpPr/>
            <p:nvPr/>
          </p:nvSpPr>
          <p:spPr>
            <a:xfrm>
              <a:off x="3200400" y="3557520"/>
              <a:ext cx="3180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35" h="966">
                  <a:moveTo>
                    <a:pt x="4418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8835" y="0"/>
                  </a:lnTo>
                  <a:lnTo>
                    <a:pt x="883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A7A8219-6D59-2943-9928-9DEEAE110998}"/>
                </a:ext>
              </a:extLst>
            </p:cNvPr>
            <p:cNvSpPr/>
            <p:nvPr/>
          </p:nvSpPr>
          <p:spPr>
            <a:xfrm>
              <a:off x="3220200" y="357983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F9A43A-BF09-1E48-BB5D-0451C00E7F6F}"/>
                </a:ext>
              </a:extLst>
            </p:cNvPr>
            <p:cNvSpPr/>
            <p:nvPr/>
          </p:nvSpPr>
          <p:spPr>
            <a:xfrm>
              <a:off x="3513959" y="3556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D918DD5-FF8D-394C-95F3-0F93673DE277}"/>
                </a:ext>
              </a:extLst>
            </p:cNvPr>
            <p:cNvSpPr/>
            <p:nvPr/>
          </p:nvSpPr>
          <p:spPr>
            <a:xfrm>
              <a:off x="3649319" y="3556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7615A01-3CB0-C047-8F55-A75A6959839A}"/>
                </a:ext>
              </a:extLst>
            </p:cNvPr>
            <p:cNvSpPr/>
            <p:nvPr/>
          </p:nvSpPr>
          <p:spPr>
            <a:xfrm>
              <a:off x="3780000" y="35859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27F152D-C5ED-744A-BFE3-EE951C152C0F}"/>
                </a:ext>
              </a:extLst>
            </p:cNvPr>
            <p:cNvSpPr/>
            <p:nvPr/>
          </p:nvSpPr>
          <p:spPr>
            <a:xfrm>
              <a:off x="3937679" y="3585960"/>
              <a:ext cx="14472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667">
                  <a:moveTo>
                    <a:pt x="317" y="337"/>
                  </a:moveTo>
                  <a:lnTo>
                    <a:pt x="317" y="367"/>
                  </a:lnTo>
                  <a:cubicBezTo>
                    <a:pt x="317" y="596"/>
                    <a:pt x="216" y="640"/>
                    <a:pt x="158" y="640"/>
                  </a:cubicBezTo>
                  <a:cubicBezTo>
                    <a:pt x="141" y="640"/>
                    <a:pt x="90" y="638"/>
                    <a:pt x="64" y="605"/>
                  </a:cubicBezTo>
                  <a:cubicBezTo>
                    <a:pt x="106" y="605"/>
                    <a:pt x="114" y="576"/>
                    <a:pt x="114" y="561"/>
                  </a:cubicBezTo>
                  <a:cubicBezTo>
                    <a:pt x="114" y="530"/>
                    <a:pt x="90" y="515"/>
                    <a:pt x="68" y="515"/>
                  </a:cubicBezTo>
                  <a:cubicBezTo>
                    <a:pt x="53" y="515"/>
                    <a:pt x="24" y="524"/>
                    <a:pt x="24" y="563"/>
                  </a:cubicBezTo>
                  <a:cubicBezTo>
                    <a:pt x="24" y="627"/>
                    <a:pt x="77" y="667"/>
                    <a:pt x="158" y="667"/>
                  </a:cubicBezTo>
                  <a:cubicBezTo>
                    <a:pt x="284" y="667"/>
                    <a:pt x="403" y="535"/>
                    <a:pt x="403" y="328"/>
                  </a:cubicBezTo>
                  <a:cubicBezTo>
                    <a:pt x="403" y="66"/>
                    <a:pt x="293" y="0"/>
                    <a:pt x="205" y="0"/>
                  </a:cubicBezTo>
                  <a:cubicBezTo>
                    <a:pt x="152" y="0"/>
                    <a:pt x="103" y="18"/>
                    <a:pt x="62" y="62"/>
                  </a:cubicBezTo>
                  <a:cubicBezTo>
                    <a:pt x="22" y="106"/>
                    <a:pt x="0" y="145"/>
                    <a:pt x="0" y="218"/>
                  </a:cubicBezTo>
                  <a:cubicBezTo>
                    <a:pt x="0" y="339"/>
                    <a:pt x="86" y="433"/>
                    <a:pt x="194" y="433"/>
                  </a:cubicBezTo>
                  <a:cubicBezTo>
                    <a:pt x="253" y="433"/>
                    <a:pt x="293" y="394"/>
                    <a:pt x="317" y="337"/>
                  </a:cubicBezTo>
                  <a:close/>
                  <a:moveTo>
                    <a:pt x="196" y="411"/>
                  </a:moveTo>
                  <a:cubicBezTo>
                    <a:pt x="180" y="411"/>
                    <a:pt x="134" y="411"/>
                    <a:pt x="106" y="352"/>
                  </a:cubicBezTo>
                  <a:cubicBezTo>
                    <a:pt x="88" y="315"/>
                    <a:pt x="88" y="266"/>
                    <a:pt x="88" y="220"/>
                  </a:cubicBezTo>
                  <a:cubicBezTo>
                    <a:pt x="88" y="167"/>
                    <a:pt x="88" y="121"/>
                    <a:pt x="108" y="86"/>
                  </a:cubicBezTo>
                  <a:cubicBezTo>
                    <a:pt x="134" y="37"/>
                    <a:pt x="172" y="24"/>
                    <a:pt x="205" y="24"/>
                  </a:cubicBezTo>
                  <a:cubicBezTo>
                    <a:pt x="251" y="24"/>
                    <a:pt x="282" y="57"/>
                    <a:pt x="299" y="101"/>
                  </a:cubicBezTo>
                  <a:cubicBezTo>
                    <a:pt x="310" y="132"/>
                    <a:pt x="315" y="194"/>
                    <a:pt x="315" y="238"/>
                  </a:cubicBezTo>
                  <a:cubicBezTo>
                    <a:pt x="315" y="319"/>
                    <a:pt x="282" y="411"/>
                    <a:pt x="196" y="4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90EB579-6E9D-A148-8ECF-08260A22BCC9}"/>
                </a:ext>
              </a:extLst>
            </p:cNvPr>
            <p:cNvSpPr/>
            <p:nvPr/>
          </p:nvSpPr>
          <p:spPr>
            <a:xfrm>
              <a:off x="4126320" y="3781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CE37B82-CA4B-A147-BB47-5FDC815CC34E}"/>
                </a:ext>
              </a:extLst>
            </p:cNvPr>
            <p:cNvSpPr/>
            <p:nvPr/>
          </p:nvSpPr>
          <p:spPr>
            <a:xfrm>
              <a:off x="4281480" y="35859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E06312C-F3BE-0D4C-AEFF-705DFA35FCB3}"/>
                </a:ext>
              </a:extLst>
            </p:cNvPr>
            <p:cNvSpPr/>
            <p:nvPr/>
          </p:nvSpPr>
          <p:spPr>
            <a:xfrm>
              <a:off x="4437360" y="3585960"/>
              <a:ext cx="14688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667">
                  <a:moveTo>
                    <a:pt x="409" y="337"/>
                  </a:moveTo>
                  <a:cubicBezTo>
                    <a:pt x="409" y="257"/>
                    <a:pt x="405" y="180"/>
                    <a:pt x="370" y="108"/>
                  </a:cubicBezTo>
                  <a:cubicBezTo>
                    <a:pt x="326" y="15"/>
                    <a:pt x="246" y="0"/>
                    <a:pt x="205" y="0"/>
                  </a:cubicBezTo>
                  <a:cubicBezTo>
                    <a:pt x="147" y="0"/>
                    <a:pt x="75" y="24"/>
                    <a:pt x="35" y="114"/>
                  </a:cubicBezTo>
                  <a:cubicBezTo>
                    <a:pt x="4" y="183"/>
                    <a:pt x="0" y="257"/>
                    <a:pt x="0" y="337"/>
                  </a:cubicBezTo>
                  <a:cubicBezTo>
                    <a:pt x="0" y="409"/>
                    <a:pt x="4" y="495"/>
                    <a:pt x="44" y="570"/>
                  </a:cubicBezTo>
                  <a:cubicBezTo>
                    <a:pt x="86" y="647"/>
                    <a:pt x="156" y="667"/>
                    <a:pt x="205" y="667"/>
                  </a:cubicBezTo>
                  <a:cubicBezTo>
                    <a:pt x="257" y="667"/>
                    <a:pt x="330" y="647"/>
                    <a:pt x="374" y="554"/>
                  </a:cubicBezTo>
                  <a:cubicBezTo>
                    <a:pt x="405" y="488"/>
                    <a:pt x="409" y="411"/>
                    <a:pt x="409" y="337"/>
                  </a:cubicBezTo>
                  <a:close/>
                  <a:moveTo>
                    <a:pt x="205" y="647"/>
                  </a:moveTo>
                  <a:cubicBezTo>
                    <a:pt x="167" y="647"/>
                    <a:pt x="108" y="623"/>
                    <a:pt x="92" y="528"/>
                  </a:cubicBezTo>
                  <a:cubicBezTo>
                    <a:pt x="81" y="471"/>
                    <a:pt x="81" y="381"/>
                    <a:pt x="81" y="323"/>
                  </a:cubicBezTo>
                  <a:cubicBezTo>
                    <a:pt x="81" y="262"/>
                    <a:pt x="81" y="198"/>
                    <a:pt x="88" y="145"/>
                  </a:cubicBezTo>
                  <a:cubicBezTo>
                    <a:pt x="108" y="31"/>
                    <a:pt x="180" y="22"/>
                    <a:pt x="205" y="22"/>
                  </a:cubicBezTo>
                  <a:cubicBezTo>
                    <a:pt x="235" y="22"/>
                    <a:pt x="301" y="40"/>
                    <a:pt x="319" y="134"/>
                  </a:cubicBezTo>
                  <a:cubicBezTo>
                    <a:pt x="328" y="189"/>
                    <a:pt x="328" y="262"/>
                    <a:pt x="328" y="323"/>
                  </a:cubicBezTo>
                  <a:cubicBezTo>
                    <a:pt x="328" y="396"/>
                    <a:pt x="328" y="462"/>
                    <a:pt x="317" y="524"/>
                  </a:cubicBezTo>
                  <a:cubicBezTo>
                    <a:pt x="304" y="616"/>
                    <a:pt x="249" y="647"/>
                    <a:pt x="205" y="6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F77593A-B983-1C44-BE01-1C175D354AF6}"/>
                </a:ext>
              </a:extLst>
            </p:cNvPr>
            <p:cNvSpPr/>
            <p:nvPr/>
          </p:nvSpPr>
          <p:spPr>
            <a:xfrm>
              <a:off x="4626720" y="3781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91A7D85-8105-D645-B757-B4763ADEA364}"/>
                </a:ext>
              </a:extLst>
            </p:cNvPr>
            <p:cNvSpPr/>
            <p:nvPr/>
          </p:nvSpPr>
          <p:spPr>
            <a:xfrm>
              <a:off x="4761360" y="3663720"/>
              <a:ext cx="1890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11"/>
                    <a:pt x="125" y="365"/>
                    <a:pt x="132" y="341"/>
                  </a:cubicBezTo>
                  <a:lnTo>
                    <a:pt x="152" y="253"/>
                  </a:lnTo>
                  <a:cubicBezTo>
                    <a:pt x="158" y="233"/>
                    <a:pt x="165" y="211"/>
                    <a:pt x="169" y="189"/>
                  </a:cubicBezTo>
                  <a:cubicBezTo>
                    <a:pt x="174" y="172"/>
                    <a:pt x="180" y="143"/>
                    <a:pt x="180" y="141"/>
                  </a:cubicBezTo>
                  <a:cubicBezTo>
                    <a:pt x="196" y="110"/>
                    <a:pt x="246" y="22"/>
                    <a:pt x="339" y="22"/>
                  </a:cubicBezTo>
                  <a:cubicBezTo>
                    <a:pt x="383" y="22"/>
                    <a:pt x="392" y="57"/>
                    <a:pt x="392" y="90"/>
                  </a:cubicBezTo>
                  <a:cubicBezTo>
                    <a:pt x="392" y="150"/>
                    <a:pt x="345" y="275"/>
                    <a:pt x="330" y="315"/>
                  </a:cubicBezTo>
                  <a:cubicBezTo>
                    <a:pt x="321" y="339"/>
                    <a:pt x="319" y="350"/>
                    <a:pt x="319" y="361"/>
                  </a:cubicBezTo>
                  <a:cubicBezTo>
                    <a:pt x="319" y="407"/>
                    <a:pt x="354" y="440"/>
                    <a:pt x="398" y="440"/>
                  </a:cubicBezTo>
                  <a:cubicBezTo>
                    <a:pt x="491" y="440"/>
                    <a:pt x="526" y="299"/>
                    <a:pt x="526" y="290"/>
                  </a:cubicBezTo>
                  <a:cubicBezTo>
                    <a:pt x="526" y="282"/>
                    <a:pt x="517" y="282"/>
                    <a:pt x="515" y="282"/>
                  </a:cubicBezTo>
                  <a:cubicBezTo>
                    <a:pt x="504" y="282"/>
                    <a:pt x="504" y="284"/>
                    <a:pt x="499" y="299"/>
                  </a:cubicBezTo>
                  <a:cubicBezTo>
                    <a:pt x="480" y="365"/>
                    <a:pt x="449" y="418"/>
                    <a:pt x="400" y="418"/>
                  </a:cubicBezTo>
                  <a:cubicBezTo>
                    <a:pt x="385" y="418"/>
                    <a:pt x="378" y="409"/>
                    <a:pt x="378" y="387"/>
                  </a:cubicBezTo>
                  <a:cubicBezTo>
                    <a:pt x="378" y="363"/>
                    <a:pt x="387" y="339"/>
                    <a:pt x="396" y="317"/>
                  </a:cubicBezTo>
                  <a:cubicBezTo>
                    <a:pt x="414" y="266"/>
                    <a:pt x="453" y="158"/>
                    <a:pt x="453" y="103"/>
                  </a:cubicBezTo>
                  <a:cubicBezTo>
                    <a:pt x="453" y="40"/>
                    <a:pt x="411" y="0"/>
                    <a:pt x="343" y="0"/>
                  </a:cubicBezTo>
                  <a:cubicBezTo>
                    <a:pt x="255" y="0"/>
                    <a:pt x="207" y="62"/>
                    <a:pt x="191" y="84"/>
                  </a:cubicBezTo>
                  <a:cubicBezTo>
                    <a:pt x="187" y="31"/>
                    <a:pt x="147" y="0"/>
                    <a:pt x="101" y="0"/>
                  </a:cubicBezTo>
                  <a:cubicBezTo>
                    <a:pt x="57" y="0"/>
                    <a:pt x="40" y="37"/>
                    <a:pt x="29" y="55"/>
                  </a:cubicBezTo>
                  <a:cubicBezTo>
                    <a:pt x="13" y="88"/>
                    <a:pt x="0" y="145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9" y="22"/>
                    <a:pt x="130" y="33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E016D9B-A65B-1343-9654-C12C3781481A}"/>
                </a:ext>
              </a:extLst>
            </p:cNvPr>
            <p:cNvSpPr/>
            <p:nvPr/>
          </p:nvSpPr>
          <p:spPr>
            <a:xfrm>
              <a:off x="4973760" y="3663720"/>
              <a:ext cx="1494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40">
                  <a:moveTo>
                    <a:pt x="416" y="165"/>
                  </a:moveTo>
                  <a:cubicBezTo>
                    <a:pt x="416" y="64"/>
                    <a:pt x="348" y="0"/>
                    <a:pt x="260" y="0"/>
                  </a:cubicBezTo>
                  <a:cubicBezTo>
                    <a:pt x="130" y="0"/>
                    <a:pt x="0" y="139"/>
                    <a:pt x="0" y="275"/>
                  </a:cubicBezTo>
                  <a:cubicBezTo>
                    <a:pt x="0" y="372"/>
                    <a:pt x="66" y="440"/>
                    <a:pt x="156" y="440"/>
                  </a:cubicBezTo>
                  <a:cubicBezTo>
                    <a:pt x="284" y="440"/>
                    <a:pt x="416" y="306"/>
                    <a:pt x="416" y="165"/>
                  </a:cubicBezTo>
                  <a:close/>
                  <a:moveTo>
                    <a:pt x="156" y="418"/>
                  </a:moveTo>
                  <a:cubicBezTo>
                    <a:pt x="114" y="418"/>
                    <a:pt x="73" y="389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6" y="35"/>
                    <a:pt x="233" y="22"/>
                    <a:pt x="260" y="22"/>
                  </a:cubicBezTo>
                  <a:cubicBezTo>
                    <a:pt x="317" y="22"/>
                    <a:pt x="345" y="68"/>
                    <a:pt x="345" y="125"/>
                  </a:cubicBezTo>
                  <a:cubicBezTo>
                    <a:pt x="345" y="165"/>
                    <a:pt x="326" y="266"/>
                    <a:pt x="288" y="330"/>
                  </a:cubicBezTo>
                  <a:cubicBezTo>
                    <a:pt x="255" y="385"/>
                    <a:pt x="200" y="418"/>
                    <a:pt x="156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535A8CA-0002-C543-8A76-E185200EF6B6}"/>
                </a:ext>
              </a:extLst>
            </p:cNvPr>
            <p:cNvSpPr/>
            <p:nvPr/>
          </p:nvSpPr>
          <p:spPr>
            <a:xfrm>
              <a:off x="5146920" y="3556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C991A5E-ED9C-C143-ABC9-6760A5D713D3}"/>
                </a:ext>
              </a:extLst>
            </p:cNvPr>
            <p:cNvSpPr/>
            <p:nvPr/>
          </p:nvSpPr>
          <p:spPr>
            <a:xfrm>
              <a:off x="5281560" y="3556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7E80F40-4C9E-0B46-8E15-83BAC9814C8F}"/>
                </a:ext>
              </a:extLst>
            </p:cNvPr>
            <p:cNvSpPr/>
            <p:nvPr/>
          </p:nvSpPr>
          <p:spPr>
            <a:xfrm>
              <a:off x="5513040" y="3639959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5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0794334-1206-984B-9FF6-4A8595CAF15F}"/>
                </a:ext>
              </a:extLst>
            </p:cNvPr>
            <p:cNvSpPr/>
            <p:nvPr/>
          </p:nvSpPr>
          <p:spPr>
            <a:xfrm>
              <a:off x="5965920" y="372384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AFDFF1B-B81D-8248-9BB6-3A69E11FC569}"/>
                </a:ext>
              </a:extLst>
            </p:cNvPr>
            <p:cNvSpPr/>
            <p:nvPr/>
          </p:nvSpPr>
          <p:spPr>
            <a:xfrm>
              <a:off x="6237720" y="35859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3" name="Group 22" descr="22§display§V((22,10,no)) \leftarrow -1§svg§600§FALSE" title="TexMaths">
            <a:extLst>
              <a:ext uri="{FF2B5EF4-FFF2-40B4-BE49-F238E27FC236}">
                <a16:creationId xmlns:a16="http://schemas.microsoft.com/office/drawing/2014/main" id="{FCF14555-2325-2E43-998D-FA7F17D71976}"/>
              </a:ext>
            </a:extLst>
          </p:cNvPr>
          <p:cNvGrpSpPr/>
          <p:nvPr/>
        </p:nvGrpSpPr>
        <p:grpSpPr>
          <a:xfrm>
            <a:off x="3200400" y="5469039"/>
            <a:ext cx="3180240" cy="348120"/>
            <a:chOff x="3200400" y="4114800"/>
            <a:chExt cx="3180240" cy="348120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B6E563F-6599-F94F-B6D3-802478785A41}"/>
                </a:ext>
              </a:extLst>
            </p:cNvPr>
            <p:cNvSpPr/>
            <p:nvPr/>
          </p:nvSpPr>
          <p:spPr>
            <a:xfrm>
              <a:off x="3200400" y="4115520"/>
              <a:ext cx="3180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35" h="966">
                  <a:moveTo>
                    <a:pt x="4417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8835" y="0"/>
                  </a:lnTo>
                  <a:lnTo>
                    <a:pt x="883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BAB175C-794A-9245-93AB-704B5B448B43}"/>
                </a:ext>
              </a:extLst>
            </p:cNvPr>
            <p:cNvSpPr/>
            <p:nvPr/>
          </p:nvSpPr>
          <p:spPr>
            <a:xfrm>
              <a:off x="3220200" y="4137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33D7949-DEEA-F94E-A0BA-10ECAF9AFCC1}"/>
                </a:ext>
              </a:extLst>
            </p:cNvPr>
            <p:cNvSpPr/>
            <p:nvPr/>
          </p:nvSpPr>
          <p:spPr>
            <a:xfrm>
              <a:off x="3513959" y="4114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45B4173-F20C-4143-BEFC-176288CE1411}"/>
                </a:ext>
              </a:extLst>
            </p:cNvPr>
            <p:cNvSpPr/>
            <p:nvPr/>
          </p:nvSpPr>
          <p:spPr>
            <a:xfrm>
              <a:off x="3649319" y="4114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56CE0BF-B0EB-444A-A5CD-1860F824CDF1}"/>
                </a:ext>
              </a:extLst>
            </p:cNvPr>
            <p:cNvSpPr/>
            <p:nvPr/>
          </p:nvSpPr>
          <p:spPr>
            <a:xfrm>
              <a:off x="3766680" y="4143959"/>
              <a:ext cx="13896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7" h="647">
                  <a:moveTo>
                    <a:pt x="75" y="572"/>
                  </a:moveTo>
                  <a:lnTo>
                    <a:pt x="178" y="471"/>
                  </a:lnTo>
                  <a:cubicBezTo>
                    <a:pt x="330" y="337"/>
                    <a:pt x="387" y="286"/>
                    <a:pt x="387" y="189"/>
                  </a:cubicBezTo>
                  <a:cubicBezTo>
                    <a:pt x="387" y="77"/>
                    <a:pt x="301" y="0"/>
                    <a:pt x="183" y="0"/>
                  </a:cubicBezTo>
                  <a:cubicBezTo>
                    <a:pt x="73" y="0"/>
                    <a:pt x="0" y="90"/>
                    <a:pt x="0" y="176"/>
                  </a:cubicBezTo>
                  <a:cubicBezTo>
                    <a:pt x="0" y="229"/>
                    <a:pt x="48" y="229"/>
                    <a:pt x="51" y="229"/>
                  </a:cubicBezTo>
                  <a:cubicBezTo>
                    <a:pt x="68" y="229"/>
                    <a:pt x="101" y="218"/>
                    <a:pt x="101" y="178"/>
                  </a:cubicBezTo>
                  <a:cubicBezTo>
                    <a:pt x="101" y="154"/>
                    <a:pt x="84" y="128"/>
                    <a:pt x="51" y="128"/>
                  </a:cubicBezTo>
                  <a:cubicBezTo>
                    <a:pt x="42" y="128"/>
                    <a:pt x="42" y="128"/>
                    <a:pt x="37" y="130"/>
                  </a:cubicBezTo>
                  <a:cubicBezTo>
                    <a:pt x="59" y="66"/>
                    <a:pt x="112" y="31"/>
                    <a:pt x="169" y="31"/>
                  </a:cubicBezTo>
                  <a:cubicBezTo>
                    <a:pt x="257" y="31"/>
                    <a:pt x="299" y="108"/>
                    <a:pt x="299" y="189"/>
                  </a:cubicBezTo>
                  <a:cubicBezTo>
                    <a:pt x="299" y="266"/>
                    <a:pt x="251" y="343"/>
                    <a:pt x="198" y="403"/>
                  </a:cubicBezTo>
                  <a:lnTo>
                    <a:pt x="11" y="609"/>
                  </a:lnTo>
                  <a:cubicBezTo>
                    <a:pt x="0" y="620"/>
                    <a:pt x="0" y="623"/>
                    <a:pt x="0" y="647"/>
                  </a:cubicBezTo>
                  <a:lnTo>
                    <a:pt x="361" y="647"/>
                  </a:lnTo>
                  <a:lnTo>
                    <a:pt x="387" y="477"/>
                  </a:lnTo>
                  <a:lnTo>
                    <a:pt x="363" y="477"/>
                  </a:lnTo>
                  <a:cubicBezTo>
                    <a:pt x="359" y="506"/>
                    <a:pt x="352" y="550"/>
                    <a:pt x="343" y="563"/>
                  </a:cubicBezTo>
                  <a:cubicBezTo>
                    <a:pt x="334" y="572"/>
                    <a:pt x="271" y="572"/>
                    <a:pt x="251" y="5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B8B6253-4BD8-B34B-AF23-43F32DEEF4F8}"/>
                </a:ext>
              </a:extLst>
            </p:cNvPr>
            <p:cNvSpPr/>
            <p:nvPr/>
          </p:nvSpPr>
          <p:spPr>
            <a:xfrm>
              <a:off x="3940200" y="4143959"/>
              <a:ext cx="13896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7" h="647">
                  <a:moveTo>
                    <a:pt x="75" y="572"/>
                  </a:moveTo>
                  <a:lnTo>
                    <a:pt x="178" y="471"/>
                  </a:lnTo>
                  <a:cubicBezTo>
                    <a:pt x="330" y="337"/>
                    <a:pt x="387" y="286"/>
                    <a:pt x="387" y="189"/>
                  </a:cubicBezTo>
                  <a:cubicBezTo>
                    <a:pt x="387" y="77"/>
                    <a:pt x="301" y="0"/>
                    <a:pt x="183" y="0"/>
                  </a:cubicBezTo>
                  <a:cubicBezTo>
                    <a:pt x="73" y="0"/>
                    <a:pt x="0" y="90"/>
                    <a:pt x="0" y="176"/>
                  </a:cubicBezTo>
                  <a:cubicBezTo>
                    <a:pt x="0" y="229"/>
                    <a:pt x="48" y="229"/>
                    <a:pt x="51" y="229"/>
                  </a:cubicBezTo>
                  <a:cubicBezTo>
                    <a:pt x="68" y="229"/>
                    <a:pt x="101" y="218"/>
                    <a:pt x="101" y="178"/>
                  </a:cubicBezTo>
                  <a:cubicBezTo>
                    <a:pt x="101" y="154"/>
                    <a:pt x="84" y="128"/>
                    <a:pt x="51" y="128"/>
                  </a:cubicBezTo>
                  <a:cubicBezTo>
                    <a:pt x="42" y="128"/>
                    <a:pt x="42" y="128"/>
                    <a:pt x="37" y="130"/>
                  </a:cubicBezTo>
                  <a:cubicBezTo>
                    <a:pt x="59" y="66"/>
                    <a:pt x="112" y="31"/>
                    <a:pt x="169" y="31"/>
                  </a:cubicBezTo>
                  <a:cubicBezTo>
                    <a:pt x="257" y="31"/>
                    <a:pt x="299" y="108"/>
                    <a:pt x="299" y="189"/>
                  </a:cubicBezTo>
                  <a:cubicBezTo>
                    <a:pt x="299" y="266"/>
                    <a:pt x="251" y="343"/>
                    <a:pt x="198" y="403"/>
                  </a:cubicBezTo>
                  <a:lnTo>
                    <a:pt x="11" y="609"/>
                  </a:lnTo>
                  <a:cubicBezTo>
                    <a:pt x="0" y="620"/>
                    <a:pt x="0" y="623"/>
                    <a:pt x="0" y="647"/>
                  </a:cubicBezTo>
                  <a:lnTo>
                    <a:pt x="361" y="647"/>
                  </a:lnTo>
                  <a:lnTo>
                    <a:pt x="387" y="477"/>
                  </a:lnTo>
                  <a:lnTo>
                    <a:pt x="363" y="477"/>
                  </a:lnTo>
                  <a:cubicBezTo>
                    <a:pt x="359" y="506"/>
                    <a:pt x="352" y="550"/>
                    <a:pt x="343" y="563"/>
                  </a:cubicBezTo>
                  <a:cubicBezTo>
                    <a:pt x="334" y="572"/>
                    <a:pt x="271" y="572"/>
                    <a:pt x="251" y="5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6271CB8-0BE7-5749-B805-CED47E1D6363}"/>
                </a:ext>
              </a:extLst>
            </p:cNvPr>
            <p:cNvSpPr/>
            <p:nvPr/>
          </p:nvSpPr>
          <p:spPr>
            <a:xfrm>
              <a:off x="4126320" y="4339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F5BEA85-CA1D-014B-967B-4CDC53AF8570}"/>
                </a:ext>
              </a:extLst>
            </p:cNvPr>
            <p:cNvSpPr/>
            <p:nvPr/>
          </p:nvSpPr>
          <p:spPr>
            <a:xfrm>
              <a:off x="4281480" y="4143959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5E26DB05-947A-554C-BE74-2230D60C5F53}"/>
                </a:ext>
              </a:extLst>
            </p:cNvPr>
            <p:cNvSpPr/>
            <p:nvPr/>
          </p:nvSpPr>
          <p:spPr>
            <a:xfrm>
              <a:off x="4437360" y="4143959"/>
              <a:ext cx="14688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667">
                  <a:moveTo>
                    <a:pt x="409" y="337"/>
                  </a:moveTo>
                  <a:cubicBezTo>
                    <a:pt x="409" y="257"/>
                    <a:pt x="405" y="180"/>
                    <a:pt x="370" y="108"/>
                  </a:cubicBezTo>
                  <a:cubicBezTo>
                    <a:pt x="326" y="15"/>
                    <a:pt x="246" y="0"/>
                    <a:pt x="205" y="0"/>
                  </a:cubicBezTo>
                  <a:cubicBezTo>
                    <a:pt x="147" y="0"/>
                    <a:pt x="75" y="24"/>
                    <a:pt x="35" y="114"/>
                  </a:cubicBezTo>
                  <a:cubicBezTo>
                    <a:pt x="4" y="183"/>
                    <a:pt x="0" y="257"/>
                    <a:pt x="0" y="337"/>
                  </a:cubicBezTo>
                  <a:cubicBezTo>
                    <a:pt x="0" y="409"/>
                    <a:pt x="4" y="495"/>
                    <a:pt x="44" y="570"/>
                  </a:cubicBezTo>
                  <a:cubicBezTo>
                    <a:pt x="86" y="647"/>
                    <a:pt x="156" y="667"/>
                    <a:pt x="205" y="667"/>
                  </a:cubicBezTo>
                  <a:cubicBezTo>
                    <a:pt x="257" y="667"/>
                    <a:pt x="330" y="647"/>
                    <a:pt x="374" y="554"/>
                  </a:cubicBezTo>
                  <a:cubicBezTo>
                    <a:pt x="405" y="488"/>
                    <a:pt x="409" y="411"/>
                    <a:pt x="409" y="337"/>
                  </a:cubicBezTo>
                  <a:close/>
                  <a:moveTo>
                    <a:pt x="205" y="647"/>
                  </a:moveTo>
                  <a:cubicBezTo>
                    <a:pt x="167" y="647"/>
                    <a:pt x="108" y="623"/>
                    <a:pt x="92" y="528"/>
                  </a:cubicBezTo>
                  <a:cubicBezTo>
                    <a:pt x="81" y="471"/>
                    <a:pt x="81" y="381"/>
                    <a:pt x="81" y="323"/>
                  </a:cubicBezTo>
                  <a:cubicBezTo>
                    <a:pt x="81" y="262"/>
                    <a:pt x="81" y="198"/>
                    <a:pt x="88" y="145"/>
                  </a:cubicBezTo>
                  <a:cubicBezTo>
                    <a:pt x="108" y="31"/>
                    <a:pt x="180" y="22"/>
                    <a:pt x="205" y="22"/>
                  </a:cubicBezTo>
                  <a:cubicBezTo>
                    <a:pt x="235" y="22"/>
                    <a:pt x="301" y="40"/>
                    <a:pt x="319" y="134"/>
                  </a:cubicBezTo>
                  <a:cubicBezTo>
                    <a:pt x="328" y="189"/>
                    <a:pt x="328" y="262"/>
                    <a:pt x="328" y="323"/>
                  </a:cubicBezTo>
                  <a:cubicBezTo>
                    <a:pt x="328" y="396"/>
                    <a:pt x="328" y="462"/>
                    <a:pt x="317" y="524"/>
                  </a:cubicBezTo>
                  <a:cubicBezTo>
                    <a:pt x="304" y="616"/>
                    <a:pt x="249" y="647"/>
                    <a:pt x="205" y="6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C718493-5A46-E143-8FA9-552A077324E4}"/>
                </a:ext>
              </a:extLst>
            </p:cNvPr>
            <p:cNvSpPr/>
            <p:nvPr/>
          </p:nvSpPr>
          <p:spPr>
            <a:xfrm>
              <a:off x="4626720" y="43390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2C839CE-7E78-5941-A9B4-333632BEAB96}"/>
                </a:ext>
              </a:extLst>
            </p:cNvPr>
            <p:cNvSpPr/>
            <p:nvPr/>
          </p:nvSpPr>
          <p:spPr>
            <a:xfrm>
              <a:off x="4761360" y="4221719"/>
              <a:ext cx="1890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11"/>
                    <a:pt x="125" y="365"/>
                    <a:pt x="132" y="341"/>
                  </a:cubicBezTo>
                  <a:lnTo>
                    <a:pt x="152" y="253"/>
                  </a:lnTo>
                  <a:cubicBezTo>
                    <a:pt x="158" y="233"/>
                    <a:pt x="165" y="211"/>
                    <a:pt x="169" y="189"/>
                  </a:cubicBezTo>
                  <a:cubicBezTo>
                    <a:pt x="174" y="172"/>
                    <a:pt x="180" y="143"/>
                    <a:pt x="180" y="141"/>
                  </a:cubicBezTo>
                  <a:cubicBezTo>
                    <a:pt x="196" y="110"/>
                    <a:pt x="246" y="22"/>
                    <a:pt x="339" y="22"/>
                  </a:cubicBezTo>
                  <a:cubicBezTo>
                    <a:pt x="383" y="22"/>
                    <a:pt x="392" y="57"/>
                    <a:pt x="392" y="90"/>
                  </a:cubicBezTo>
                  <a:cubicBezTo>
                    <a:pt x="392" y="150"/>
                    <a:pt x="345" y="275"/>
                    <a:pt x="330" y="315"/>
                  </a:cubicBezTo>
                  <a:cubicBezTo>
                    <a:pt x="321" y="339"/>
                    <a:pt x="319" y="350"/>
                    <a:pt x="319" y="361"/>
                  </a:cubicBezTo>
                  <a:cubicBezTo>
                    <a:pt x="319" y="407"/>
                    <a:pt x="354" y="440"/>
                    <a:pt x="398" y="440"/>
                  </a:cubicBezTo>
                  <a:cubicBezTo>
                    <a:pt x="491" y="440"/>
                    <a:pt x="526" y="299"/>
                    <a:pt x="526" y="290"/>
                  </a:cubicBezTo>
                  <a:cubicBezTo>
                    <a:pt x="526" y="282"/>
                    <a:pt x="517" y="282"/>
                    <a:pt x="515" y="282"/>
                  </a:cubicBezTo>
                  <a:cubicBezTo>
                    <a:pt x="504" y="282"/>
                    <a:pt x="504" y="284"/>
                    <a:pt x="499" y="299"/>
                  </a:cubicBezTo>
                  <a:cubicBezTo>
                    <a:pt x="480" y="365"/>
                    <a:pt x="449" y="418"/>
                    <a:pt x="400" y="418"/>
                  </a:cubicBezTo>
                  <a:cubicBezTo>
                    <a:pt x="385" y="418"/>
                    <a:pt x="378" y="409"/>
                    <a:pt x="378" y="387"/>
                  </a:cubicBezTo>
                  <a:cubicBezTo>
                    <a:pt x="378" y="363"/>
                    <a:pt x="387" y="339"/>
                    <a:pt x="396" y="317"/>
                  </a:cubicBezTo>
                  <a:cubicBezTo>
                    <a:pt x="414" y="266"/>
                    <a:pt x="453" y="158"/>
                    <a:pt x="453" y="103"/>
                  </a:cubicBezTo>
                  <a:cubicBezTo>
                    <a:pt x="453" y="40"/>
                    <a:pt x="411" y="0"/>
                    <a:pt x="343" y="0"/>
                  </a:cubicBezTo>
                  <a:cubicBezTo>
                    <a:pt x="255" y="0"/>
                    <a:pt x="207" y="62"/>
                    <a:pt x="191" y="84"/>
                  </a:cubicBezTo>
                  <a:cubicBezTo>
                    <a:pt x="187" y="31"/>
                    <a:pt x="147" y="0"/>
                    <a:pt x="101" y="0"/>
                  </a:cubicBezTo>
                  <a:cubicBezTo>
                    <a:pt x="57" y="0"/>
                    <a:pt x="40" y="37"/>
                    <a:pt x="29" y="55"/>
                  </a:cubicBezTo>
                  <a:cubicBezTo>
                    <a:pt x="13" y="88"/>
                    <a:pt x="0" y="145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9" y="22"/>
                    <a:pt x="130" y="33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AE13B1-53D0-8A49-BF50-2FCC503965B4}"/>
                </a:ext>
              </a:extLst>
            </p:cNvPr>
            <p:cNvSpPr/>
            <p:nvPr/>
          </p:nvSpPr>
          <p:spPr>
            <a:xfrm>
              <a:off x="4973760" y="4221719"/>
              <a:ext cx="1494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40">
                  <a:moveTo>
                    <a:pt x="416" y="165"/>
                  </a:moveTo>
                  <a:cubicBezTo>
                    <a:pt x="416" y="64"/>
                    <a:pt x="348" y="0"/>
                    <a:pt x="260" y="0"/>
                  </a:cubicBezTo>
                  <a:cubicBezTo>
                    <a:pt x="130" y="0"/>
                    <a:pt x="0" y="139"/>
                    <a:pt x="0" y="275"/>
                  </a:cubicBezTo>
                  <a:cubicBezTo>
                    <a:pt x="0" y="372"/>
                    <a:pt x="66" y="440"/>
                    <a:pt x="156" y="440"/>
                  </a:cubicBezTo>
                  <a:cubicBezTo>
                    <a:pt x="284" y="440"/>
                    <a:pt x="416" y="306"/>
                    <a:pt x="416" y="165"/>
                  </a:cubicBezTo>
                  <a:close/>
                  <a:moveTo>
                    <a:pt x="156" y="418"/>
                  </a:moveTo>
                  <a:cubicBezTo>
                    <a:pt x="114" y="418"/>
                    <a:pt x="73" y="389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6" y="35"/>
                    <a:pt x="233" y="22"/>
                    <a:pt x="260" y="22"/>
                  </a:cubicBezTo>
                  <a:cubicBezTo>
                    <a:pt x="317" y="22"/>
                    <a:pt x="345" y="68"/>
                    <a:pt x="345" y="125"/>
                  </a:cubicBezTo>
                  <a:cubicBezTo>
                    <a:pt x="345" y="165"/>
                    <a:pt x="326" y="266"/>
                    <a:pt x="288" y="330"/>
                  </a:cubicBezTo>
                  <a:cubicBezTo>
                    <a:pt x="255" y="385"/>
                    <a:pt x="200" y="418"/>
                    <a:pt x="156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371DBA6-E065-1F49-AC55-736AF363DF63}"/>
                </a:ext>
              </a:extLst>
            </p:cNvPr>
            <p:cNvSpPr/>
            <p:nvPr/>
          </p:nvSpPr>
          <p:spPr>
            <a:xfrm>
              <a:off x="5146920" y="4114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6FBF6A2-B077-AA47-BEC2-4FE0D731D318}"/>
                </a:ext>
              </a:extLst>
            </p:cNvPr>
            <p:cNvSpPr/>
            <p:nvPr/>
          </p:nvSpPr>
          <p:spPr>
            <a:xfrm>
              <a:off x="5281560" y="41148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F65CB7F-60D4-9543-8A88-8BC99008B2FE}"/>
                </a:ext>
              </a:extLst>
            </p:cNvPr>
            <p:cNvSpPr/>
            <p:nvPr/>
          </p:nvSpPr>
          <p:spPr>
            <a:xfrm>
              <a:off x="5513040" y="41979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5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4765F42-AF44-9446-A85D-D0FF068AEEEB}"/>
                </a:ext>
              </a:extLst>
            </p:cNvPr>
            <p:cNvSpPr/>
            <p:nvPr/>
          </p:nvSpPr>
          <p:spPr>
            <a:xfrm>
              <a:off x="5965920" y="428184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EDB8833-747A-0443-8A48-F7475202E82D}"/>
                </a:ext>
              </a:extLst>
            </p:cNvPr>
            <p:cNvSpPr/>
            <p:nvPr/>
          </p:nvSpPr>
          <p:spPr>
            <a:xfrm>
              <a:off x="6237720" y="4143959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1" name="Title 40">
            <a:extLst>
              <a:ext uri="{FF2B5EF4-FFF2-40B4-BE49-F238E27FC236}">
                <a16:creationId xmlns:a16="http://schemas.microsoft.com/office/drawing/2014/main" id="{3E65094C-C516-154F-B628-EE101AABD9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457E0C-FD43-5247-9F8E-A6CCD3D24ED0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360486487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16, 10, no				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457E0C-FD43-5247-9F8E-A6CCD3D24ED0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363299244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16, 10, no		HIT		19,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457E0C-FD43-5247-9F8E-A6CCD3D24ED0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CB47C80-86C1-334F-B2A9-15ED0C38DAFB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61264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364396322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16, 10, no		HIT		19,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		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457E0C-FD43-5247-9F8E-A6CCD3D24ED0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CB47C80-86C1-334F-B2A9-15ED0C38DAFB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61264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3408734561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CE9F9EA-83FD-064A-95B8-1675567B627E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44160" y="3452730"/>
            <a:ext cx="902159" cy="132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A7590-505C-5C40-9EFD-57EF124F3DB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2853720" y="1989690"/>
            <a:ext cx="895320" cy="1304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4E3503A-B10A-EF48-AF91-3EDB966013E8}"/>
              </a:ext>
            </a:extLst>
          </p:cNvPr>
          <p:cNvSpPr txBox="1"/>
          <p:nvPr/>
        </p:nvSpPr>
        <p:spPr>
          <a:xfrm>
            <a:off x="819359" y="233889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Dealer card: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94F27A5-36F0-CD4F-8658-E00F3EC49D6E}"/>
              </a:ext>
            </a:extLst>
          </p:cNvPr>
          <p:cNvSpPr txBox="1"/>
          <p:nvPr/>
        </p:nvSpPr>
        <p:spPr>
          <a:xfrm>
            <a:off x="822960" y="3893010"/>
            <a:ext cx="2381039" cy="382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Agent’s hand: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CB038B-0264-AB47-82A2-D772662179FE}"/>
              </a:ext>
            </a:extLst>
          </p:cNvPr>
          <p:cNvSpPr txBox="1"/>
          <p:nvPr/>
        </p:nvSpPr>
        <p:spPr>
          <a:xfrm>
            <a:off x="921239" y="5703840"/>
            <a:ext cx="8540585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16, 10, no		HIT		19,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STAND	19, 22, no		1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01619-7E20-7A48-A747-1515F591F8D6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283464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457E0C-FD43-5247-9F8E-A6CCD3D24ED0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CB47C80-86C1-334F-B2A9-15ED0C38DAFB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6126480" y="3452730"/>
            <a:ext cx="9025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343707E-A602-D24D-917D-A584ECE496A8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3939480" y="1964490"/>
            <a:ext cx="895320" cy="13280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43F91B0-6458-CA45-9677-FBD8309B05B2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5041080" y="1989690"/>
            <a:ext cx="902520" cy="132804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19DC8E24-2656-3041-9A6C-3CC8CDCCB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46199904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6" name="Text Box 26">
            <a:extLst>
              <a:ext uri="{FF2B5EF4-FFF2-40B4-BE49-F238E27FC236}">
                <a16:creationId xmlns:a16="http://schemas.microsoft.com/office/drawing/2014/main" id="{D0070401-22DA-4647-AF7F-9E778D3E9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838" y="1463675"/>
            <a:ext cx="7829550" cy="4652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2640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/>
              <a:t>A policy tells the agent what action to execute as a function of state: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u="sng" dirty="0"/>
              <a:t>Deterministic policy</a:t>
            </a:r>
            <a:r>
              <a:rPr lang="en-US" altLang="en-US" sz="2000" dirty="0"/>
              <a:t>:</a:t>
            </a:r>
          </a:p>
          <a:p>
            <a:endParaRPr lang="en-US" altLang="en-US" sz="2000" dirty="0"/>
          </a:p>
          <a:p>
            <a:r>
              <a:rPr lang="en-US" altLang="en-US" sz="2000" dirty="0"/>
              <a:t>	– Agent always executes the same action from a given state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u="sng" dirty="0"/>
              <a:t>Stochastic policy</a:t>
            </a:r>
            <a:r>
              <a:rPr lang="en-US" altLang="en-US" sz="2000" dirty="0"/>
              <a:t>:</a:t>
            </a:r>
          </a:p>
          <a:p>
            <a:endParaRPr lang="en-US" altLang="en-US" sz="2000" dirty="0"/>
          </a:p>
          <a:p>
            <a:r>
              <a:rPr lang="en-US" altLang="en-US" sz="2000" dirty="0"/>
              <a:t>	– Agent selects an action to execute by drawing from a</a:t>
            </a:r>
          </a:p>
          <a:p>
            <a:r>
              <a:rPr lang="en-US" altLang="en-US" sz="2000" dirty="0"/>
              <a:t>		</a:t>
            </a:r>
            <a:r>
              <a:rPr lang="en-US" altLang="en-US" sz="2000" i="1" dirty="0"/>
              <a:t>probability distribution</a:t>
            </a:r>
            <a:r>
              <a:rPr lang="en-US" altLang="en-US" sz="2000" dirty="0"/>
              <a:t> encoded by the policy</a:t>
            </a:r>
          </a:p>
          <a:p>
            <a:endParaRPr lang="en-US" altLang="en-US" sz="2000" dirty="0"/>
          </a:p>
          <a:p>
            <a:r>
              <a:rPr lang="en-US" altLang="en-US" sz="2000" dirty="0"/>
              <a:t>For MDPs, there </a:t>
            </a:r>
            <a:r>
              <a:rPr lang="en-US" altLang="en-US" sz="2000" u="sng" dirty="0"/>
              <a:t>always</a:t>
            </a:r>
            <a:r>
              <a:rPr lang="en-US" altLang="en-US" sz="2000" dirty="0"/>
              <a:t> exists an optimal policy that is deterministic</a:t>
            </a:r>
          </a:p>
          <a:p>
            <a:endParaRPr lang="en-US" altLang="en-US" sz="2000" dirty="0"/>
          </a:p>
          <a:p>
            <a:r>
              <a:rPr lang="en-US" altLang="en-US" sz="2000" dirty="0"/>
              <a:t>We will see stochastic policies when </a:t>
            </a:r>
            <a:r>
              <a:rPr lang="en-US" altLang="en-US" sz="2000" u="sng" dirty="0"/>
              <a:t>learning</a:t>
            </a:r>
            <a:r>
              <a:rPr lang="en-US" altLang="en-US" sz="2000" dirty="0"/>
              <a:t> MDPs</a:t>
            </a:r>
          </a:p>
        </p:txBody>
      </p:sp>
      <p:grpSp>
        <p:nvGrpSpPr>
          <p:cNvPr id="40962" name="Group 2">
            <a:extLst>
              <a:ext uri="{FF2B5EF4-FFF2-40B4-BE49-F238E27FC236}">
                <a16:creationId xmlns:a16="http://schemas.microsoft.com/office/drawing/2014/main" id="{0CC05E0B-616E-C44D-8E80-85251A01DDE8}"/>
              </a:ext>
            </a:extLst>
          </p:cNvPr>
          <p:cNvGrpSpPr>
            <a:grpSpLocks/>
          </p:cNvGrpSpPr>
          <p:nvPr/>
        </p:nvGrpSpPr>
        <p:grpSpPr bwMode="auto">
          <a:xfrm>
            <a:off x="2995613" y="3969600"/>
            <a:ext cx="3038475" cy="354013"/>
            <a:chOff x="1887" y="2362"/>
            <a:chExt cx="1914" cy="223"/>
          </a:xfrm>
        </p:grpSpPr>
        <p:sp>
          <p:nvSpPr>
            <p:cNvPr id="40963" name="Freeform 3">
              <a:extLst>
                <a:ext uri="{FF2B5EF4-FFF2-40B4-BE49-F238E27FC236}">
                  <a16:creationId xmlns:a16="http://schemas.microsoft.com/office/drawing/2014/main" id="{B56346E2-0D33-624C-B9B1-E8A653C40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2362"/>
              <a:ext cx="1914" cy="223"/>
            </a:xfrm>
            <a:custGeom>
              <a:avLst/>
              <a:gdLst>
                <a:gd name="T0" fmla="*/ 4223 w 8446"/>
                <a:gd name="T1" fmla="*/ 986 h 987"/>
                <a:gd name="T2" fmla="*/ 0 w 8446"/>
                <a:gd name="T3" fmla="*/ 986 h 987"/>
                <a:gd name="T4" fmla="*/ 0 w 8446"/>
                <a:gd name="T5" fmla="*/ 0 h 987"/>
                <a:gd name="T6" fmla="*/ 8445 w 8446"/>
                <a:gd name="T7" fmla="*/ 0 h 987"/>
                <a:gd name="T8" fmla="*/ 8445 w 8446"/>
                <a:gd name="T9" fmla="*/ 986 h 987"/>
                <a:gd name="T10" fmla="*/ 4223 w 8446"/>
                <a:gd name="T1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46" h="987">
                  <a:moveTo>
                    <a:pt x="4223" y="986"/>
                  </a:moveTo>
                  <a:lnTo>
                    <a:pt x="0" y="986"/>
                  </a:lnTo>
                  <a:lnTo>
                    <a:pt x="0" y="0"/>
                  </a:lnTo>
                  <a:lnTo>
                    <a:pt x="8445" y="0"/>
                  </a:lnTo>
                  <a:lnTo>
                    <a:pt x="8445" y="986"/>
                  </a:lnTo>
                  <a:lnTo>
                    <a:pt x="4223" y="9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4" name="Freeform 4">
              <a:extLst>
                <a:ext uri="{FF2B5EF4-FFF2-40B4-BE49-F238E27FC236}">
                  <a16:creationId xmlns:a16="http://schemas.microsoft.com/office/drawing/2014/main" id="{64183EE5-9565-7D4E-81F2-C241D2827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" y="2433"/>
              <a:ext cx="121" cy="98"/>
            </a:xfrm>
            <a:custGeom>
              <a:avLst/>
              <a:gdLst>
                <a:gd name="T0" fmla="*/ 235 w 536"/>
                <a:gd name="T1" fmla="*/ 59 h 438"/>
                <a:gd name="T2" fmla="*/ 347 w 536"/>
                <a:gd name="T3" fmla="*/ 59 h 438"/>
                <a:gd name="T4" fmla="*/ 305 w 536"/>
                <a:gd name="T5" fmla="*/ 314 h 438"/>
                <a:gd name="T6" fmla="*/ 314 w 536"/>
                <a:gd name="T7" fmla="*/ 389 h 438"/>
                <a:gd name="T8" fmla="*/ 350 w 536"/>
                <a:gd name="T9" fmla="*/ 437 h 438"/>
                <a:gd name="T10" fmla="*/ 389 w 536"/>
                <a:gd name="T11" fmla="*/ 401 h 438"/>
                <a:gd name="T12" fmla="*/ 384 w 536"/>
                <a:gd name="T13" fmla="*/ 378 h 438"/>
                <a:gd name="T14" fmla="*/ 356 w 536"/>
                <a:gd name="T15" fmla="*/ 216 h 438"/>
                <a:gd name="T16" fmla="*/ 372 w 536"/>
                <a:gd name="T17" fmla="*/ 59 h 438"/>
                <a:gd name="T18" fmla="*/ 484 w 536"/>
                <a:gd name="T19" fmla="*/ 59 h 438"/>
                <a:gd name="T20" fmla="*/ 535 w 536"/>
                <a:gd name="T21" fmla="*/ 22 h 438"/>
                <a:gd name="T22" fmla="*/ 496 w 536"/>
                <a:gd name="T23" fmla="*/ 0 h 438"/>
                <a:gd name="T24" fmla="*/ 162 w 536"/>
                <a:gd name="T25" fmla="*/ 0 h 438"/>
                <a:gd name="T26" fmla="*/ 62 w 536"/>
                <a:gd name="T27" fmla="*/ 48 h 438"/>
                <a:gd name="T28" fmla="*/ 0 w 536"/>
                <a:gd name="T29" fmla="*/ 134 h 438"/>
                <a:gd name="T30" fmla="*/ 11 w 536"/>
                <a:gd name="T31" fmla="*/ 146 h 438"/>
                <a:gd name="T32" fmla="*/ 28 w 536"/>
                <a:gd name="T33" fmla="*/ 134 h 438"/>
                <a:gd name="T34" fmla="*/ 154 w 536"/>
                <a:gd name="T35" fmla="*/ 59 h 438"/>
                <a:gd name="T36" fmla="*/ 210 w 536"/>
                <a:gd name="T37" fmla="*/ 59 h 438"/>
                <a:gd name="T38" fmla="*/ 84 w 536"/>
                <a:gd name="T39" fmla="*/ 387 h 438"/>
                <a:gd name="T40" fmla="*/ 76 w 536"/>
                <a:gd name="T41" fmla="*/ 412 h 438"/>
                <a:gd name="T42" fmla="*/ 104 w 536"/>
                <a:gd name="T43" fmla="*/ 437 h 438"/>
                <a:gd name="T44" fmla="*/ 154 w 536"/>
                <a:gd name="T45" fmla="*/ 373 h 438"/>
                <a:gd name="T46" fmla="*/ 179 w 536"/>
                <a:gd name="T47" fmla="*/ 277 h 438"/>
                <a:gd name="T48" fmla="*/ 235 w 536"/>
                <a:gd name="T49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6" h="438">
                  <a:moveTo>
                    <a:pt x="235" y="59"/>
                  </a:moveTo>
                  <a:lnTo>
                    <a:pt x="347" y="59"/>
                  </a:lnTo>
                  <a:cubicBezTo>
                    <a:pt x="314" y="204"/>
                    <a:pt x="305" y="246"/>
                    <a:pt x="305" y="314"/>
                  </a:cubicBezTo>
                  <a:cubicBezTo>
                    <a:pt x="305" y="328"/>
                    <a:pt x="305" y="356"/>
                    <a:pt x="314" y="389"/>
                  </a:cubicBezTo>
                  <a:cubicBezTo>
                    <a:pt x="325" y="431"/>
                    <a:pt x="333" y="437"/>
                    <a:pt x="350" y="437"/>
                  </a:cubicBezTo>
                  <a:cubicBezTo>
                    <a:pt x="370" y="437"/>
                    <a:pt x="389" y="420"/>
                    <a:pt x="389" y="401"/>
                  </a:cubicBezTo>
                  <a:cubicBezTo>
                    <a:pt x="389" y="395"/>
                    <a:pt x="389" y="392"/>
                    <a:pt x="384" y="378"/>
                  </a:cubicBezTo>
                  <a:cubicBezTo>
                    <a:pt x="356" y="308"/>
                    <a:pt x="356" y="244"/>
                    <a:pt x="356" y="216"/>
                  </a:cubicBezTo>
                  <a:cubicBezTo>
                    <a:pt x="356" y="162"/>
                    <a:pt x="361" y="109"/>
                    <a:pt x="372" y="59"/>
                  </a:cubicBezTo>
                  <a:lnTo>
                    <a:pt x="484" y="59"/>
                  </a:lnTo>
                  <a:cubicBezTo>
                    <a:pt x="498" y="59"/>
                    <a:pt x="535" y="59"/>
                    <a:pt x="535" y="22"/>
                  </a:cubicBezTo>
                  <a:cubicBezTo>
                    <a:pt x="535" y="0"/>
                    <a:pt x="512" y="0"/>
                    <a:pt x="496" y="0"/>
                  </a:cubicBezTo>
                  <a:lnTo>
                    <a:pt x="162" y="0"/>
                  </a:lnTo>
                  <a:cubicBezTo>
                    <a:pt x="143" y="0"/>
                    <a:pt x="104" y="0"/>
                    <a:pt x="62" y="48"/>
                  </a:cubicBezTo>
                  <a:cubicBezTo>
                    <a:pt x="25" y="84"/>
                    <a:pt x="0" y="132"/>
                    <a:pt x="0" y="134"/>
                  </a:cubicBezTo>
                  <a:cubicBezTo>
                    <a:pt x="0" y="137"/>
                    <a:pt x="0" y="146"/>
                    <a:pt x="11" y="146"/>
                  </a:cubicBezTo>
                  <a:cubicBezTo>
                    <a:pt x="20" y="146"/>
                    <a:pt x="22" y="143"/>
                    <a:pt x="28" y="134"/>
                  </a:cubicBezTo>
                  <a:cubicBezTo>
                    <a:pt x="76" y="59"/>
                    <a:pt x="134" y="59"/>
                    <a:pt x="154" y="59"/>
                  </a:cubicBezTo>
                  <a:lnTo>
                    <a:pt x="210" y="59"/>
                  </a:lnTo>
                  <a:cubicBezTo>
                    <a:pt x="179" y="176"/>
                    <a:pt x="126" y="297"/>
                    <a:pt x="84" y="387"/>
                  </a:cubicBezTo>
                  <a:cubicBezTo>
                    <a:pt x="76" y="403"/>
                    <a:pt x="76" y="403"/>
                    <a:pt x="76" y="412"/>
                  </a:cubicBezTo>
                  <a:cubicBezTo>
                    <a:pt x="76" y="431"/>
                    <a:pt x="92" y="437"/>
                    <a:pt x="104" y="437"/>
                  </a:cubicBezTo>
                  <a:cubicBezTo>
                    <a:pt x="134" y="437"/>
                    <a:pt x="143" y="409"/>
                    <a:pt x="154" y="373"/>
                  </a:cubicBezTo>
                  <a:cubicBezTo>
                    <a:pt x="168" y="328"/>
                    <a:pt x="168" y="325"/>
                    <a:pt x="179" y="277"/>
                  </a:cubicBezTo>
                  <a:lnTo>
                    <a:pt x="235" y="5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5" name="Freeform 5">
              <a:extLst>
                <a:ext uri="{FF2B5EF4-FFF2-40B4-BE49-F238E27FC236}">
                  <a16:creationId xmlns:a16="http://schemas.microsoft.com/office/drawing/2014/main" id="{1084D513-4D1C-604E-A155-0E60FA1DD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362"/>
              <a:ext cx="52" cy="223"/>
            </a:xfrm>
            <a:custGeom>
              <a:avLst/>
              <a:gdLst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6" name="Freeform 6">
              <a:extLst>
                <a:ext uri="{FF2B5EF4-FFF2-40B4-BE49-F238E27FC236}">
                  <a16:creationId xmlns:a16="http://schemas.microsoft.com/office/drawing/2014/main" id="{3DE065E4-7F46-6443-8103-E9F812D9C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2430"/>
              <a:ext cx="82" cy="101"/>
            </a:xfrm>
            <a:custGeom>
              <a:avLst/>
              <a:gdLst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7" name="Freeform 7">
              <a:extLst>
                <a:ext uri="{FF2B5EF4-FFF2-40B4-BE49-F238E27FC236}">
                  <a16:creationId xmlns:a16="http://schemas.microsoft.com/office/drawing/2014/main" id="{C8CCC795-A1DD-3C4D-B86C-910242478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505"/>
              <a:ext cx="26" cy="67"/>
            </a:xfrm>
            <a:custGeom>
              <a:avLst/>
              <a:gdLst>
                <a:gd name="T0" fmla="*/ 118 w 119"/>
                <a:gd name="T1" fmla="*/ 104 h 298"/>
                <a:gd name="T2" fmla="*/ 53 w 119"/>
                <a:gd name="T3" fmla="*/ 0 h 298"/>
                <a:gd name="T4" fmla="*/ 0 w 119"/>
                <a:gd name="T5" fmla="*/ 53 h 298"/>
                <a:gd name="T6" fmla="*/ 53 w 119"/>
                <a:gd name="T7" fmla="*/ 106 h 298"/>
                <a:gd name="T8" fmla="*/ 90 w 119"/>
                <a:gd name="T9" fmla="*/ 92 h 298"/>
                <a:gd name="T10" fmla="*/ 92 w 119"/>
                <a:gd name="T11" fmla="*/ 90 h 298"/>
                <a:gd name="T12" fmla="*/ 95 w 119"/>
                <a:gd name="T13" fmla="*/ 104 h 298"/>
                <a:gd name="T14" fmla="*/ 28 w 119"/>
                <a:gd name="T15" fmla="*/ 272 h 298"/>
                <a:gd name="T16" fmla="*/ 17 w 119"/>
                <a:gd name="T17" fmla="*/ 286 h 298"/>
                <a:gd name="T18" fmla="*/ 25 w 119"/>
                <a:gd name="T19" fmla="*/ 297 h 298"/>
                <a:gd name="T20" fmla="*/ 118 w 119"/>
                <a:gd name="T21" fmla="*/ 10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298">
                  <a:moveTo>
                    <a:pt x="118" y="104"/>
                  </a:moveTo>
                  <a:cubicBezTo>
                    <a:pt x="118" y="39"/>
                    <a:pt x="92" y="0"/>
                    <a:pt x="53" y="0"/>
                  </a:cubicBezTo>
                  <a:cubicBezTo>
                    <a:pt x="20" y="0"/>
                    <a:pt x="0" y="25"/>
                    <a:pt x="0" y="53"/>
                  </a:cubicBezTo>
                  <a:cubicBezTo>
                    <a:pt x="0" y="78"/>
                    <a:pt x="20" y="106"/>
                    <a:pt x="53" y="106"/>
                  </a:cubicBezTo>
                  <a:cubicBezTo>
                    <a:pt x="64" y="106"/>
                    <a:pt x="78" y="101"/>
                    <a:pt x="90" y="92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5" y="90"/>
                    <a:pt x="95" y="90"/>
                    <a:pt x="95" y="104"/>
                  </a:cubicBezTo>
                  <a:cubicBezTo>
                    <a:pt x="95" y="179"/>
                    <a:pt x="62" y="238"/>
                    <a:pt x="28" y="272"/>
                  </a:cubicBezTo>
                  <a:cubicBezTo>
                    <a:pt x="17" y="280"/>
                    <a:pt x="17" y="283"/>
                    <a:pt x="17" y="286"/>
                  </a:cubicBezTo>
                  <a:cubicBezTo>
                    <a:pt x="17" y="294"/>
                    <a:pt x="22" y="297"/>
                    <a:pt x="25" y="297"/>
                  </a:cubicBezTo>
                  <a:cubicBezTo>
                    <a:pt x="36" y="297"/>
                    <a:pt x="118" y="221"/>
                    <a:pt x="118" y="1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8" name="Freeform 8">
              <a:extLst>
                <a:ext uri="{FF2B5EF4-FFF2-40B4-BE49-F238E27FC236}">
                  <a16:creationId xmlns:a16="http://schemas.microsoft.com/office/drawing/2014/main" id="{52306FB4-5F79-0747-8F04-1CA4B898E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430"/>
              <a:ext cx="102" cy="101"/>
            </a:xfrm>
            <a:custGeom>
              <a:avLst/>
              <a:gdLst>
                <a:gd name="T0" fmla="*/ 330 w 455"/>
                <a:gd name="T1" fmla="*/ 64 h 449"/>
                <a:gd name="T2" fmla="*/ 238 w 455"/>
                <a:gd name="T3" fmla="*/ 0 h 449"/>
                <a:gd name="T4" fmla="*/ 0 w 455"/>
                <a:gd name="T5" fmla="*/ 291 h 449"/>
                <a:gd name="T6" fmla="*/ 132 w 455"/>
                <a:gd name="T7" fmla="*/ 448 h 449"/>
                <a:gd name="T8" fmla="*/ 260 w 455"/>
                <a:gd name="T9" fmla="*/ 375 h 449"/>
                <a:gd name="T10" fmla="*/ 350 w 455"/>
                <a:gd name="T11" fmla="*/ 448 h 449"/>
                <a:gd name="T12" fmla="*/ 423 w 455"/>
                <a:gd name="T13" fmla="*/ 395 h 449"/>
                <a:gd name="T14" fmla="*/ 454 w 455"/>
                <a:gd name="T15" fmla="*/ 297 h 449"/>
                <a:gd name="T16" fmla="*/ 442 w 455"/>
                <a:gd name="T17" fmla="*/ 286 h 449"/>
                <a:gd name="T18" fmla="*/ 428 w 455"/>
                <a:gd name="T19" fmla="*/ 305 h 449"/>
                <a:gd name="T20" fmla="*/ 353 w 455"/>
                <a:gd name="T21" fmla="*/ 426 h 449"/>
                <a:gd name="T22" fmla="*/ 322 w 455"/>
                <a:gd name="T23" fmla="*/ 381 h 449"/>
                <a:gd name="T24" fmla="*/ 336 w 455"/>
                <a:gd name="T25" fmla="*/ 308 h 449"/>
                <a:gd name="T26" fmla="*/ 358 w 455"/>
                <a:gd name="T27" fmla="*/ 218 h 449"/>
                <a:gd name="T28" fmla="*/ 392 w 455"/>
                <a:gd name="T29" fmla="*/ 81 h 449"/>
                <a:gd name="T30" fmla="*/ 400 w 455"/>
                <a:gd name="T31" fmla="*/ 48 h 449"/>
                <a:gd name="T32" fmla="*/ 372 w 455"/>
                <a:gd name="T33" fmla="*/ 20 h 449"/>
                <a:gd name="T34" fmla="*/ 330 w 455"/>
                <a:gd name="T35" fmla="*/ 64 h 449"/>
                <a:gd name="T36" fmla="*/ 266 w 455"/>
                <a:gd name="T37" fmla="*/ 319 h 449"/>
                <a:gd name="T38" fmla="*/ 246 w 455"/>
                <a:gd name="T39" fmla="*/ 356 h 449"/>
                <a:gd name="T40" fmla="*/ 134 w 455"/>
                <a:gd name="T41" fmla="*/ 426 h 449"/>
                <a:gd name="T42" fmla="*/ 70 w 455"/>
                <a:gd name="T43" fmla="*/ 333 h 449"/>
                <a:gd name="T44" fmla="*/ 126 w 455"/>
                <a:gd name="T45" fmla="*/ 118 h 449"/>
                <a:gd name="T46" fmla="*/ 241 w 455"/>
                <a:gd name="T47" fmla="*/ 22 h 449"/>
                <a:gd name="T48" fmla="*/ 319 w 455"/>
                <a:gd name="T49" fmla="*/ 109 h 449"/>
                <a:gd name="T50" fmla="*/ 314 w 455"/>
                <a:gd name="T51" fmla="*/ 126 h 449"/>
                <a:gd name="T52" fmla="*/ 266 w 455"/>
                <a:gd name="T53" fmla="*/ 31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5" h="449">
                  <a:moveTo>
                    <a:pt x="330" y="64"/>
                  </a:moveTo>
                  <a:cubicBezTo>
                    <a:pt x="311" y="28"/>
                    <a:pt x="283" y="0"/>
                    <a:pt x="238" y="0"/>
                  </a:cubicBezTo>
                  <a:cubicBezTo>
                    <a:pt x="123" y="0"/>
                    <a:pt x="0" y="146"/>
                    <a:pt x="0" y="291"/>
                  </a:cubicBezTo>
                  <a:cubicBezTo>
                    <a:pt x="0" y="384"/>
                    <a:pt x="53" y="448"/>
                    <a:pt x="132" y="448"/>
                  </a:cubicBezTo>
                  <a:cubicBezTo>
                    <a:pt x="151" y="448"/>
                    <a:pt x="202" y="445"/>
                    <a:pt x="260" y="375"/>
                  </a:cubicBezTo>
                  <a:cubicBezTo>
                    <a:pt x="269" y="417"/>
                    <a:pt x="302" y="448"/>
                    <a:pt x="350" y="448"/>
                  </a:cubicBezTo>
                  <a:cubicBezTo>
                    <a:pt x="386" y="448"/>
                    <a:pt x="409" y="426"/>
                    <a:pt x="423" y="395"/>
                  </a:cubicBezTo>
                  <a:cubicBezTo>
                    <a:pt x="440" y="359"/>
                    <a:pt x="454" y="297"/>
                    <a:pt x="454" y="297"/>
                  </a:cubicBezTo>
                  <a:cubicBezTo>
                    <a:pt x="454" y="286"/>
                    <a:pt x="445" y="286"/>
                    <a:pt x="442" y="286"/>
                  </a:cubicBezTo>
                  <a:cubicBezTo>
                    <a:pt x="431" y="286"/>
                    <a:pt x="431" y="291"/>
                    <a:pt x="428" y="305"/>
                  </a:cubicBezTo>
                  <a:cubicBezTo>
                    <a:pt x="412" y="370"/>
                    <a:pt x="392" y="426"/>
                    <a:pt x="353" y="426"/>
                  </a:cubicBezTo>
                  <a:cubicBezTo>
                    <a:pt x="325" y="426"/>
                    <a:pt x="322" y="401"/>
                    <a:pt x="322" y="381"/>
                  </a:cubicBezTo>
                  <a:cubicBezTo>
                    <a:pt x="322" y="359"/>
                    <a:pt x="325" y="353"/>
                    <a:pt x="336" y="308"/>
                  </a:cubicBezTo>
                  <a:cubicBezTo>
                    <a:pt x="347" y="266"/>
                    <a:pt x="347" y="258"/>
                    <a:pt x="358" y="218"/>
                  </a:cubicBezTo>
                  <a:lnTo>
                    <a:pt x="392" y="81"/>
                  </a:lnTo>
                  <a:cubicBezTo>
                    <a:pt x="400" y="53"/>
                    <a:pt x="400" y="50"/>
                    <a:pt x="400" y="48"/>
                  </a:cubicBezTo>
                  <a:cubicBezTo>
                    <a:pt x="400" y="31"/>
                    <a:pt x="389" y="20"/>
                    <a:pt x="372" y="20"/>
                  </a:cubicBezTo>
                  <a:cubicBezTo>
                    <a:pt x="347" y="20"/>
                    <a:pt x="333" y="42"/>
                    <a:pt x="330" y="64"/>
                  </a:cubicBezTo>
                  <a:close/>
                  <a:moveTo>
                    <a:pt x="266" y="319"/>
                  </a:moveTo>
                  <a:cubicBezTo>
                    <a:pt x="260" y="339"/>
                    <a:pt x="260" y="339"/>
                    <a:pt x="246" y="356"/>
                  </a:cubicBezTo>
                  <a:cubicBezTo>
                    <a:pt x="202" y="412"/>
                    <a:pt x="162" y="426"/>
                    <a:pt x="134" y="426"/>
                  </a:cubicBezTo>
                  <a:cubicBezTo>
                    <a:pt x="84" y="426"/>
                    <a:pt x="70" y="373"/>
                    <a:pt x="70" y="333"/>
                  </a:cubicBezTo>
                  <a:cubicBezTo>
                    <a:pt x="70" y="286"/>
                    <a:pt x="101" y="162"/>
                    <a:pt x="126" y="118"/>
                  </a:cubicBezTo>
                  <a:cubicBezTo>
                    <a:pt x="157" y="59"/>
                    <a:pt x="199" y="22"/>
                    <a:pt x="241" y="22"/>
                  </a:cubicBezTo>
                  <a:cubicBezTo>
                    <a:pt x="305" y="22"/>
                    <a:pt x="319" y="104"/>
                    <a:pt x="319" y="109"/>
                  </a:cubicBezTo>
                  <a:cubicBezTo>
                    <a:pt x="319" y="115"/>
                    <a:pt x="316" y="120"/>
                    <a:pt x="314" y="126"/>
                  </a:cubicBezTo>
                  <a:lnTo>
                    <a:pt x="266" y="3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69" name="Freeform 9">
              <a:extLst>
                <a:ext uri="{FF2B5EF4-FFF2-40B4-BE49-F238E27FC236}">
                  <a16:creationId xmlns:a16="http://schemas.microsoft.com/office/drawing/2014/main" id="{91A6DE80-C967-C34A-B869-81D7A9456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362"/>
              <a:ext cx="52" cy="223"/>
            </a:xfrm>
            <a:custGeom>
              <a:avLst/>
              <a:gdLst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0" name="Freeform 10">
              <a:extLst>
                <a:ext uri="{FF2B5EF4-FFF2-40B4-BE49-F238E27FC236}">
                  <a16:creationId xmlns:a16="http://schemas.microsoft.com/office/drawing/2014/main" id="{26D4E18F-F349-C04D-8BA4-6B289C40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2433"/>
              <a:ext cx="23" cy="96"/>
            </a:xfrm>
            <a:custGeom>
              <a:avLst/>
              <a:gdLst>
                <a:gd name="T0" fmla="*/ 106 w 107"/>
                <a:gd name="T1" fmla="*/ 53 h 427"/>
                <a:gd name="T2" fmla="*/ 53 w 107"/>
                <a:gd name="T3" fmla="*/ 0 h 427"/>
                <a:gd name="T4" fmla="*/ 0 w 107"/>
                <a:gd name="T5" fmla="*/ 53 h 427"/>
                <a:gd name="T6" fmla="*/ 53 w 107"/>
                <a:gd name="T7" fmla="*/ 106 h 427"/>
                <a:gd name="T8" fmla="*/ 106 w 107"/>
                <a:gd name="T9" fmla="*/ 53 h 427"/>
                <a:gd name="T10" fmla="*/ 106 w 107"/>
                <a:gd name="T11" fmla="*/ 375 h 427"/>
                <a:gd name="T12" fmla="*/ 53 w 107"/>
                <a:gd name="T13" fmla="*/ 322 h 427"/>
                <a:gd name="T14" fmla="*/ 0 w 107"/>
                <a:gd name="T15" fmla="*/ 375 h 427"/>
                <a:gd name="T16" fmla="*/ 53 w 107"/>
                <a:gd name="T17" fmla="*/ 426 h 427"/>
                <a:gd name="T18" fmla="*/ 106 w 107"/>
                <a:gd name="T19" fmla="*/ 37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427">
                  <a:moveTo>
                    <a:pt x="106" y="53"/>
                  </a:moveTo>
                  <a:cubicBezTo>
                    <a:pt x="106" y="22"/>
                    <a:pt x="84" y="0"/>
                    <a:pt x="53" y="0"/>
                  </a:cubicBezTo>
                  <a:cubicBezTo>
                    <a:pt x="25" y="0"/>
                    <a:pt x="0" y="22"/>
                    <a:pt x="0" y="53"/>
                  </a:cubicBezTo>
                  <a:cubicBezTo>
                    <a:pt x="0" y="81"/>
                    <a:pt x="25" y="106"/>
                    <a:pt x="53" y="106"/>
                  </a:cubicBezTo>
                  <a:cubicBezTo>
                    <a:pt x="84" y="106"/>
                    <a:pt x="106" y="81"/>
                    <a:pt x="106" y="53"/>
                  </a:cubicBezTo>
                  <a:close/>
                  <a:moveTo>
                    <a:pt x="106" y="375"/>
                  </a:moveTo>
                  <a:cubicBezTo>
                    <a:pt x="106" y="345"/>
                    <a:pt x="84" y="322"/>
                    <a:pt x="53" y="322"/>
                  </a:cubicBezTo>
                  <a:cubicBezTo>
                    <a:pt x="25" y="322"/>
                    <a:pt x="0" y="345"/>
                    <a:pt x="0" y="375"/>
                  </a:cubicBezTo>
                  <a:cubicBezTo>
                    <a:pt x="0" y="403"/>
                    <a:pt x="25" y="426"/>
                    <a:pt x="53" y="426"/>
                  </a:cubicBezTo>
                  <a:cubicBezTo>
                    <a:pt x="84" y="426"/>
                    <a:pt x="106" y="403"/>
                    <a:pt x="106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1" name="Freeform 11">
              <a:extLst>
                <a:ext uri="{FF2B5EF4-FFF2-40B4-BE49-F238E27FC236}">
                  <a16:creationId xmlns:a16="http://schemas.microsoft.com/office/drawing/2014/main" id="{59D19387-7D9B-024C-95B4-FE9DFF4E6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2372"/>
              <a:ext cx="132" cy="163"/>
            </a:xfrm>
            <a:custGeom>
              <a:avLst/>
              <a:gdLst>
                <a:gd name="T0" fmla="*/ 585 w 586"/>
                <a:gd name="T1" fmla="*/ 11 h 721"/>
                <a:gd name="T2" fmla="*/ 577 w 586"/>
                <a:gd name="T3" fmla="*/ 0 h 721"/>
                <a:gd name="T4" fmla="*/ 557 w 586"/>
                <a:gd name="T5" fmla="*/ 14 h 721"/>
                <a:gd name="T6" fmla="*/ 510 w 586"/>
                <a:gd name="T7" fmla="*/ 70 h 721"/>
                <a:gd name="T8" fmla="*/ 370 w 586"/>
                <a:gd name="T9" fmla="*/ 0 h 721"/>
                <a:gd name="T10" fmla="*/ 123 w 586"/>
                <a:gd name="T11" fmla="*/ 232 h 721"/>
                <a:gd name="T12" fmla="*/ 227 w 586"/>
                <a:gd name="T13" fmla="*/ 373 h 721"/>
                <a:gd name="T14" fmla="*/ 333 w 586"/>
                <a:gd name="T15" fmla="*/ 401 h 721"/>
                <a:gd name="T16" fmla="*/ 426 w 586"/>
                <a:gd name="T17" fmla="*/ 507 h 721"/>
                <a:gd name="T18" fmla="*/ 246 w 586"/>
                <a:gd name="T19" fmla="*/ 689 h 721"/>
                <a:gd name="T20" fmla="*/ 73 w 586"/>
                <a:gd name="T21" fmla="*/ 543 h 721"/>
                <a:gd name="T22" fmla="*/ 78 w 586"/>
                <a:gd name="T23" fmla="*/ 490 h 721"/>
                <a:gd name="T24" fmla="*/ 81 w 586"/>
                <a:gd name="T25" fmla="*/ 485 h 721"/>
                <a:gd name="T26" fmla="*/ 70 w 586"/>
                <a:gd name="T27" fmla="*/ 473 h 721"/>
                <a:gd name="T28" fmla="*/ 59 w 586"/>
                <a:gd name="T29" fmla="*/ 476 h 721"/>
                <a:gd name="T30" fmla="*/ 0 w 586"/>
                <a:gd name="T31" fmla="*/ 709 h 721"/>
                <a:gd name="T32" fmla="*/ 11 w 586"/>
                <a:gd name="T33" fmla="*/ 720 h 721"/>
                <a:gd name="T34" fmla="*/ 28 w 586"/>
                <a:gd name="T35" fmla="*/ 703 h 721"/>
                <a:gd name="T36" fmla="*/ 78 w 586"/>
                <a:gd name="T37" fmla="*/ 647 h 721"/>
                <a:gd name="T38" fmla="*/ 244 w 586"/>
                <a:gd name="T39" fmla="*/ 720 h 721"/>
                <a:gd name="T40" fmla="*/ 496 w 586"/>
                <a:gd name="T41" fmla="*/ 465 h 721"/>
                <a:gd name="T42" fmla="*/ 448 w 586"/>
                <a:gd name="T43" fmla="*/ 350 h 721"/>
                <a:gd name="T44" fmla="*/ 322 w 586"/>
                <a:gd name="T45" fmla="*/ 300 h 721"/>
                <a:gd name="T46" fmla="*/ 255 w 586"/>
                <a:gd name="T47" fmla="*/ 283 h 721"/>
                <a:gd name="T48" fmla="*/ 196 w 586"/>
                <a:gd name="T49" fmla="*/ 190 h 721"/>
                <a:gd name="T50" fmla="*/ 367 w 586"/>
                <a:gd name="T51" fmla="*/ 28 h 721"/>
                <a:gd name="T52" fmla="*/ 510 w 586"/>
                <a:gd name="T53" fmla="*/ 182 h 721"/>
                <a:gd name="T54" fmla="*/ 507 w 586"/>
                <a:gd name="T55" fmla="*/ 235 h 721"/>
                <a:gd name="T56" fmla="*/ 518 w 586"/>
                <a:gd name="T57" fmla="*/ 247 h 721"/>
                <a:gd name="T58" fmla="*/ 532 w 586"/>
                <a:gd name="T59" fmla="*/ 227 h 721"/>
                <a:gd name="T60" fmla="*/ 585 w 586"/>
                <a:gd name="T61" fmla="*/ 1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6" h="721">
                  <a:moveTo>
                    <a:pt x="585" y="11"/>
                  </a:moveTo>
                  <a:cubicBezTo>
                    <a:pt x="585" y="6"/>
                    <a:pt x="585" y="0"/>
                    <a:pt x="577" y="0"/>
                  </a:cubicBezTo>
                  <a:cubicBezTo>
                    <a:pt x="571" y="0"/>
                    <a:pt x="568" y="0"/>
                    <a:pt x="557" y="14"/>
                  </a:cubicBezTo>
                  <a:lnTo>
                    <a:pt x="510" y="70"/>
                  </a:lnTo>
                  <a:cubicBezTo>
                    <a:pt x="484" y="25"/>
                    <a:pt x="434" y="0"/>
                    <a:pt x="370" y="0"/>
                  </a:cubicBezTo>
                  <a:cubicBezTo>
                    <a:pt x="244" y="0"/>
                    <a:pt x="123" y="115"/>
                    <a:pt x="123" y="232"/>
                  </a:cubicBezTo>
                  <a:cubicBezTo>
                    <a:pt x="123" y="314"/>
                    <a:pt x="176" y="359"/>
                    <a:pt x="227" y="373"/>
                  </a:cubicBezTo>
                  <a:lnTo>
                    <a:pt x="333" y="401"/>
                  </a:lnTo>
                  <a:cubicBezTo>
                    <a:pt x="370" y="409"/>
                    <a:pt x="426" y="426"/>
                    <a:pt x="426" y="507"/>
                  </a:cubicBezTo>
                  <a:cubicBezTo>
                    <a:pt x="426" y="594"/>
                    <a:pt x="344" y="689"/>
                    <a:pt x="246" y="689"/>
                  </a:cubicBezTo>
                  <a:cubicBezTo>
                    <a:pt x="182" y="689"/>
                    <a:pt x="73" y="667"/>
                    <a:pt x="73" y="543"/>
                  </a:cubicBezTo>
                  <a:cubicBezTo>
                    <a:pt x="73" y="521"/>
                    <a:pt x="78" y="496"/>
                    <a:pt x="78" y="490"/>
                  </a:cubicBezTo>
                  <a:cubicBezTo>
                    <a:pt x="81" y="487"/>
                    <a:pt x="81" y="485"/>
                    <a:pt x="81" y="485"/>
                  </a:cubicBezTo>
                  <a:cubicBezTo>
                    <a:pt x="81" y="473"/>
                    <a:pt x="73" y="473"/>
                    <a:pt x="70" y="473"/>
                  </a:cubicBezTo>
                  <a:cubicBezTo>
                    <a:pt x="64" y="473"/>
                    <a:pt x="62" y="473"/>
                    <a:pt x="59" y="476"/>
                  </a:cubicBezTo>
                  <a:cubicBezTo>
                    <a:pt x="56" y="479"/>
                    <a:pt x="0" y="706"/>
                    <a:pt x="0" y="709"/>
                  </a:cubicBezTo>
                  <a:cubicBezTo>
                    <a:pt x="0" y="714"/>
                    <a:pt x="6" y="720"/>
                    <a:pt x="11" y="720"/>
                  </a:cubicBezTo>
                  <a:cubicBezTo>
                    <a:pt x="17" y="720"/>
                    <a:pt x="17" y="717"/>
                    <a:pt x="28" y="703"/>
                  </a:cubicBezTo>
                  <a:lnTo>
                    <a:pt x="78" y="647"/>
                  </a:lnTo>
                  <a:cubicBezTo>
                    <a:pt x="120" y="706"/>
                    <a:pt x="188" y="720"/>
                    <a:pt x="244" y="720"/>
                  </a:cubicBezTo>
                  <a:cubicBezTo>
                    <a:pt x="378" y="720"/>
                    <a:pt x="496" y="588"/>
                    <a:pt x="496" y="465"/>
                  </a:cubicBezTo>
                  <a:cubicBezTo>
                    <a:pt x="496" y="395"/>
                    <a:pt x="462" y="361"/>
                    <a:pt x="448" y="350"/>
                  </a:cubicBezTo>
                  <a:cubicBezTo>
                    <a:pt x="426" y="325"/>
                    <a:pt x="409" y="322"/>
                    <a:pt x="322" y="300"/>
                  </a:cubicBezTo>
                  <a:cubicBezTo>
                    <a:pt x="300" y="294"/>
                    <a:pt x="263" y="283"/>
                    <a:pt x="255" y="283"/>
                  </a:cubicBezTo>
                  <a:cubicBezTo>
                    <a:pt x="230" y="272"/>
                    <a:pt x="196" y="244"/>
                    <a:pt x="196" y="190"/>
                  </a:cubicBezTo>
                  <a:cubicBezTo>
                    <a:pt x="196" y="112"/>
                    <a:pt x="274" y="28"/>
                    <a:pt x="367" y="28"/>
                  </a:cubicBezTo>
                  <a:cubicBezTo>
                    <a:pt x="451" y="28"/>
                    <a:pt x="510" y="70"/>
                    <a:pt x="510" y="182"/>
                  </a:cubicBezTo>
                  <a:cubicBezTo>
                    <a:pt x="510" y="213"/>
                    <a:pt x="507" y="230"/>
                    <a:pt x="507" y="235"/>
                  </a:cubicBezTo>
                  <a:cubicBezTo>
                    <a:pt x="507" y="238"/>
                    <a:pt x="507" y="247"/>
                    <a:pt x="518" y="247"/>
                  </a:cubicBezTo>
                  <a:cubicBezTo>
                    <a:pt x="529" y="247"/>
                    <a:pt x="529" y="244"/>
                    <a:pt x="532" y="227"/>
                  </a:cubicBezTo>
                  <a:lnTo>
                    <a:pt x="585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2" name="Freeform 12">
              <a:extLst>
                <a:ext uri="{FF2B5EF4-FFF2-40B4-BE49-F238E27FC236}">
                  <a16:creationId xmlns:a16="http://schemas.microsoft.com/office/drawing/2014/main" id="{3098D026-BC73-E440-9895-33839F845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2419"/>
              <a:ext cx="108" cy="107"/>
            </a:xfrm>
            <a:custGeom>
              <a:avLst/>
              <a:gdLst>
                <a:gd name="T0" fmla="*/ 241 w 480"/>
                <a:gd name="T1" fmla="*/ 210 h 477"/>
                <a:gd name="T2" fmla="*/ 42 w 480"/>
                <a:gd name="T3" fmla="*/ 14 h 477"/>
                <a:gd name="T4" fmla="*/ 20 w 480"/>
                <a:gd name="T5" fmla="*/ 0 h 477"/>
                <a:gd name="T6" fmla="*/ 0 w 480"/>
                <a:gd name="T7" fmla="*/ 20 h 477"/>
                <a:gd name="T8" fmla="*/ 14 w 480"/>
                <a:gd name="T9" fmla="*/ 39 h 477"/>
                <a:gd name="T10" fmla="*/ 210 w 480"/>
                <a:gd name="T11" fmla="*/ 238 h 477"/>
                <a:gd name="T12" fmla="*/ 14 w 480"/>
                <a:gd name="T13" fmla="*/ 437 h 477"/>
                <a:gd name="T14" fmla="*/ 0 w 480"/>
                <a:gd name="T15" fmla="*/ 457 h 477"/>
                <a:gd name="T16" fmla="*/ 20 w 480"/>
                <a:gd name="T17" fmla="*/ 476 h 477"/>
                <a:gd name="T18" fmla="*/ 42 w 480"/>
                <a:gd name="T19" fmla="*/ 462 h 477"/>
                <a:gd name="T20" fmla="*/ 238 w 480"/>
                <a:gd name="T21" fmla="*/ 266 h 477"/>
                <a:gd name="T22" fmla="*/ 442 w 480"/>
                <a:gd name="T23" fmla="*/ 471 h 477"/>
                <a:gd name="T24" fmla="*/ 459 w 480"/>
                <a:gd name="T25" fmla="*/ 476 h 477"/>
                <a:gd name="T26" fmla="*/ 479 w 480"/>
                <a:gd name="T27" fmla="*/ 457 h 477"/>
                <a:gd name="T28" fmla="*/ 476 w 480"/>
                <a:gd name="T29" fmla="*/ 445 h 477"/>
                <a:gd name="T30" fmla="*/ 266 w 480"/>
                <a:gd name="T31" fmla="*/ 238 h 477"/>
                <a:gd name="T32" fmla="*/ 448 w 480"/>
                <a:gd name="T33" fmla="*/ 59 h 477"/>
                <a:gd name="T34" fmla="*/ 473 w 480"/>
                <a:gd name="T35" fmla="*/ 34 h 477"/>
                <a:gd name="T36" fmla="*/ 479 w 480"/>
                <a:gd name="T37" fmla="*/ 20 h 477"/>
                <a:gd name="T38" fmla="*/ 459 w 480"/>
                <a:gd name="T39" fmla="*/ 0 h 477"/>
                <a:gd name="T40" fmla="*/ 437 w 480"/>
                <a:gd name="T41" fmla="*/ 14 h 477"/>
                <a:gd name="T42" fmla="*/ 241 w 480"/>
                <a:gd name="T43" fmla="*/ 21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0" h="477">
                  <a:moveTo>
                    <a:pt x="241" y="210"/>
                  </a:moveTo>
                  <a:lnTo>
                    <a:pt x="42" y="14"/>
                  </a:lnTo>
                  <a:cubicBezTo>
                    <a:pt x="31" y="3"/>
                    <a:pt x="28" y="0"/>
                    <a:pt x="20" y="0"/>
                  </a:cubicBezTo>
                  <a:cubicBezTo>
                    <a:pt x="11" y="0"/>
                    <a:pt x="0" y="8"/>
                    <a:pt x="0" y="20"/>
                  </a:cubicBezTo>
                  <a:cubicBezTo>
                    <a:pt x="0" y="28"/>
                    <a:pt x="3" y="28"/>
                    <a:pt x="14" y="39"/>
                  </a:cubicBezTo>
                  <a:lnTo>
                    <a:pt x="210" y="238"/>
                  </a:lnTo>
                  <a:lnTo>
                    <a:pt x="14" y="437"/>
                  </a:lnTo>
                  <a:cubicBezTo>
                    <a:pt x="3" y="448"/>
                    <a:pt x="0" y="451"/>
                    <a:pt x="0" y="457"/>
                  </a:cubicBezTo>
                  <a:cubicBezTo>
                    <a:pt x="0" y="468"/>
                    <a:pt x="11" y="476"/>
                    <a:pt x="20" y="476"/>
                  </a:cubicBezTo>
                  <a:cubicBezTo>
                    <a:pt x="28" y="476"/>
                    <a:pt x="31" y="476"/>
                    <a:pt x="42" y="462"/>
                  </a:cubicBezTo>
                  <a:lnTo>
                    <a:pt x="238" y="266"/>
                  </a:lnTo>
                  <a:lnTo>
                    <a:pt x="442" y="471"/>
                  </a:lnTo>
                  <a:cubicBezTo>
                    <a:pt x="445" y="473"/>
                    <a:pt x="454" y="476"/>
                    <a:pt x="459" y="476"/>
                  </a:cubicBezTo>
                  <a:cubicBezTo>
                    <a:pt x="470" y="476"/>
                    <a:pt x="479" y="468"/>
                    <a:pt x="479" y="457"/>
                  </a:cubicBezTo>
                  <a:cubicBezTo>
                    <a:pt x="479" y="457"/>
                    <a:pt x="479" y="451"/>
                    <a:pt x="476" y="445"/>
                  </a:cubicBezTo>
                  <a:cubicBezTo>
                    <a:pt x="473" y="445"/>
                    <a:pt x="316" y="289"/>
                    <a:pt x="266" y="238"/>
                  </a:cubicBezTo>
                  <a:lnTo>
                    <a:pt x="448" y="59"/>
                  </a:lnTo>
                  <a:cubicBezTo>
                    <a:pt x="454" y="50"/>
                    <a:pt x="468" y="39"/>
                    <a:pt x="473" y="34"/>
                  </a:cubicBezTo>
                  <a:cubicBezTo>
                    <a:pt x="473" y="31"/>
                    <a:pt x="479" y="28"/>
                    <a:pt x="479" y="20"/>
                  </a:cubicBezTo>
                  <a:cubicBezTo>
                    <a:pt x="479" y="8"/>
                    <a:pt x="470" y="0"/>
                    <a:pt x="459" y="0"/>
                  </a:cubicBezTo>
                  <a:cubicBezTo>
                    <a:pt x="451" y="0"/>
                    <a:pt x="445" y="3"/>
                    <a:pt x="437" y="14"/>
                  </a:cubicBezTo>
                  <a:lnTo>
                    <a:pt x="241" y="2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3" name="Freeform 13">
              <a:extLst>
                <a:ext uri="{FF2B5EF4-FFF2-40B4-BE49-F238E27FC236}">
                  <a16:creationId xmlns:a16="http://schemas.microsoft.com/office/drawing/2014/main" id="{403A366F-EF00-314D-B205-DA6C3A01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369"/>
              <a:ext cx="153" cy="160"/>
            </a:xfrm>
            <a:custGeom>
              <a:avLst/>
              <a:gdLst>
                <a:gd name="T0" fmla="*/ 143 w 679"/>
                <a:gd name="T1" fmla="*/ 594 h 710"/>
                <a:gd name="T2" fmla="*/ 20 w 679"/>
                <a:gd name="T3" fmla="*/ 678 h 710"/>
                <a:gd name="T4" fmla="*/ 0 w 679"/>
                <a:gd name="T5" fmla="*/ 697 h 710"/>
                <a:gd name="T6" fmla="*/ 14 w 679"/>
                <a:gd name="T7" fmla="*/ 709 h 710"/>
                <a:gd name="T8" fmla="*/ 98 w 679"/>
                <a:gd name="T9" fmla="*/ 706 h 710"/>
                <a:gd name="T10" fmla="*/ 196 w 679"/>
                <a:gd name="T11" fmla="*/ 709 h 710"/>
                <a:gd name="T12" fmla="*/ 216 w 679"/>
                <a:gd name="T13" fmla="*/ 689 h 710"/>
                <a:gd name="T14" fmla="*/ 199 w 679"/>
                <a:gd name="T15" fmla="*/ 678 h 710"/>
                <a:gd name="T16" fmla="*/ 154 w 679"/>
                <a:gd name="T17" fmla="*/ 641 h 710"/>
                <a:gd name="T18" fmla="*/ 168 w 679"/>
                <a:gd name="T19" fmla="*/ 605 h 710"/>
                <a:gd name="T20" fmla="*/ 241 w 679"/>
                <a:gd name="T21" fmla="*/ 479 h 710"/>
                <a:gd name="T22" fmla="*/ 490 w 679"/>
                <a:gd name="T23" fmla="*/ 479 h 710"/>
                <a:gd name="T24" fmla="*/ 507 w 679"/>
                <a:gd name="T25" fmla="*/ 644 h 710"/>
                <a:gd name="T26" fmla="*/ 434 w 679"/>
                <a:gd name="T27" fmla="*/ 678 h 710"/>
                <a:gd name="T28" fmla="*/ 412 w 679"/>
                <a:gd name="T29" fmla="*/ 697 h 710"/>
                <a:gd name="T30" fmla="*/ 426 w 679"/>
                <a:gd name="T31" fmla="*/ 709 h 710"/>
                <a:gd name="T32" fmla="*/ 549 w 679"/>
                <a:gd name="T33" fmla="*/ 706 h 710"/>
                <a:gd name="T34" fmla="*/ 661 w 679"/>
                <a:gd name="T35" fmla="*/ 709 h 710"/>
                <a:gd name="T36" fmla="*/ 678 w 679"/>
                <a:gd name="T37" fmla="*/ 689 h 710"/>
                <a:gd name="T38" fmla="*/ 655 w 679"/>
                <a:gd name="T39" fmla="*/ 678 h 710"/>
                <a:gd name="T40" fmla="*/ 591 w 679"/>
                <a:gd name="T41" fmla="*/ 641 h 710"/>
                <a:gd name="T42" fmla="*/ 532 w 679"/>
                <a:gd name="T43" fmla="*/ 22 h 710"/>
                <a:gd name="T44" fmla="*/ 512 w 679"/>
                <a:gd name="T45" fmla="*/ 0 h 710"/>
                <a:gd name="T46" fmla="*/ 487 w 679"/>
                <a:gd name="T47" fmla="*/ 17 h 710"/>
                <a:gd name="T48" fmla="*/ 143 w 679"/>
                <a:gd name="T49" fmla="*/ 594 h 710"/>
                <a:gd name="T50" fmla="*/ 260 w 679"/>
                <a:gd name="T51" fmla="*/ 448 h 710"/>
                <a:gd name="T52" fmla="*/ 456 w 679"/>
                <a:gd name="T53" fmla="*/ 123 h 710"/>
                <a:gd name="T54" fmla="*/ 487 w 679"/>
                <a:gd name="T55" fmla="*/ 448 h 710"/>
                <a:gd name="T56" fmla="*/ 260 w 679"/>
                <a:gd name="T57" fmla="*/ 448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9" h="710">
                  <a:moveTo>
                    <a:pt x="143" y="594"/>
                  </a:moveTo>
                  <a:cubicBezTo>
                    <a:pt x="104" y="661"/>
                    <a:pt x="64" y="675"/>
                    <a:pt x="20" y="678"/>
                  </a:cubicBezTo>
                  <a:cubicBezTo>
                    <a:pt x="8" y="678"/>
                    <a:pt x="0" y="678"/>
                    <a:pt x="0" y="697"/>
                  </a:cubicBezTo>
                  <a:cubicBezTo>
                    <a:pt x="0" y="703"/>
                    <a:pt x="6" y="709"/>
                    <a:pt x="14" y="709"/>
                  </a:cubicBezTo>
                  <a:cubicBezTo>
                    <a:pt x="39" y="709"/>
                    <a:pt x="70" y="706"/>
                    <a:pt x="98" y="706"/>
                  </a:cubicBezTo>
                  <a:cubicBezTo>
                    <a:pt x="132" y="706"/>
                    <a:pt x="165" y="709"/>
                    <a:pt x="196" y="709"/>
                  </a:cubicBezTo>
                  <a:cubicBezTo>
                    <a:pt x="202" y="709"/>
                    <a:pt x="216" y="709"/>
                    <a:pt x="216" y="689"/>
                  </a:cubicBezTo>
                  <a:cubicBezTo>
                    <a:pt x="216" y="678"/>
                    <a:pt x="207" y="678"/>
                    <a:pt x="199" y="678"/>
                  </a:cubicBezTo>
                  <a:cubicBezTo>
                    <a:pt x="176" y="675"/>
                    <a:pt x="154" y="667"/>
                    <a:pt x="154" y="641"/>
                  </a:cubicBezTo>
                  <a:cubicBezTo>
                    <a:pt x="154" y="630"/>
                    <a:pt x="160" y="619"/>
                    <a:pt x="168" y="605"/>
                  </a:cubicBezTo>
                  <a:lnTo>
                    <a:pt x="241" y="479"/>
                  </a:lnTo>
                  <a:lnTo>
                    <a:pt x="490" y="479"/>
                  </a:lnTo>
                  <a:cubicBezTo>
                    <a:pt x="493" y="501"/>
                    <a:pt x="507" y="636"/>
                    <a:pt x="507" y="644"/>
                  </a:cubicBezTo>
                  <a:cubicBezTo>
                    <a:pt x="507" y="675"/>
                    <a:pt x="454" y="678"/>
                    <a:pt x="434" y="678"/>
                  </a:cubicBezTo>
                  <a:cubicBezTo>
                    <a:pt x="420" y="678"/>
                    <a:pt x="412" y="678"/>
                    <a:pt x="412" y="697"/>
                  </a:cubicBezTo>
                  <a:cubicBezTo>
                    <a:pt x="412" y="709"/>
                    <a:pt x="423" y="709"/>
                    <a:pt x="426" y="709"/>
                  </a:cubicBezTo>
                  <a:cubicBezTo>
                    <a:pt x="465" y="709"/>
                    <a:pt x="507" y="706"/>
                    <a:pt x="549" y="706"/>
                  </a:cubicBezTo>
                  <a:cubicBezTo>
                    <a:pt x="574" y="706"/>
                    <a:pt x="636" y="709"/>
                    <a:pt x="661" y="709"/>
                  </a:cubicBezTo>
                  <a:cubicBezTo>
                    <a:pt x="666" y="709"/>
                    <a:pt x="678" y="709"/>
                    <a:pt x="678" y="689"/>
                  </a:cubicBezTo>
                  <a:cubicBezTo>
                    <a:pt x="678" y="678"/>
                    <a:pt x="669" y="678"/>
                    <a:pt x="655" y="678"/>
                  </a:cubicBezTo>
                  <a:cubicBezTo>
                    <a:pt x="594" y="678"/>
                    <a:pt x="594" y="669"/>
                    <a:pt x="591" y="641"/>
                  </a:cubicBezTo>
                  <a:lnTo>
                    <a:pt x="532" y="22"/>
                  </a:lnTo>
                  <a:cubicBezTo>
                    <a:pt x="529" y="3"/>
                    <a:pt x="529" y="0"/>
                    <a:pt x="512" y="0"/>
                  </a:cubicBezTo>
                  <a:cubicBezTo>
                    <a:pt x="496" y="0"/>
                    <a:pt x="493" y="6"/>
                    <a:pt x="487" y="17"/>
                  </a:cubicBezTo>
                  <a:lnTo>
                    <a:pt x="143" y="594"/>
                  </a:lnTo>
                  <a:close/>
                  <a:moveTo>
                    <a:pt x="260" y="448"/>
                  </a:moveTo>
                  <a:lnTo>
                    <a:pt x="456" y="123"/>
                  </a:lnTo>
                  <a:lnTo>
                    <a:pt x="487" y="448"/>
                  </a:lnTo>
                  <a:lnTo>
                    <a:pt x="260" y="4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4" name="Freeform 14">
              <a:extLst>
                <a:ext uri="{FF2B5EF4-FFF2-40B4-BE49-F238E27FC236}">
                  <a16:creationId xmlns:a16="http://schemas.microsoft.com/office/drawing/2014/main" id="{9B84E3BB-8866-AE49-B9A3-61480D112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415"/>
              <a:ext cx="198" cy="116"/>
            </a:xfrm>
            <a:custGeom>
              <a:avLst/>
              <a:gdLst>
                <a:gd name="T0" fmla="*/ 770 w 877"/>
                <a:gd name="T1" fmla="*/ 277 h 516"/>
                <a:gd name="T2" fmla="*/ 680 w 877"/>
                <a:gd name="T3" fmla="*/ 373 h 516"/>
                <a:gd name="T4" fmla="*/ 627 w 877"/>
                <a:gd name="T5" fmla="*/ 504 h 516"/>
                <a:gd name="T6" fmla="*/ 647 w 877"/>
                <a:gd name="T7" fmla="*/ 515 h 516"/>
                <a:gd name="T8" fmla="*/ 669 w 877"/>
                <a:gd name="T9" fmla="*/ 496 h 516"/>
                <a:gd name="T10" fmla="*/ 862 w 877"/>
                <a:gd name="T11" fmla="*/ 272 h 516"/>
                <a:gd name="T12" fmla="*/ 876 w 877"/>
                <a:gd name="T13" fmla="*/ 258 h 516"/>
                <a:gd name="T14" fmla="*/ 868 w 877"/>
                <a:gd name="T15" fmla="*/ 247 h 516"/>
                <a:gd name="T16" fmla="*/ 669 w 877"/>
                <a:gd name="T17" fmla="*/ 14 h 516"/>
                <a:gd name="T18" fmla="*/ 647 w 877"/>
                <a:gd name="T19" fmla="*/ 0 h 516"/>
                <a:gd name="T20" fmla="*/ 627 w 877"/>
                <a:gd name="T21" fmla="*/ 11 h 516"/>
                <a:gd name="T22" fmla="*/ 678 w 877"/>
                <a:gd name="T23" fmla="*/ 143 h 516"/>
                <a:gd name="T24" fmla="*/ 770 w 877"/>
                <a:gd name="T25" fmla="*/ 238 h 516"/>
                <a:gd name="T26" fmla="*/ 36 w 877"/>
                <a:gd name="T27" fmla="*/ 238 h 516"/>
                <a:gd name="T28" fmla="*/ 0 w 877"/>
                <a:gd name="T29" fmla="*/ 258 h 516"/>
                <a:gd name="T30" fmla="*/ 36 w 877"/>
                <a:gd name="T31" fmla="*/ 277 h 516"/>
                <a:gd name="T32" fmla="*/ 770 w 877"/>
                <a:gd name="T33" fmla="*/ 27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7" h="516">
                  <a:moveTo>
                    <a:pt x="770" y="277"/>
                  </a:moveTo>
                  <a:cubicBezTo>
                    <a:pt x="714" y="319"/>
                    <a:pt x="689" y="361"/>
                    <a:pt x="680" y="373"/>
                  </a:cubicBezTo>
                  <a:cubicBezTo>
                    <a:pt x="636" y="443"/>
                    <a:pt x="627" y="504"/>
                    <a:pt x="627" y="504"/>
                  </a:cubicBezTo>
                  <a:cubicBezTo>
                    <a:pt x="627" y="515"/>
                    <a:pt x="638" y="515"/>
                    <a:pt x="647" y="515"/>
                  </a:cubicBezTo>
                  <a:cubicBezTo>
                    <a:pt x="664" y="515"/>
                    <a:pt x="666" y="515"/>
                    <a:pt x="669" y="496"/>
                  </a:cubicBezTo>
                  <a:cubicBezTo>
                    <a:pt x="692" y="401"/>
                    <a:pt x="750" y="317"/>
                    <a:pt x="862" y="272"/>
                  </a:cubicBezTo>
                  <a:cubicBezTo>
                    <a:pt x="874" y="266"/>
                    <a:pt x="876" y="266"/>
                    <a:pt x="876" y="258"/>
                  </a:cubicBezTo>
                  <a:cubicBezTo>
                    <a:pt x="876" y="252"/>
                    <a:pt x="871" y="249"/>
                    <a:pt x="868" y="247"/>
                  </a:cubicBezTo>
                  <a:cubicBezTo>
                    <a:pt x="826" y="230"/>
                    <a:pt x="706" y="182"/>
                    <a:pt x="669" y="14"/>
                  </a:cubicBezTo>
                  <a:cubicBezTo>
                    <a:pt x="666" y="3"/>
                    <a:pt x="664" y="0"/>
                    <a:pt x="647" y="0"/>
                  </a:cubicBezTo>
                  <a:cubicBezTo>
                    <a:pt x="638" y="0"/>
                    <a:pt x="627" y="0"/>
                    <a:pt x="627" y="11"/>
                  </a:cubicBezTo>
                  <a:cubicBezTo>
                    <a:pt x="627" y="14"/>
                    <a:pt x="636" y="76"/>
                    <a:pt x="678" y="143"/>
                  </a:cubicBezTo>
                  <a:cubicBezTo>
                    <a:pt x="697" y="171"/>
                    <a:pt x="728" y="207"/>
                    <a:pt x="770" y="238"/>
                  </a:cubicBezTo>
                  <a:lnTo>
                    <a:pt x="36" y="238"/>
                  </a:lnTo>
                  <a:cubicBezTo>
                    <a:pt x="17" y="238"/>
                    <a:pt x="0" y="238"/>
                    <a:pt x="0" y="258"/>
                  </a:cubicBezTo>
                  <a:cubicBezTo>
                    <a:pt x="0" y="277"/>
                    <a:pt x="17" y="277"/>
                    <a:pt x="36" y="277"/>
                  </a:cubicBezTo>
                  <a:lnTo>
                    <a:pt x="770" y="27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5" name="Freeform 15">
              <a:extLst>
                <a:ext uri="{FF2B5EF4-FFF2-40B4-BE49-F238E27FC236}">
                  <a16:creationId xmlns:a16="http://schemas.microsoft.com/office/drawing/2014/main" id="{9E6FFEEE-4963-E947-920C-F3219C73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2376"/>
              <a:ext cx="153" cy="153"/>
            </a:xfrm>
            <a:custGeom>
              <a:avLst/>
              <a:gdLst>
                <a:gd name="T0" fmla="*/ 249 w 679"/>
                <a:gd name="T1" fmla="*/ 367 h 679"/>
                <a:gd name="T2" fmla="*/ 286 w 679"/>
                <a:gd name="T3" fmla="*/ 367 h 679"/>
                <a:gd name="T4" fmla="*/ 434 w 679"/>
                <a:gd name="T5" fmla="*/ 597 h 679"/>
                <a:gd name="T6" fmla="*/ 476 w 679"/>
                <a:gd name="T7" fmla="*/ 667 h 679"/>
                <a:gd name="T8" fmla="*/ 510 w 679"/>
                <a:gd name="T9" fmla="*/ 678 h 679"/>
                <a:gd name="T10" fmla="*/ 647 w 679"/>
                <a:gd name="T11" fmla="*/ 678 h 679"/>
                <a:gd name="T12" fmla="*/ 678 w 679"/>
                <a:gd name="T13" fmla="*/ 658 h 679"/>
                <a:gd name="T14" fmla="*/ 664 w 679"/>
                <a:gd name="T15" fmla="*/ 641 h 679"/>
                <a:gd name="T16" fmla="*/ 554 w 679"/>
                <a:gd name="T17" fmla="*/ 538 h 679"/>
                <a:gd name="T18" fmla="*/ 434 w 679"/>
                <a:gd name="T19" fmla="*/ 356 h 679"/>
                <a:gd name="T20" fmla="*/ 605 w 679"/>
                <a:gd name="T21" fmla="*/ 185 h 679"/>
                <a:gd name="T22" fmla="*/ 344 w 679"/>
                <a:gd name="T23" fmla="*/ 0 h 679"/>
                <a:gd name="T24" fmla="*/ 34 w 679"/>
                <a:gd name="T25" fmla="*/ 0 h 679"/>
                <a:gd name="T26" fmla="*/ 0 w 679"/>
                <a:gd name="T27" fmla="*/ 17 h 679"/>
                <a:gd name="T28" fmla="*/ 28 w 679"/>
                <a:gd name="T29" fmla="*/ 34 h 679"/>
                <a:gd name="T30" fmla="*/ 87 w 679"/>
                <a:gd name="T31" fmla="*/ 90 h 679"/>
                <a:gd name="T32" fmla="*/ 87 w 679"/>
                <a:gd name="T33" fmla="*/ 585 h 679"/>
                <a:gd name="T34" fmla="*/ 28 w 679"/>
                <a:gd name="T35" fmla="*/ 641 h 679"/>
                <a:gd name="T36" fmla="*/ 0 w 679"/>
                <a:gd name="T37" fmla="*/ 658 h 679"/>
                <a:gd name="T38" fmla="*/ 34 w 679"/>
                <a:gd name="T39" fmla="*/ 678 h 679"/>
                <a:gd name="T40" fmla="*/ 305 w 679"/>
                <a:gd name="T41" fmla="*/ 678 h 679"/>
                <a:gd name="T42" fmla="*/ 336 w 679"/>
                <a:gd name="T43" fmla="*/ 658 h 679"/>
                <a:gd name="T44" fmla="*/ 308 w 679"/>
                <a:gd name="T45" fmla="*/ 641 h 679"/>
                <a:gd name="T46" fmla="*/ 249 w 679"/>
                <a:gd name="T47" fmla="*/ 585 h 679"/>
                <a:gd name="T48" fmla="*/ 249 w 679"/>
                <a:gd name="T49" fmla="*/ 367 h 679"/>
                <a:gd name="T50" fmla="*/ 440 w 679"/>
                <a:gd name="T51" fmla="*/ 319 h 679"/>
                <a:gd name="T52" fmla="*/ 470 w 679"/>
                <a:gd name="T53" fmla="*/ 185 h 679"/>
                <a:gd name="T54" fmla="*/ 434 w 679"/>
                <a:gd name="T55" fmla="*/ 45 h 679"/>
                <a:gd name="T56" fmla="*/ 571 w 679"/>
                <a:gd name="T57" fmla="*/ 185 h 679"/>
                <a:gd name="T58" fmla="*/ 440 w 679"/>
                <a:gd name="T59" fmla="*/ 319 h 679"/>
                <a:gd name="T60" fmla="*/ 249 w 679"/>
                <a:gd name="T61" fmla="*/ 87 h 679"/>
                <a:gd name="T62" fmla="*/ 311 w 679"/>
                <a:gd name="T63" fmla="*/ 34 h 679"/>
                <a:gd name="T64" fmla="*/ 437 w 679"/>
                <a:gd name="T65" fmla="*/ 185 h 679"/>
                <a:gd name="T66" fmla="*/ 249 w 679"/>
                <a:gd name="T67" fmla="*/ 333 h 679"/>
                <a:gd name="T68" fmla="*/ 249 w 679"/>
                <a:gd name="T69" fmla="*/ 87 h 679"/>
                <a:gd name="T70" fmla="*/ 115 w 679"/>
                <a:gd name="T71" fmla="*/ 641 h 679"/>
                <a:gd name="T72" fmla="*/ 123 w 679"/>
                <a:gd name="T73" fmla="*/ 588 h 679"/>
                <a:gd name="T74" fmla="*/ 123 w 679"/>
                <a:gd name="T75" fmla="*/ 90 h 679"/>
                <a:gd name="T76" fmla="*/ 115 w 679"/>
                <a:gd name="T77" fmla="*/ 34 h 679"/>
                <a:gd name="T78" fmla="*/ 227 w 679"/>
                <a:gd name="T79" fmla="*/ 34 h 679"/>
                <a:gd name="T80" fmla="*/ 216 w 679"/>
                <a:gd name="T81" fmla="*/ 84 h 679"/>
                <a:gd name="T82" fmla="*/ 216 w 679"/>
                <a:gd name="T83" fmla="*/ 588 h 679"/>
                <a:gd name="T84" fmla="*/ 221 w 679"/>
                <a:gd name="T85" fmla="*/ 641 h 679"/>
                <a:gd name="T86" fmla="*/ 115 w 679"/>
                <a:gd name="T87" fmla="*/ 641 h 679"/>
                <a:gd name="T88" fmla="*/ 325 w 679"/>
                <a:gd name="T89" fmla="*/ 367 h 679"/>
                <a:gd name="T90" fmla="*/ 344 w 679"/>
                <a:gd name="T91" fmla="*/ 364 h 679"/>
                <a:gd name="T92" fmla="*/ 395 w 679"/>
                <a:gd name="T93" fmla="*/ 361 h 679"/>
                <a:gd name="T94" fmla="*/ 599 w 679"/>
                <a:gd name="T95" fmla="*/ 641 h 679"/>
                <a:gd name="T96" fmla="*/ 504 w 679"/>
                <a:gd name="T97" fmla="*/ 641 h 679"/>
                <a:gd name="T98" fmla="*/ 325 w 679"/>
                <a:gd name="T99" fmla="*/ 367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9" h="679">
                  <a:moveTo>
                    <a:pt x="249" y="367"/>
                  </a:moveTo>
                  <a:lnTo>
                    <a:pt x="286" y="367"/>
                  </a:lnTo>
                  <a:lnTo>
                    <a:pt x="434" y="597"/>
                  </a:lnTo>
                  <a:cubicBezTo>
                    <a:pt x="442" y="611"/>
                    <a:pt x="468" y="650"/>
                    <a:pt x="476" y="667"/>
                  </a:cubicBezTo>
                  <a:cubicBezTo>
                    <a:pt x="484" y="678"/>
                    <a:pt x="487" y="678"/>
                    <a:pt x="510" y="678"/>
                  </a:cubicBezTo>
                  <a:lnTo>
                    <a:pt x="647" y="678"/>
                  </a:lnTo>
                  <a:cubicBezTo>
                    <a:pt x="664" y="678"/>
                    <a:pt x="678" y="678"/>
                    <a:pt x="678" y="658"/>
                  </a:cubicBezTo>
                  <a:cubicBezTo>
                    <a:pt x="678" y="653"/>
                    <a:pt x="672" y="644"/>
                    <a:pt x="664" y="641"/>
                  </a:cubicBezTo>
                  <a:cubicBezTo>
                    <a:pt x="627" y="636"/>
                    <a:pt x="580" y="569"/>
                    <a:pt x="554" y="538"/>
                  </a:cubicBezTo>
                  <a:cubicBezTo>
                    <a:pt x="549" y="527"/>
                    <a:pt x="498" y="462"/>
                    <a:pt x="434" y="356"/>
                  </a:cubicBezTo>
                  <a:cubicBezTo>
                    <a:pt x="521" y="339"/>
                    <a:pt x="605" y="303"/>
                    <a:pt x="605" y="185"/>
                  </a:cubicBezTo>
                  <a:cubicBezTo>
                    <a:pt x="605" y="48"/>
                    <a:pt x="459" y="0"/>
                    <a:pt x="344" y="0"/>
                  </a:cubicBezTo>
                  <a:lnTo>
                    <a:pt x="34" y="0"/>
                  </a:lnTo>
                  <a:cubicBezTo>
                    <a:pt x="17" y="0"/>
                    <a:pt x="0" y="0"/>
                    <a:pt x="0" y="17"/>
                  </a:cubicBezTo>
                  <a:cubicBezTo>
                    <a:pt x="0" y="34"/>
                    <a:pt x="20" y="34"/>
                    <a:pt x="28" y="34"/>
                  </a:cubicBezTo>
                  <a:cubicBezTo>
                    <a:pt x="84" y="34"/>
                    <a:pt x="87" y="42"/>
                    <a:pt x="87" y="90"/>
                  </a:cubicBezTo>
                  <a:lnTo>
                    <a:pt x="87" y="585"/>
                  </a:lnTo>
                  <a:cubicBezTo>
                    <a:pt x="87" y="636"/>
                    <a:pt x="84" y="641"/>
                    <a:pt x="28" y="641"/>
                  </a:cubicBezTo>
                  <a:cubicBezTo>
                    <a:pt x="20" y="641"/>
                    <a:pt x="0" y="641"/>
                    <a:pt x="0" y="658"/>
                  </a:cubicBezTo>
                  <a:cubicBezTo>
                    <a:pt x="0" y="678"/>
                    <a:pt x="17" y="678"/>
                    <a:pt x="34" y="678"/>
                  </a:cubicBezTo>
                  <a:lnTo>
                    <a:pt x="305" y="678"/>
                  </a:lnTo>
                  <a:cubicBezTo>
                    <a:pt x="322" y="678"/>
                    <a:pt x="336" y="678"/>
                    <a:pt x="336" y="658"/>
                  </a:cubicBezTo>
                  <a:cubicBezTo>
                    <a:pt x="336" y="641"/>
                    <a:pt x="319" y="641"/>
                    <a:pt x="308" y="641"/>
                  </a:cubicBezTo>
                  <a:cubicBezTo>
                    <a:pt x="252" y="641"/>
                    <a:pt x="249" y="636"/>
                    <a:pt x="249" y="585"/>
                  </a:cubicBezTo>
                  <a:lnTo>
                    <a:pt x="249" y="367"/>
                  </a:lnTo>
                  <a:close/>
                  <a:moveTo>
                    <a:pt x="440" y="319"/>
                  </a:moveTo>
                  <a:cubicBezTo>
                    <a:pt x="468" y="283"/>
                    <a:pt x="470" y="230"/>
                    <a:pt x="470" y="185"/>
                  </a:cubicBezTo>
                  <a:cubicBezTo>
                    <a:pt x="470" y="137"/>
                    <a:pt x="465" y="87"/>
                    <a:pt x="434" y="45"/>
                  </a:cubicBezTo>
                  <a:cubicBezTo>
                    <a:pt x="473" y="53"/>
                    <a:pt x="571" y="84"/>
                    <a:pt x="571" y="185"/>
                  </a:cubicBezTo>
                  <a:cubicBezTo>
                    <a:pt x="571" y="249"/>
                    <a:pt x="540" y="300"/>
                    <a:pt x="440" y="319"/>
                  </a:cubicBezTo>
                  <a:close/>
                  <a:moveTo>
                    <a:pt x="249" y="87"/>
                  </a:moveTo>
                  <a:cubicBezTo>
                    <a:pt x="249" y="67"/>
                    <a:pt x="249" y="34"/>
                    <a:pt x="311" y="34"/>
                  </a:cubicBezTo>
                  <a:cubicBezTo>
                    <a:pt x="395" y="34"/>
                    <a:pt x="437" y="70"/>
                    <a:pt x="437" y="185"/>
                  </a:cubicBezTo>
                  <a:cubicBezTo>
                    <a:pt x="437" y="314"/>
                    <a:pt x="406" y="333"/>
                    <a:pt x="249" y="333"/>
                  </a:cubicBezTo>
                  <a:lnTo>
                    <a:pt x="249" y="87"/>
                  </a:lnTo>
                  <a:close/>
                  <a:moveTo>
                    <a:pt x="115" y="641"/>
                  </a:moveTo>
                  <a:cubicBezTo>
                    <a:pt x="123" y="625"/>
                    <a:pt x="123" y="597"/>
                    <a:pt x="123" y="588"/>
                  </a:cubicBezTo>
                  <a:lnTo>
                    <a:pt x="123" y="90"/>
                  </a:lnTo>
                  <a:cubicBezTo>
                    <a:pt x="123" y="78"/>
                    <a:pt x="123" y="53"/>
                    <a:pt x="115" y="34"/>
                  </a:cubicBezTo>
                  <a:lnTo>
                    <a:pt x="227" y="34"/>
                  </a:lnTo>
                  <a:cubicBezTo>
                    <a:pt x="216" y="50"/>
                    <a:pt x="216" y="70"/>
                    <a:pt x="216" y="84"/>
                  </a:cubicBezTo>
                  <a:lnTo>
                    <a:pt x="216" y="588"/>
                  </a:lnTo>
                  <a:cubicBezTo>
                    <a:pt x="216" y="599"/>
                    <a:pt x="216" y="625"/>
                    <a:pt x="221" y="641"/>
                  </a:cubicBezTo>
                  <a:lnTo>
                    <a:pt x="115" y="641"/>
                  </a:lnTo>
                  <a:close/>
                  <a:moveTo>
                    <a:pt x="325" y="367"/>
                  </a:moveTo>
                  <a:cubicBezTo>
                    <a:pt x="333" y="367"/>
                    <a:pt x="336" y="364"/>
                    <a:pt x="344" y="364"/>
                  </a:cubicBezTo>
                  <a:cubicBezTo>
                    <a:pt x="358" y="364"/>
                    <a:pt x="381" y="364"/>
                    <a:pt x="395" y="361"/>
                  </a:cubicBezTo>
                  <a:cubicBezTo>
                    <a:pt x="409" y="384"/>
                    <a:pt x="518" y="560"/>
                    <a:pt x="599" y="641"/>
                  </a:cubicBezTo>
                  <a:lnTo>
                    <a:pt x="504" y="641"/>
                  </a:lnTo>
                  <a:lnTo>
                    <a:pt x="325" y="3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0976" name="Group 16">
            <a:extLst>
              <a:ext uri="{FF2B5EF4-FFF2-40B4-BE49-F238E27FC236}">
                <a16:creationId xmlns:a16="http://schemas.microsoft.com/office/drawing/2014/main" id="{CB793AC0-F20E-9D4D-B876-1DE0DC2F3A53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449175"/>
            <a:ext cx="2005012" cy="354013"/>
            <a:chOff x="2131" y="1448"/>
            <a:chExt cx="1263" cy="223"/>
          </a:xfrm>
        </p:grpSpPr>
        <p:sp>
          <p:nvSpPr>
            <p:cNvPr id="40977" name="Freeform 17">
              <a:extLst>
                <a:ext uri="{FF2B5EF4-FFF2-40B4-BE49-F238E27FC236}">
                  <a16:creationId xmlns:a16="http://schemas.microsoft.com/office/drawing/2014/main" id="{6945FA95-9CDA-044C-9C27-2169AFEDA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1448"/>
              <a:ext cx="1263" cy="223"/>
            </a:xfrm>
            <a:custGeom>
              <a:avLst/>
              <a:gdLst>
                <a:gd name="T0" fmla="*/ 2789 w 5576"/>
                <a:gd name="T1" fmla="*/ 986 h 987"/>
                <a:gd name="T2" fmla="*/ 0 w 5576"/>
                <a:gd name="T3" fmla="*/ 986 h 987"/>
                <a:gd name="T4" fmla="*/ 0 w 5576"/>
                <a:gd name="T5" fmla="*/ 0 h 987"/>
                <a:gd name="T6" fmla="*/ 5575 w 5576"/>
                <a:gd name="T7" fmla="*/ 0 h 987"/>
                <a:gd name="T8" fmla="*/ 5575 w 5576"/>
                <a:gd name="T9" fmla="*/ 986 h 987"/>
                <a:gd name="T10" fmla="*/ 2789 w 5576"/>
                <a:gd name="T1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6" h="987">
                  <a:moveTo>
                    <a:pt x="2789" y="986"/>
                  </a:moveTo>
                  <a:lnTo>
                    <a:pt x="0" y="986"/>
                  </a:lnTo>
                  <a:lnTo>
                    <a:pt x="0" y="0"/>
                  </a:lnTo>
                  <a:lnTo>
                    <a:pt x="5575" y="0"/>
                  </a:lnTo>
                  <a:lnTo>
                    <a:pt x="5575" y="986"/>
                  </a:lnTo>
                  <a:lnTo>
                    <a:pt x="2789" y="98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8" name="Freeform 18">
              <a:extLst>
                <a:ext uri="{FF2B5EF4-FFF2-40B4-BE49-F238E27FC236}">
                  <a16:creationId xmlns:a16="http://schemas.microsoft.com/office/drawing/2014/main" id="{627750ED-5471-9445-A14E-831EF6C4A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1519"/>
              <a:ext cx="121" cy="98"/>
            </a:xfrm>
            <a:custGeom>
              <a:avLst/>
              <a:gdLst>
                <a:gd name="T0" fmla="*/ 235 w 536"/>
                <a:gd name="T1" fmla="*/ 59 h 438"/>
                <a:gd name="T2" fmla="*/ 347 w 536"/>
                <a:gd name="T3" fmla="*/ 59 h 438"/>
                <a:gd name="T4" fmla="*/ 305 w 536"/>
                <a:gd name="T5" fmla="*/ 314 h 438"/>
                <a:gd name="T6" fmla="*/ 314 w 536"/>
                <a:gd name="T7" fmla="*/ 389 h 438"/>
                <a:gd name="T8" fmla="*/ 350 w 536"/>
                <a:gd name="T9" fmla="*/ 437 h 438"/>
                <a:gd name="T10" fmla="*/ 389 w 536"/>
                <a:gd name="T11" fmla="*/ 401 h 438"/>
                <a:gd name="T12" fmla="*/ 384 w 536"/>
                <a:gd name="T13" fmla="*/ 378 h 438"/>
                <a:gd name="T14" fmla="*/ 356 w 536"/>
                <a:gd name="T15" fmla="*/ 216 h 438"/>
                <a:gd name="T16" fmla="*/ 372 w 536"/>
                <a:gd name="T17" fmla="*/ 59 h 438"/>
                <a:gd name="T18" fmla="*/ 484 w 536"/>
                <a:gd name="T19" fmla="*/ 59 h 438"/>
                <a:gd name="T20" fmla="*/ 535 w 536"/>
                <a:gd name="T21" fmla="*/ 22 h 438"/>
                <a:gd name="T22" fmla="*/ 496 w 536"/>
                <a:gd name="T23" fmla="*/ 0 h 438"/>
                <a:gd name="T24" fmla="*/ 162 w 536"/>
                <a:gd name="T25" fmla="*/ 0 h 438"/>
                <a:gd name="T26" fmla="*/ 62 w 536"/>
                <a:gd name="T27" fmla="*/ 48 h 438"/>
                <a:gd name="T28" fmla="*/ 0 w 536"/>
                <a:gd name="T29" fmla="*/ 134 h 438"/>
                <a:gd name="T30" fmla="*/ 11 w 536"/>
                <a:gd name="T31" fmla="*/ 146 h 438"/>
                <a:gd name="T32" fmla="*/ 28 w 536"/>
                <a:gd name="T33" fmla="*/ 134 h 438"/>
                <a:gd name="T34" fmla="*/ 154 w 536"/>
                <a:gd name="T35" fmla="*/ 59 h 438"/>
                <a:gd name="T36" fmla="*/ 210 w 536"/>
                <a:gd name="T37" fmla="*/ 59 h 438"/>
                <a:gd name="T38" fmla="*/ 84 w 536"/>
                <a:gd name="T39" fmla="*/ 387 h 438"/>
                <a:gd name="T40" fmla="*/ 76 w 536"/>
                <a:gd name="T41" fmla="*/ 412 h 438"/>
                <a:gd name="T42" fmla="*/ 104 w 536"/>
                <a:gd name="T43" fmla="*/ 437 h 438"/>
                <a:gd name="T44" fmla="*/ 154 w 536"/>
                <a:gd name="T45" fmla="*/ 373 h 438"/>
                <a:gd name="T46" fmla="*/ 179 w 536"/>
                <a:gd name="T47" fmla="*/ 277 h 438"/>
                <a:gd name="T48" fmla="*/ 235 w 536"/>
                <a:gd name="T49" fmla="*/ 5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6" h="438">
                  <a:moveTo>
                    <a:pt x="235" y="59"/>
                  </a:moveTo>
                  <a:lnTo>
                    <a:pt x="347" y="59"/>
                  </a:lnTo>
                  <a:cubicBezTo>
                    <a:pt x="314" y="204"/>
                    <a:pt x="305" y="246"/>
                    <a:pt x="305" y="314"/>
                  </a:cubicBezTo>
                  <a:cubicBezTo>
                    <a:pt x="305" y="328"/>
                    <a:pt x="305" y="356"/>
                    <a:pt x="314" y="389"/>
                  </a:cubicBezTo>
                  <a:cubicBezTo>
                    <a:pt x="325" y="431"/>
                    <a:pt x="333" y="437"/>
                    <a:pt x="350" y="437"/>
                  </a:cubicBezTo>
                  <a:cubicBezTo>
                    <a:pt x="370" y="437"/>
                    <a:pt x="389" y="420"/>
                    <a:pt x="389" y="401"/>
                  </a:cubicBezTo>
                  <a:cubicBezTo>
                    <a:pt x="389" y="395"/>
                    <a:pt x="389" y="392"/>
                    <a:pt x="384" y="378"/>
                  </a:cubicBezTo>
                  <a:cubicBezTo>
                    <a:pt x="356" y="308"/>
                    <a:pt x="356" y="244"/>
                    <a:pt x="356" y="216"/>
                  </a:cubicBezTo>
                  <a:cubicBezTo>
                    <a:pt x="356" y="162"/>
                    <a:pt x="361" y="109"/>
                    <a:pt x="372" y="59"/>
                  </a:cubicBezTo>
                  <a:lnTo>
                    <a:pt x="484" y="59"/>
                  </a:lnTo>
                  <a:cubicBezTo>
                    <a:pt x="498" y="59"/>
                    <a:pt x="535" y="59"/>
                    <a:pt x="535" y="22"/>
                  </a:cubicBezTo>
                  <a:cubicBezTo>
                    <a:pt x="535" y="0"/>
                    <a:pt x="512" y="0"/>
                    <a:pt x="496" y="0"/>
                  </a:cubicBezTo>
                  <a:lnTo>
                    <a:pt x="162" y="0"/>
                  </a:lnTo>
                  <a:cubicBezTo>
                    <a:pt x="143" y="0"/>
                    <a:pt x="104" y="0"/>
                    <a:pt x="62" y="48"/>
                  </a:cubicBezTo>
                  <a:cubicBezTo>
                    <a:pt x="25" y="84"/>
                    <a:pt x="0" y="132"/>
                    <a:pt x="0" y="134"/>
                  </a:cubicBezTo>
                  <a:cubicBezTo>
                    <a:pt x="0" y="137"/>
                    <a:pt x="0" y="146"/>
                    <a:pt x="11" y="146"/>
                  </a:cubicBezTo>
                  <a:cubicBezTo>
                    <a:pt x="20" y="146"/>
                    <a:pt x="22" y="143"/>
                    <a:pt x="28" y="134"/>
                  </a:cubicBezTo>
                  <a:cubicBezTo>
                    <a:pt x="76" y="59"/>
                    <a:pt x="134" y="59"/>
                    <a:pt x="154" y="59"/>
                  </a:cubicBezTo>
                  <a:lnTo>
                    <a:pt x="210" y="59"/>
                  </a:lnTo>
                  <a:cubicBezTo>
                    <a:pt x="179" y="176"/>
                    <a:pt x="126" y="297"/>
                    <a:pt x="84" y="387"/>
                  </a:cubicBezTo>
                  <a:cubicBezTo>
                    <a:pt x="76" y="403"/>
                    <a:pt x="76" y="403"/>
                    <a:pt x="76" y="412"/>
                  </a:cubicBezTo>
                  <a:cubicBezTo>
                    <a:pt x="76" y="431"/>
                    <a:pt x="92" y="437"/>
                    <a:pt x="104" y="437"/>
                  </a:cubicBezTo>
                  <a:cubicBezTo>
                    <a:pt x="134" y="437"/>
                    <a:pt x="143" y="409"/>
                    <a:pt x="154" y="373"/>
                  </a:cubicBezTo>
                  <a:cubicBezTo>
                    <a:pt x="168" y="328"/>
                    <a:pt x="168" y="325"/>
                    <a:pt x="179" y="277"/>
                  </a:cubicBezTo>
                  <a:lnTo>
                    <a:pt x="235" y="5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Freeform 19">
              <a:extLst>
                <a:ext uri="{FF2B5EF4-FFF2-40B4-BE49-F238E27FC236}">
                  <a16:creationId xmlns:a16="http://schemas.microsoft.com/office/drawing/2014/main" id="{34A10EFE-B70C-2845-9AE4-433A71447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448"/>
              <a:ext cx="52" cy="223"/>
            </a:xfrm>
            <a:custGeom>
              <a:avLst/>
              <a:gdLst>
                <a:gd name="T0" fmla="*/ 232 w 233"/>
                <a:gd name="T1" fmla="*/ 978 h 987"/>
                <a:gd name="T2" fmla="*/ 213 w 233"/>
                <a:gd name="T3" fmla="*/ 955 h 987"/>
                <a:gd name="T4" fmla="*/ 59 w 233"/>
                <a:gd name="T5" fmla="*/ 493 h 987"/>
                <a:gd name="T6" fmla="*/ 218 w 233"/>
                <a:gd name="T7" fmla="*/ 28 h 987"/>
                <a:gd name="T8" fmla="*/ 232 w 233"/>
                <a:gd name="T9" fmla="*/ 11 h 987"/>
                <a:gd name="T10" fmla="*/ 221 w 233"/>
                <a:gd name="T11" fmla="*/ 0 h 987"/>
                <a:gd name="T12" fmla="*/ 62 w 233"/>
                <a:gd name="T13" fmla="*/ 193 h 987"/>
                <a:gd name="T14" fmla="*/ 0 w 233"/>
                <a:gd name="T15" fmla="*/ 493 h 987"/>
                <a:gd name="T16" fmla="*/ 64 w 233"/>
                <a:gd name="T17" fmla="*/ 801 h 987"/>
                <a:gd name="T18" fmla="*/ 221 w 233"/>
                <a:gd name="T19" fmla="*/ 986 h 987"/>
                <a:gd name="T20" fmla="*/ 232 w 233"/>
                <a:gd name="T21" fmla="*/ 9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978"/>
                  </a:moveTo>
                  <a:cubicBezTo>
                    <a:pt x="232" y="975"/>
                    <a:pt x="232" y="972"/>
                    <a:pt x="213" y="955"/>
                  </a:cubicBezTo>
                  <a:cubicBezTo>
                    <a:pt x="90" y="832"/>
                    <a:pt x="59" y="644"/>
                    <a:pt x="59" y="493"/>
                  </a:cubicBezTo>
                  <a:cubicBezTo>
                    <a:pt x="59" y="322"/>
                    <a:pt x="95" y="151"/>
                    <a:pt x="218" y="28"/>
                  </a:cubicBezTo>
                  <a:cubicBezTo>
                    <a:pt x="232" y="14"/>
                    <a:pt x="232" y="14"/>
                    <a:pt x="232" y="11"/>
                  </a:cubicBezTo>
                  <a:cubicBezTo>
                    <a:pt x="232" y="3"/>
                    <a:pt x="227" y="0"/>
                    <a:pt x="221" y="0"/>
                  </a:cubicBezTo>
                  <a:cubicBezTo>
                    <a:pt x="210" y="0"/>
                    <a:pt x="120" y="67"/>
                    <a:pt x="62" y="193"/>
                  </a:cubicBezTo>
                  <a:cubicBezTo>
                    <a:pt x="11" y="303"/>
                    <a:pt x="0" y="412"/>
                    <a:pt x="0" y="493"/>
                  </a:cubicBezTo>
                  <a:cubicBezTo>
                    <a:pt x="0" y="571"/>
                    <a:pt x="11" y="689"/>
                    <a:pt x="64" y="801"/>
                  </a:cubicBezTo>
                  <a:cubicBezTo>
                    <a:pt x="126" y="924"/>
                    <a:pt x="210" y="986"/>
                    <a:pt x="221" y="986"/>
                  </a:cubicBezTo>
                  <a:cubicBezTo>
                    <a:pt x="227" y="986"/>
                    <a:pt x="232" y="983"/>
                    <a:pt x="232" y="97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0" name="Freeform 20">
              <a:extLst>
                <a:ext uri="{FF2B5EF4-FFF2-40B4-BE49-F238E27FC236}">
                  <a16:creationId xmlns:a16="http://schemas.microsoft.com/office/drawing/2014/main" id="{CC2BEAB2-AA4F-974E-BD78-C93118B0C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1516"/>
              <a:ext cx="82" cy="101"/>
            </a:xfrm>
            <a:custGeom>
              <a:avLst/>
              <a:gdLst>
                <a:gd name="T0" fmla="*/ 336 w 365"/>
                <a:gd name="T1" fmla="*/ 67 h 449"/>
                <a:gd name="T2" fmla="*/ 288 w 365"/>
                <a:gd name="T3" fmla="*/ 112 h 449"/>
                <a:gd name="T4" fmla="*/ 319 w 365"/>
                <a:gd name="T5" fmla="*/ 140 h 449"/>
                <a:gd name="T6" fmla="*/ 364 w 365"/>
                <a:gd name="T7" fmla="*/ 84 h 449"/>
                <a:gd name="T8" fmla="*/ 246 w 365"/>
                <a:gd name="T9" fmla="*/ 0 h 449"/>
                <a:gd name="T10" fmla="*/ 78 w 365"/>
                <a:gd name="T11" fmla="*/ 146 h 449"/>
                <a:gd name="T12" fmla="*/ 182 w 365"/>
                <a:gd name="T13" fmla="*/ 244 h 449"/>
                <a:gd name="T14" fmla="*/ 286 w 365"/>
                <a:gd name="T15" fmla="*/ 319 h 449"/>
                <a:gd name="T16" fmla="*/ 143 w 365"/>
                <a:gd name="T17" fmla="*/ 426 h 449"/>
                <a:gd name="T18" fmla="*/ 31 w 365"/>
                <a:gd name="T19" fmla="*/ 375 h 449"/>
                <a:gd name="T20" fmla="*/ 92 w 365"/>
                <a:gd name="T21" fmla="*/ 322 h 449"/>
                <a:gd name="T22" fmla="*/ 56 w 365"/>
                <a:gd name="T23" fmla="*/ 289 h 449"/>
                <a:gd name="T24" fmla="*/ 0 w 365"/>
                <a:gd name="T25" fmla="*/ 353 h 449"/>
                <a:gd name="T26" fmla="*/ 143 w 365"/>
                <a:gd name="T27" fmla="*/ 448 h 449"/>
                <a:gd name="T28" fmla="*/ 342 w 365"/>
                <a:gd name="T29" fmla="*/ 286 h 449"/>
                <a:gd name="T30" fmla="*/ 311 w 365"/>
                <a:gd name="T31" fmla="*/ 213 h 449"/>
                <a:gd name="T32" fmla="*/ 210 w 365"/>
                <a:gd name="T33" fmla="*/ 171 h 449"/>
                <a:gd name="T34" fmla="*/ 137 w 365"/>
                <a:gd name="T35" fmla="*/ 112 h 449"/>
                <a:gd name="T36" fmla="*/ 246 w 365"/>
                <a:gd name="T37" fmla="*/ 22 h 449"/>
                <a:gd name="T38" fmla="*/ 336 w 365"/>
                <a:gd name="T39" fmla="*/ 6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5" h="449">
                  <a:moveTo>
                    <a:pt x="336" y="67"/>
                  </a:moveTo>
                  <a:cubicBezTo>
                    <a:pt x="308" y="67"/>
                    <a:pt x="288" y="90"/>
                    <a:pt x="288" y="112"/>
                  </a:cubicBezTo>
                  <a:cubicBezTo>
                    <a:pt x="288" y="126"/>
                    <a:pt x="297" y="140"/>
                    <a:pt x="319" y="140"/>
                  </a:cubicBezTo>
                  <a:cubicBezTo>
                    <a:pt x="342" y="140"/>
                    <a:pt x="364" y="123"/>
                    <a:pt x="364" y="84"/>
                  </a:cubicBezTo>
                  <a:cubicBezTo>
                    <a:pt x="364" y="42"/>
                    <a:pt x="322" y="0"/>
                    <a:pt x="246" y="0"/>
                  </a:cubicBezTo>
                  <a:cubicBezTo>
                    <a:pt x="115" y="0"/>
                    <a:pt x="78" y="101"/>
                    <a:pt x="78" y="146"/>
                  </a:cubicBezTo>
                  <a:cubicBezTo>
                    <a:pt x="78" y="221"/>
                    <a:pt x="154" y="238"/>
                    <a:pt x="182" y="244"/>
                  </a:cubicBezTo>
                  <a:cubicBezTo>
                    <a:pt x="232" y="252"/>
                    <a:pt x="286" y="263"/>
                    <a:pt x="286" y="319"/>
                  </a:cubicBezTo>
                  <a:cubicBezTo>
                    <a:pt x="286" y="345"/>
                    <a:pt x="263" y="426"/>
                    <a:pt x="143" y="426"/>
                  </a:cubicBezTo>
                  <a:cubicBezTo>
                    <a:pt x="129" y="426"/>
                    <a:pt x="53" y="426"/>
                    <a:pt x="31" y="375"/>
                  </a:cubicBezTo>
                  <a:cubicBezTo>
                    <a:pt x="67" y="378"/>
                    <a:pt x="92" y="350"/>
                    <a:pt x="92" y="322"/>
                  </a:cubicBezTo>
                  <a:cubicBezTo>
                    <a:pt x="92" y="300"/>
                    <a:pt x="76" y="289"/>
                    <a:pt x="56" y="289"/>
                  </a:cubicBezTo>
                  <a:cubicBezTo>
                    <a:pt x="31" y="289"/>
                    <a:pt x="0" y="308"/>
                    <a:pt x="0" y="353"/>
                  </a:cubicBezTo>
                  <a:cubicBezTo>
                    <a:pt x="0" y="409"/>
                    <a:pt x="56" y="448"/>
                    <a:pt x="143" y="448"/>
                  </a:cubicBezTo>
                  <a:cubicBezTo>
                    <a:pt x="302" y="448"/>
                    <a:pt x="342" y="328"/>
                    <a:pt x="342" y="286"/>
                  </a:cubicBezTo>
                  <a:cubicBezTo>
                    <a:pt x="342" y="249"/>
                    <a:pt x="322" y="224"/>
                    <a:pt x="311" y="213"/>
                  </a:cubicBezTo>
                  <a:cubicBezTo>
                    <a:pt x="283" y="185"/>
                    <a:pt x="255" y="179"/>
                    <a:pt x="210" y="171"/>
                  </a:cubicBezTo>
                  <a:cubicBezTo>
                    <a:pt x="176" y="162"/>
                    <a:pt x="137" y="157"/>
                    <a:pt x="137" y="112"/>
                  </a:cubicBezTo>
                  <a:cubicBezTo>
                    <a:pt x="137" y="81"/>
                    <a:pt x="160" y="22"/>
                    <a:pt x="246" y="22"/>
                  </a:cubicBezTo>
                  <a:cubicBezTo>
                    <a:pt x="272" y="22"/>
                    <a:pt x="322" y="28"/>
                    <a:pt x="336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1" name="Freeform 21">
              <a:extLst>
                <a:ext uri="{FF2B5EF4-FFF2-40B4-BE49-F238E27FC236}">
                  <a16:creationId xmlns:a16="http://schemas.microsoft.com/office/drawing/2014/main" id="{382137A4-AA45-2449-B37C-3A9DCD420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1448"/>
              <a:ext cx="52" cy="223"/>
            </a:xfrm>
            <a:custGeom>
              <a:avLst/>
              <a:gdLst>
                <a:gd name="T0" fmla="*/ 232 w 233"/>
                <a:gd name="T1" fmla="*/ 493 h 987"/>
                <a:gd name="T2" fmla="*/ 165 w 233"/>
                <a:gd name="T3" fmla="*/ 185 h 987"/>
                <a:gd name="T4" fmla="*/ 11 w 233"/>
                <a:gd name="T5" fmla="*/ 0 h 987"/>
                <a:gd name="T6" fmla="*/ 0 w 233"/>
                <a:gd name="T7" fmla="*/ 11 h 987"/>
                <a:gd name="T8" fmla="*/ 20 w 233"/>
                <a:gd name="T9" fmla="*/ 34 h 987"/>
                <a:gd name="T10" fmla="*/ 174 w 233"/>
                <a:gd name="T11" fmla="*/ 493 h 987"/>
                <a:gd name="T12" fmla="*/ 14 w 233"/>
                <a:gd name="T13" fmla="*/ 961 h 987"/>
                <a:gd name="T14" fmla="*/ 0 w 233"/>
                <a:gd name="T15" fmla="*/ 978 h 987"/>
                <a:gd name="T16" fmla="*/ 11 w 233"/>
                <a:gd name="T17" fmla="*/ 986 h 987"/>
                <a:gd name="T18" fmla="*/ 168 w 233"/>
                <a:gd name="T19" fmla="*/ 796 h 987"/>
                <a:gd name="T20" fmla="*/ 232 w 233"/>
                <a:gd name="T21" fmla="*/ 493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987">
                  <a:moveTo>
                    <a:pt x="232" y="493"/>
                  </a:moveTo>
                  <a:cubicBezTo>
                    <a:pt x="232" y="417"/>
                    <a:pt x="221" y="297"/>
                    <a:pt x="165" y="185"/>
                  </a:cubicBezTo>
                  <a:cubicBezTo>
                    <a:pt x="106" y="64"/>
                    <a:pt x="20" y="0"/>
                    <a:pt x="11" y="0"/>
                  </a:cubicBezTo>
                  <a:cubicBezTo>
                    <a:pt x="3" y="0"/>
                    <a:pt x="0" y="3"/>
                    <a:pt x="0" y="11"/>
                  </a:cubicBezTo>
                  <a:cubicBezTo>
                    <a:pt x="0" y="14"/>
                    <a:pt x="0" y="14"/>
                    <a:pt x="20" y="34"/>
                  </a:cubicBezTo>
                  <a:cubicBezTo>
                    <a:pt x="118" y="132"/>
                    <a:pt x="174" y="289"/>
                    <a:pt x="174" y="493"/>
                  </a:cubicBezTo>
                  <a:cubicBezTo>
                    <a:pt x="174" y="664"/>
                    <a:pt x="137" y="838"/>
                    <a:pt x="14" y="961"/>
                  </a:cubicBezTo>
                  <a:cubicBezTo>
                    <a:pt x="0" y="972"/>
                    <a:pt x="0" y="975"/>
                    <a:pt x="0" y="978"/>
                  </a:cubicBezTo>
                  <a:cubicBezTo>
                    <a:pt x="0" y="983"/>
                    <a:pt x="3" y="986"/>
                    <a:pt x="11" y="986"/>
                  </a:cubicBezTo>
                  <a:cubicBezTo>
                    <a:pt x="20" y="986"/>
                    <a:pt x="109" y="919"/>
                    <a:pt x="168" y="796"/>
                  </a:cubicBezTo>
                  <a:cubicBezTo>
                    <a:pt x="218" y="686"/>
                    <a:pt x="232" y="577"/>
                    <a:pt x="232" y="4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2" name="Freeform 22">
              <a:extLst>
                <a:ext uri="{FF2B5EF4-FFF2-40B4-BE49-F238E27FC236}">
                  <a16:creationId xmlns:a16="http://schemas.microsoft.com/office/drawing/2014/main" id="{E058FBC2-A80E-4E4C-942F-BFAD62D7E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1519"/>
              <a:ext cx="23" cy="96"/>
            </a:xfrm>
            <a:custGeom>
              <a:avLst/>
              <a:gdLst>
                <a:gd name="T0" fmla="*/ 106 w 107"/>
                <a:gd name="T1" fmla="*/ 53 h 427"/>
                <a:gd name="T2" fmla="*/ 53 w 107"/>
                <a:gd name="T3" fmla="*/ 0 h 427"/>
                <a:gd name="T4" fmla="*/ 0 w 107"/>
                <a:gd name="T5" fmla="*/ 53 h 427"/>
                <a:gd name="T6" fmla="*/ 53 w 107"/>
                <a:gd name="T7" fmla="*/ 106 h 427"/>
                <a:gd name="T8" fmla="*/ 106 w 107"/>
                <a:gd name="T9" fmla="*/ 53 h 427"/>
                <a:gd name="T10" fmla="*/ 106 w 107"/>
                <a:gd name="T11" fmla="*/ 375 h 427"/>
                <a:gd name="T12" fmla="*/ 53 w 107"/>
                <a:gd name="T13" fmla="*/ 322 h 427"/>
                <a:gd name="T14" fmla="*/ 0 w 107"/>
                <a:gd name="T15" fmla="*/ 375 h 427"/>
                <a:gd name="T16" fmla="*/ 53 w 107"/>
                <a:gd name="T17" fmla="*/ 426 h 427"/>
                <a:gd name="T18" fmla="*/ 106 w 107"/>
                <a:gd name="T19" fmla="*/ 37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427">
                  <a:moveTo>
                    <a:pt x="106" y="53"/>
                  </a:moveTo>
                  <a:cubicBezTo>
                    <a:pt x="106" y="22"/>
                    <a:pt x="84" y="0"/>
                    <a:pt x="53" y="0"/>
                  </a:cubicBezTo>
                  <a:cubicBezTo>
                    <a:pt x="25" y="0"/>
                    <a:pt x="0" y="22"/>
                    <a:pt x="0" y="53"/>
                  </a:cubicBezTo>
                  <a:cubicBezTo>
                    <a:pt x="0" y="81"/>
                    <a:pt x="25" y="106"/>
                    <a:pt x="53" y="106"/>
                  </a:cubicBezTo>
                  <a:cubicBezTo>
                    <a:pt x="84" y="106"/>
                    <a:pt x="106" y="81"/>
                    <a:pt x="106" y="53"/>
                  </a:cubicBezTo>
                  <a:close/>
                  <a:moveTo>
                    <a:pt x="106" y="375"/>
                  </a:moveTo>
                  <a:cubicBezTo>
                    <a:pt x="106" y="345"/>
                    <a:pt x="84" y="322"/>
                    <a:pt x="53" y="322"/>
                  </a:cubicBezTo>
                  <a:cubicBezTo>
                    <a:pt x="25" y="322"/>
                    <a:pt x="0" y="345"/>
                    <a:pt x="0" y="375"/>
                  </a:cubicBezTo>
                  <a:cubicBezTo>
                    <a:pt x="0" y="403"/>
                    <a:pt x="25" y="426"/>
                    <a:pt x="53" y="426"/>
                  </a:cubicBezTo>
                  <a:cubicBezTo>
                    <a:pt x="84" y="426"/>
                    <a:pt x="106" y="403"/>
                    <a:pt x="106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3" name="Freeform 23">
              <a:extLst>
                <a:ext uri="{FF2B5EF4-FFF2-40B4-BE49-F238E27FC236}">
                  <a16:creationId xmlns:a16="http://schemas.microsoft.com/office/drawing/2014/main" id="{7B5A5A07-2AD1-CB48-B96D-622EFCEE1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458"/>
              <a:ext cx="132" cy="163"/>
            </a:xfrm>
            <a:custGeom>
              <a:avLst/>
              <a:gdLst>
                <a:gd name="T0" fmla="*/ 585 w 586"/>
                <a:gd name="T1" fmla="*/ 11 h 721"/>
                <a:gd name="T2" fmla="*/ 577 w 586"/>
                <a:gd name="T3" fmla="*/ 0 h 721"/>
                <a:gd name="T4" fmla="*/ 557 w 586"/>
                <a:gd name="T5" fmla="*/ 14 h 721"/>
                <a:gd name="T6" fmla="*/ 510 w 586"/>
                <a:gd name="T7" fmla="*/ 70 h 721"/>
                <a:gd name="T8" fmla="*/ 370 w 586"/>
                <a:gd name="T9" fmla="*/ 0 h 721"/>
                <a:gd name="T10" fmla="*/ 123 w 586"/>
                <a:gd name="T11" fmla="*/ 232 h 721"/>
                <a:gd name="T12" fmla="*/ 227 w 586"/>
                <a:gd name="T13" fmla="*/ 373 h 721"/>
                <a:gd name="T14" fmla="*/ 333 w 586"/>
                <a:gd name="T15" fmla="*/ 401 h 721"/>
                <a:gd name="T16" fmla="*/ 426 w 586"/>
                <a:gd name="T17" fmla="*/ 507 h 721"/>
                <a:gd name="T18" fmla="*/ 246 w 586"/>
                <a:gd name="T19" fmla="*/ 689 h 721"/>
                <a:gd name="T20" fmla="*/ 73 w 586"/>
                <a:gd name="T21" fmla="*/ 543 h 721"/>
                <a:gd name="T22" fmla="*/ 78 w 586"/>
                <a:gd name="T23" fmla="*/ 490 h 721"/>
                <a:gd name="T24" fmla="*/ 81 w 586"/>
                <a:gd name="T25" fmla="*/ 485 h 721"/>
                <a:gd name="T26" fmla="*/ 70 w 586"/>
                <a:gd name="T27" fmla="*/ 473 h 721"/>
                <a:gd name="T28" fmla="*/ 59 w 586"/>
                <a:gd name="T29" fmla="*/ 476 h 721"/>
                <a:gd name="T30" fmla="*/ 0 w 586"/>
                <a:gd name="T31" fmla="*/ 709 h 721"/>
                <a:gd name="T32" fmla="*/ 11 w 586"/>
                <a:gd name="T33" fmla="*/ 720 h 721"/>
                <a:gd name="T34" fmla="*/ 28 w 586"/>
                <a:gd name="T35" fmla="*/ 703 h 721"/>
                <a:gd name="T36" fmla="*/ 78 w 586"/>
                <a:gd name="T37" fmla="*/ 647 h 721"/>
                <a:gd name="T38" fmla="*/ 244 w 586"/>
                <a:gd name="T39" fmla="*/ 720 h 721"/>
                <a:gd name="T40" fmla="*/ 496 w 586"/>
                <a:gd name="T41" fmla="*/ 465 h 721"/>
                <a:gd name="T42" fmla="*/ 448 w 586"/>
                <a:gd name="T43" fmla="*/ 350 h 721"/>
                <a:gd name="T44" fmla="*/ 322 w 586"/>
                <a:gd name="T45" fmla="*/ 300 h 721"/>
                <a:gd name="T46" fmla="*/ 255 w 586"/>
                <a:gd name="T47" fmla="*/ 283 h 721"/>
                <a:gd name="T48" fmla="*/ 196 w 586"/>
                <a:gd name="T49" fmla="*/ 190 h 721"/>
                <a:gd name="T50" fmla="*/ 367 w 586"/>
                <a:gd name="T51" fmla="*/ 28 h 721"/>
                <a:gd name="T52" fmla="*/ 510 w 586"/>
                <a:gd name="T53" fmla="*/ 182 h 721"/>
                <a:gd name="T54" fmla="*/ 507 w 586"/>
                <a:gd name="T55" fmla="*/ 235 h 721"/>
                <a:gd name="T56" fmla="*/ 518 w 586"/>
                <a:gd name="T57" fmla="*/ 247 h 721"/>
                <a:gd name="T58" fmla="*/ 532 w 586"/>
                <a:gd name="T59" fmla="*/ 227 h 721"/>
                <a:gd name="T60" fmla="*/ 585 w 586"/>
                <a:gd name="T61" fmla="*/ 1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6" h="721">
                  <a:moveTo>
                    <a:pt x="585" y="11"/>
                  </a:moveTo>
                  <a:cubicBezTo>
                    <a:pt x="585" y="6"/>
                    <a:pt x="585" y="0"/>
                    <a:pt x="577" y="0"/>
                  </a:cubicBezTo>
                  <a:cubicBezTo>
                    <a:pt x="571" y="0"/>
                    <a:pt x="568" y="0"/>
                    <a:pt x="557" y="14"/>
                  </a:cubicBezTo>
                  <a:lnTo>
                    <a:pt x="510" y="70"/>
                  </a:lnTo>
                  <a:cubicBezTo>
                    <a:pt x="484" y="25"/>
                    <a:pt x="434" y="0"/>
                    <a:pt x="370" y="0"/>
                  </a:cubicBezTo>
                  <a:cubicBezTo>
                    <a:pt x="244" y="0"/>
                    <a:pt x="123" y="115"/>
                    <a:pt x="123" y="232"/>
                  </a:cubicBezTo>
                  <a:cubicBezTo>
                    <a:pt x="123" y="314"/>
                    <a:pt x="176" y="359"/>
                    <a:pt x="227" y="373"/>
                  </a:cubicBezTo>
                  <a:lnTo>
                    <a:pt x="333" y="401"/>
                  </a:lnTo>
                  <a:cubicBezTo>
                    <a:pt x="370" y="409"/>
                    <a:pt x="426" y="426"/>
                    <a:pt x="426" y="507"/>
                  </a:cubicBezTo>
                  <a:cubicBezTo>
                    <a:pt x="426" y="594"/>
                    <a:pt x="344" y="689"/>
                    <a:pt x="246" y="689"/>
                  </a:cubicBezTo>
                  <a:cubicBezTo>
                    <a:pt x="182" y="689"/>
                    <a:pt x="73" y="667"/>
                    <a:pt x="73" y="543"/>
                  </a:cubicBezTo>
                  <a:cubicBezTo>
                    <a:pt x="73" y="521"/>
                    <a:pt x="78" y="496"/>
                    <a:pt x="78" y="490"/>
                  </a:cubicBezTo>
                  <a:cubicBezTo>
                    <a:pt x="81" y="487"/>
                    <a:pt x="81" y="485"/>
                    <a:pt x="81" y="485"/>
                  </a:cubicBezTo>
                  <a:cubicBezTo>
                    <a:pt x="81" y="473"/>
                    <a:pt x="73" y="473"/>
                    <a:pt x="70" y="473"/>
                  </a:cubicBezTo>
                  <a:cubicBezTo>
                    <a:pt x="64" y="473"/>
                    <a:pt x="62" y="473"/>
                    <a:pt x="59" y="476"/>
                  </a:cubicBezTo>
                  <a:cubicBezTo>
                    <a:pt x="56" y="479"/>
                    <a:pt x="0" y="706"/>
                    <a:pt x="0" y="709"/>
                  </a:cubicBezTo>
                  <a:cubicBezTo>
                    <a:pt x="0" y="714"/>
                    <a:pt x="6" y="720"/>
                    <a:pt x="11" y="720"/>
                  </a:cubicBezTo>
                  <a:cubicBezTo>
                    <a:pt x="17" y="720"/>
                    <a:pt x="17" y="717"/>
                    <a:pt x="28" y="703"/>
                  </a:cubicBezTo>
                  <a:lnTo>
                    <a:pt x="78" y="647"/>
                  </a:lnTo>
                  <a:cubicBezTo>
                    <a:pt x="120" y="706"/>
                    <a:pt x="188" y="720"/>
                    <a:pt x="244" y="720"/>
                  </a:cubicBezTo>
                  <a:cubicBezTo>
                    <a:pt x="378" y="720"/>
                    <a:pt x="496" y="588"/>
                    <a:pt x="496" y="465"/>
                  </a:cubicBezTo>
                  <a:cubicBezTo>
                    <a:pt x="496" y="395"/>
                    <a:pt x="462" y="361"/>
                    <a:pt x="448" y="350"/>
                  </a:cubicBezTo>
                  <a:cubicBezTo>
                    <a:pt x="426" y="325"/>
                    <a:pt x="409" y="322"/>
                    <a:pt x="322" y="300"/>
                  </a:cubicBezTo>
                  <a:cubicBezTo>
                    <a:pt x="300" y="294"/>
                    <a:pt x="263" y="283"/>
                    <a:pt x="255" y="283"/>
                  </a:cubicBezTo>
                  <a:cubicBezTo>
                    <a:pt x="230" y="272"/>
                    <a:pt x="196" y="244"/>
                    <a:pt x="196" y="190"/>
                  </a:cubicBezTo>
                  <a:cubicBezTo>
                    <a:pt x="196" y="112"/>
                    <a:pt x="274" y="28"/>
                    <a:pt x="367" y="28"/>
                  </a:cubicBezTo>
                  <a:cubicBezTo>
                    <a:pt x="451" y="28"/>
                    <a:pt x="510" y="70"/>
                    <a:pt x="510" y="182"/>
                  </a:cubicBezTo>
                  <a:cubicBezTo>
                    <a:pt x="510" y="213"/>
                    <a:pt x="507" y="230"/>
                    <a:pt x="507" y="235"/>
                  </a:cubicBezTo>
                  <a:cubicBezTo>
                    <a:pt x="507" y="238"/>
                    <a:pt x="507" y="247"/>
                    <a:pt x="518" y="247"/>
                  </a:cubicBezTo>
                  <a:cubicBezTo>
                    <a:pt x="529" y="247"/>
                    <a:pt x="529" y="244"/>
                    <a:pt x="532" y="227"/>
                  </a:cubicBezTo>
                  <a:lnTo>
                    <a:pt x="585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4" name="Freeform 24">
              <a:extLst>
                <a:ext uri="{FF2B5EF4-FFF2-40B4-BE49-F238E27FC236}">
                  <a16:creationId xmlns:a16="http://schemas.microsoft.com/office/drawing/2014/main" id="{0BB2D09D-5ADD-A64D-B276-878B92A96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1501"/>
              <a:ext cx="198" cy="116"/>
            </a:xfrm>
            <a:custGeom>
              <a:avLst/>
              <a:gdLst>
                <a:gd name="T0" fmla="*/ 770 w 877"/>
                <a:gd name="T1" fmla="*/ 277 h 516"/>
                <a:gd name="T2" fmla="*/ 680 w 877"/>
                <a:gd name="T3" fmla="*/ 373 h 516"/>
                <a:gd name="T4" fmla="*/ 627 w 877"/>
                <a:gd name="T5" fmla="*/ 504 h 516"/>
                <a:gd name="T6" fmla="*/ 647 w 877"/>
                <a:gd name="T7" fmla="*/ 515 h 516"/>
                <a:gd name="T8" fmla="*/ 669 w 877"/>
                <a:gd name="T9" fmla="*/ 496 h 516"/>
                <a:gd name="T10" fmla="*/ 862 w 877"/>
                <a:gd name="T11" fmla="*/ 272 h 516"/>
                <a:gd name="T12" fmla="*/ 876 w 877"/>
                <a:gd name="T13" fmla="*/ 258 h 516"/>
                <a:gd name="T14" fmla="*/ 868 w 877"/>
                <a:gd name="T15" fmla="*/ 247 h 516"/>
                <a:gd name="T16" fmla="*/ 669 w 877"/>
                <a:gd name="T17" fmla="*/ 14 h 516"/>
                <a:gd name="T18" fmla="*/ 647 w 877"/>
                <a:gd name="T19" fmla="*/ 0 h 516"/>
                <a:gd name="T20" fmla="*/ 627 w 877"/>
                <a:gd name="T21" fmla="*/ 11 h 516"/>
                <a:gd name="T22" fmla="*/ 678 w 877"/>
                <a:gd name="T23" fmla="*/ 143 h 516"/>
                <a:gd name="T24" fmla="*/ 770 w 877"/>
                <a:gd name="T25" fmla="*/ 238 h 516"/>
                <a:gd name="T26" fmla="*/ 36 w 877"/>
                <a:gd name="T27" fmla="*/ 238 h 516"/>
                <a:gd name="T28" fmla="*/ 0 w 877"/>
                <a:gd name="T29" fmla="*/ 258 h 516"/>
                <a:gd name="T30" fmla="*/ 36 w 877"/>
                <a:gd name="T31" fmla="*/ 277 h 516"/>
                <a:gd name="T32" fmla="*/ 770 w 877"/>
                <a:gd name="T33" fmla="*/ 27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7" h="516">
                  <a:moveTo>
                    <a:pt x="770" y="277"/>
                  </a:moveTo>
                  <a:cubicBezTo>
                    <a:pt x="714" y="319"/>
                    <a:pt x="689" y="361"/>
                    <a:pt x="680" y="373"/>
                  </a:cubicBezTo>
                  <a:cubicBezTo>
                    <a:pt x="636" y="443"/>
                    <a:pt x="627" y="504"/>
                    <a:pt x="627" y="504"/>
                  </a:cubicBezTo>
                  <a:cubicBezTo>
                    <a:pt x="627" y="515"/>
                    <a:pt x="638" y="515"/>
                    <a:pt x="647" y="515"/>
                  </a:cubicBezTo>
                  <a:cubicBezTo>
                    <a:pt x="664" y="515"/>
                    <a:pt x="666" y="515"/>
                    <a:pt x="669" y="496"/>
                  </a:cubicBezTo>
                  <a:cubicBezTo>
                    <a:pt x="692" y="401"/>
                    <a:pt x="750" y="317"/>
                    <a:pt x="862" y="272"/>
                  </a:cubicBezTo>
                  <a:cubicBezTo>
                    <a:pt x="874" y="266"/>
                    <a:pt x="876" y="266"/>
                    <a:pt x="876" y="258"/>
                  </a:cubicBezTo>
                  <a:cubicBezTo>
                    <a:pt x="876" y="252"/>
                    <a:pt x="871" y="249"/>
                    <a:pt x="868" y="247"/>
                  </a:cubicBezTo>
                  <a:cubicBezTo>
                    <a:pt x="826" y="230"/>
                    <a:pt x="706" y="182"/>
                    <a:pt x="669" y="14"/>
                  </a:cubicBezTo>
                  <a:cubicBezTo>
                    <a:pt x="666" y="3"/>
                    <a:pt x="664" y="0"/>
                    <a:pt x="647" y="0"/>
                  </a:cubicBezTo>
                  <a:cubicBezTo>
                    <a:pt x="638" y="0"/>
                    <a:pt x="627" y="0"/>
                    <a:pt x="627" y="11"/>
                  </a:cubicBezTo>
                  <a:cubicBezTo>
                    <a:pt x="627" y="14"/>
                    <a:pt x="636" y="76"/>
                    <a:pt x="678" y="143"/>
                  </a:cubicBezTo>
                  <a:cubicBezTo>
                    <a:pt x="697" y="171"/>
                    <a:pt x="728" y="207"/>
                    <a:pt x="770" y="238"/>
                  </a:cubicBezTo>
                  <a:lnTo>
                    <a:pt x="36" y="238"/>
                  </a:lnTo>
                  <a:cubicBezTo>
                    <a:pt x="17" y="238"/>
                    <a:pt x="0" y="238"/>
                    <a:pt x="0" y="258"/>
                  </a:cubicBezTo>
                  <a:cubicBezTo>
                    <a:pt x="0" y="277"/>
                    <a:pt x="17" y="277"/>
                    <a:pt x="36" y="277"/>
                  </a:cubicBezTo>
                  <a:lnTo>
                    <a:pt x="770" y="27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85" name="Freeform 25">
              <a:extLst>
                <a:ext uri="{FF2B5EF4-FFF2-40B4-BE49-F238E27FC236}">
                  <a16:creationId xmlns:a16="http://schemas.microsoft.com/office/drawing/2014/main" id="{F6EB72CA-5E61-9443-8845-B294A4F81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455"/>
              <a:ext cx="153" cy="160"/>
            </a:xfrm>
            <a:custGeom>
              <a:avLst/>
              <a:gdLst>
                <a:gd name="T0" fmla="*/ 143 w 679"/>
                <a:gd name="T1" fmla="*/ 594 h 710"/>
                <a:gd name="T2" fmla="*/ 20 w 679"/>
                <a:gd name="T3" fmla="*/ 678 h 710"/>
                <a:gd name="T4" fmla="*/ 0 w 679"/>
                <a:gd name="T5" fmla="*/ 697 h 710"/>
                <a:gd name="T6" fmla="*/ 14 w 679"/>
                <a:gd name="T7" fmla="*/ 709 h 710"/>
                <a:gd name="T8" fmla="*/ 98 w 679"/>
                <a:gd name="T9" fmla="*/ 706 h 710"/>
                <a:gd name="T10" fmla="*/ 196 w 679"/>
                <a:gd name="T11" fmla="*/ 709 h 710"/>
                <a:gd name="T12" fmla="*/ 216 w 679"/>
                <a:gd name="T13" fmla="*/ 689 h 710"/>
                <a:gd name="T14" fmla="*/ 199 w 679"/>
                <a:gd name="T15" fmla="*/ 678 h 710"/>
                <a:gd name="T16" fmla="*/ 154 w 679"/>
                <a:gd name="T17" fmla="*/ 641 h 710"/>
                <a:gd name="T18" fmla="*/ 168 w 679"/>
                <a:gd name="T19" fmla="*/ 605 h 710"/>
                <a:gd name="T20" fmla="*/ 241 w 679"/>
                <a:gd name="T21" fmla="*/ 479 h 710"/>
                <a:gd name="T22" fmla="*/ 490 w 679"/>
                <a:gd name="T23" fmla="*/ 479 h 710"/>
                <a:gd name="T24" fmla="*/ 507 w 679"/>
                <a:gd name="T25" fmla="*/ 644 h 710"/>
                <a:gd name="T26" fmla="*/ 434 w 679"/>
                <a:gd name="T27" fmla="*/ 678 h 710"/>
                <a:gd name="T28" fmla="*/ 412 w 679"/>
                <a:gd name="T29" fmla="*/ 697 h 710"/>
                <a:gd name="T30" fmla="*/ 426 w 679"/>
                <a:gd name="T31" fmla="*/ 709 h 710"/>
                <a:gd name="T32" fmla="*/ 549 w 679"/>
                <a:gd name="T33" fmla="*/ 706 h 710"/>
                <a:gd name="T34" fmla="*/ 661 w 679"/>
                <a:gd name="T35" fmla="*/ 709 h 710"/>
                <a:gd name="T36" fmla="*/ 678 w 679"/>
                <a:gd name="T37" fmla="*/ 689 h 710"/>
                <a:gd name="T38" fmla="*/ 655 w 679"/>
                <a:gd name="T39" fmla="*/ 678 h 710"/>
                <a:gd name="T40" fmla="*/ 591 w 679"/>
                <a:gd name="T41" fmla="*/ 641 h 710"/>
                <a:gd name="T42" fmla="*/ 532 w 679"/>
                <a:gd name="T43" fmla="*/ 22 h 710"/>
                <a:gd name="T44" fmla="*/ 512 w 679"/>
                <a:gd name="T45" fmla="*/ 0 h 710"/>
                <a:gd name="T46" fmla="*/ 487 w 679"/>
                <a:gd name="T47" fmla="*/ 17 h 710"/>
                <a:gd name="T48" fmla="*/ 143 w 679"/>
                <a:gd name="T49" fmla="*/ 594 h 710"/>
                <a:gd name="T50" fmla="*/ 260 w 679"/>
                <a:gd name="T51" fmla="*/ 448 h 710"/>
                <a:gd name="T52" fmla="*/ 456 w 679"/>
                <a:gd name="T53" fmla="*/ 123 h 710"/>
                <a:gd name="T54" fmla="*/ 487 w 679"/>
                <a:gd name="T55" fmla="*/ 448 h 710"/>
                <a:gd name="T56" fmla="*/ 260 w 679"/>
                <a:gd name="T57" fmla="*/ 448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9" h="710">
                  <a:moveTo>
                    <a:pt x="143" y="594"/>
                  </a:moveTo>
                  <a:cubicBezTo>
                    <a:pt x="104" y="661"/>
                    <a:pt x="64" y="675"/>
                    <a:pt x="20" y="678"/>
                  </a:cubicBezTo>
                  <a:cubicBezTo>
                    <a:pt x="8" y="678"/>
                    <a:pt x="0" y="678"/>
                    <a:pt x="0" y="697"/>
                  </a:cubicBezTo>
                  <a:cubicBezTo>
                    <a:pt x="0" y="703"/>
                    <a:pt x="6" y="709"/>
                    <a:pt x="14" y="709"/>
                  </a:cubicBezTo>
                  <a:cubicBezTo>
                    <a:pt x="39" y="709"/>
                    <a:pt x="70" y="706"/>
                    <a:pt x="98" y="706"/>
                  </a:cubicBezTo>
                  <a:cubicBezTo>
                    <a:pt x="132" y="706"/>
                    <a:pt x="165" y="709"/>
                    <a:pt x="196" y="709"/>
                  </a:cubicBezTo>
                  <a:cubicBezTo>
                    <a:pt x="202" y="709"/>
                    <a:pt x="216" y="709"/>
                    <a:pt x="216" y="689"/>
                  </a:cubicBezTo>
                  <a:cubicBezTo>
                    <a:pt x="216" y="678"/>
                    <a:pt x="207" y="678"/>
                    <a:pt x="199" y="678"/>
                  </a:cubicBezTo>
                  <a:cubicBezTo>
                    <a:pt x="176" y="675"/>
                    <a:pt x="154" y="667"/>
                    <a:pt x="154" y="641"/>
                  </a:cubicBezTo>
                  <a:cubicBezTo>
                    <a:pt x="154" y="630"/>
                    <a:pt x="160" y="619"/>
                    <a:pt x="168" y="605"/>
                  </a:cubicBezTo>
                  <a:lnTo>
                    <a:pt x="241" y="479"/>
                  </a:lnTo>
                  <a:lnTo>
                    <a:pt x="490" y="479"/>
                  </a:lnTo>
                  <a:cubicBezTo>
                    <a:pt x="493" y="501"/>
                    <a:pt x="507" y="636"/>
                    <a:pt x="507" y="644"/>
                  </a:cubicBezTo>
                  <a:cubicBezTo>
                    <a:pt x="507" y="675"/>
                    <a:pt x="454" y="678"/>
                    <a:pt x="434" y="678"/>
                  </a:cubicBezTo>
                  <a:cubicBezTo>
                    <a:pt x="420" y="678"/>
                    <a:pt x="412" y="678"/>
                    <a:pt x="412" y="697"/>
                  </a:cubicBezTo>
                  <a:cubicBezTo>
                    <a:pt x="412" y="709"/>
                    <a:pt x="423" y="709"/>
                    <a:pt x="426" y="709"/>
                  </a:cubicBezTo>
                  <a:cubicBezTo>
                    <a:pt x="465" y="709"/>
                    <a:pt x="507" y="706"/>
                    <a:pt x="549" y="706"/>
                  </a:cubicBezTo>
                  <a:cubicBezTo>
                    <a:pt x="574" y="706"/>
                    <a:pt x="636" y="709"/>
                    <a:pt x="661" y="709"/>
                  </a:cubicBezTo>
                  <a:cubicBezTo>
                    <a:pt x="666" y="709"/>
                    <a:pt x="678" y="709"/>
                    <a:pt x="678" y="689"/>
                  </a:cubicBezTo>
                  <a:cubicBezTo>
                    <a:pt x="678" y="678"/>
                    <a:pt x="669" y="678"/>
                    <a:pt x="655" y="678"/>
                  </a:cubicBezTo>
                  <a:cubicBezTo>
                    <a:pt x="594" y="678"/>
                    <a:pt x="594" y="669"/>
                    <a:pt x="591" y="641"/>
                  </a:cubicBezTo>
                  <a:lnTo>
                    <a:pt x="532" y="22"/>
                  </a:lnTo>
                  <a:cubicBezTo>
                    <a:pt x="529" y="3"/>
                    <a:pt x="529" y="0"/>
                    <a:pt x="512" y="0"/>
                  </a:cubicBezTo>
                  <a:cubicBezTo>
                    <a:pt x="496" y="0"/>
                    <a:pt x="493" y="6"/>
                    <a:pt x="487" y="17"/>
                  </a:cubicBezTo>
                  <a:lnTo>
                    <a:pt x="143" y="594"/>
                  </a:lnTo>
                  <a:close/>
                  <a:moveTo>
                    <a:pt x="260" y="448"/>
                  </a:moveTo>
                  <a:lnTo>
                    <a:pt x="456" y="123"/>
                  </a:lnTo>
                  <a:lnTo>
                    <a:pt x="487" y="448"/>
                  </a:lnTo>
                  <a:lnTo>
                    <a:pt x="260" y="4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600" cap="flat">
                  <a:solidFill>
                    <a:srgbClr val="FFFF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8" name="Title 73">
            <a:extLst>
              <a:ext uri="{FF2B5EF4-FFF2-40B4-BE49-F238E27FC236}">
                <a16:creationId xmlns:a16="http://schemas.microsoft.com/office/drawing/2014/main" id="{83B0CE0A-A589-B04B-BE94-9FBF208BA3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0553"/>
          </a:xfrm>
        </p:spPr>
        <p:txBody>
          <a:bodyPr/>
          <a:lstStyle/>
          <a:p>
            <a:r>
              <a:rPr lang="en-US" dirty="0"/>
              <a:t>What is a policy?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34752D7-365C-8B4F-9FF3-34DCF6058CBC}"/>
              </a:ext>
            </a:extLst>
          </p:cNvPr>
          <p:cNvSpPr txBox="1"/>
          <p:nvPr/>
        </p:nvSpPr>
        <p:spPr>
          <a:xfrm>
            <a:off x="874248" y="1999343"/>
            <a:ext cx="8648627" cy="165387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State			Action		Next State		Reward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13, 10, no		HIT		16,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16, 10, no		HIT		19, 10, no		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10, no		STAND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19, 22, no		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6C3776-F3D8-9349-9C31-0F6D0AA9ABFB}"/>
              </a:ext>
            </a:extLst>
          </p:cNvPr>
          <p:cNvSpPr txBox="1"/>
          <p:nvPr/>
        </p:nvSpPr>
        <p:spPr>
          <a:xfrm>
            <a:off x="869399" y="4192268"/>
            <a:ext cx="879120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Upon episode termination, make the following value function updates:</a:t>
            </a:r>
          </a:p>
        </p:txBody>
      </p:sp>
      <p:grpSp>
        <p:nvGrpSpPr>
          <p:cNvPr id="5" name="Group 4" descr="22§display§V((13,10,no)) \leftarrow 1§svg§600§FALSE" title="TexMaths">
            <a:extLst>
              <a:ext uri="{FF2B5EF4-FFF2-40B4-BE49-F238E27FC236}">
                <a16:creationId xmlns:a16="http://schemas.microsoft.com/office/drawing/2014/main" id="{86935F6E-63E1-B54F-8443-E14A6DA52E0B}"/>
              </a:ext>
            </a:extLst>
          </p:cNvPr>
          <p:cNvGrpSpPr/>
          <p:nvPr/>
        </p:nvGrpSpPr>
        <p:grpSpPr>
          <a:xfrm>
            <a:off x="3200400" y="5005868"/>
            <a:ext cx="2910240" cy="348120"/>
            <a:chOff x="3200400" y="3848400"/>
            <a:chExt cx="2910240" cy="3481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EEEBAEC-AE0E-4F47-BAAA-C35ABF7B08D1}"/>
                </a:ext>
              </a:extLst>
            </p:cNvPr>
            <p:cNvSpPr/>
            <p:nvPr/>
          </p:nvSpPr>
          <p:spPr>
            <a:xfrm>
              <a:off x="3200400" y="3849120"/>
              <a:ext cx="2910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5" h="966">
                  <a:moveTo>
                    <a:pt x="4044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8085" y="0"/>
                  </a:lnTo>
                  <a:lnTo>
                    <a:pt x="808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EFDDEAF-902E-9345-A40E-97FE11683868}"/>
                </a:ext>
              </a:extLst>
            </p:cNvPr>
            <p:cNvSpPr/>
            <p:nvPr/>
          </p:nvSpPr>
          <p:spPr>
            <a:xfrm>
              <a:off x="3220200" y="38714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4A7D8AA-69C6-5B4B-9723-69554EC8460B}"/>
                </a:ext>
              </a:extLst>
            </p:cNvPr>
            <p:cNvSpPr/>
            <p:nvPr/>
          </p:nvSpPr>
          <p:spPr>
            <a:xfrm>
              <a:off x="3513959" y="3848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AFBEE0B-2BF6-1841-B5CD-08BA665DE985}"/>
                </a:ext>
              </a:extLst>
            </p:cNvPr>
            <p:cNvSpPr/>
            <p:nvPr/>
          </p:nvSpPr>
          <p:spPr>
            <a:xfrm>
              <a:off x="3649319" y="3848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44B2061-8AF7-4A43-9B81-90CBA86E8707}"/>
                </a:ext>
              </a:extLst>
            </p:cNvPr>
            <p:cNvSpPr/>
            <p:nvPr/>
          </p:nvSpPr>
          <p:spPr>
            <a:xfrm>
              <a:off x="3780000" y="3877559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B2D0979-49FF-794C-AF4A-DBEA38FC6187}"/>
                </a:ext>
              </a:extLst>
            </p:cNvPr>
            <p:cNvSpPr/>
            <p:nvPr/>
          </p:nvSpPr>
          <p:spPr>
            <a:xfrm>
              <a:off x="3937679" y="3877559"/>
              <a:ext cx="14472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667">
                  <a:moveTo>
                    <a:pt x="242" y="304"/>
                  </a:moveTo>
                  <a:cubicBezTo>
                    <a:pt x="321" y="279"/>
                    <a:pt x="376" y="211"/>
                    <a:pt x="376" y="134"/>
                  </a:cubicBezTo>
                  <a:cubicBezTo>
                    <a:pt x="376" y="55"/>
                    <a:pt x="293" y="0"/>
                    <a:pt x="198" y="0"/>
                  </a:cubicBezTo>
                  <a:cubicBezTo>
                    <a:pt x="101" y="0"/>
                    <a:pt x="26" y="57"/>
                    <a:pt x="26" y="132"/>
                  </a:cubicBezTo>
                  <a:cubicBezTo>
                    <a:pt x="26" y="163"/>
                    <a:pt x="48" y="183"/>
                    <a:pt x="75" y="183"/>
                  </a:cubicBezTo>
                  <a:cubicBezTo>
                    <a:pt x="106" y="183"/>
                    <a:pt x="125" y="161"/>
                    <a:pt x="125" y="132"/>
                  </a:cubicBezTo>
                  <a:cubicBezTo>
                    <a:pt x="125" y="84"/>
                    <a:pt x="79" y="84"/>
                    <a:pt x="66" y="84"/>
                  </a:cubicBezTo>
                  <a:cubicBezTo>
                    <a:pt x="95" y="37"/>
                    <a:pt x="158" y="24"/>
                    <a:pt x="194" y="24"/>
                  </a:cubicBezTo>
                  <a:cubicBezTo>
                    <a:pt x="233" y="24"/>
                    <a:pt x="288" y="46"/>
                    <a:pt x="288" y="132"/>
                  </a:cubicBezTo>
                  <a:cubicBezTo>
                    <a:pt x="288" y="145"/>
                    <a:pt x="286" y="200"/>
                    <a:pt x="260" y="244"/>
                  </a:cubicBezTo>
                  <a:cubicBezTo>
                    <a:pt x="231" y="290"/>
                    <a:pt x="198" y="293"/>
                    <a:pt x="174" y="295"/>
                  </a:cubicBezTo>
                  <a:cubicBezTo>
                    <a:pt x="167" y="295"/>
                    <a:pt x="143" y="297"/>
                    <a:pt x="136" y="297"/>
                  </a:cubicBezTo>
                  <a:cubicBezTo>
                    <a:pt x="128" y="297"/>
                    <a:pt x="121" y="299"/>
                    <a:pt x="121" y="308"/>
                  </a:cubicBezTo>
                  <a:cubicBezTo>
                    <a:pt x="121" y="319"/>
                    <a:pt x="128" y="319"/>
                    <a:pt x="145" y="319"/>
                  </a:cubicBezTo>
                  <a:lnTo>
                    <a:pt x="187" y="319"/>
                  </a:lnTo>
                  <a:cubicBezTo>
                    <a:pt x="266" y="319"/>
                    <a:pt x="304" y="385"/>
                    <a:pt x="304" y="480"/>
                  </a:cubicBezTo>
                  <a:cubicBezTo>
                    <a:pt x="304" y="612"/>
                    <a:pt x="235" y="640"/>
                    <a:pt x="194" y="640"/>
                  </a:cubicBezTo>
                  <a:cubicBezTo>
                    <a:pt x="152" y="640"/>
                    <a:pt x="79" y="623"/>
                    <a:pt x="44" y="565"/>
                  </a:cubicBezTo>
                  <a:cubicBezTo>
                    <a:pt x="79" y="572"/>
                    <a:pt x="108" y="550"/>
                    <a:pt x="108" y="513"/>
                  </a:cubicBezTo>
                  <a:cubicBezTo>
                    <a:pt x="108" y="477"/>
                    <a:pt x="84" y="458"/>
                    <a:pt x="55" y="458"/>
                  </a:cubicBezTo>
                  <a:cubicBezTo>
                    <a:pt x="31" y="458"/>
                    <a:pt x="0" y="473"/>
                    <a:pt x="0" y="515"/>
                  </a:cubicBezTo>
                  <a:cubicBezTo>
                    <a:pt x="0" y="603"/>
                    <a:pt x="90" y="667"/>
                    <a:pt x="196" y="667"/>
                  </a:cubicBezTo>
                  <a:cubicBezTo>
                    <a:pt x="315" y="667"/>
                    <a:pt x="403" y="579"/>
                    <a:pt x="403" y="480"/>
                  </a:cubicBezTo>
                  <a:cubicBezTo>
                    <a:pt x="403" y="400"/>
                    <a:pt x="341" y="326"/>
                    <a:pt x="242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432711F-235E-7847-A559-9EBFECF451CC}"/>
                </a:ext>
              </a:extLst>
            </p:cNvPr>
            <p:cNvSpPr/>
            <p:nvPr/>
          </p:nvSpPr>
          <p:spPr>
            <a:xfrm>
              <a:off x="4126320" y="40726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D38311-AC9A-794A-ACCB-699CC1E011F9}"/>
                </a:ext>
              </a:extLst>
            </p:cNvPr>
            <p:cNvSpPr/>
            <p:nvPr/>
          </p:nvSpPr>
          <p:spPr>
            <a:xfrm>
              <a:off x="4281480" y="3877559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6ABFAEF-2994-924F-9DFA-35AA214D8DD4}"/>
                </a:ext>
              </a:extLst>
            </p:cNvPr>
            <p:cNvSpPr/>
            <p:nvPr/>
          </p:nvSpPr>
          <p:spPr>
            <a:xfrm>
              <a:off x="4437360" y="3877559"/>
              <a:ext cx="14688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667">
                  <a:moveTo>
                    <a:pt x="409" y="337"/>
                  </a:moveTo>
                  <a:cubicBezTo>
                    <a:pt x="409" y="257"/>
                    <a:pt x="405" y="180"/>
                    <a:pt x="370" y="108"/>
                  </a:cubicBezTo>
                  <a:cubicBezTo>
                    <a:pt x="326" y="15"/>
                    <a:pt x="246" y="0"/>
                    <a:pt x="205" y="0"/>
                  </a:cubicBezTo>
                  <a:cubicBezTo>
                    <a:pt x="147" y="0"/>
                    <a:pt x="75" y="24"/>
                    <a:pt x="35" y="114"/>
                  </a:cubicBezTo>
                  <a:cubicBezTo>
                    <a:pt x="4" y="183"/>
                    <a:pt x="0" y="257"/>
                    <a:pt x="0" y="337"/>
                  </a:cubicBezTo>
                  <a:cubicBezTo>
                    <a:pt x="0" y="409"/>
                    <a:pt x="4" y="495"/>
                    <a:pt x="44" y="570"/>
                  </a:cubicBezTo>
                  <a:cubicBezTo>
                    <a:pt x="86" y="647"/>
                    <a:pt x="156" y="667"/>
                    <a:pt x="205" y="667"/>
                  </a:cubicBezTo>
                  <a:cubicBezTo>
                    <a:pt x="257" y="667"/>
                    <a:pt x="330" y="647"/>
                    <a:pt x="374" y="554"/>
                  </a:cubicBezTo>
                  <a:cubicBezTo>
                    <a:pt x="405" y="488"/>
                    <a:pt x="409" y="411"/>
                    <a:pt x="409" y="337"/>
                  </a:cubicBezTo>
                  <a:close/>
                  <a:moveTo>
                    <a:pt x="205" y="647"/>
                  </a:moveTo>
                  <a:cubicBezTo>
                    <a:pt x="167" y="647"/>
                    <a:pt x="108" y="623"/>
                    <a:pt x="92" y="528"/>
                  </a:cubicBezTo>
                  <a:cubicBezTo>
                    <a:pt x="81" y="471"/>
                    <a:pt x="81" y="381"/>
                    <a:pt x="81" y="323"/>
                  </a:cubicBezTo>
                  <a:cubicBezTo>
                    <a:pt x="81" y="262"/>
                    <a:pt x="81" y="198"/>
                    <a:pt x="88" y="145"/>
                  </a:cubicBezTo>
                  <a:cubicBezTo>
                    <a:pt x="108" y="31"/>
                    <a:pt x="180" y="22"/>
                    <a:pt x="205" y="22"/>
                  </a:cubicBezTo>
                  <a:cubicBezTo>
                    <a:pt x="235" y="22"/>
                    <a:pt x="301" y="40"/>
                    <a:pt x="319" y="134"/>
                  </a:cubicBezTo>
                  <a:cubicBezTo>
                    <a:pt x="328" y="189"/>
                    <a:pt x="328" y="262"/>
                    <a:pt x="328" y="323"/>
                  </a:cubicBezTo>
                  <a:cubicBezTo>
                    <a:pt x="328" y="396"/>
                    <a:pt x="328" y="462"/>
                    <a:pt x="317" y="524"/>
                  </a:cubicBezTo>
                  <a:cubicBezTo>
                    <a:pt x="304" y="616"/>
                    <a:pt x="249" y="647"/>
                    <a:pt x="205" y="6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1D74520-D33A-4B49-9085-AC27727E5A6C}"/>
                </a:ext>
              </a:extLst>
            </p:cNvPr>
            <p:cNvSpPr/>
            <p:nvPr/>
          </p:nvSpPr>
          <p:spPr>
            <a:xfrm>
              <a:off x="4626720" y="40726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9D188BF-4318-8F45-BD85-D894869FE201}"/>
                </a:ext>
              </a:extLst>
            </p:cNvPr>
            <p:cNvSpPr/>
            <p:nvPr/>
          </p:nvSpPr>
          <p:spPr>
            <a:xfrm>
              <a:off x="4761360" y="3955320"/>
              <a:ext cx="1890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11"/>
                    <a:pt x="125" y="365"/>
                    <a:pt x="132" y="341"/>
                  </a:cubicBezTo>
                  <a:lnTo>
                    <a:pt x="152" y="253"/>
                  </a:lnTo>
                  <a:cubicBezTo>
                    <a:pt x="158" y="233"/>
                    <a:pt x="165" y="211"/>
                    <a:pt x="169" y="189"/>
                  </a:cubicBezTo>
                  <a:cubicBezTo>
                    <a:pt x="174" y="172"/>
                    <a:pt x="180" y="143"/>
                    <a:pt x="180" y="141"/>
                  </a:cubicBezTo>
                  <a:cubicBezTo>
                    <a:pt x="196" y="110"/>
                    <a:pt x="246" y="22"/>
                    <a:pt x="339" y="22"/>
                  </a:cubicBezTo>
                  <a:cubicBezTo>
                    <a:pt x="383" y="22"/>
                    <a:pt x="392" y="57"/>
                    <a:pt x="392" y="90"/>
                  </a:cubicBezTo>
                  <a:cubicBezTo>
                    <a:pt x="392" y="150"/>
                    <a:pt x="345" y="275"/>
                    <a:pt x="330" y="315"/>
                  </a:cubicBezTo>
                  <a:cubicBezTo>
                    <a:pt x="321" y="339"/>
                    <a:pt x="319" y="350"/>
                    <a:pt x="319" y="361"/>
                  </a:cubicBezTo>
                  <a:cubicBezTo>
                    <a:pt x="319" y="407"/>
                    <a:pt x="354" y="440"/>
                    <a:pt x="398" y="440"/>
                  </a:cubicBezTo>
                  <a:cubicBezTo>
                    <a:pt x="491" y="440"/>
                    <a:pt x="526" y="299"/>
                    <a:pt x="526" y="290"/>
                  </a:cubicBezTo>
                  <a:cubicBezTo>
                    <a:pt x="526" y="282"/>
                    <a:pt x="517" y="282"/>
                    <a:pt x="515" y="282"/>
                  </a:cubicBezTo>
                  <a:cubicBezTo>
                    <a:pt x="504" y="282"/>
                    <a:pt x="504" y="284"/>
                    <a:pt x="499" y="299"/>
                  </a:cubicBezTo>
                  <a:cubicBezTo>
                    <a:pt x="480" y="365"/>
                    <a:pt x="449" y="418"/>
                    <a:pt x="400" y="418"/>
                  </a:cubicBezTo>
                  <a:cubicBezTo>
                    <a:pt x="385" y="418"/>
                    <a:pt x="378" y="409"/>
                    <a:pt x="378" y="387"/>
                  </a:cubicBezTo>
                  <a:cubicBezTo>
                    <a:pt x="378" y="363"/>
                    <a:pt x="387" y="339"/>
                    <a:pt x="396" y="317"/>
                  </a:cubicBezTo>
                  <a:cubicBezTo>
                    <a:pt x="414" y="266"/>
                    <a:pt x="453" y="158"/>
                    <a:pt x="453" y="103"/>
                  </a:cubicBezTo>
                  <a:cubicBezTo>
                    <a:pt x="453" y="40"/>
                    <a:pt x="411" y="0"/>
                    <a:pt x="343" y="0"/>
                  </a:cubicBezTo>
                  <a:cubicBezTo>
                    <a:pt x="255" y="0"/>
                    <a:pt x="207" y="62"/>
                    <a:pt x="191" y="84"/>
                  </a:cubicBezTo>
                  <a:cubicBezTo>
                    <a:pt x="187" y="31"/>
                    <a:pt x="147" y="0"/>
                    <a:pt x="101" y="0"/>
                  </a:cubicBezTo>
                  <a:cubicBezTo>
                    <a:pt x="57" y="0"/>
                    <a:pt x="40" y="37"/>
                    <a:pt x="29" y="55"/>
                  </a:cubicBezTo>
                  <a:cubicBezTo>
                    <a:pt x="13" y="88"/>
                    <a:pt x="0" y="145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9" y="22"/>
                    <a:pt x="130" y="33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C7C3D2C-C371-6646-84F5-5E8FA3D8026C}"/>
                </a:ext>
              </a:extLst>
            </p:cNvPr>
            <p:cNvSpPr/>
            <p:nvPr/>
          </p:nvSpPr>
          <p:spPr>
            <a:xfrm>
              <a:off x="4973760" y="3955320"/>
              <a:ext cx="1494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40">
                  <a:moveTo>
                    <a:pt x="416" y="165"/>
                  </a:moveTo>
                  <a:cubicBezTo>
                    <a:pt x="416" y="64"/>
                    <a:pt x="348" y="0"/>
                    <a:pt x="260" y="0"/>
                  </a:cubicBezTo>
                  <a:cubicBezTo>
                    <a:pt x="130" y="0"/>
                    <a:pt x="0" y="139"/>
                    <a:pt x="0" y="275"/>
                  </a:cubicBezTo>
                  <a:cubicBezTo>
                    <a:pt x="0" y="372"/>
                    <a:pt x="66" y="440"/>
                    <a:pt x="156" y="440"/>
                  </a:cubicBezTo>
                  <a:cubicBezTo>
                    <a:pt x="284" y="440"/>
                    <a:pt x="416" y="306"/>
                    <a:pt x="416" y="165"/>
                  </a:cubicBezTo>
                  <a:close/>
                  <a:moveTo>
                    <a:pt x="156" y="418"/>
                  </a:moveTo>
                  <a:cubicBezTo>
                    <a:pt x="114" y="418"/>
                    <a:pt x="73" y="389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6" y="35"/>
                    <a:pt x="233" y="22"/>
                    <a:pt x="260" y="22"/>
                  </a:cubicBezTo>
                  <a:cubicBezTo>
                    <a:pt x="317" y="22"/>
                    <a:pt x="345" y="68"/>
                    <a:pt x="345" y="125"/>
                  </a:cubicBezTo>
                  <a:cubicBezTo>
                    <a:pt x="345" y="165"/>
                    <a:pt x="326" y="266"/>
                    <a:pt x="288" y="330"/>
                  </a:cubicBezTo>
                  <a:cubicBezTo>
                    <a:pt x="255" y="385"/>
                    <a:pt x="200" y="418"/>
                    <a:pt x="156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1C30600-4C88-B443-A35F-6B9F58C123C7}"/>
                </a:ext>
              </a:extLst>
            </p:cNvPr>
            <p:cNvSpPr/>
            <p:nvPr/>
          </p:nvSpPr>
          <p:spPr>
            <a:xfrm>
              <a:off x="5147279" y="3848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8C06050-FE7E-274E-ACC1-391E9C32B8F7}"/>
                </a:ext>
              </a:extLst>
            </p:cNvPr>
            <p:cNvSpPr/>
            <p:nvPr/>
          </p:nvSpPr>
          <p:spPr>
            <a:xfrm>
              <a:off x="5281920" y="3848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C32224F-01EB-A04C-B3D1-C502F7F79599}"/>
                </a:ext>
              </a:extLst>
            </p:cNvPr>
            <p:cNvSpPr/>
            <p:nvPr/>
          </p:nvSpPr>
          <p:spPr>
            <a:xfrm>
              <a:off x="5513040" y="39315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5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491DB73-5BE0-7B4F-841E-9EE5F089AADA}"/>
                </a:ext>
              </a:extLst>
            </p:cNvPr>
            <p:cNvSpPr/>
            <p:nvPr/>
          </p:nvSpPr>
          <p:spPr>
            <a:xfrm>
              <a:off x="5967720" y="3877559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2" name="Group 21" descr="22§display§V((16,10,no)) \leftarrow 1§svg§600§FALSE" title="TexMaths">
            <a:extLst>
              <a:ext uri="{FF2B5EF4-FFF2-40B4-BE49-F238E27FC236}">
                <a16:creationId xmlns:a16="http://schemas.microsoft.com/office/drawing/2014/main" id="{CE49CFD9-1A7C-8B46-B4FD-704C6CB8403F}"/>
              </a:ext>
            </a:extLst>
          </p:cNvPr>
          <p:cNvGrpSpPr/>
          <p:nvPr/>
        </p:nvGrpSpPr>
        <p:grpSpPr>
          <a:xfrm>
            <a:off x="3200400" y="5563867"/>
            <a:ext cx="2910240" cy="348121"/>
            <a:chOff x="3200400" y="4406399"/>
            <a:chExt cx="2910240" cy="348121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A4A47A7-2E87-D941-AA75-358E2E161EF2}"/>
                </a:ext>
              </a:extLst>
            </p:cNvPr>
            <p:cNvSpPr/>
            <p:nvPr/>
          </p:nvSpPr>
          <p:spPr>
            <a:xfrm>
              <a:off x="3200400" y="4407120"/>
              <a:ext cx="2910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5" h="966">
                  <a:moveTo>
                    <a:pt x="4044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8085" y="0"/>
                  </a:lnTo>
                  <a:lnTo>
                    <a:pt x="808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F94DD56-0FAD-5B48-81E6-A21F3E8D699C}"/>
                </a:ext>
              </a:extLst>
            </p:cNvPr>
            <p:cNvSpPr/>
            <p:nvPr/>
          </p:nvSpPr>
          <p:spPr>
            <a:xfrm>
              <a:off x="3220200" y="44294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B6CA43E-CFB2-5840-B9B4-6F6C3B478A29}"/>
                </a:ext>
              </a:extLst>
            </p:cNvPr>
            <p:cNvSpPr/>
            <p:nvPr/>
          </p:nvSpPr>
          <p:spPr>
            <a:xfrm>
              <a:off x="3513959" y="44063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A5A22A0-7078-8E43-892E-E2A129171F17}"/>
                </a:ext>
              </a:extLst>
            </p:cNvPr>
            <p:cNvSpPr/>
            <p:nvPr/>
          </p:nvSpPr>
          <p:spPr>
            <a:xfrm>
              <a:off x="3649319" y="44063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4B5446F-335A-4E43-8F15-7523B4659760}"/>
                </a:ext>
              </a:extLst>
            </p:cNvPr>
            <p:cNvSpPr/>
            <p:nvPr/>
          </p:nvSpPr>
          <p:spPr>
            <a:xfrm>
              <a:off x="3780000" y="44355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AAF7842-76A5-964D-BED1-F779E3048E29}"/>
                </a:ext>
              </a:extLst>
            </p:cNvPr>
            <p:cNvSpPr/>
            <p:nvPr/>
          </p:nvSpPr>
          <p:spPr>
            <a:xfrm>
              <a:off x="3937679" y="4435560"/>
              <a:ext cx="14472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667">
                  <a:moveTo>
                    <a:pt x="88" y="328"/>
                  </a:moveTo>
                  <a:lnTo>
                    <a:pt x="88" y="304"/>
                  </a:lnTo>
                  <a:cubicBezTo>
                    <a:pt x="88" y="59"/>
                    <a:pt x="209" y="24"/>
                    <a:pt x="257" y="24"/>
                  </a:cubicBezTo>
                  <a:cubicBezTo>
                    <a:pt x="282" y="24"/>
                    <a:pt x="321" y="31"/>
                    <a:pt x="343" y="64"/>
                  </a:cubicBezTo>
                  <a:cubicBezTo>
                    <a:pt x="328" y="64"/>
                    <a:pt x="290" y="64"/>
                    <a:pt x="290" y="106"/>
                  </a:cubicBezTo>
                  <a:cubicBezTo>
                    <a:pt x="290" y="136"/>
                    <a:pt x="312" y="152"/>
                    <a:pt x="334" y="152"/>
                  </a:cubicBezTo>
                  <a:cubicBezTo>
                    <a:pt x="350" y="152"/>
                    <a:pt x="378" y="143"/>
                    <a:pt x="378" y="106"/>
                  </a:cubicBezTo>
                  <a:cubicBezTo>
                    <a:pt x="378" y="46"/>
                    <a:pt x="337" y="0"/>
                    <a:pt x="255" y="0"/>
                  </a:cubicBezTo>
                  <a:cubicBezTo>
                    <a:pt x="132" y="0"/>
                    <a:pt x="0" y="125"/>
                    <a:pt x="0" y="339"/>
                  </a:cubicBezTo>
                  <a:cubicBezTo>
                    <a:pt x="0" y="598"/>
                    <a:pt x="112" y="667"/>
                    <a:pt x="202" y="667"/>
                  </a:cubicBezTo>
                  <a:cubicBezTo>
                    <a:pt x="310" y="667"/>
                    <a:pt x="403" y="576"/>
                    <a:pt x="403" y="449"/>
                  </a:cubicBezTo>
                  <a:cubicBezTo>
                    <a:pt x="403" y="326"/>
                    <a:pt x="317" y="231"/>
                    <a:pt x="209" y="231"/>
                  </a:cubicBezTo>
                  <a:cubicBezTo>
                    <a:pt x="143" y="231"/>
                    <a:pt x="108" y="282"/>
                    <a:pt x="88" y="328"/>
                  </a:cubicBezTo>
                  <a:close/>
                  <a:moveTo>
                    <a:pt x="202" y="640"/>
                  </a:moveTo>
                  <a:cubicBezTo>
                    <a:pt x="141" y="640"/>
                    <a:pt x="112" y="581"/>
                    <a:pt x="108" y="568"/>
                  </a:cubicBezTo>
                  <a:cubicBezTo>
                    <a:pt x="90" y="521"/>
                    <a:pt x="90" y="444"/>
                    <a:pt x="90" y="427"/>
                  </a:cubicBezTo>
                  <a:cubicBezTo>
                    <a:pt x="90" y="352"/>
                    <a:pt x="121" y="253"/>
                    <a:pt x="209" y="253"/>
                  </a:cubicBezTo>
                  <a:cubicBezTo>
                    <a:pt x="224" y="253"/>
                    <a:pt x="268" y="253"/>
                    <a:pt x="299" y="315"/>
                  </a:cubicBezTo>
                  <a:cubicBezTo>
                    <a:pt x="317" y="350"/>
                    <a:pt x="317" y="400"/>
                    <a:pt x="317" y="447"/>
                  </a:cubicBezTo>
                  <a:cubicBezTo>
                    <a:pt x="317" y="493"/>
                    <a:pt x="317" y="541"/>
                    <a:pt x="299" y="576"/>
                  </a:cubicBezTo>
                  <a:cubicBezTo>
                    <a:pt x="271" y="636"/>
                    <a:pt x="224" y="640"/>
                    <a:pt x="202" y="6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907257E-3EED-1C49-82F6-960C9D0848CF}"/>
                </a:ext>
              </a:extLst>
            </p:cNvPr>
            <p:cNvSpPr/>
            <p:nvPr/>
          </p:nvSpPr>
          <p:spPr>
            <a:xfrm>
              <a:off x="4126320" y="46306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494C10C-910C-284E-8279-CA9BFA6D89A8}"/>
                </a:ext>
              </a:extLst>
            </p:cNvPr>
            <p:cNvSpPr/>
            <p:nvPr/>
          </p:nvSpPr>
          <p:spPr>
            <a:xfrm>
              <a:off x="4281480" y="44355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D14866-B4EE-014B-A279-C662E339B70D}"/>
                </a:ext>
              </a:extLst>
            </p:cNvPr>
            <p:cNvSpPr/>
            <p:nvPr/>
          </p:nvSpPr>
          <p:spPr>
            <a:xfrm>
              <a:off x="4437360" y="4435560"/>
              <a:ext cx="14688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667">
                  <a:moveTo>
                    <a:pt x="409" y="337"/>
                  </a:moveTo>
                  <a:cubicBezTo>
                    <a:pt x="409" y="257"/>
                    <a:pt x="405" y="180"/>
                    <a:pt x="370" y="108"/>
                  </a:cubicBezTo>
                  <a:cubicBezTo>
                    <a:pt x="326" y="15"/>
                    <a:pt x="246" y="0"/>
                    <a:pt x="205" y="0"/>
                  </a:cubicBezTo>
                  <a:cubicBezTo>
                    <a:pt x="147" y="0"/>
                    <a:pt x="75" y="24"/>
                    <a:pt x="35" y="114"/>
                  </a:cubicBezTo>
                  <a:cubicBezTo>
                    <a:pt x="4" y="183"/>
                    <a:pt x="0" y="257"/>
                    <a:pt x="0" y="337"/>
                  </a:cubicBezTo>
                  <a:cubicBezTo>
                    <a:pt x="0" y="409"/>
                    <a:pt x="4" y="495"/>
                    <a:pt x="44" y="570"/>
                  </a:cubicBezTo>
                  <a:cubicBezTo>
                    <a:pt x="86" y="647"/>
                    <a:pt x="156" y="667"/>
                    <a:pt x="205" y="667"/>
                  </a:cubicBezTo>
                  <a:cubicBezTo>
                    <a:pt x="257" y="667"/>
                    <a:pt x="330" y="647"/>
                    <a:pt x="374" y="554"/>
                  </a:cubicBezTo>
                  <a:cubicBezTo>
                    <a:pt x="405" y="488"/>
                    <a:pt x="409" y="411"/>
                    <a:pt x="409" y="337"/>
                  </a:cubicBezTo>
                  <a:close/>
                  <a:moveTo>
                    <a:pt x="205" y="647"/>
                  </a:moveTo>
                  <a:cubicBezTo>
                    <a:pt x="167" y="647"/>
                    <a:pt x="108" y="623"/>
                    <a:pt x="92" y="528"/>
                  </a:cubicBezTo>
                  <a:cubicBezTo>
                    <a:pt x="81" y="471"/>
                    <a:pt x="81" y="381"/>
                    <a:pt x="81" y="323"/>
                  </a:cubicBezTo>
                  <a:cubicBezTo>
                    <a:pt x="81" y="262"/>
                    <a:pt x="81" y="198"/>
                    <a:pt x="88" y="145"/>
                  </a:cubicBezTo>
                  <a:cubicBezTo>
                    <a:pt x="108" y="31"/>
                    <a:pt x="180" y="22"/>
                    <a:pt x="205" y="22"/>
                  </a:cubicBezTo>
                  <a:cubicBezTo>
                    <a:pt x="235" y="22"/>
                    <a:pt x="301" y="40"/>
                    <a:pt x="319" y="134"/>
                  </a:cubicBezTo>
                  <a:cubicBezTo>
                    <a:pt x="328" y="189"/>
                    <a:pt x="328" y="262"/>
                    <a:pt x="328" y="323"/>
                  </a:cubicBezTo>
                  <a:cubicBezTo>
                    <a:pt x="328" y="396"/>
                    <a:pt x="328" y="462"/>
                    <a:pt x="317" y="524"/>
                  </a:cubicBezTo>
                  <a:cubicBezTo>
                    <a:pt x="304" y="616"/>
                    <a:pt x="249" y="647"/>
                    <a:pt x="205" y="6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53642232-A8DD-0A4A-A831-AC16A50EFE5B}"/>
                </a:ext>
              </a:extLst>
            </p:cNvPr>
            <p:cNvSpPr/>
            <p:nvPr/>
          </p:nvSpPr>
          <p:spPr>
            <a:xfrm>
              <a:off x="4626720" y="46306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B4E8B43-BC94-404D-9D8C-AAD434CC630C}"/>
                </a:ext>
              </a:extLst>
            </p:cNvPr>
            <p:cNvSpPr/>
            <p:nvPr/>
          </p:nvSpPr>
          <p:spPr>
            <a:xfrm>
              <a:off x="4761360" y="4513320"/>
              <a:ext cx="1890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11"/>
                    <a:pt x="125" y="365"/>
                    <a:pt x="132" y="341"/>
                  </a:cubicBezTo>
                  <a:lnTo>
                    <a:pt x="152" y="253"/>
                  </a:lnTo>
                  <a:cubicBezTo>
                    <a:pt x="158" y="233"/>
                    <a:pt x="165" y="211"/>
                    <a:pt x="169" y="189"/>
                  </a:cubicBezTo>
                  <a:cubicBezTo>
                    <a:pt x="174" y="172"/>
                    <a:pt x="180" y="143"/>
                    <a:pt x="180" y="141"/>
                  </a:cubicBezTo>
                  <a:cubicBezTo>
                    <a:pt x="196" y="110"/>
                    <a:pt x="246" y="22"/>
                    <a:pt x="339" y="22"/>
                  </a:cubicBezTo>
                  <a:cubicBezTo>
                    <a:pt x="383" y="22"/>
                    <a:pt x="392" y="57"/>
                    <a:pt x="392" y="90"/>
                  </a:cubicBezTo>
                  <a:cubicBezTo>
                    <a:pt x="392" y="150"/>
                    <a:pt x="345" y="275"/>
                    <a:pt x="330" y="315"/>
                  </a:cubicBezTo>
                  <a:cubicBezTo>
                    <a:pt x="321" y="339"/>
                    <a:pt x="319" y="350"/>
                    <a:pt x="319" y="361"/>
                  </a:cubicBezTo>
                  <a:cubicBezTo>
                    <a:pt x="319" y="407"/>
                    <a:pt x="354" y="440"/>
                    <a:pt x="398" y="440"/>
                  </a:cubicBezTo>
                  <a:cubicBezTo>
                    <a:pt x="491" y="440"/>
                    <a:pt x="526" y="299"/>
                    <a:pt x="526" y="290"/>
                  </a:cubicBezTo>
                  <a:cubicBezTo>
                    <a:pt x="526" y="282"/>
                    <a:pt x="517" y="282"/>
                    <a:pt x="515" y="282"/>
                  </a:cubicBezTo>
                  <a:cubicBezTo>
                    <a:pt x="504" y="282"/>
                    <a:pt x="504" y="284"/>
                    <a:pt x="499" y="299"/>
                  </a:cubicBezTo>
                  <a:cubicBezTo>
                    <a:pt x="480" y="365"/>
                    <a:pt x="449" y="418"/>
                    <a:pt x="400" y="418"/>
                  </a:cubicBezTo>
                  <a:cubicBezTo>
                    <a:pt x="385" y="418"/>
                    <a:pt x="378" y="409"/>
                    <a:pt x="378" y="387"/>
                  </a:cubicBezTo>
                  <a:cubicBezTo>
                    <a:pt x="378" y="363"/>
                    <a:pt x="387" y="339"/>
                    <a:pt x="396" y="317"/>
                  </a:cubicBezTo>
                  <a:cubicBezTo>
                    <a:pt x="414" y="266"/>
                    <a:pt x="453" y="158"/>
                    <a:pt x="453" y="103"/>
                  </a:cubicBezTo>
                  <a:cubicBezTo>
                    <a:pt x="453" y="40"/>
                    <a:pt x="411" y="0"/>
                    <a:pt x="343" y="0"/>
                  </a:cubicBezTo>
                  <a:cubicBezTo>
                    <a:pt x="255" y="0"/>
                    <a:pt x="207" y="62"/>
                    <a:pt x="191" y="84"/>
                  </a:cubicBezTo>
                  <a:cubicBezTo>
                    <a:pt x="187" y="31"/>
                    <a:pt x="147" y="0"/>
                    <a:pt x="101" y="0"/>
                  </a:cubicBezTo>
                  <a:cubicBezTo>
                    <a:pt x="57" y="0"/>
                    <a:pt x="40" y="37"/>
                    <a:pt x="29" y="55"/>
                  </a:cubicBezTo>
                  <a:cubicBezTo>
                    <a:pt x="13" y="88"/>
                    <a:pt x="0" y="145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9" y="22"/>
                    <a:pt x="130" y="33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9204E42D-62ED-7E49-AB3B-E6B01C6F4A62}"/>
                </a:ext>
              </a:extLst>
            </p:cNvPr>
            <p:cNvSpPr/>
            <p:nvPr/>
          </p:nvSpPr>
          <p:spPr>
            <a:xfrm>
              <a:off x="4973760" y="4513320"/>
              <a:ext cx="1494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40">
                  <a:moveTo>
                    <a:pt x="416" y="165"/>
                  </a:moveTo>
                  <a:cubicBezTo>
                    <a:pt x="416" y="64"/>
                    <a:pt x="348" y="0"/>
                    <a:pt x="260" y="0"/>
                  </a:cubicBezTo>
                  <a:cubicBezTo>
                    <a:pt x="130" y="0"/>
                    <a:pt x="0" y="139"/>
                    <a:pt x="0" y="275"/>
                  </a:cubicBezTo>
                  <a:cubicBezTo>
                    <a:pt x="0" y="372"/>
                    <a:pt x="66" y="440"/>
                    <a:pt x="156" y="440"/>
                  </a:cubicBezTo>
                  <a:cubicBezTo>
                    <a:pt x="284" y="440"/>
                    <a:pt x="416" y="306"/>
                    <a:pt x="416" y="165"/>
                  </a:cubicBezTo>
                  <a:close/>
                  <a:moveTo>
                    <a:pt x="156" y="418"/>
                  </a:moveTo>
                  <a:cubicBezTo>
                    <a:pt x="114" y="418"/>
                    <a:pt x="73" y="389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6" y="35"/>
                    <a:pt x="233" y="22"/>
                    <a:pt x="260" y="22"/>
                  </a:cubicBezTo>
                  <a:cubicBezTo>
                    <a:pt x="317" y="22"/>
                    <a:pt x="345" y="68"/>
                    <a:pt x="345" y="125"/>
                  </a:cubicBezTo>
                  <a:cubicBezTo>
                    <a:pt x="345" y="165"/>
                    <a:pt x="326" y="266"/>
                    <a:pt x="288" y="330"/>
                  </a:cubicBezTo>
                  <a:cubicBezTo>
                    <a:pt x="255" y="385"/>
                    <a:pt x="200" y="418"/>
                    <a:pt x="156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782524B-5F97-624F-8F3A-798507D5CBFD}"/>
                </a:ext>
              </a:extLst>
            </p:cNvPr>
            <p:cNvSpPr/>
            <p:nvPr/>
          </p:nvSpPr>
          <p:spPr>
            <a:xfrm>
              <a:off x="5147279" y="44063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6B7F5F0-6538-D841-9616-A236E8FF43D0}"/>
                </a:ext>
              </a:extLst>
            </p:cNvPr>
            <p:cNvSpPr/>
            <p:nvPr/>
          </p:nvSpPr>
          <p:spPr>
            <a:xfrm>
              <a:off x="5281920" y="440639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F28065B-0D67-4B44-A3C7-3BE6C1B47500}"/>
                </a:ext>
              </a:extLst>
            </p:cNvPr>
            <p:cNvSpPr/>
            <p:nvPr/>
          </p:nvSpPr>
          <p:spPr>
            <a:xfrm>
              <a:off x="5513040" y="44895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5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0482C57-6848-E946-8D41-62179D00EB1D}"/>
                </a:ext>
              </a:extLst>
            </p:cNvPr>
            <p:cNvSpPr/>
            <p:nvPr/>
          </p:nvSpPr>
          <p:spPr>
            <a:xfrm>
              <a:off x="5967720" y="44355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9" name="Group 38" descr="22§display§V((19,10,no)) \leftarrow 1§svg§600§FALSE" title="TexMaths">
            <a:extLst>
              <a:ext uri="{FF2B5EF4-FFF2-40B4-BE49-F238E27FC236}">
                <a16:creationId xmlns:a16="http://schemas.microsoft.com/office/drawing/2014/main" id="{3AB374DC-4F51-6944-A330-53258D14D118}"/>
              </a:ext>
            </a:extLst>
          </p:cNvPr>
          <p:cNvGrpSpPr/>
          <p:nvPr/>
        </p:nvGrpSpPr>
        <p:grpSpPr>
          <a:xfrm>
            <a:off x="3193560" y="6123668"/>
            <a:ext cx="2910240" cy="348120"/>
            <a:chOff x="3193560" y="4966200"/>
            <a:chExt cx="2910240" cy="34812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C47BED5-D93A-B14F-888A-E553E03678F7}"/>
                </a:ext>
              </a:extLst>
            </p:cNvPr>
            <p:cNvSpPr/>
            <p:nvPr/>
          </p:nvSpPr>
          <p:spPr>
            <a:xfrm>
              <a:off x="3193560" y="4966920"/>
              <a:ext cx="2910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5" h="966">
                  <a:moveTo>
                    <a:pt x="4044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8085" y="0"/>
                  </a:lnTo>
                  <a:lnTo>
                    <a:pt x="808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DC28A73-2D44-0A48-BB06-08F823137338}"/>
                </a:ext>
              </a:extLst>
            </p:cNvPr>
            <p:cNvSpPr/>
            <p:nvPr/>
          </p:nvSpPr>
          <p:spPr>
            <a:xfrm>
              <a:off x="3213360" y="49892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D2847980-B665-1448-B9BC-4ECFBD473275}"/>
                </a:ext>
              </a:extLst>
            </p:cNvPr>
            <p:cNvSpPr/>
            <p:nvPr/>
          </p:nvSpPr>
          <p:spPr>
            <a:xfrm>
              <a:off x="3507119" y="4966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8F571CA-8760-5B4E-BBE8-E4553CD48606}"/>
                </a:ext>
              </a:extLst>
            </p:cNvPr>
            <p:cNvSpPr/>
            <p:nvPr/>
          </p:nvSpPr>
          <p:spPr>
            <a:xfrm>
              <a:off x="3642479" y="4966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D457344-F9F1-E54F-8B9B-D033B1FADF2A}"/>
                </a:ext>
              </a:extLst>
            </p:cNvPr>
            <p:cNvSpPr/>
            <p:nvPr/>
          </p:nvSpPr>
          <p:spPr>
            <a:xfrm>
              <a:off x="3773160" y="49953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C9A07D3-708E-994E-A41B-9739D8A83119}"/>
                </a:ext>
              </a:extLst>
            </p:cNvPr>
            <p:cNvSpPr/>
            <p:nvPr/>
          </p:nvSpPr>
          <p:spPr>
            <a:xfrm>
              <a:off x="3930840" y="4995360"/>
              <a:ext cx="14472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667">
                  <a:moveTo>
                    <a:pt x="317" y="337"/>
                  </a:moveTo>
                  <a:lnTo>
                    <a:pt x="317" y="367"/>
                  </a:lnTo>
                  <a:cubicBezTo>
                    <a:pt x="317" y="596"/>
                    <a:pt x="216" y="640"/>
                    <a:pt x="158" y="640"/>
                  </a:cubicBezTo>
                  <a:cubicBezTo>
                    <a:pt x="141" y="640"/>
                    <a:pt x="90" y="638"/>
                    <a:pt x="64" y="605"/>
                  </a:cubicBezTo>
                  <a:cubicBezTo>
                    <a:pt x="106" y="605"/>
                    <a:pt x="114" y="576"/>
                    <a:pt x="114" y="561"/>
                  </a:cubicBezTo>
                  <a:cubicBezTo>
                    <a:pt x="114" y="530"/>
                    <a:pt x="90" y="515"/>
                    <a:pt x="68" y="515"/>
                  </a:cubicBezTo>
                  <a:cubicBezTo>
                    <a:pt x="53" y="515"/>
                    <a:pt x="24" y="524"/>
                    <a:pt x="24" y="563"/>
                  </a:cubicBezTo>
                  <a:cubicBezTo>
                    <a:pt x="24" y="627"/>
                    <a:pt x="77" y="667"/>
                    <a:pt x="158" y="667"/>
                  </a:cubicBezTo>
                  <a:cubicBezTo>
                    <a:pt x="284" y="667"/>
                    <a:pt x="403" y="535"/>
                    <a:pt x="403" y="328"/>
                  </a:cubicBezTo>
                  <a:cubicBezTo>
                    <a:pt x="403" y="66"/>
                    <a:pt x="293" y="0"/>
                    <a:pt x="205" y="0"/>
                  </a:cubicBezTo>
                  <a:cubicBezTo>
                    <a:pt x="152" y="0"/>
                    <a:pt x="103" y="18"/>
                    <a:pt x="62" y="62"/>
                  </a:cubicBezTo>
                  <a:cubicBezTo>
                    <a:pt x="22" y="106"/>
                    <a:pt x="0" y="145"/>
                    <a:pt x="0" y="218"/>
                  </a:cubicBezTo>
                  <a:cubicBezTo>
                    <a:pt x="0" y="339"/>
                    <a:pt x="86" y="433"/>
                    <a:pt x="194" y="433"/>
                  </a:cubicBezTo>
                  <a:cubicBezTo>
                    <a:pt x="253" y="433"/>
                    <a:pt x="293" y="394"/>
                    <a:pt x="317" y="337"/>
                  </a:cubicBezTo>
                  <a:close/>
                  <a:moveTo>
                    <a:pt x="196" y="411"/>
                  </a:moveTo>
                  <a:cubicBezTo>
                    <a:pt x="180" y="411"/>
                    <a:pt x="134" y="411"/>
                    <a:pt x="106" y="352"/>
                  </a:cubicBezTo>
                  <a:cubicBezTo>
                    <a:pt x="88" y="315"/>
                    <a:pt x="88" y="266"/>
                    <a:pt x="88" y="220"/>
                  </a:cubicBezTo>
                  <a:cubicBezTo>
                    <a:pt x="88" y="167"/>
                    <a:pt x="88" y="121"/>
                    <a:pt x="108" y="86"/>
                  </a:cubicBezTo>
                  <a:cubicBezTo>
                    <a:pt x="134" y="37"/>
                    <a:pt x="172" y="24"/>
                    <a:pt x="205" y="24"/>
                  </a:cubicBezTo>
                  <a:cubicBezTo>
                    <a:pt x="251" y="24"/>
                    <a:pt x="282" y="57"/>
                    <a:pt x="299" y="101"/>
                  </a:cubicBezTo>
                  <a:cubicBezTo>
                    <a:pt x="310" y="132"/>
                    <a:pt x="315" y="194"/>
                    <a:pt x="315" y="238"/>
                  </a:cubicBezTo>
                  <a:cubicBezTo>
                    <a:pt x="315" y="319"/>
                    <a:pt x="282" y="411"/>
                    <a:pt x="196" y="4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FA3CCA7-BB0D-C347-8304-BA2D0217F6AF}"/>
                </a:ext>
              </a:extLst>
            </p:cNvPr>
            <p:cNvSpPr/>
            <p:nvPr/>
          </p:nvSpPr>
          <p:spPr>
            <a:xfrm>
              <a:off x="4119480" y="5190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2435554-0860-5C44-9140-ADCB8A5E8D97}"/>
                </a:ext>
              </a:extLst>
            </p:cNvPr>
            <p:cNvSpPr/>
            <p:nvPr/>
          </p:nvSpPr>
          <p:spPr>
            <a:xfrm>
              <a:off x="4274640" y="49953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8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A6FF8EA-274E-C14E-91DD-774905AA635F}"/>
                </a:ext>
              </a:extLst>
            </p:cNvPr>
            <p:cNvSpPr/>
            <p:nvPr/>
          </p:nvSpPr>
          <p:spPr>
            <a:xfrm>
              <a:off x="4430520" y="4995360"/>
              <a:ext cx="146880" cy="239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667">
                  <a:moveTo>
                    <a:pt x="409" y="337"/>
                  </a:moveTo>
                  <a:cubicBezTo>
                    <a:pt x="409" y="257"/>
                    <a:pt x="405" y="180"/>
                    <a:pt x="370" y="108"/>
                  </a:cubicBezTo>
                  <a:cubicBezTo>
                    <a:pt x="326" y="15"/>
                    <a:pt x="246" y="0"/>
                    <a:pt x="205" y="0"/>
                  </a:cubicBezTo>
                  <a:cubicBezTo>
                    <a:pt x="147" y="0"/>
                    <a:pt x="75" y="24"/>
                    <a:pt x="35" y="114"/>
                  </a:cubicBezTo>
                  <a:cubicBezTo>
                    <a:pt x="4" y="183"/>
                    <a:pt x="0" y="257"/>
                    <a:pt x="0" y="337"/>
                  </a:cubicBezTo>
                  <a:cubicBezTo>
                    <a:pt x="0" y="409"/>
                    <a:pt x="4" y="495"/>
                    <a:pt x="44" y="570"/>
                  </a:cubicBezTo>
                  <a:cubicBezTo>
                    <a:pt x="86" y="647"/>
                    <a:pt x="156" y="667"/>
                    <a:pt x="205" y="667"/>
                  </a:cubicBezTo>
                  <a:cubicBezTo>
                    <a:pt x="257" y="667"/>
                    <a:pt x="330" y="647"/>
                    <a:pt x="374" y="554"/>
                  </a:cubicBezTo>
                  <a:cubicBezTo>
                    <a:pt x="405" y="488"/>
                    <a:pt x="409" y="411"/>
                    <a:pt x="409" y="337"/>
                  </a:cubicBezTo>
                  <a:close/>
                  <a:moveTo>
                    <a:pt x="205" y="647"/>
                  </a:moveTo>
                  <a:cubicBezTo>
                    <a:pt x="167" y="647"/>
                    <a:pt x="108" y="623"/>
                    <a:pt x="92" y="528"/>
                  </a:cubicBezTo>
                  <a:cubicBezTo>
                    <a:pt x="81" y="471"/>
                    <a:pt x="81" y="381"/>
                    <a:pt x="81" y="323"/>
                  </a:cubicBezTo>
                  <a:cubicBezTo>
                    <a:pt x="81" y="262"/>
                    <a:pt x="81" y="198"/>
                    <a:pt x="88" y="145"/>
                  </a:cubicBezTo>
                  <a:cubicBezTo>
                    <a:pt x="108" y="31"/>
                    <a:pt x="180" y="22"/>
                    <a:pt x="205" y="22"/>
                  </a:cubicBezTo>
                  <a:cubicBezTo>
                    <a:pt x="235" y="22"/>
                    <a:pt x="301" y="40"/>
                    <a:pt x="319" y="134"/>
                  </a:cubicBezTo>
                  <a:cubicBezTo>
                    <a:pt x="328" y="189"/>
                    <a:pt x="328" y="262"/>
                    <a:pt x="328" y="323"/>
                  </a:cubicBezTo>
                  <a:cubicBezTo>
                    <a:pt x="328" y="396"/>
                    <a:pt x="328" y="462"/>
                    <a:pt x="317" y="524"/>
                  </a:cubicBezTo>
                  <a:cubicBezTo>
                    <a:pt x="304" y="616"/>
                    <a:pt x="249" y="647"/>
                    <a:pt x="205" y="6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23B7685-1694-4643-82B8-FA2DA650020C}"/>
                </a:ext>
              </a:extLst>
            </p:cNvPr>
            <p:cNvSpPr/>
            <p:nvPr/>
          </p:nvSpPr>
          <p:spPr>
            <a:xfrm>
              <a:off x="4619880" y="519048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28AD81B-C814-A344-8103-1C0DF2AFA605}"/>
                </a:ext>
              </a:extLst>
            </p:cNvPr>
            <p:cNvSpPr/>
            <p:nvPr/>
          </p:nvSpPr>
          <p:spPr>
            <a:xfrm>
              <a:off x="4754520" y="5073120"/>
              <a:ext cx="1890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11"/>
                    <a:pt x="125" y="365"/>
                    <a:pt x="132" y="341"/>
                  </a:cubicBezTo>
                  <a:lnTo>
                    <a:pt x="152" y="253"/>
                  </a:lnTo>
                  <a:cubicBezTo>
                    <a:pt x="158" y="233"/>
                    <a:pt x="165" y="211"/>
                    <a:pt x="169" y="189"/>
                  </a:cubicBezTo>
                  <a:cubicBezTo>
                    <a:pt x="174" y="172"/>
                    <a:pt x="180" y="143"/>
                    <a:pt x="180" y="141"/>
                  </a:cubicBezTo>
                  <a:cubicBezTo>
                    <a:pt x="196" y="110"/>
                    <a:pt x="246" y="22"/>
                    <a:pt x="339" y="22"/>
                  </a:cubicBezTo>
                  <a:cubicBezTo>
                    <a:pt x="383" y="22"/>
                    <a:pt x="392" y="57"/>
                    <a:pt x="392" y="90"/>
                  </a:cubicBezTo>
                  <a:cubicBezTo>
                    <a:pt x="392" y="150"/>
                    <a:pt x="345" y="275"/>
                    <a:pt x="330" y="315"/>
                  </a:cubicBezTo>
                  <a:cubicBezTo>
                    <a:pt x="321" y="339"/>
                    <a:pt x="319" y="350"/>
                    <a:pt x="319" y="361"/>
                  </a:cubicBezTo>
                  <a:cubicBezTo>
                    <a:pt x="319" y="407"/>
                    <a:pt x="354" y="440"/>
                    <a:pt x="398" y="440"/>
                  </a:cubicBezTo>
                  <a:cubicBezTo>
                    <a:pt x="491" y="440"/>
                    <a:pt x="526" y="299"/>
                    <a:pt x="526" y="290"/>
                  </a:cubicBezTo>
                  <a:cubicBezTo>
                    <a:pt x="526" y="282"/>
                    <a:pt x="517" y="282"/>
                    <a:pt x="515" y="282"/>
                  </a:cubicBezTo>
                  <a:cubicBezTo>
                    <a:pt x="504" y="282"/>
                    <a:pt x="504" y="284"/>
                    <a:pt x="499" y="299"/>
                  </a:cubicBezTo>
                  <a:cubicBezTo>
                    <a:pt x="480" y="365"/>
                    <a:pt x="449" y="418"/>
                    <a:pt x="400" y="418"/>
                  </a:cubicBezTo>
                  <a:cubicBezTo>
                    <a:pt x="385" y="418"/>
                    <a:pt x="378" y="409"/>
                    <a:pt x="378" y="387"/>
                  </a:cubicBezTo>
                  <a:cubicBezTo>
                    <a:pt x="378" y="363"/>
                    <a:pt x="387" y="339"/>
                    <a:pt x="396" y="317"/>
                  </a:cubicBezTo>
                  <a:cubicBezTo>
                    <a:pt x="414" y="266"/>
                    <a:pt x="453" y="158"/>
                    <a:pt x="453" y="103"/>
                  </a:cubicBezTo>
                  <a:cubicBezTo>
                    <a:pt x="453" y="40"/>
                    <a:pt x="411" y="0"/>
                    <a:pt x="343" y="0"/>
                  </a:cubicBezTo>
                  <a:cubicBezTo>
                    <a:pt x="255" y="0"/>
                    <a:pt x="207" y="62"/>
                    <a:pt x="191" y="84"/>
                  </a:cubicBezTo>
                  <a:cubicBezTo>
                    <a:pt x="187" y="31"/>
                    <a:pt x="147" y="0"/>
                    <a:pt x="101" y="0"/>
                  </a:cubicBezTo>
                  <a:cubicBezTo>
                    <a:pt x="57" y="0"/>
                    <a:pt x="40" y="37"/>
                    <a:pt x="29" y="55"/>
                  </a:cubicBezTo>
                  <a:cubicBezTo>
                    <a:pt x="13" y="88"/>
                    <a:pt x="0" y="145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9" y="22"/>
                    <a:pt x="130" y="33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84313B5-5A32-E743-8AD0-3042529B97CD}"/>
                </a:ext>
              </a:extLst>
            </p:cNvPr>
            <p:cNvSpPr/>
            <p:nvPr/>
          </p:nvSpPr>
          <p:spPr>
            <a:xfrm>
              <a:off x="4966920" y="5073120"/>
              <a:ext cx="1494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40">
                  <a:moveTo>
                    <a:pt x="416" y="165"/>
                  </a:moveTo>
                  <a:cubicBezTo>
                    <a:pt x="416" y="64"/>
                    <a:pt x="348" y="0"/>
                    <a:pt x="260" y="0"/>
                  </a:cubicBezTo>
                  <a:cubicBezTo>
                    <a:pt x="130" y="0"/>
                    <a:pt x="0" y="139"/>
                    <a:pt x="0" y="275"/>
                  </a:cubicBezTo>
                  <a:cubicBezTo>
                    <a:pt x="0" y="372"/>
                    <a:pt x="66" y="440"/>
                    <a:pt x="156" y="440"/>
                  </a:cubicBezTo>
                  <a:cubicBezTo>
                    <a:pt x="284" y="440"/>
                    <a:pt x="416" y="306"/>
                    <a:pt x="416" y="165"/>
                  </a:cubicBezTo>
                  <a:close/>
                  <a:moveTo>
                    <a:pt x="156" y="418"/>
                  </a:moveTo>
                  <a:cubicBezTo>
                    <a:pt x="114" y="418"/>
                    <a:pt x="73" y="389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6" y="35"/>
                    <a:pt x="233" y="22"/>
                    <a:pt x="260" y="22"/>
                  </a:cubicBezTo>
                  <a:cubicBezTo>
                    <a:pt x="317" y="22"/>
                    <a:pt x="345" y="68"/>
                    <a:pt x="345" y="125"/>
                  </a:cubicBezTo>
                  <a:cubicBezTo>
                    <a:pt x="345" y="165"/>
                    <a:pt x="326" y="266"/>
                    <a:pt x="288" y="330"/>
                  </a:cubicBezTo>
                  <a:cubicBezTo>
                    <a:pt x="255" y="385"/>
                    <a:pt x="200" y="418"/>
                    <a:pt x="156" y="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93FA3711-EC4C-E94E-B2D8-251035E5A8FC}"/>
                </a:ext>
              </a:extLst>
            </p:cNvPr>
            <p:cNvSpPr/>
            <p:nvPr/>
          </p:nvSpPr>
          <p:spPr>
            <a:xfrm>
              <a:off x="5140440" y="4966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37898793-4E5A-DA45-9677-C9531A421883}"/>
                </a:ext>
              </a:extLst>
            </p:cNvPr>
            <p:cNvSpPr/>
            <p:nvPr/>
          </p:nvSpPr>
          <p:spPr>
            <a:xfrm>
              <a:off x="5275080" y="49662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43FB5A6-3C11-1243-B92C-3EDCA718E2E7}"/>
                </a:ext>
              </a:extLst>
            </p:cNvPr>
            <p:cNvSpPr/>
            <p:nvPr/>
          </p:nvSpPr>
          <p:spPr>
            <a:xfrm>
              <a:off x="5506200" y="504936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5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A03BAF8-4E46-754B-956F-42E3F3E44541}"/>
                </a:ext>
              </a:extLst>
            </p:cNvPr>
            <p:cNvSpPr/>
            <p:nvPr/>
          </p:nvSpPr>
          <p:spPr>
            <a:xfrm>
              <a:off x="5960880" y="4995360"/>
              <a:ext cx="11520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647">
                  <a:moveTo>
                    <a:pt x="200" y="24"/>
                  </a:moveTo>
                  <a:cubicBezTo>
                    <a:pt x="200" y="2"/>
                    <a:pt x="200" y="0"/>
                    <a:pt x="176" y="0"/>
                  </a:cubicBezTo>
                  <a:cubicBezTo>
                    <a:pt x="117" y="62"/>
                    <a:pt x="31" y="62"/>
                    <a:pt x="0" y="62"/>
                  </a:cubicBezTo>
                  <a:lnTo>
                    <a:pt x="0" y="92"/>
                  </a:lnTo>
                  <a:cubicBezTo>
                    <a:pt x="20" y="92"/>
                    <a:pt x="77" y="92"/>
                    <a:pt x="128" y="66"/>
                  </a:cubicBezTo>
                  <a:lnTo>
                    <a:pt x="128" y="570"/>
                  </a:lnTo>
                  <a:cubicBezTo>
                    <a:pt x="128" y="605"/>
                    <a:pt x="125" y="616"/>
                    <a:pt x="37" y="616"/>
                  </a:cubicBezTo>
                  <a:lnTo>
                    <a:pt x="7" y="616"/>
                  </a:lnTo>
                  <a:lnTo>
                    <a:pt x="7" y="647"/>
                  </a:lnTo>
                  <a:cubicBezTo>
                    <a:pt x="40" y="642"/>
                    <a:pt x="125" y="642"/>
                    <a:pt x="163" y="642"/>
                  </a:cubicBezTo>
                  <a:cubicBezTo>
                    <a:pt x="202" y="642"/>
                    <a:pt x="286" y="642"/>
                    <a:pt x="321" y="647"/>
                  </a:cubicBezTo>
                  <a:lnTo>
                    <a:pt x="321" y="616"/>
                  </a:lnTo>
                  <a:lnTo>
                    <a:pt x="290" y="616"/>
                  </a:lnTo>
                  <a:cubicBezTo>
                    <a:pt x="202" y="616"/>
                    <a:pt x="200" y="605"/>
                    <a:pt x="20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6" name="Title 55">
            <a:extLst>
              <a:ext uri="{FF2B5EF4-FFF2-40B4-BE49-F238E27FC236}">
                <a16:creationId xmlns:a16="http://schemas.microsoft.com/office/drawing/2014/main" id="{3C3ED8ED-4BBA-E349-AD3C-C119DFF092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400" dirty="0"/>
              <a:t>Monte Carlo Policy Evaluation: Another Example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>
            <a:extLst>
              <a:ext uri="{FF2B5EF4-FFF2-40B4-BE49-F238E27FC236}">
                <a16:creationId xmlns:a16="http://schemas.microsoft.com/office/drawing/2014/main" id="{933B6B52-6511-3E43-B4B5-3BB2FBF198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9">
            <a:extLst>
              <a:ext uri="{FF2B5EF4-FFF2-40B4-BE49-F238E27FC236}">
                <a16:creationId xmlns:a16="http://schemas.microsoft.com/office/drawing/2014/main" id="{9C762C19-0446-3A4F-B387-35DE26C223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6911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 (“prediction”)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>
            <a:extLst>
              <a:ext uri="{FF2B5EF4-FFF2-40B4-BE49-F238E27FC236}">
                <a16:creationId xmlns:a16="http://schemas.microsoft.com/office/drawing/2014/main" id="{38D00706-0E23-924F-94F8-78DB717B83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0115" name="Text Box 3">
            <a:extLst>
              <a:ext uri="{FF2B5EF4-FFF2-40B4-BE49-F238E27FC236}">
                <a16:creationId xmlns:a16="http://schemas.microsoft.com/office/drawing/2014/main" id="{141F3F38-5F4D-DF4D-81B5-4D74F95BB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200" u="sng" dirty="0">
                <a:cs typeface="Segoe UI" panose="020B0502040204020203" pitchFamily="34" charset="0"/>
              </a:rPr>
              <a:t>First-visit</a:t>
            </a:r>
            <a:r>
              <a:rPr lang="en-US" altLang="en-US" sz="2200" dirty="0">
                <a:cs typeface="Segoe UI" panose="020B0502040204020203" pitchFamily="34" charset="0"/>
              </a:rPr>
              <a:t> MC: Only consider return following </a:t>
            </a:r>
            <a:r>
              <a:rPr lang="en-US" altLang="en-US" sz="2200" u="sng" dirty="0">
                <a:cs typeface="Segoe UI" panose="020B0502040204020203" pitchFamily="34" charset="0"/>
              </a:rPr>
              <a:t>first visit</a:t>
            </a:r>
            <a:r>
              <a:rPr lang="en-US" altLang="en-US" sz="2200" dirty="0">
                <a:cs typeface="Segoe UI" panose="020B0502040204020203" pitchFamily="34" charset="0"/>
              </a:rPr>
              <a:t> to s</a:t>
            </a:r>
          </a:p>
        </p:txBody>
      </p:sp>
      <p:sp>
        <p:nvSpPr>
          <p:cNvPr id="90116" name="Line 4">
            <a:extLst>
              <a:ext uri="{FF2B5EF4-FFF2-40B4-BE49-F238E27FC236}">
                <a16:creationId xmlns:a16="http://schemas.microsoft.com/office/drawing/2014/main" id="{86D9049F-9999-104D-B659-B5EDA7176C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1600" y="4935538"/>
            <a:ext cx="1588" cy="1192212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Title 19">
            <a:extLst>
              <a:ext uri="{FF2B5EF4-FFF2-40B4-BE49-F238E27FC236}">
                <a16:creationId xmlns:a16="http://schemas.microsoft.com/office/drawing/2014/main" id="{FA2D229C-DB37-1D45-9198-0861E0CE26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6911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 (“prediction”)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2">
            <a:extLst>
              <a:ext uri="{FF2B5EF4-FFF2-40B4-BE49-F238E27FC236}">
                <a16:creationId xmlns:a16="http://schemas.microsoft.com/office/drawing/2014/main" id="{4B4576BA-AEEB-2045-A18F-F98D8D4578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1139" name="Text Box 3">
            <a:extLst>
              <a:ext uri="{FF2B5EF4-FFF2-40B4-BE49-F238E27FC236}">
                <a16:creationId xmlns:a16="http://schemas.microsoft.com/office/drawing/2014/main" id="{7B34DC5A-8C7D-214B-8419-04E0B1E4D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200" u="sng" dirty="0">
                <a:cs typeface="Segoe UI" panose="020B0502040204020203" pitchFamily="34" charset="0"/>
              </a:rPr>
              <a:t>First-visit</a:t>
            </a:r>
            <a:r>
              <a:rPr lang="en-US" altLang="en-US" sz="2200" dirty="0">
                <a:cs typeface="Segoe UI" panose="020B0502040204020203" pitchFamily="34" charset="0"/>
              </a:rPr>
              <a:t> MC: Only consider return following </a:t>
            </a:r>
            <a:r>
              <a:rPr lang="en-US" altLang="en-US" sz="2200" u="sng" dirty="0">
                <a:cs typeface="Segoe UI" panose="020B0502040204020203" pitchFamily="34" charset="0"/>
              </a:rPr>
              <a:t>first visit</a:t>
            </a:r>
            <a:r>
              <a:rPr lang="en-US" altLang="en-US" sz="2200" dirty="0">
                <a:cs typeface="Segoe UI" panose="020B0502040204020203" pitchFamily="34" charset="0"/>
              </a:rPr>
              <a:t> to s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u="sng" dirty="0">
                <a:cs typeface="Segoe UI" panose="020B0502040204020203" pitchFamily="34" charset="0"/>
              </a:rPr>
              <a:t>Every-visit</a:t>
            </a:r>
            <a:r>
              <a:rPr lang="en-US" altLang="en-US" sz="2200" dirty="0">
                <a:cs typeface="Segoe UI" panose="020B0502040204020203" pitchFamily="34" charset="0"/>
              </a:rPr>
              <a:t> MC: Consider returns following </a:t>
            </a:r>
            <a:r>
              <a:rPr lang="en-US" altLang="en-US" sz="2200" u="sng" dirty="0">
                <a:cs typeface="Segoe UI" panose="020B0502040204020203" pitchFamily="34" charset="0"/>
              </a:rPr>
              <a:t>every visit</a:t>
            </a:r>
            <a:r>
              <a:rPr lang="en-US" altLang="en-US" sz="2200" dirty="0">
                <a:cs typeface="Segoe UI" panose="020B0502040204020203" pitchFamily="34" charset="0"/>
              </a:rPr>
              <a:t> to s</a:t>
            </a:r>
          </a:p>
        </p:txBody>
      </p:sp>
      <p:sp>
        <p:nvSpPr>
          <p:cNvPr id="91140" name="Line 4">
            <a:extLst>
              <a:ext uri="{FF2B5EF4-FFF2-40B4-BE49-F238E27FC236}">
                <a16:creationId xmlns:a16="http://schemas.microsoft.com/office/drawing/2014/main" id="{900DF527-FCBB-D545-A78E-3FF46FF23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1600" y="4935538"/>
            <a:ext cx="1588" cy="1924050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141" name="Line 5">
            <a:extLst>
              <a:ext uri="{FF2B5EF4-FFF2-40B4-BE49-F238E27FC236}">
                <a16:creationId xmlns:a16="http://schemas.microsoft.com/office/drawing/2014/main" id="{706C2B80-EE58-4445-99F5-F9C4E37C4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6963" y="4846638"/>
            <a:ext cx="41148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Title 19">
            <a:extLst>
              <a:ext uri="{FF2B5EF4-FFF2-40B4-BE49-F238E27FC236}">
                <a16:creationId xmlns:a16="http://schemas.microsoft.com/office/drawing/2014/main" id="{244959FF-D577-9F45-A8EC-05E7AF29F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6911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 (“prediction”)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>
            <a:extLst>
              <a:ext uri="{FF2B5EF4-FFF2-40B4-BE49-F238E27FC236}">
                <a16:creationId xmlns:a16="http://schemas.microsoft.com/office/drawing/2014/main" id="{6725E83B-9E81-C440-ACB9-EEDAD8CC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2163" name="Text Box 3">
            <a:extLst>
              <a:ext uri="{FF2B5EF4-FFF2-40B4-BE49-F238E27FC236}">
                <a16:creationId xmlns:a16="http://schemas.microsoft.com/office/drawing/2014/main" id="{8D017070-F452-1F4F-8A6C-8EB147BC3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20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200" u="sng" dirty="0">
                <a:cs typeface="Segoe UI" panose="020B0502040204020203" pitchFamily="34" charset="0"/>
              </a:rPr>
              <a:t>First-visit</a:t>
            </a:r>
            <a:r>
              <a:rPr lang="en-US" altLang="en-US" sz="2200" dirty="0">
                <a:cs typeface="Segoe UI" panose="020B0502040204020203" pitchFamily="34" charset="0"/>
              </a:rPr>
              <a:t> MC: Only consider return following </a:t>
            </a:r>
            <a:r>
              <a:rPr lang="en-US" altLang="en-US" sz="2200" u="sng" dirty="0">
                <a:cs typeface="Segoe UI" panose="020B0502040204020203" pitchFamily="34" charset="0"/>
              </a:rPr>
              <a:t>first visit</a:t>
            </a:r>
            <a:r>
              <a:rPr lang="en-US" altLang="en-US" sz="2200" dirty="0">
                <a:cs typeface="Segoe UI" panose="020B0502040204020203" pitchFamily="34" charset="0"/>
              </a:rPr>
              <a:t> to s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			- easier to analyze theoretically</a:t>
            </a:r>
          </a:p>
          <a:p>
            <a:r>
              <a:rPr lang="en-US" altLang="en-US" sz="2200" u="sng" dirty="0">
                <a:cs typeface="Segoe UI" panose="020B0502040204020203" pitchFamily="34" charset="0"/>
              </a:rPr>
              <a:t>Every-visit</a:t>
            </a:r>
            <a:r>
              <a:rPr lang="en-US" altLang="en-US" sz="2200" dirty="0">
                <a:cs typeface="Segoe UI" panose="020B0502040204020203" pitchFamily="34" charset="0"/>
              </a:rPr>
              <a:t> MC: Consider returns following </a:t>
            </a:r>
            <a:r>
              <a:rPr lang="en-US" altLang="en-US" sz="2200" u="sng" dirty="0">
                <a:cs typeface="Segoe UI" panose="020B0502040204020203" pitchFamily="34" charset="0"/>
              </a:rPr>
              <a:t>every visit</a:t>
            </a:r>
            <a:r>
              <a:rPr lang="en-US" altLang="en-US" sz="2200" dirty="0">
                <a:cs typeface="Segoe UI" panose="020B0502040204020203" pitchFamily="34" charset="0"/>
              </a:rPr>
              <a:t> to s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			- no special cases, easier to extend </a:t>
            </a:r>
          </a:p>
        </p:txBody>
      </p:sp>
      <p:sp>
        <p:nvSpPr>
          <p:cNvPr id="6" name="Title 19">
            <a:extLst>
              <a:ext uri="{FF2B5EF4-FFF2-40B4-BE49-F238E27FC236}">
                <a16:creationId xmlns:a16="http://schemas.microsoft.com/office/drawing/2014/main" id="{DC056878-34DE-1F4B-8E17-365D2AE14D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6911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 (“prediction”)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336C070-1452-F84F-8ABB-8C49967C860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13119" y="1188719"/>
            <a:ext cx="8030880" cy="54680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7DA23AA-D06A-8C42-BCCF-E66939CE4B97}"/>
              </a:ext>
            </a:extLst>
          </p:cNvPr>
          <p:cNvSpPr txBox="1"/>
          <p:nvPr/>
        </p:nvSpPr>
        <p:spPr>
          <a:xfrm>
            <a:off x="1005840" y="6766560"/>
            <a:ext cx="8229600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Value function learned for “hit everything except for 20 and 21” policy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C836BCBA-7E3C-CC4C-9AC7-22663A7B74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36381"/>
            <a:ext cx="8694539" cy="951755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Example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">
            <a:extLst>
              <a:ext uri="{FF2B5EF4-FFF2-40B4-BE49-F238E27FC236}">
                <a16:creationId xmlns:a16="http://schemas.microsoft.com/office/drawing/2014/main" id="{4D9EF164-8BD3-9940-A0F6-504B0D1516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>
                <a:cs typeface="Segoe UI" panose="020B0502040204020203" pitchFamily="34" charset="0"/>
              </a:rPr>
              <a:t> = 0.9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Input:		Policy 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>
                <a:cs typeface="Segoe UI" panose="020B0502040204020203" pitchFamily="34" charset="0"/>
              </a:rPr>
              <a:t> to be evaluated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7FA2EB9-FBEB-5746-BAB6-46B4300546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">
            <a:extLst>
              <a:ext uri="{FF2B5EF4-FFF2-40B4-BE49-F238E27FC236}">
                <a16:creationId xmlns:a16="http://schemas.microsoft.com/office/drawing/2014/main" id="{9ED220A0-4D67-9E48-B281-0A3ACEA56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AC64F96-CF8A-AA48-B337-AA17CF670D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">
            <a:extLst>
              <a:ext uri="{FF2B5EF4-FFF2-40B4-BE49-F238E27FC236}">
                <a16:creationId xmlns:a16="http://schemas.microsoft.com/office/drawing/2014/main" id="{398D4871-3327-F649-B3D4-28E290B47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Compute returns from the end: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													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 z: 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x: 5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y: 2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x: -1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2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4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0C402A1-E4D5-F441-A926-A40316D053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2">
            <a:extLst>
              <a:ext uri="{FF2B5EF4-FFF2-40B4-BE49-F238E27FC236}">
                <a16:creationId xmlns:a16="http://schemas.microsoft.com/office/drawing/2014/main" id="{71BE8016-C7F8-AD44-96D4-BCA9C008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08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Compute returns from the end: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									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 z: 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x: 5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y: 2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x: -1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2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4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Add returns to each state, recompute averages						(or use incremental average)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4D1FC28-3732-8B4F-B6AB-4886136344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>
            <a:extLst>
              <a:ext uri="{FF2B5EF4-FFF2-40B4-BE49-F238E27FC236}">
                <a16:creationId xmlns:a16="http://schemas.microsoft.com/office/drawing/2014/main" id="{23AE7B55-9B80-6E40-937A-5D0BE715C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1620838"/>
            <a:ext cx="10079038" cy="4378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8131" name="Text Box 3">
            <a:extLst>
              <a:ext uri="{FF2B5EF4-FFF2-40B4-BE49-F238E27FC236}">
                <a16:creationId xmlns:a16="http://schemas.microsoft.com/office/drawing/2014/main" id="{211F0642-0EA6-704A-8F45-D50D170E4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5429250"/>
            <a:ext cx="2251075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R(s) = -0.04</a:t>
            </a:r>
            <a:br>
              <a:rPr lang="en-US" altLang="en-US"/>
            </a:br>
            <a:r>
              <a:rPr lang="en-US" altLang="en-US"/>
              <a:t>for all non-terminal s</a:t>
            </a:r>
          </a:p>
        </p:txBody>
      </p:sp>
      <p:sp>
        <p:nvSpPr>
          <p:cNvPr id="48132" name="Text Box 4">
            <a:extLst>
              <a:ext uri="{FF2B5EF4-FFF2-40B4-BE49-F238E27FC236}">
                <a16:creationId xmlns:a16="http://schemas.microsoft.com/office/drawing/2014/main" id="{3EA97D2F-F50B-DB42-9123-1B0ACEFCE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00800"/>
            <a:ext cx="8229600" cy="1023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4404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u="sng"/>
              <a:t>Objective</a:t>
            </a:r>
            <a:r>
              <a:rPr lang="en-US" altLang="en-US" sz="2200"/>
              <a:t>: Calculate a strategy for acting that</a:t>
            </a:r>
            <a:br>
              <a:rPr lang="en-US" altLang="en-US" sz="2200"/>
            </a:br>
            <a:r>
              <a:rPr lang="en-US" altLang="en-US" sz="2200"/>
              <a:t>maximizes the </a:t>
            </a:r>
            <a:r>
              <a:rPr lang="en-US" altLang="en-US" sz="2200" u="sng"/>
              <a:t>expected return</a:t>
            </a:r>
            <a:r>
              <a:rPr lang="en-US" altLang="en-US" sz="2200"/>
              <a:t> (expected sum of future rewards)</a:t>
            </a:r>
          </a:p>
        </p:txBody>
      </p:sp>
      <p:sp>
        <p:nvSpPr>
          <p:cNvPr id="6" name="Title 73">
            <a:extLst>
              <a:ext uri="{FF2B5EF4-FFF2-40B4-BE49-F238E27FC236}">
                <a16:creationId xmlns:a16="http://schemas.microsoft.com/office/drawing/2014/main" id="{45C4597E-2630-F644-8A99-B8A82C7E9A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40553"/>
          </a:xfrm>
        </p:spPr>
        <p:txBody>
          <a:bodyPr/>
          <a:lstStyle/>
          <a:p>
            <a:r>
              <a:rPr lang="en-US" dirty="0"/>
              <a:t>Policy for the grid-world example</a:t>
            </a:r>
          </a:p>
        </p:txBody>
      </p:sp>
    </p:spTree>
    <p:extLst>
      <p:ext uri="{BB962C8B-B14F-4D97-AF65-F5344CB8AC3E}">
        <p14:creationId xmlns:p14="http://schemas.microsoft.com/office/powerpoint/2010/main" val="106738927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>
            <a:extLst>
              <a:ext uri="{FF2B5EF4-FFF2-40B4-BE49-F238E27FC236}">
                <a16:creationId xmlns:a16="http://schemas.microsoft.com/office/drawing/2014/main" id="{9C037D12-721A-A148-B0A9-FE667EC39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08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Compute returns from the end: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													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(If first visit,						 z: 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do not add this)			x: 5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y: 2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x: -1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2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4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Add returns to each state, recompute averages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		(or use incremental average)</a:t>
            </a:r>
          </a:p>
        </p:txBody>
      </p:sp>
      <p:sp>
        <p:nvSpPr>
          <p:cNvPr id="25603" name="Line 3">
            <a:extLst>
              <a:ext uri="{FF2B5EF4-FFF2-40B4-BE49-F238E27FC236}">
                <a16:creationId xmlns:a16="http://schemas.microsoft.com/office/drawing/2014/main" id="{AE9EC7A2-0C4D-5F40-8ED8-90F953A9A2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1425" y="4984349"/>
            <a:ext cx="4114800" cy="1587"/>
          </a:xfrm>
          <a:prstGeom prst="line">
            <a:avLst/>
          </a:prstGeom>
          <a:noFill/>
          <a:ln w="36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6" name="Title 4">
            <a:extLst>
              <a:ext uri="{FF2B5EF4-FFF2-40B4-BE49-F238E27FC236}">
                <a16:creationId xmlns:a16="http://schemas.microsoft.com/office/drawing/2014/main" id="{1F0E5410-99AA-2E43-8FA5-88530527C1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2">
            <a:extLst>
              <a:ext uri="{FF2B5EF4-FFF2-40B4-BE49-F238E27FC236}">
                <a16:creationId xmlns:a16="http://schemas.microsoft.com/office/drawing/2014/main" id="{DAE3D301-0766-214B-B6EA-A361EADA1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08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Compute returns from the end: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													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(If every visit,					 z: 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add everything)			x: 5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y: 2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x: -1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2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4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Add returns to each state, recompute averages 						(or use incremental average)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B733AE1-2495-0E43-B8E0-DAEDF24D6E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2">
            <a:extLst>
              <a:ext uri="{FF2B5EF4-FFF2-40B4-BE49-F238E27FC236}">
                <a16:creationId xmlns:a16="http://schemas.microsoft.com/office/drawing/2014/main" id="{E19D6EBF-188E-7448-83C3-9CEA23D90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Assume we are doing every-visit.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V(x) = (5.579 + 5.9) / 2 = 5.7395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V(y) = 7.31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V(z) = 1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F805E7A0-334F-B345-A756-46A8AE86AC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/>
          </a:bodyPr>
          <a:lstStyle/>
          <a:p>
            <a:r>
              <a:rPr lang="en-US" dirty="0"/>
              <a:t>Example: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2">
            <a:extLst>
              <a:ext uri="{FF2B5EF4-FFF2-40B4-BE49-F238E27FC236}">
                <a16:creationId xmlns:a16="http://schemas.microsoft.com/office/drawing/2014/main" id="{6C13EC59-BC70-DD47-8DE1-89B4F77986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142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>
                <a:cs typeface="Segoe UI" panose="020B0502040204020203" pitchFamily="34" charset="0"/>
              </a:rPr>
              <a:t> = 0.9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Input:		Policy 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	Assume we are doing every-visit.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V(x) = (5.579 + 5.9) / 2 = 5.7395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V(y) = 7.31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V(z) = 1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2. Generate episode 2 following </a:t>
            </a:r>
            <a:r>
              <a:rPr lang="en-US" altLang="en-US" sz="20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z, b → +2, y, c → +5, x, b → +1, [term]</a:t>
            </a:r>
          </a:p>
          <a:p>
            <a:r>
              <a:rPr lang="en-US" altLang="en-US" sz="2000">
                <a:cs typeface="Segoe UI" panose="020B0502040204020203" pitchFamily="34" charset="0"/>
              </a:rPr>
              <a:t>	Compute returns, append returns, recompute averages</a:t>
            </a:r>
          </a:p>
          <a:p>
            <a:endParaRPr lang="en-US" altLang="en-US" sz="2000">
              <a:cs typeface="Segoe UI" panose="020B0502040204020203" pitchFamily="34" charset="0"/>
            </a:endParaRPr>
          </a:p>
          <a:p>
            <a:r>
              <a:rPr lang="en-US" altLang="en-US" sz="2000">
                <a:cs typeface="Segoe UI" panose="020B0502040204020203" pitchFamily="34" charset="0"/>
              </a:rPr>
              <a:t>3. …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80C7806-7DD0-7243-95CF-2533E03E1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Think-pair-share: 3 states, 2 actions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2">
            <a:extLst>
              <a:ext uri="{FF2B5EF4-FFF2-40B4-BE49-F238E27FC236}">
                <a16:creationId xmlns:a16="http://schemas.microsoft.com/office/drawing/2014/main" id="{DAE3D301-0766-214B-B6EA-A361EADA1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6008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2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z, b → +2, y, c → +5, x,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Compute returns from the end: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																	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(If every visit,					 x: 1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add everything)			y: 5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		z: 2 +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* 5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2</a:t>
            </a:r>
            <a:r>
              <a:rPr lang="en-US" altLang="en-US" sz="2000" dirty="0">
                <a:cs typeface="Segoe UI" panose="020B0502040204020203" pitchFamily="34" charset="0"/>
              </a:rPr>
              <a:t> * 1 +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baseline="33000" dirty="0">
                <a:cs typeface="Segoe UI" panose="020B0502040204020203" pitchFamily="34" charset="0"/>
              </a:rPr>
              <a:t>3</a:t>
            </a:r>
            <a:r>
              <a:rPr lang="en-US" altLang="en-US" sz="2000" dirty="0">
                <a:cs typeface="Segoe UI" panose="020B0502040204020203" pitchFamily="34" charset="0"/>
              </a:rPr>
              <a:t> *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Add returns to each state, recompute averages 						(or use incremental average)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B733AE1-2495-0E43-B8E0-DAEDF24D6E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Think-pair-share: 3 states, 2 actions</a:t>
            </a:r>
          </a:p>
        </p:txBody>
      </p:sp>
    </p:spTree>
    <p:extLst>
      <p:ext uri="{BB962C8B-B14F-4D97-AF65-F5344CB8AC3E}">
        <p14:creationId xmlns:p14="http://schemas.microsoft.com/office/powerpoint/2010/main" val="97106025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2">
            <a:extLst>
              <a:ext uri="{FF2B5EF4-FFF2-40B4-BE49-F238E27FC236}">
                <a16:creationId xmlns:a16="http://schemas.microsoft.com/office/drawing/2014/main" id="{E19D6EBF-188E-7448-83C3-9CEA23D90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States:	x, y, z			Actions:	b, c			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000" dirty="0">
                <a:cs typeface="Segoe UI" panose="020B0502040204020203" pitchFamily="34" charset="0"/>
              </a:rPr>
              <a:t> = 0.9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Input:		Policy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to be evaluated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Generate episode 1 following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: (s, a → r', s', a' → …)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x, b → -1, y, b → +2, x, c → +5, z, b → +1, [term]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Assume we are doing every-visit.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V(x) = (5.579 + 5.9+1) / 3 = 4.</a:t>
            </a:r>
            <a:r>
              <a:rPr lang="en-US" dirty="0"/>
              <a:t>15966</a:t>
            </a:r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V(y) = (7.31+5.9)/2=</a:t>
            </a:r>
            <a:r>
              <a:rPr lang="en-US" dirty="0"/>
              <a:t>6.605</a:t>
            </a:r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V(z) = (1+</a:t>
            </a:r>
            <a:r>
              <a:rPr lang="en-US" dirty="0"/>
              <a:t>7.31)/2=4.155</a:t>
            </a:r>
            <a:endParaRPr lang="en-US" altLang="en-US" sz="2000" dirty="0">
              <a:cs typeface="Segoe UI" panose="020B0502040204020203" pitchFamily="34" charset="0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F805E7A0-334F-B345-A756-46A8AE86AC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70279"/>
            <a:ext cx="8694539" cy="951755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Think-pair-share: 3 states, 2 actions</a:t>
            </a:r>
          </a:p>
        </p:txBody>
      </p:sp>
    </p:spTree>
    <p:extLst>
      <p:ext uri="{BB962C8B-B14F-4D97-AF65-F5344CB8AC3E}">
        <p14:creationId xmlns:p14="http://schemas.microsoft.com/office/powerpoint/2010/main" val="169608348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Text Box 5">
            <a:extLst>
              <a:ext uri="{FF2B5EF4-FFF2-40B4-BE49-F238E27FC236}">
                <a16:creationId xmlns:a16="http://schemas.microsoft.com/office/drawing/2014/main" id="{C1B2EC60-8DB2-024F-9ADE-CB5DC2FC9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Dynamic programming		vs.		Monte-Carlo 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074AA52E-FA0C-5944-A4F1-3EF49A84153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E1C00C30-C983-8942-A681-37924DC91BA7}" type="slidenum">
              <a:rPr lang="en-US" altLang="en-US" sz="900"/>
              <a:pPr/>
              <a:t>196</a:t>
            </a:fld>
            <a:endParaRPr lang="en-US" altLang="en-US" sz="900"/>
          </a:p>
        </p:txBody>
      </p:sp>
      <p:pic>
        <p:nvPicPr>
          <p:cNvPr id="35844" name="Picture 4">
            <a:extLst>
              <a:ext uri="{FF2B5EF4-FFF2-40B4-BE49-F238E27FC236}">
                <a16:creationId xmlns:a16="http://schemas.microsoft.com/office/drawing/2014/main" id="{D6F7ECA8-A8B8-FD4E-853F-4F5700124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640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6" name="Picture 6">
            <a:extLst>
              <a:ext uri="{FF2B5EF4-FFF2-40B4-BE49-F238E27FC236}">
                <a16:creationId xmlns:a16="http://schemas.microsoft.com/office/drawing/2014/main" id="{73D6C342-C834-E94B-A36D-FA10121E2F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847" name="Text Box 7">
            <a:extLst>
              <a:ext uri="{FF2B5EF4-FFF2-40B4-BE49-F238E27FC236}">
                <a16:creationId xmlns:a16="http://schemas.microsoft.com/office/drawing/2014/main" id="{7CF1676E-79D5-EE42-89EE-CF948773F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286000"/>
            <a:ext cx="2743200" cy="2925763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800"/>
              <a:t>DP: One-step</a:t>
            </a:r>
            <a:br>
              <a:rPr lang="en-US" altLang="en-US" sz="2800"/>
            </a:br>
            <a:r>
              <a:rPr lang="en-US" altLang="en-US" sz="2800"/>
              <a:t>transitions</a:t>
            </a:r>
          </a:p>
          <a:p>
            <a:pPr algn="ctr"/>
            <a:endParaRPr lang="en-US" altLang="en-US" sz="2800"/>
          </a:p>
          <a:p>
            <a:pPr algn="ctr"/>
            <a:r>
              <a:rPr lang="en-US" altLang="en-US" sz="2800"/>
              <a:t>MC: Roll out</a:t>
            </a:r>
            <a:br>
              <a:rPr lang="en-US" altLang="en-US" sz="2800"/>
            </a:br>
            <a:r>
              <a:rPr lang="en-US" altLang="en-US" sz="2800"/>
              <a:t>to end of episode</a:t>
            </a:r>
          </a:p>
        </p:txBody>
      </p:sp>
      <p:sp>
        <p:nvSpPr>
          <p:cNvPr id="10" name="Backup diagram for Monte Carlo">
            <a:extLst>
              <a:ext uri="{FF2B5EF4-FFF2-40B4-BE49-F238E27FC236}">
                <a16:creationId xmlns:a16="http://schemas.microsoft.com/office/drawing/2014/main" id="{ABA653BB-FDB7-2442-AEF3-AD7BEC8F00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3"/>
            <a:ext cx="8694539" cy="600817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 dirty="0"/>
              <a:t>Monte Carlo b</a:t>
            </a:r>
            <a:r>
              <a:rPr dirty="0"/>
              <a:t>ackup diagram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739FBF38-F469-1F47-9786-37CC1660DA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4069" y="1526887"/>
            <a:ext cx="578883" cy="45058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" name="Picture 3">
            <a:extLst>
              <a:ext uri="{FF2B5EF4-FFF2-40B4-BE49-F238E27FC236}">
                <a16:creationId xmlns:a16="http://schemas.microsoft.com/office/drawing/2014/main" id="{99E3AD8F-93E6-EB49-9D2B-5968487B99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605489"/>
            <a:ext cx="3124148" cy="2561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9" name="Text Box 5">
            <a:extLst>
              <a:ext uri="{FF2B5EF4-FFF2-40B4-BE49-F238E27FC236}">
                <a16:creationId xmlns:a16="http://schemas.microsoft.com/office/drawing/2014/main" id="{AD2E9DB1-C976-9941-9DDE-F6BA71CFE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Dynamic programming		vs.		Monte-Carlo 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917FBC1-C91E-E647-BAA4-16F9F204C7C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C536DB0F-03BB-4B49-A879-9774D5F333FF}" type="slidenum">
              <a:rPr lang="en-US" altLang="en-US" sz="900"/>
              <a:pPr/>
              <a:t>197</a:t>
            </a:fld>
            <a:endParaRPr lang="en-US" altLang="en-US" sz="900"/>
          </a:p>
        </p:txBody>
      </p:sp>
      <p:pic>
        <p:nvPicPr>
          <p:cNvPr id="36868" name="Picture 4">
            <a:extLst>
              <a:ext uri="{FF2B5EF4-FFF2-40B4-BE49-F238E27FC236}">
                <a16:creationId xmlns:a16="http://schemas.microsoft.com/office/drawing/2014/main" id="{B486205F-6D95-7549-AF53-38F749D04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640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6870" name="Picture 6">
            <a:extLst>
              <a:ext uri="{FF2B5EF4-FFF2-40B4-BE49-F238E27FC236}">
                <a16:creationId xmlns:a16="http://schemas.microsoft.com/office/drawing/2014/main" id="{9FBD98BA-DEC3-1541-834C-00FE5DC5CF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6871" name="Text Box 7">
            <a:extLst>
              <a:ext uri="{FF2B5EF4-FFF2-40B4-BE49-F238E27FC236}">
                <a16:creationId xmlns:a16="http://schemas.microsoft.com/office/drawing/2014/main" id="{8A6B4249-8DC9-9E4E-B0E5-08FF87341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286000"/>
            <a:ext cx="2743200" cy="2925763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800"/>
              <a:t>DP: Bootstrap</a:t>
            </a:r>
            <a:br>
              <a:rPr lang="en-US" altLang="en-US" sz="2800"/>
            </a:br>
            <a:r>
              <a:rPr lang="en-US" altLang="en-US" sz="2800"/>
              <a:t>( use V(s') )</a:t>
            </a:r>
          </a:p>
          <a:p>
            <a:pPr algn="ctr"/>
            <a:endParaRPr lang="en-US" altLang="en-US" sz="2800"/>
          </a:p>
          <a:p>
            <a:pPr algn="ctr"/>
            <a:r>
              <a:rPr lang="en-US" altLang="en-US" sz="2800"/>
              <a:t>MC: No bootstrap</a:t>
            </a:r>
          </a:p>
        </p:txBody>
      </p:sp>
      <p:sp>
        <p:nvSpPr>
          <p:cNvPr id="10" name="Backup diagram for Monte Carlo">
            <a:extLst>
              <a:ext uri="{FF2B5EF4-FFF2-40B4-BE49-F238E27FC236}">
                <a16:creationId xmlns:a16="http://schemas.microsoft.com/office/drawing/2014/main" id="{6955140A-D9EE-2F4E-89D0-2DB0F65E749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3043" y="402483"/>
            <a:ext cx="8694539" cy="600817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 dirty="0"/>
              <a:t>Monte Carlo b</a:t>
            </a:r>
            <a:r>
              <a:rPr dirty="0"/>
              <a:t>ackup diagram</a:t>
            </a:r>
          </a:p>
        </p:txBody>
      </p:sp>
      <p:pic>
        <p:nvPicPr>
          <p:cNvPr id="11" name="Picture 3">
            <a:extLst>
              <a:ext uri="{FF2B5EF4-FFF2-40B4-BE49-F238E27FC236}">
                <a16:creationId xmlns:a16="http://schemas.microsoft.com/office/drawing/2014/main" id="{8D14C672-FC94-F445-8815-9ADE4131D7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605489"/>
            <a:ext cx="3124148" cy="25614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0B7F7A44-F477-AD4B-A1B8-E6F05E8061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4069" y="1526887"/>
            <a:ext cx="578883" cy="45058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8BBBF1F-E891-704C-9FF0-AF678A4C4CF9}"/>
              </a:ext>
            </a:extLst>
          </p:cNvPr>
          <p:cNvSpPr txBox="1"/>
          <p:nvPr/>
        </p:nvSpPr>
        <p:spPr>
          <a:xfrm>
            <a:off x="914400" y="2118175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All states: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DAD0011-A2CB-3947-B6E6-EE1841EC61D5}"/>
              </a:ext>
            </a:extLst>
          </p:cNvPr>
          <p:cNvGrpSpPr/>
          <p:nvPr/>
        </p:nvGrpSpPr>
        <p:grpSpPr>
          <a:xfrm>
            <a:off x="2651760" y="2026734"/>
            <a:ext cx="1280159" cy="640080"/>
            <a:chOff x="2651760" y="1737359"/>
            <a:chExt cx="1280159" cy="6400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22DB644-1EA1-8443-A32D-F637D2BA1790}"/>
                </a:ext>
              </a:extLst>
            </p:cNvPr>
            <p:cNvSpPr/>
            <p:nvPr/>
          </p:nvSpPr>
          <p:spPr>
            <a:xfrm>
              <a:off x="2651760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F1BC8F1-8EAF-6A4C-A7F0-CD90D0CD5FC6}"/>
                </a:ext>
              </a:extLst>
            </p:cNvPr>
            <p:cNvSpPr/>
            <p:nvPr/>
          </p:nvSpPr>
          <p:spPr>
            <a:xfrm>
              <a:off x="3291839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F26752-4A09-4C45-B61B-8A8988475BA5}"/>
              </a:ext>
            </a:extLst>
          </p:cNvPr>
          <p:cNvGrpSpPr/>
          <p:nvPr/>
        </p:nvGrpSpPr>
        <p:grpSpPr>
          <a:xfrm>
            <a:off x="3931920" y="2026734"/>
            <a:ext cx="1280160" cy="640080"/>
            <a:chOff x="3931920" y="1737359"/>
            <a:chExt cx="1280160" cy="64008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8BB1161-BECD-0C47-AFFA-3D6E0942C0FC}"/>
                </a:ext>
              </a:extLst>
            </p:cNvPr>
            <p:cNvSpPr/>
            <p:nvPr/>
          </p:nvSpPr>
          <p:spPr>
            <a:xfrm>
              <a:off x="3931920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408EBE66-65A2-B941-8E48-5B15225D5059}"/>
                </a:ext>
              </a:extLst>
            </p:cNvPr>
            <p:cNvSpPr/>
            <p:nvPr/>
          </p:nvSpPr>
          <p:spPr>
            <a:xfrm>
              <a:off x="4572000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A00A6F1-1642-7041-A02D-E4ED05E5AE92}"/>
              </a:ext>
            </a:extLst>
          </p:cNvPr>
          <p:cNvGrpSpPr/>
          <p:nvPr/>
        </p:nvGrpSpPr>
        <p:grpSpPr>
          <a:xfrm>
            <a:off x="5212080" y="2026734"/>
            <a:ext cx="1280160" cy="640080"/>
            <a:chOff x="5212080" y="1737359"/>
            <a:chExt cx="1280160" cy="64008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9E66BD-4355-9848-B42E-BFDB0BAC989E}"/>
                </a:ext>
              </a:extLst>
            </p:cNvPr>
            <p:cNvSpPr/>
            <p:nvPr/>
          </p:nvSpPr>
          <p:spPr>
            <a:xfrm>
              <a:off x="5212080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CE7C129-08F5-204C-A253-C569D83D688B}"/>
                </a:ext>
              </a:extLst>
            </p:cNvPr>
            <p:cNvSpPr/>
            <p:nvPr/>
          </p:nvSpPr>
          <p:spPr>
            <a:xfrm>
              <a:off x="5852160" y="1737359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AB9FEEA5-ECD1-FA4F-B04D-D1369E466D84}"/>
              </a:ext>
            </a:extLst>
          </p:cNvPr>
          <p:cNvSpPr/>
          <p:nvPr/>
        </p:nvSpPr>
        <p:spPr>
          <a:xfrm>
            <a:off x="6492240" y="2026734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D1028E10-1B4B-514E-A0CE-6C6CA8D35625}"/>
              </a:ext>
            </a:extLst>
          </p:cNvPr>
          <p:cNvSpPr/>
          <p:nvPr/>
        </p:nvSpPr>
        <p:spPr>
          <a:xfrm>
            <a:off x="8046720" y="2026734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5" name="Group 14" descr="28§display§\dots§svg§600§FALSE" title="TexMaths">
            <a:extLst>
              <a:ext uri="{FF2B5EF4-FFF2-40B4-BE49-F238E27FC236}">
                <a16:creationId xmlns:a16="http://schemas.microsoft.com/office/drawing/2014/main" id="{76409147-3A15-7344-993B-2E8AC5CDD196}"/>
              </a:ext>
            </a:extLst>
          </p:cNvPr>
          <p:cNvGrpSpPr/>
          <p:nvPr/>
        </p:nvGrpSpPr>
        <p:grpSpPr>
          <a:xfrm>
            <a:off x="7315200" y="2344255"/>
            <a:ext cx="515879" cy="47880"/>
            <a:chOff x="7315200" y="2054880"/>
            <a:chExt cx="515879" cy="4788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8F3DEDB7-2B4C-3842-8231-D63010486791}"/>
                </a:ext>
              </a:extLst>
            </p:cNvPr>
            <p:cNvSpPr/>
            <p:nvPr/>
          </p:nvSpPr>
          <p:spPr>
            <a:xfrm>
              <a:off x="7315200" y="205488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4664671-C2C0-7447-8AE4-0BF3CAF2028E}"/>
                </a:ext>
              </a:extLst>
            </p:cNvPr>
            <p:cNvSpPr/>
            <p:nvPr/>
          </p:nvSpPr>
          <p:spPr>
            <a:xfrm>
              <a:off x="7353359" y="20548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F32D169-63C2-C844-A33C-4972C931A59F}"/>
                </a:ext>
              </a:extLst>
            </p:cNvPr>
            <p:cNvSpPr/>
            <p:nvPr/>
          </p:nvSpPr>
          <p:spPr>
            <a:xfrm>
              <a:off x="7550280" y="20548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E752205-1D35-674A-8C67-7F4732E3EF03}"/>
                </a:ext>
              </a:extLst>
            </p:cNvPr>
            <p:cNvSpPr/>
            <p:nvPr/>
          </p:nvSpPr>
          <p:spPr>
            <a:xfrm>
              <a:off x="7745760" y="20548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0" name="Group 19" descr="28§display§s_1§svg§600§FALSE" title="TexMaths">
            <a:extLst>
              <a:ext uri="{FF2B5EF4-FFF2-40B4-BE49-F238E27FC236}">
                <a16:creationId xmlns:a16="http://schemas.microsoft.com/office/drawing/2014/main" id="{E6A55783-4456-6146-A056-185531CBA282}"/>
              </a:ext>
            </a:extLst>
          </p:cNvPr>
          <p:cNvGrpSpPr/>
          <p:nvPr/>
        </p:nvGrpSpPr>
        <p:grpSpPr>
          <a:xfrm>
            <a:off x="2816280" y="1580695"/>
            <a:ext cx="383760" cy="262800"/>
            <a:chOff x="2816280" y="1291320"/>
            <a:chExt cx="383760" cy="26280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6C9F655F-C6F1-D148-9DDE-E2AD45E25326}"/>
                </a:ext>
              </a:extLst>
            </p:cNvPr>
            <p:cNvSpPr/>
            <p:nvPr/>
          </p:nvSpPr>
          <p:spPr>
            <a:xfrm>
              <a:off x="2816280" y="129744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B1F5BB7-5540-E347-B250-E9C6A9841304}"/>
                </a:ext>
              </a:extLst>
            </p:cNvPr>
            <p:cNvSpPr/>
            <p:nvPr/>
          </p:nvSpPr>
          <p:spPr>
            <a:xfrm>
              <a:off x="2839320" y="12913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089DF7C-BEC0-9141-B6E6-E4FE9015F0BB}"/>
                </a:ext>
              </a:extLst>
            </p:cNvPr>
            <p:cNvSpPr/>
            <p:nvPr/>
          </p:nvSpPr>
          <p:spPr>
            <a:xfrm>
              <a:off x="3057120" y="1347840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6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28§display§s_2§svg§600§FALSE" title="TexMaths">
            <a:extLst>
              <a:ext uri="{FF2B5EF4-FFF2-40B4-BE49-F238E27FC236}">
                <a16:creationId xmlns:a16="http://schemas.microsoft.com/office/drawing/2014/main" id="{27C75083-3A20-254F-A0ED-20FB306BA280}"/>
              </a:ext>
            </a:extLst>
          </p:cNvPr>
          <p:cNvGrpSpPr/>
          <p:nvPr/>
        </p:nvGrpSpPr>
        <p:grpSpPr>
          <a:xfrm>
            <a:off x="3456359" y="1580695"/>
            <a:ext cx="383760" cy="262800"/>
            <a:chOff x="3456359" y="1291320"/>
            <a:chExt cx="383760" cy="262800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15497C2-B1CD-7747-A9D1-07548F3363D9}"/>
                </a:ext>
              </a:extLst>
            </p:cNvPr>
            <p:cNvSpPr/>
            <p:nvPr/>
          </p:nvSpPr>
          <p:spPr>
            <a:xfrm>
              <a:off x="3456359" y="129744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C746297-BA6C-644B-AB2D-E44EF4B37D12}"/>
                </a:ext>
              </a:extLst>
            </p:cNvPr>
            <p:cNvSpPr/>
            <p:nvPr/>
          </p:nvSpPr>
          <p:spPr>
            <a:xfrm>
              <a:off x="3479400" y="12913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2DFD1D6-BC80-FF47-8110-067B514EC29D}"/>
                </a:ext>
              </a:extLst>
            </p:cNvPr>
            <p:cNvSpPr/>
            <p:nvPr/>
          </p:nvSpPr>
          <p:spPr>
            <a:xfrm>
              <a:off x="3683159" y="1347840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1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8" name="Group 27" descr="28§display§\dots§svg§600§FALSE" title="TexMaths">
            <a:extLst>
              <a:ext uri="{FF2B5EF4-FFF2-40B4-BE49-F238E27FC236}">
                <a16:creationId xmlns:a16="http://schemas.microsoft.com/office/drawing/2014/main" id="{D61D2BCA-BF43-8346-AA2B-50884EC780CC}"/>
              </a:ext>
            </a:extLst>
          </p:cNvPr>
          <p:cNvGrpSpPr/>
          <p:nvPr/>
        </p:nvGrpSpPr>
        <p:grpSpPr>
          <a:xfrm>
            <a:off x="4114800" y="1660974"/>
            <a:ext cx="515879" cy="47880"/>
            <a:chOff x="4114800" y="1371599"/>
            <a:chExt cx="515879" cy="4788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BDDDF93-9C2E-6941-BDD8-E9F7959EBDC8}"/>
                </a:ext>
              </a:extLst>
            </p:cNvPr>
            <p:cNvSpPr/>
            <p:nvPr/>
          </p:nvSpPr>
          <p:spPr>
            <a:xfrm>
              <a:off x="4114800" y="1371599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BE7715B-F0AF-F741-8391-22FCF5BE6912}"/>
                </a:ext>
              </a:extLst>
            </p:cNvPr>
            <p:cNvSpPr/>
            <p:nvPr/>
          </p:nvSpPr>
          <p:spPr>
            <a:xfrm>
              <a:off x="4152960" y="137159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ECF10BB-F9A6-0344-B2B5-02CBC1EAE339}"/>
                </a:ext>
              </a:extLst>
            </p:cNvPr>
            <p:cNvSpPr/>
            <p:nvPr/>
          </p:nvSpPr>
          <p:spPr>
            <a:xfrm>
              <a:off x="4349880" y="137159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9B49C77-16F1-A547-86CD-1DCD9B1C2E2D}"/>
                </a:ext>
              </a:extLst>
            </p:cNvPr>
            <p:cNvSpPr/>
            <p:nvPr/>
          </p:nvSpPr>
          <p:spPr>
            <a:xfrm>
              <a:off x="4545360" y="137159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3" name="Group 32" descr="28§display§s_n§svg§600§FALSE" title="TexMaths">
            <a:extLst>
              <a:ext uri="{FF2B5EF4-FFF2-40B4-BE49-F238E27FC236}">
                <a16:creationId xmlns:a16="http://schemas.microsoft.com/office/drawing/2014/main" id="{1FB59367-2435-F249-A38D-9E01454007BF}"/>
              </a:ext>
            </a:extLst>
          </p:cNvPr>
          <p:cNvGrpSpPr/>
          <p:nvPr/>
        </p:nvGrpSpPr>
        <p:grpSpPr>
          <a:xfrm>
            <a:off x="8119800" y="1580695"/>
            <a:ext cx="425880" cy="266760"/>
            <a:chOff x="8119800" y="1291320"/>
            <a:chExt cx="425880" cy="266760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69BC30D-7C1C-5441-8C7A-EE49F1CF0E20}"/>
                </a:ext>
              </a:extLst>
            </p:cNvPr>
            <p:cNvSpPr/>
            <p:nvPr/>
          </p:nvSpPr>
          <p:spPr>
            <a:xfrm>
              <a:off x="8119800" y="1297440"/>
              <a:ext cx="42588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4" h="714">
                  <a:moveTo>
                    <a:pt x="591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184" y="0"/>
                  </a:lnTo>
                  <a:lnTo>
                    <a:pt x="1184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A4E0135-655C-9C47-80F8-26D0F3672036}"/>
                </a:ext>
              </a:extLst>
            </p:cNvPr>
            <p:cNvSpPr/>
            <p:nvPr/>
          </p:nvSpPr>
          <p:spPr>
            <a:xfrm>
              <a:off x="8142840" y="12913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8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5" y="412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02E738C-69A3-1D40-9F50-4F9B2E330582}"/>
                </a:ext>
              </a:extLst>
            </p:cNvPr>
            <p:cNvSpPr/>
            <p:nvPr/>
          </p:nvSpPr>
          <p:spPr>
            <a:xfrm>
              <a:off x="8341560" y="1417320"/>
              <a:ext cx="19008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392">
                  <a:moveTo>
                    <a:pt x="64" y="328"/>
                  </a:moveTo>
                  <a:cubicBezTo>
                    <a:pt x="62" y="339"/>
                    <a:pt x="56" y="361"/>
                    <a:pt x="56" y="364"/>
                  </a:cubicBezTo>
                  <a:cubicBezTo>
                    <a:pt x="56" y="384"/>
                    <a:pt x="73" y="392"/>
                    <a:pt x="87" y="392"/>
                  </a:cubicBezTo>
                  <a:cubicBezTo>
                    <a:pt x="101" y="392"/>
                    <a:pt x="115" y="381"/>
                    <a:pt x="120" y="372"/>
                  </a:cubicBezTo>
                  <a:cubicBezTo>
                    <a:pt x="123" y="364"/>
                    <a:pt x="132" y="336"/>
                    <a:pt x="134" y="319"/>
                  </a:cubicBezTo>
                  <a:cubicBezTo>
                    <a:pt x="140" y="302"/>
                    <a:pt x="148" y="263"/>
                    <a:pt x="154" y="241"/>
                  </a:cubicBezTo>
                  <a:cubicBezTo>
                    <a:pt x="160" y="221"/>
                    <a:pt x="165" y="202"/>
                    <a:pt x="168" y="182"/>
                  </a:cubicBezTo>
                  <a:cubicBezTo>
                    <a:pt x="179" y="146"/>
                    <a:pt x="179" y="140"/>
                    <a:pt x="204" y="104"/>
                  </a:cubicBezTo>
                  <a:cubicBezTo>
                    <a:pt x="230" y="70"/>
                    <a:pt x="269" y="25"/>
                    <a:pt x="336" y="25"/>
                  </a:cubicBezTo>
                  <a:cubicBezTo>
                    <a:pt x="386" y="25"/>
                    <a:pt x="386" y="67"/>
                    <a:pt x="386" y="84"/>
                  </a:cubicBezTo>
                  <a:cubicBezTo>
                    <a:pt x="386" y="137"/>
                    <a:pt x="350" y="232"/>
                    <a:pt x="336" y="269"/>
                  </a:cubicBezTo>
                  <a:cubicBezTo>
                    <a:pt x="325" y="294"/>
                    <a:pt x="322" y="302"/>
                    <a:pt x="322" y="316"/>
                  </a:cubicBezTo>
                  <a:cubicBezTo>
                    <a:pt x="322" y="361"/>
                    <a:pt x="361" y="392"/>
                    <a:pt x="403" y="392"/>
                  </a:cubicBezTo>
                  <a:cubicBezTo>
                    <a:pt x="490" y="392"/>
                    <a:pt x="529" y="272"/>
                    <a:pt x="529" y="258"/>
                  </a:cubicBezTo>
                  <a:cubicBezTo>
                    <a:pt x="529" y="246"/>
                    <a:pt x="518" y="246"/>
                    <a:pt x="515" y="246"/>
                  </a:cubicBezTo>
                  <a:cubicBezTo>
                    <a:pt x="504" y="246"/>
                    <a:pt x="501" y="252"/>
                    <a:pt x="498" y="263"/>
                  </a:cubicBezTo>
                  <a:cubicBezTo>
                    <a:pt x="479" y="330"/>
                    <a:pt x="442" y="367"/>
                    <a:pt x="406" y="367"/>
                  </a:cubicBezTo>
                  <a:cubicBezTo>
                    <a:pt x="389" y="367"/>
                    <a:pt x="386" y="356"/>
                    <a:pt x="386" y="336"/>
                  </a:cubicBezTo>
                  <a:cubicBezTo>
                    <a:pt x="386" y="316"/>
                    <a:pt x="389" y="305"/>
                    <a:pt x="406" y="266"/>
                  </a:cubicBezTo>
                  <a:cubicBezTo>
                    <a:pt x="414" y="238"/>
                    <a:pt x="451" y="148"/>
                    <a:pt x="451" y="98"/>
                  </a:cubicBezTo>
                  <a:cubicBezTo>
                    <a:pt x="451" y="14"/>
                    <a:pt x="383" y="0"/>
                    <a:pt x="339" y="0"/>
                  </a:cubicBezTo>
                  <a:cubicBezTo>
                    <a:pt x="266" y="0"/>
                    <a:pt x="218" y="45"/>
                    <a:pt x="193" y="78"/>
                  </a:cubicBezTo>
                  <a:cubicBezTo>
                    <a:pt x="185" y="20"/>
                    <a:pt x="134" y="0"/>
                    <a:pt x="101" y="0"/>
                  </a:cubicBezTo>
                  <a:cubicBezTo>
                    <a:pt x="62" y="0"/>
                    <a:pt x="42" y="28"/>
                    <a:pt x="31" y="48"/>
                  </a:cubicBezTo>
                  <a:cubicBezTo>
                    <a:pt x="11" y="78"/>
                    <a:pt x="0" y="129"/>
                    <a:pt x="0" y="132"/>
                  </a:cubicBezTo>
                  <a:cubicBezTo>
                    <a:pt x="0" y="143"/>
                    <a:pt x="11" y="143"/>
                    <a:pt x="14" y="143"/>
                  </a:cubicBezTo>
                  <a:cubicBezTo>
                    <a:pt x="28" y="143"/>
                    <a:pt x="28" y="140"/>
                    <a:pt x="34" y="118"/>
                  </a:cubicBezTo>
                  <a:cubicBezTo>
                    <a:pt x="48" y="67"/>
                    <a:pt x="64" y="25"/>
                    <a:pt x="98" y="25"/>
                  </a:cubicBezTo>
                  <a:cubicBezTo>
                    <a:pt x="120" y="25"/>
                    <a:pt x="126" y="42"/>
                    <a:pt x="126" y="67"/>
                  </a:cubicBezTo>
                  <a:cubicBezTo>
                    <a:pt x="126" y="84"/>
                    <a:pt x="118" y="115"/>
                    <a:pt x="112" y="140"/>
                  </a:cubicBezTo>
                  <a:cubicBezTo>
                    <a:pt x="106" y="162"/>
                    <a:pt x="98" y="199"/>
                    <a:pt x="92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765CE608-26CA-224A-8DD5-31FFE41B0BCE}"/>
              </a:ext>
            </a:extLst>
          </p:cNvPr>
          <p:cNvSpPr/>
          <p:nvPr/>
        </p:nvSpPr>
        <p:spPr>
          <a:xfrm rot="1436400">
            <a:off x="3841175" y="2689400"/>
            <a:ext cx="578880" cy="22053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09" h="6127">
                <a:moveTo>
                  <a:pt x="0" y="0"/>
                </a:moveTo>
                <a:cubicBezTo>
                  <a:pt x="309" y="696"/>
                  <a:pt x="260" y="368"/>
                  <a:pt x="463" y="644"/>
                </a:cubicBezTo>
                <a:cubicBezTo>
                  <a:pt x="745" y="1027"/>
                  <a:pt x="-78" y="1702"/>
                  <a:pt x="424" y="2207"/>
                </a:cubicBezTo>
                <a:cubicBezTo>
                  <a:pt x="809" y="2698"/>
                  <a:pt x="1272" y="1617"/>
                  <a:pt x="1456" y="2027"/>
                </a:cubicBezTo>
                <a:cubicBezTo>
                  <a:pt x="1628" y="2411"/>
                  <a:pt x="757" y="2890"/>
                  <a:pt x="1070" y="3032"/>
                </a:cubicBezTo>
                <a:cubicBezTo>
                  <a:pt x="1377" y="3170"/>
                  <a:pt x="949" y="3846"/>
                  <a:pt x="1016" y="4167"/>
                </a:cubicBezTo>
                <a:cubicBezTo>
                  <a:pt x="1091" y="4531"/>
                  <a:pt x="1609" y="6127"/>
                  <a:pt x="1609" y="6127"/>
                </a:cubicBezTo>
              </a:path>
            </a:pathLst>
          </a:cu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D04242CC-6A63-F345-9C8F-CFD26BD3EE59}"/>
              </a:ext>
            </a:extLst>
          </p:cNvPr>
          <p:cNvSpPr/>
          <p:nvPr/>
        </p:nvSpPr>
        <p:spPr>
          <a:xfrm rot="1436400">
            <a:off x="3556945" y="2691039"/>
            <a:ext cx="577800" cy="216216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06" h="6007">
                <a:moveTo>
                  <a:pt x="0" y="0"/>
                </a:moveTo>
                <a:cubicBezTo>
                  <a:pt x="391" y="554"/>
                  <a:pt x="612" y="212"/>
                  <a:pt x="815" y="488"/>
                </a:cubicBezTo>
                <a:cubicBezTo>
                  <a:pt x="1097" y="871"/>
                  <a:pt x="677" y="1186"/>
                  <a:pt x="514" y="1440"/>
                </a:cubicBezTo>
                <a:cubicBezTo>
                  <a:pt x="342" y="1708"/>
                  <a:pt x="29" y="1982"/>
                  <a:pt x="213" y="2391"/>
                </a:cubicBezTo>
                <a:cubicBezTo>
                  <a:pt x="385" y="2775"/>
                  <a:pt x="1109" y="2734"/>
                  <a:pt x="1422" y="2875"/>
                </a:cubicBezTo>
                <a:cubicBezTo>
                  <a:pt x="1729" y="3014"/>
                  <a:pt x="1535" y="3586"/>
                  <a:pt x="1602" y="3907"/>
                </a:cubicBezTo>
                <a:cubicBezTo>
                  <a:pt x="1677" y="4271"/>
                  <a:pt x="709" y="4645"/>
                  <a:pt x="526" y="4941"/>
                </a:cubicBezTo>
                <a:cubicBezTo>
                  <a:pt x="350" y="5226"/>
                  <a:pt x="1000" y="6007"/>
                  <a:pt x="1000" y="6007"/>
                </a:cubicBezTo>
              </a:path>
            </a:pathLst>
          </a:cu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C3DA0F8C-8BB3-9B4D-A016-46DDFCCEA5C5}"/>
              </a:ext>
            </a:extLst>
          </p:cNvPr>
          <p:cNvSpPr/>
          <p:nvPr/>
        </p:nvSpPr>
        <p:spPr>
          <a:xfrm rot="1436400">
            <a:off x="4002781" y="2740823"/>
            <a:ext cx="620640" cy="206892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25" h="5748">
                <a:moveTo>
                  <a:pt x="0" y="0"/>
                </a:moveTo>
                <a:cubicBezTo>
                  <a:pt x="391" y="554"/>
                  <a:pt x="612" y="212"/>
                  <a:pt x="815" y="488"/>
                </a:cubicBezTo>
                <a:cubicBezTo>
                  <a:pt x="1097" y="871"/>
                  <a:pt x="1174" y="1270"/>
                  <a:pt x="1358" y="1679"/>
                </a:cubicBezTo>
                <a:cubicBezTo>
                  <a:pt x="1531" y="2063"/>
                  <a:pt x="1109" y="2734"/>
                  <a:pt x="1422" y="2875"/>
                </a:cubicBezTo>
                <a:cubicBezTo>
                  <a:pt x="1729" y="3014"/>
                  <a:pt x="1535" y="3586"/>
                  <a:pt x="1602" y="3907"/>
                </a:cubicBezTo>
                <a:cubicBezTo>
                  <a:pt x="1677" y="4271"/>
                  <a:pt x="1818" y="4318"/>
                  <a:pt x="1636" y="4613"/>
                </a:cubicBezTo>
                <a:cubicBezTo>
                  <a:pt x="1459" y="4898"/>
                  <a:pt x="1584" y="5748"/>
                  <a:pt x="1584" y="5748"/>
                </a:cubicBezTo>
              </a:path>
            </a:pathLst>
          </a:cu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FF69D5C-5016-2E44-8D77-15D49DD44C5A}"/>
              </a:ext>
            </a:extLst>
          </p:cNvPr>
          <p:cNvSpPr txBox="1"/>
          <p:nvPr/>
        </p:nvSpPr>
        <p:spPr>
          <a:xfrm>
            <a:off x="182880" y="5021279"/>
            <a:ext cx="9692640" cy="17902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For each state, we’re going to “roll out” the policy until episode ends.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	– need to do this many times in order to evaluate a state accurately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	– the value of that state is the average discounted reward over all rollouts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This works well for blackjack b/c each game starts in a randomly selected state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	– forces us to explore the entire state space</a:t>
            </a: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BB41CFF1-6508-A84F-8C9D-7ED48723BD34}"/>
              </a:ext>
            </a:extLst>
          </p:cNvPr>
          <p:cNvSpPr/>
          <p:nvPr/>
        </p:nvSpPr>
        <p:spPr>
          <a:xfrm>
            <a:off x="5394960" y="3489775"/>
            <a:ext cx="2468519" cy="548640"/>
          </a:xfrm>
          <a:custGeom>
            <a:avLst>
              <a:gd name="f0" fmla="val -5618"/>
              <a:gd name="f1" fmla="val 280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Rollouts</a:t>
            </a:r>
          </a:p>
        </p:txBody>
      </p:sp>
      <p:sp>
        <p:nvSpPr>
          <p:cNvPr id="42" name="Title 41">
            <a:extLst>
              <a:ext uri="{FF2B5EF4-FFF2-40B4-BE49-F238E27FC236}">
                <a16:creationId xmlns:a16="http://schemas.microsoft.com/office/drawing/2014/main" id="{2907DC75-3215-534E-82EB-2771C02F0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34358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Policy Evaluation: General idea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D3268C3-B1D8-ED4D-8916-87B101AC296A}"/>
              </a:ext>
            </a:extLst>
          </p:cNvPr>
          <p:cNvSpPr txBox="1"/>
          <p:nvPr/>
        </p:nvSpPr>
        <p:spPr>
          <a:xfrm>
            <a:off x="457200" y="499176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Actions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5A08EE2-3D4E-1E4A-BC72-98A93F033E69}"/>
              </a:ext>
            </a:extLst>
          </p:cNvPr>
          <p:cNvGrpSpPr/>
          <p:nvPr/>
        </p:nvGrpSpPr>
        <p:grpSpPr>
          <a:xfrm>
            <a:off x="3017520" y="3891240"/>
            <a:ext cx="1280160" cy="640080"/>
            <a:chOff x="3017520" y="3891240"/>
            <a:chExt cx="1280160" cy="6400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E710786-58C4-7849-A32C-050D76B40820}"/>
                </a:ext>
              </a:extLst>
            </p:cNvPr>
            <p:cNvSpPr/>
            <p:nvPr/>
          </p:nvSpPr>
          <p:spPr>
            <a:xfrm>
              <a:off x="301752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82B11E2-5CC5-F149-A11A-E094A0A9612C}"/>
                </a:ext>
              </a:extLst>
            </p:cNvPr>
            <p:cNvSpPr/>
            <p:nvPr/>
          </p:nvSpPr>
          <p:spPr>
            <a:xfrm>
              <a:off x="365760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7C058E2-58FF-2A4D-9895-E89BC7E6F377}"/>
              </a:ext>
            </a:extLst>
          </p:cNvPr>
          <p:cNvGrpSpPr/>
          <p:nvPr/>
        </p:nvGrpSpPr>
        <p:grpSpPr>
          <a:xfrm>
            <a:off x="4297680" y="3891240"/>
            <a:ext cx="1280160" cy="640080"/>
            <a:chOff x="4297680" y="3891240"/>
            <a:chExt cx="1280160" cy="64008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03F5262-9BA7-6540-94C6-62B84AEC1720}"/>
                </a:ext>
              </a:extLst>
            </p:cNvPr>
            <p:cNvSpPr/>
            <p:nvPr/>
          </p:nvSpPr>
          <p:spPr>
            <a:xfrm>
              <a:off x="429768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4248A04C-AD5E-AF40-8AF0-733C1ECDFEDA}"/>
                </a:ext>
              </a:extLst>
            </p:cNvPr>
            <p:cNvSpPr/>
            <p:nvPr/>
          </p:nvSpPr>
          <p:spPr>
            <a:xfrm>
              <a:off x="493776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8080E93-BE72-3E4B-954A-10A9B9D32D35}"/>
              </a:ext>
            </a:extLst>
          </p:cNvPr>
          <p:cNvGrpSpPr/>
          <p:nvPr/>
        </p:nvGrpSpPr>
        <p:grpSpPr>
          <a:xfrm>
            <a:off x="5577840" y="3891240"/>
            <a:ext cx="1280159" cy="640080"/>
            <a:chOff x="5577840" y="3891240"/>
            <a:chExt cx="1280159" cy="64008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20E2051-8A25-9B49-AA7F-D5E0D24120C2}"/>
                </a:ext>
              </a:extLst>
            </p:cNvPr>
            <p:cNvSpPr/>
            <p:nvPr/>
          </p:nvSpPr>
          <p:spPr>
            <a:xfrm>
              <a:off x="557784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C1751DE-1E1A-C541-8589-5B2CF799E660}"/>
                </a:ext>
              </a:extLst>
            </p:cNvPr>
            <p:cNvSpPr/>
            <p:nvPr/>
          </p:nvSpPr>
          <p:spPr>
            <a:xfrm>
              <a:off x="6217919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40CD9157-780C-DD41-9723-A0BB638796D5}"/>
              </a:ext>
            </a:extLst>
          </p:cNvPr>
          <p:cNvSpPr/>
          <p:nvPr/>
        </p:nvSpPr>
        <p:spPr>
          <a:xfrm>
            <a:off x="6858000" y="38912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5BFE9566-6279-8D4B-803A-61287D3FC7B6}"/>
              </a:ext>
            </a:extLst>
          </p:cNvPr>
          <p:cNvSpPr/>
          <p:nvPr/>
        </p:nvSpPr>
        <p:spPr>
          <a:xfrm>
            <a:off x="8412480" y="38912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5" name="Group 14" descr="28§display§\dots§svg§600§FALSE" title="TexMaths">
            <a:extLst>
              <a:ext uri="{FF2B5EF4-FFF2-40B4-BE49-F238E27FC236}">
                <a16:creationId xmlns:a16="http://schemas.microsoft.com/office/drawing/2014/main" id="{17FAA8E6-14CA-5C44-A3B2-355396D320EE}"/>
              </a:ext>
            </a:extLst>
          </p:cNvPr>
          <p:cNvGrpSpPr/>
          <p:nvPr/>
        </p:nvGrpSpPr>
        <p:grpSpPr>
          <a:xfrm>
            <a:off x="7680960" y="4208760"/>
            <a:ext cx="515879" cy="47880"/>
            <a:chOff x="7680960" y="4208760"/>
            <a:chExt cx="515879" cy="4788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8B4D28FC-E769-D24B-85BD-6FDF183E2FC4}"/>
                </a:ext>
              </a:extLst>
            </p:cNvPr>
            <p:cNvSpPr/>
            <p:nvPr/>
          </p:nvSpPr>
          <p:spPr>
            <a:xfrm>
              <a:off x="7680960" y="420876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7CF80E3-1020-7044-BBAE-B4662970C128}"/>
                </a:ext>
              </a:extLst>
            </p:cNvPr>
            <p:cNvSpPr/>
            <p:nvPr/>
          </p:nvSpPr>
          <p:spPr>
            <a:xfrm>
              <a:off x="7719119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1DF3FEB-C197-E844-A486-907C4D07A295}"/>
                </a:ext>
              </a:extLst>
            </p:cNvPr>
            <p:cNvSpPr/>
            <p:nvPr/>
          </p:nvSpPr>
          <p:spPr>
            <a:xfrm>
              <a:off x="7916039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37EC7D6-907A-4240-9D2A-C0445C2B85B9}"/>
                </a:ext>
              </a:extLst>
            </p:cNvPr>
            <p:cNvSpPr/>
            <p:nvPr/>
          </p:nvSpPr>
          <p:spPr>
            <a:xfrm>
              <a:off x="8111520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0" name="Group 19" descr="28§display§s_1§svg§600§FALSE" title="TexMaths">
            <a:extLst>
              <a:ext uri="{FF2B5EF4-FFF2-40B4-BE49-F238E27FC236}">
                <a16:creationId xmlns:a16="http://schemas.microsoft.com/office/drawing/2014/main" id="{5555D849-4D15-3D42-98E8-82894ED5EDFE}"/>
              </a:ext>
            </a:extLst>
          </p:cNvPr>
          <p:cNvGrpSpPr/>
          <p:nvPr/>
        </p:nvGrpSpPr>
        <p:grpSpPr>
          <a:xfrm>
            <a:off x="3182040" y="3445200"/>
            <a:ext cx="383760" cy="262800"/>
            <a:chOff x="3182040" y="3445200"/>
            <a:chExt cx="383760" cy="26280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62AFE3F9-CE11-8D4C-B73F-34C25131E3B6}"/>
                </a:ext>
              </a:extLst>
            </p:cNvPr>
            <p:cNvSpPr/>
            <p:nvPr/>
          </p:nvSpPr>
          <p:spPr>
            <a:xfrm>
              <a:off x="3182040" y="345132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A6E8558-7E2F-C74F-91FA-DC43CD589D98}"/>
                </a:ext>
              </a:extLst>
            </p:cNvPr>
            <p:cNvSpPr/>
            <p:nvPr/>
          </p:nvSpPr>
          <p:spPr>
            <a:xfrm>
              <a:off x="3205080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C343E17-0A69-F547-AAF7-59AB60640D2F}"/>
                </a:ext>
              </a:extLst>
            </p:cNvPr>
            <p:cNvSpPr/>
            <p:nvPr/>
          </p:nvSpPr>
          <p:spPr>
            <a:xfrm>
              <a:off x="3422879" y="350171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6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28§display§s_2§svg§600§FALSE" title="TexMaths">
            <a:extLst>
              <a:ext uri="{FF2B5EF4-FFF2-40B4-BE49-F238E27FC236}">
                <a16:creationId xmlns:a16="http://schemas.microsoft.com/office/drawing/2014/main" id="{520AB580-9F2B-C443-80C4-D01010535F04}"/>
              </a:ext>
            </a:extLst>
          </p:cNvPr>
          <p:cNvGrpSpPr/>
          <p:nvPr/>
        </p:nvGrpSpPr>
        <p:grpSpPr>
          <a:xfrm>
            <a:off x="3822119" y="3445200"/>
            <a:ext cx="383760" cy="262800"/>
            <a:chOff x="3822119" y="3445200"/>
            <a:chExt cx="383760" cy="262800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CFF17F0-BE79-CC4F-AD95-9583C81AAF21}"/>
                </a:ext>
              </a:extLst>
            </p:cNvPr>
            <p:cNvSpPr/>
            <p:nvPr/>
          </p:nvSpPr>
          <p:spPr>
            <a:xfrm>
              <a:off x="3822119" y="345132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597591E-6179-7946-A88B-B60E89A7FE4B}"/>
                </a:ext>
              </a:extLst>
            </p:cNvPr>
            <p:cNvSpPr/>
            <p:nvPr/>
          </p:nvSpPr>
          <p:spPr>
            <a:xfrm>
              <a:off x="3845159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AB70394-CBD2-6946-BD4E-62D2FD878908}"/>
                </a:ext>
              </a:extLst>
            </p:cNvPr>
            <p:cNvSpPr/>
            <p:nvPr/>
          </p:nvSpPr>
          <p:spPr>
            <a:xfrm>
              <a:off x="4048919" y="3501719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1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8" name="Group 27" descr="28§display§\dots§svg§600§FALSE" title="TexMaths">
            <a:extLst>
              <a:ext uri="{FF2B5EF4-FFF2-40B4-BE49-F238E27FC236}">
                <a16:creationId xmlns:a16="http://schemas.microsoft.com/office/drawing/2014/main" id="{DD7937D2-AB8D-5740-B214-2D5712C77312}"/>
              </a:ext>
            </a:extLst>
          </p:cNvPr>
          <p:cNvGrpSpPr/>
          <p:nvPr/>
        </p:nvGrpSpPr>
        <p:grpSpPr>
          <a:xfrm>
            <a:off x="4480560" y="3525479"/>
            <a:ext cx="515879" cy="47880"/>
            <a:chOff x="4480560" y="3525479"/>
            <a:chExt cx="515879" cy="4788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4959C4C-A5F3-3B41-9C75-444C218B9266}"/>
                </a:ext>
              </a:extLst>
            </p:cNvPr>
            <p:cNvSpPr/>
            <p:nvPr/>
          </p:nvSpPr>
          <p:spPr>
            <a:xfrm>
              <a:off x="4480560" y="3525479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D0370AB-5358-5149-A7B6-6FC4EFC0BFA5}"/>
                </a:ext>
              </a:extLst>
            </p:cNvPr>
            <p:cNvSpPr/>
            <p:nvPr/>
          </p:nvSpPr>
          <p:spPr>
            <a:xfrm>
              <a:off x="451872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E089430-02EA-7645-B4B2-786E59ADCC96}"/>
                </a:ext>
              </a:extLst>
            </p:cNvPr>
            <p:cNvSpPr/>
            <p:nvPr/>
          </p:nvSpPr>
          <p:spPr>
            <a:xfrm>
              <a:off x="471564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A0627C2-C9D7-CF4E-B678-CB585BF29766}"/>
                </a:ext>
              </a:extLst>
            </p:cNvPr>
            <p:cNvSpPr/>
            <p:nvPr/>
          </p:nvSpPr>
          <p:spPr>
            <a:xfrm>
              <a:off x="491112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3" name="Group 32" descr="28§display§s_n§svg§600§FALSE" title="TexMaths">
            <a:extLst>
              <a:ext uri="{FF2B5EF4-FFF2-40B4-BE49-F238E27FC236}">
                <a16:creationId xmlns:a16="http://schemas.microsoft.com/office/drawing/2014/main" id="{65310B42-F0EA-5142-8C89-9876BCC20FA5}"/>
              </a:ext>
            </a:extLst>
          </p:cNvPr>
          <p:cNvGrpSpPr/>
          <p:nvPr/>
        </p:nvGrpSpPr>
        <p:grpSpPr>
          <a:xfrm>
            <a:off x="8485560" y="3445200"/>
            <a:ext cx="425880" cy="266760"/>
            <a:chOff x="8485560" y="3445200"/>
            <a:chExt cx="425880" cy="266760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CEF749B-CC31-8849-9026-0B5CB3DBCEC5}"/>
                </a:ext>
              </a:extLst>
            </p:cNvPr>
            <p:cNvSpPr/>
            <p:nvPr/>
          </p:nvSpPr>
          <p:spPr>
            <a:xfrm>
              <a:off x="8485560" y="3451320"/>
              <a:ext cx="42588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4" h="714">
                  <a:moveTo>
                    <a:pt x="591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184" y="0"/>
                  </a:lnTo>
                  <a:lnTo>
                    <a:pt x="1184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386D138-AD3A-B14F-A901-8F07DA50AD35}"/>
                </a:ext>
              </a:extLst>
            </p:cNvPr>
            <p:cNvSpPr/>
            <p:nvPr/>
          </p:nvSpPr>
          <p:spPr>
            <a:xfrm>
              <a:off x="8508600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8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5" y="412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7BC5290-2BEA-6C42-A06F-9B7C256B1C1D}"/>
                </a:ext>
              </a:extLst>
            </p:cNvPr>
            <p:cNvSpPr/>
            <p:nvPr/>
          </p:nvSpPr>
          <p:spPr>
            <a:xfrm>
              <a:off x="8707320" y="3571200"/>
              <a:ext cx="19008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392">
                  <a:moveTo>
                    <a:pt x="64" y="328"/>
                  </a:moveTo>
                  <a:cubicBezTo>
                    <a:pt x="62" y="339"/>
                    <a:pt x="56" y="361"/>
                    <a:pt x="56" y="364"/>
                  </a:cubicBezTo>
                  <a:cubicBezTo>
                    <a:pt x="56" y="384"/>
                    <a:pt x="73" y="392"/>
                    <a:pt x="87" y="392"/>
                  </a:cubicBezTo>
                  <a:cubicBezTo>
                    <a:pt x="101" y="392"/>
                    <a:pt x="115" y="381"/>
                    <a:pt x="120" y="372"/>
                  </a:cubicBezTo>
                  <a:cubicBezTo>
                    <a:pt x="123" y="364"/>
                    <a:pt x="132" y="336"/>
                    <a:pt x="134" y="319"/>
                  </a:cubicBezTo>
                  <a:cubicBezTo>
                    <a:pt x="140" y="302"/>
                    <a:pt x="148" y="263"/>
                    <a:pt x="154" y="241"/>
                  </a:cubicBezTo>
                  <a:cubicBezTo>
                    <a:pt x="160" y="221"/>
                    <a:pt x="165" y="202"/>
                    <a:pt x="168" y="182"/>
                  </a:cubicBezTo>
                  <a:cubicBezTo>
                    <a:pt x="179" y="146"/>
                    <a:pt x="179" y="140"/>
                    <a:pt x="204" y="104"/>
                  </a:cubicBezTo>
                  <a:cubicBezTo>
                    <a:pt x="230" y="70"/>
                    <a:pt x="269" y="25"/>
                    <a:pt x="336" y="25"/>
                  </a:cubicBezTo>
                  <a:cubicBezTo>
                    <a:pt x="386" y="25"/>
                    <a:pt x="386" y="67"/>
                    <a:pt x="386" y="84"/>
                  </a:cubicBezTo>
                  <a:cubicBezTo>
                    <a:pt x="386" y="137"/>
                    <a:pt x="350" y="232"/>
                    <a:pt x="336" y="269"/>
                  </a:cubicBezTo>
                  <a:cubicBezTo>
                    <a:pt x="325" y="294"/>
                    <a:pt x="322" y="302"/>
                    <a:pt x="322" y="316"/>
                  </a:cubicBezTo>
                  <a:cubicBezTo>
                    <a:pt x="322" y="361"/>
                    <a:pt x="361" y="392"/>
                    <a:pt x="403" y="392"/>
                  </a:cubicBezTo>
                  <a:cubicBezTo>
                    <a:pt x="490" y="392"/>
                    <a:pt x="529" y="272"/>
                    <a:pt x="529" y="258"/>
                  </a:cubicBezTo>
                  <a:cubicBezTo>
                    <a:pt x="529" y="246"/>
                    <a:pt x="518" y="246"/>
                    <a:pt x="515" y="246"/>
                  </a:cubicBezTo>
                  <a:cubicBezTo>
                    <a:pt x="504" y="246"/>
                    <a:pt x="501" y="252"/>
                    <a:pt x="498" y="263"/>
                  </a:cubicBezTo>
                  <a:cubicBezTo>
                    <a:pt x="479" y="330"/>
                    <a:pt x="442" y="367"/>
                    <a:pt x="406" y="367"/>
                  </a:cubicBezTo>
                  <a:cubicBezTo>
                    <a:pt x="389" y="367"/>
                    <a:pt x="386" y="356"/>
                    <a:pt x="386" y="336"/>
                  </a:cubicBezTo>
                  <a:cubicBezTo>
                    <a:pt x="386" y="316"/>
                    <a:pt x="389" y="305"/>
                    <a:pt x="406" y="266"/>
                  </a:cubicBezTo>
                  <a:cubicBezTo>
                    <a:pt x="414" y="238"/>
                    <a:pt x="451" y="148"/>
                    <a:pt x="451" y="98"/>
                  </a:cubicBezTo>
                  <a:cubicBezTo>
                    <a:pt x="451" y="14"/>
                    <a:pt x="383" y="0"/>
                    <a:pt x="339" y="0"/>
                  </a:cubicBezTo>
                  <a:cubicBezTo>
                    <a:pt x="266" y="0"/>
                    <a:pt x="218" y="45"/>
                    <a:pt x="193" y="78"/>
                  </a:cubicBezTo>
                  <a:cubicBezTo>
                    <a:pt x="185" y="20"/>
                    <a:pt x="134" y="0"/>
                    <a:pt x="101" y="0"/>
                  </a:cubicBezTo>
                  <a:cubicBezTo>
                    <a:pt x="62" y="0"/>
                    <a:pt x="42" y="28"/>
                    <a:pt x="31" y="48"/>
                  </a:cubicBezTo>
                  <a:cubicBezTo>
                    <a:pt x="11" y="78"/>
                    <a:pt x="0" y="129"/>
                    <a:pt x="0" y="132"/>
                  </a:cubicBezTo>
                  <a:cubicBezTo>
                    <a:pt x="0" y="143"/>
                    <a:pt x="11" y="143"/>
                    <a:pt x="14" y="143"/>
                  </a:cubicBezTo>
                  <a:cubicBezTo>
                    <a:pt x="28" y="143"/>
                    <a:pt x="28" y="140"/>
                    <a:pt x="34" y="118"/>
                  </a:cubicBezTo>
                  <a:cubicBezTo>
                    <a:pt x="48" y="67"/>
                    <a:pt x="64" y="25"/>
                    <a:pt x="98" y="25"/>
                  </a:cubicBezTo>
                  <a:cubicBezTo>
                    <a:pt x="120" y="25"/>
                    <a:pt x="126" y="42"/>
                    <a:pt x="126" y="67"/>
                  </a:cubicBezTo>
                  <a:cubicBezTo>
                    <a:pt x="126" y="84"/>
                    <a:pt x="118" y="115"/>
                    <a:pt x="112" y="140"/>
                  </a:cubicBezTo>
                  <a:cubicBezTo>
                    <a:pt x="106" y="162"/>
                    <a:pt x="98" y="199"/>
                    <a:pt x="92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7ABE4214-02A4-9B43-87A1-E05E8FC6DE18}"/>
              </a:ext>
            </a:extLst>
          </p:cNvPr>
          <p:cNvSpPr txBox="1"/>
          <p:nvPr/>
        </p:nvSpPr>
        <p:spPr>
          <a:xfrm>
            <a:off x="2011680" y="407736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Stand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0D60B5-2C16-E04C-BE92-82D24AE0CDD0}"/>
              </a:ext>
            </a:extLst>
          </p:cNvPr>
          <p:cNvGrpSpPr/>
          <p:nvPr/>
        </p:nvGrpSpPr>
        <p:grpSpPr>
          <a:xfrm>
            <a:off x="3017520" y="4531320"/>
            <a:ext cx="1280160" cy="640080"/>
            <a:chOff x="3017520" y="4531320"/>
            <a:chExt cx="1280160" cy="64008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04F678F-3391-384F-8F0E-AFE9D75CA30A}"/>
                </a:ext>
              </a:extLst>
            </p:cNvPr>
            <p:cNvSpPr/>
            <p:nvPr/>
          </p:nvSpPr>
          <p:spPr>
            <a:xfrm>
              <a:off x="301752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F187B83-EEF2-9C48-9B8B-D00107A4AC0D}"/>
                </a:ext>
              </a:extLst>
            </p:cNvPr>
            <p:cNvSpPr/>
            <p:nvPr/>
          </p:nvSpPr>
          <p:spPr>
            <a:xfrm>
              <a:off x="365760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CE74C32-198D-1F43-BCA4-922B1FED371D}"/>
              </a:ext>
            </a:extLst>
          </p:cNvPr>
          <p:cNvGrpSpPr/>
          <p:nvPr/>
        </p:nvGrpSpPr>
        <p:grpSpPr>
          <a:xfrm>
            <a:off x="4297680" y="4531320"/>
            <a:ext cx="1280160" cy="640080"/>
            <a:chOff x="4297680" y="4531320"/>
            <a:chExt cx="1280160" cy="64008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473F6E4-10DC-BB42-995B-BD07073DA71C}"/>
                </a:ext>
              </a:extLst>
            </p:cNvPr>
            <p:cNvSpPr/>
            <p:nvPr/>
          </p:nvSpPr>
          <p:spPr>
            <a:xfrm>
              <a:off x="429768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FF254AF-2CDC-C84B-808E-1BFC2FC2118C}"/>
                </a:ext>
              </a:extLst>
            </p:cNvPr>
            <p:cNvSpPr/>
            <p:nvPr/>
          </p:nvSpPr>
          <p:spPr>
            <a:xfrm>
              <a:off x="493776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573C3F1-6696-F442-BDDF-1773C1533F81}"/>
              </a:ext>
            </a:extLst>
          </p:cNvPr>
          <p:cNvGrpSpPr/>
          <p:nvPr/>
        </p:nvGrpSpPr>
        <p:grpSpPr>
          <a:xfrm>
            <a:off x="5577840" y="4531320"/>
            <a:ext cx="1280159" cy="640080"/>
            <a:chOff x="5577840" y="4531320"/>
            <a:chExt cx="1280159" cy="640080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FF591D4-0AF6-7C45-85D4-7FEA3C2933E1}"/>
                </a:ext>
              </a:extLst>
            </p:cNvPr>
            <p:cNvSpPr/>
            <p:nvPr/>
          </p:nvSpPr>
          <p:spPr>
            <a:xfrm>
              <a:off x="557784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4F0F63EC-F5B1-1B4C-8ECA-57303B8EA495}"/>
                </a:ext>
              </a:extLst>
            </p:cNvPr>
            <p:cNvSpPr/>
            <p:nvPr/>
          </p:nvSpPr>
          <p:spPr>
            <a:xfrm>
              <a:off x="6217919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C6B6D874-A7D8-A443-8010-351EC5DC837F}"/>
              </a:ext>
            </a:extLst>
          </p:cNvPr>
          <p:cNvSpPr/>
          <p:nvPr/>
        </p:nvSpPr>
        <p:spPr>
          <a:xfrm>
            <a:off x="6858000" y="453132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D9CC9319-84FE-0A4D-B77B-E75914AD89D7}"/>
              </a:ext>
            </a:extLst>
          </p:cNvPr>
          <p:cNvSpPr/>
          <p:nvPr/>
        </p:nvSpPr>
        <p:spPr>
          <a:xfrm>
            <a:off x="8412480" y="453132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50" name="Group 49" descr="28§display§\dots§svg§600§FALSE" title="TexMaths">
            <a:extLst>
              <a:ext uri="{FF2B5EF4-FFF2-40B4-BE49-F238E27FC236}">
                <a16:creationId xmlns:a16="http://schemas.microsoft.com/office/drawing/2014/main" id="{E91F3233-ACF4-4041-9916-F3B2B5387BC4}"/>
              </a:ext>
            </a:extLst>
          </p:cNvPr>
          <p:cNvGrpSpPr/>
          <p:nvPr/>
        </p:nvGrpSpPr>
        <p:grpSpPr>
          <a:xfrm>
            <a:off x="7680960" y="4848840"/>
            <a:ext cx="515879" cy="47880"/>
            <a:chOff x="7680960" y="4848840"/>
            <a:chExt cx="515879" cy="47880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3C592F32-914D-FC43-9111-6F7274742015}"/>
                </a:ext>
              </a:extLst>
            </p:cNvPr>
            <p:cNvSpPr/>
            <p:nvPr/>
          </p:nvSpPr>
          <p:spPr>
            <a:xfrm>
              <a:off x="7680960" y="484884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72C75F8-9B73-974B-87A1-CF3B09898646}"/>
                </a:ext>
              </a:extLst>
            </p:cNvPr>
            <p:cNvSpPr/>
            <p:nvPr/>
          </p:nvSpPr>
          <p:spPr>
            <a:xfrm>
              <a:off x="7719119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AADB98E-6E04-394C-B55B-3977E570565D}"/>
                </a:ext>
              </a:extLst>
            </p:cNvPr>
            <p:cNvSpPr/>
            <p:nvPr/>
          </p:nvSpPr>
          <p:spPr>
            <a:xfrm>
              <a:off x="7916039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3712106-9077-2E47-A5F3-D47092178C70}"/>
                </a:ext>
              </a:extLst>
            </p:cNvPr>
            <p:cNvSpPr/>
            <p:nvPr/>
          </p:nvSpPr>
          <p:spPr>
            <a:xfrm>
              <a:off x="8111520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37256908-8E9E-234E-B3F0-9C20B528DA46}"/>
              </a:ext>
            </a:extLst>
          </p:cNvPr>
          <p:cNvGrpSpPr/>
          <p:nvPr/>
        </p:nvGrpSpPr>
        <p:grpSpPr>
          <a:xfrm>
            <a:off x="3017520" y="5182560"/>
            <a:ext cx="1280160" cy="640080"/>
            <a:chOff x="3017520" y="5182560"/>
            <a:chExt cx="1280160" cy="640080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BB0FE36-B59B-2746-A02B-99424E158A8B}"/>
                </a:ext>
              </a:extLst>
            </p:cNvPr>
            <p:cNvSpPr/>
            <p:nvPr/>
          </p:nvSpPr>
          <p:spPr>
            <a:xfrm>
              <a:off x="301752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D9A985C-4AF3-8A45-9D74-E9CD854A8E8B}"/>
                </a:ext>
              </a:extLst>
            </p:cNvPr>
            <p:cNvSpPr/>
            <p:nvPr/>
          </p:nvSpPr>
          <p:spPr>
            <a:xfrm>
              <a:off x="365760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A05EEF-36C7-7C4F-9C70-B3547B27E234}"/>
              </a:ext>
            </a:extLst>
          </p:cNvPr>
          <p:cNvGrpSpPr/>
          <p:nvPr/>
        </p:nvGrpSpPr>
        <p:grpSpPr>
          <a:xfrm>
            <a:off x="4297680" y="5182560"/>
            <a:ext cx="1280160" cy="640080"/>
            <a:chOff x="4297680" y="5182560"/>
            <a:chExt cx="1280160" cy="640080"/>
          </a:xfrm>
        </p:grpSpPr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AFB502AD-AB5A-5041-BD29-CAEC4BFF4E7D}"/>
                </a:ext>
              </a:extLst>
            </p:cNvPr>
            <p:cNvSpPr/>
            <p:nvPr/>
          </p:nvSpPr>
          <p:spPr>
            <a:xfrm>
              <a:off x="429768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6411482-2D81-7040-832A-D5A831B1BC1D}"/>
                </a:ext>
              </a:extLst>
            </p:cNvPr>
            <p:cNvSpPr/>
            <p:nvPr/>
          </p:nvSpPr>
          <p:spPr>
            <a:xfrm>
              <a:off x="493776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D8F98E14-BD49-7647-8812-9E17EF35B3F5}"/>
              </a:ext>
            </a:extLst>
          </p:cNvPr>
          <p:cNvGrpSpPr/>
          <p:nvPr/>
        </p:nvGrpSpPr>
        <p:grpSpPr>
          <a:xfrm>
            <a:off x="5577840" y="5182560"/>
            <a:ext cx="1280159" cy="640080"/>
            <a:chOff x="5577840" y="5182560"/>
            <a:chExt cx="1280159" cy="64008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CFBA78D6-EA9B-2F4B-9417-C1235CF07BD3}"/>
                </a:ext>
              </a:extLst>
            </p:cNvPr>
            <p:cNvSpPr/>
            <p:nvPr/>
          </p:nvSpPr>
          <p:spPr>
            <a:xfrm>
              <a:off x="557784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A203E31-D32A-164E-B57A-65A80C9E7A60}"/>
                </a:ext>
              </a:extLst>
            </p:cNvPr>
            <p:cNvSpPr/>
            <p:nvPr/>
          </p:nvSpPr>
          <p:spPr>
            <a:xfrm>
              <a:off x="6217919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4" name="Freeform 63">
            <a:extLst>
              <a:ext uri="{FF2B5EF4-FFF2-40B4-BE49-F238E27FC236}">
                <a16:creationId xmlns:a16="http://schemas.microsoft.com/office/drawing/2014/main" id="{ECFB0B8E-05E1-9345-A1CA-2BF8083F0179}"/>
              </a:ext>
            </a:extLst>
          </p:cNvPr>
          <p:cNvSpPr/>
          <p:nvPr/>
        </p:nvSpPr>
        <p:spPr>
          <a:xfrm>
            <a:off x="6858000" y="518256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6299CF0C-A61E-1B43-BCEA-2A9D501D9FDC}"/>
              </a:ext>
            </a:extLst>
          </p:cNvPr>
          <p:cNvSpPr/>
          <p:nvPr/>
        </p:nvSpPr>
        <p:spPr>
          <a:xfrm>
            <a:off x="8412480" y="518256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6" name="Group 65" descr="28§display§\dots§svg§600§FALSE" title="TexMaths">
            <a:extLst>
              <a:ext uri="{FF2B5EF4-FFF2-40B4-BE49-F238E27FC236}">
                <a16:creationId xmlns:a16="http://schemas.microsoft.com/office/drawing/2014/main" id="{E8DBF843-703F-5B46-BE7D-917B4BAF84CF}"/>
              </a:ext>
            </a:extLst>
          </p:cNvPr>
          <p:cNvGrpSpPr/>
          <p:nvPr/>
        </p:nvGrpSpPr>
        <p:grpSpPr>
          <a:xfrm>
            <a:off x="7680960" y="5500079"/>
            <a:ext cx="515879" cy="47880"/>
            <a:chOff x="7680960" y="5500079"/>
            <a:chExt cx="515879" cy="47880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1369ED0-DC33-A24C-8298-F58E4E0BFDE3}"/>
                </a:ext>
              </a:extLst>
            </p:cNvPr>
            <p:cNvSpPr/>
            <p:nvPr/>
          </p:nvSpPr>
          <p:spPr>
            <a:xfrm>
              <a:off x="7680960" y="5500079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A7E2875E-DFDA-9849-8B31-FA6C68FE72A6}"/>
                </a:ext>
              </a:extLst>
            </p:cNvPr>
            <p:cNvSpPr/>
            <p:nvPr/>
          </p:nvSpPr>
          <p:spPr>
            <a:xfrm>
              <a:off x="7719119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3CC1761-D005-534A-911E-294AF9EC69D5}"/>
                </a:ext>
              </a:extLst>
            </p:cNvPr>
            <p:cNvSpPr/>
            <p:nvPr/>
          </p:nvSpPr>
          <p:spPr>
            <a:xfrm>
              <a:off x="7916039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40F65FD0-6BB8-5E48-99D9-1CA202144225}"/>
                </a:ext>
              </a:extLst>
            </p:cNvPr>
            <p:cNvSpPr/>
            <p:nvPr/>
          </p:nvSpPr>
          <p:spPr>
            <a:xfrm>
              <a:off x="8111520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5055ECB-D7E0-0F4C-AAA8-8A5A223F38BF}"/>
              </a:ext>
            </a:extLst>
          </p:cNvPr>
          <p:cNvGrpSpPr/>
          <p:nvPr/>
        </p:nvGrpSpPr>
        <p:grpSpPr>
          <a:xfrm>
            <a:off x="3017520" y="5822640"/>
            <a:ext cx="1280160" cy="640080"/>
            <a:chOff x="3017520" y="5822640"/>
            <a:chExt cx="1280160" cy="64008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827FBEC-06D5-104B-A28E-3F249E735FA2}"/>
                </a:ext>
              </a:extLst>
            </p:cNvPr>
            <p:cNvSpPr/>
            <p:nvPr/>
          </p:nvSpPr>
          <p:spPr>
            <a:xfrm>
              <a:off x="301752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C5A2367C-B225-2444-821D-678A21BE8DF4}"/>
                </a:ext>
              </a:extLst>
            </p:cNvPr>
            <p:cNvSpPr/>
            <p:nvPr/>
          </p:nvSpPr>
          <p:spPr>
            <a:xfrm>
              <a:off x="365760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F2E85922-4F54-B049-9B83-0E45CD2EEB91}"/>
              </a:ext>
            </a:extLst>
          </p:cNvPr>
          <p:cNvGrpSpPr/>
          <p:nvPr/>
        </p:nvGrpSpPr>
        <p:grpSpPr>
          <a:xfrm>
            <a:off x="4297680" y="5822640"/>
            <a:ext cx="1280160" cy="640080"/>
            <a:chOff x="4297680" y="5822640"/>
            <a:chExt cx="1280160" cy="64008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30A9E0D-3F36-CF43-8ADD-E39C771371D8}"/>
                </a:ext>
              </a:extLst>
            </p:cNvPr>
            <p:cNvSpPr/>
            <p:nvPr/>
          </p:nvSpPr>
          <p:spPr>
            <a:xfrm>
              <a:off x="429768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1D9B8763-9A87-9D4F-B687-2D24B5382404}"/>
                </a:ext>
              </a:extLst>
            </p:cNvPr>
            <p:cNvSpPr/>
            <p:nvPr/>
          </p:nvSpPr>
          <p:spPr>
            <a:xfrm>
              <a:off x="493776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806E6D37-F72A-9749-B565-4EF9D8816C55}"/>
              </a:ext>
            </a:extLst>
          </p:cNvPr>
          <p:cNvGrpSpPr/>
          <p:nvPr/>
        </p:nvGrpSpPr>
        <p:grpSpPr>
          <a:xfrm>
            <a:off x="5577840" y="5822640"/>
            <a:ext cx="1280159" cy="640080"/>
            <a:chOff x="5577840" y="5822640"/>
            <a:chExt cx="1280159" cy="64008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AF49159-ED6A-A447-834A-50BFF6A77D78}"/>
                </a:ext>
              </a:extLst>
            </p:cNvPr>
            <p:cNvSpPr/>
            <p:nvPr/>
          </p:nvSpPr>
          <p:spPr>
            <a:xfrm>
              <a:off x="557784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B1A8997-0F33-0745-9671-6D209D5F2BCF}"/>
                </a:ext>
              </a:extLst>
            </p:cNvPr>
            <p:cNvSpPr/>
            <p:nvPr/>
          </p:nvSpPr>
          <p:spPr>
            <a:xfrm>
              <a:off x="6217919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0" name="Freeform 79">
            <a:extLst>
              <a:ext uri="{FF2B5EF4-FFF2-40B4-BE49-F238E27FC236}">
                <a16:creationId xmlns:a16="http://schemas.microsoft.com/office/drawing/2014/main" id="{BF14DAC2-57C2-954A-8A6C-42B4B7FC5598}"/>
              </a:ext>
            </a:extLst>
          </p:cNvPr>
          <p:cNvSpPr/>
          <p:nvPr/>
        </p:nvSpPr>
        <p:spPr>
          <a:xfrm>
            <a:off x="6858000" y="58226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83489074-BA12-EC4E-BBBF-4326D5DE5C1F}"/>
              </a:ext>
            </a:extLst>
          </p:cNvPr>
          <p:cNvSpPr/>
          <p:nvPr/>
        </p:nvSpPr>
        <p:spPr>
          <a:xfrm>
            <a:off x="8412480" y="58226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82" name="Group 81" descr="28§display§\dots§svg§600§FALSE" title="TexMaths">
            <a:extLst>
              <a:ext uri="{FF2B5EF4-FFF2-40B4-BE49-F238E27FC236}">
                <a16:creationId xmlns:a16="http://schemas.microsoft.com/office/drawing/2014/main" id="{D8651107-EDB9-CC4E-A316-22D4F54BB49A}"/>
              </a:ext>
            </a:extLst>
          </p:cNvPr>
          <p:cNvGrpSpPr/>
          <p:nvPr/>
        </p:nvGrpSpPr>
        <p:grpSpPr>
          <a:xfrm>
            <a:off x="7680960" y="6140160"/>
            <a:ext cx="515879" cy="47880"/>
            <a:chOff x="7680960" y="6140160"/>
            <a:chExt cx="515879" cy="47880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6A88D4C0-E4E5-5D4E-96BF-36BF5FF243B7}"/>
                </a:ext>
              </a:extLst>
            </p:cNvPr>
            <p:cNvSpPr/>
            <p:nvPr/>
          </p:nvSpPr>
          <p:spPr>
            <a:xfrm>
              <a:off x="7680960" y="614016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E596346-6AEA-184D-A5C4-0568465FCC81}"/>
                </a:ext>
              </a:extLst>
            </p:cNvPr>
            <p:cNvSpPr/>
            <p:nvPr/>
          </p:nvSpPr>
          <p:spPr>
            <a:xfrm>
              <a:off x="7719119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01E9CCA6-7934-4448-91CF-340ECA419C47}"/>
                </a:ext>
              </a:extLst>
            </p:cNvPr>
            <p:cNvSpPr/>
            <p:nvPr/>
          </p:nvSpPr>
          <p:spPr>
            <a:xfrm>
              <a:off x="7916039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C22D1B85-1879-7C4A-88BB-C7A9A3EFB047}"/>
                </a:ext>
              </a:extLst>
            </p:cNvPr>
            <p:cNvSpPr/>
            <p:nvPr/>
          </p:nvSpPr>
          <p:spPr>
            <a:xfrm>
              <a:off x="8111520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6D66E4D7-A94B-CF4B-9DEC-AA87EF8DD81D}"/>
              </a:ext>
            </a:extLst>
          </p:cNvPr>
          <p:cNvSpPr txBox="1"/>
          <p:nvPr/>
        </p:nvSpPr>
        <p:spPr>
          <a:xfrm>
            <a:off x="2011680" y="463392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Hit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E9B7CB6-7C05-0E45-AA32-6C7DA4ED0FAA}"/>
              </a:ext>
            </a:extLst>
          </p:cNvPr>
          <p:cNvSpPr txBox="1"/>
          <p:nvPr/>
        </p:nvSpPr>
        <p:spPr>
          <a:xfrm>
            <a:off x="2011680" y="536544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Double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1700CF0-BC88-3046-B906-7B2402CEE2A4}"/>
              </a:ext>
            </a:extLst>
          </p:cNvPr>
          <p:cNvSpPr txBox="1"/>
          <p:nvPr/>
        </p:nvSpPr>
        <p:spPr>
          <a:xfrm>
            <a:off x="2011680" y="5914079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Split</a:t>
            </a:r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52FE71BE-74E7-3D43-856A-B4C808F07DC0}"/>
              </a:ext>
            </a:extLst>
          </p:cNvPr>
          <p:cNvSpPr/>
          <p:nvPr/>
        </p:nvSpPr>
        <p:spPr>
          <a:xfrm>
            <a:off x="1645920" y="4077360"/>
            <a:ext cx="365760" cy="220248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7EC5184-6CF5-8549-AA3D-CF2DF1FD532E}"/>
              </a:ext>
            </a:extLst>
          </p:cNvPr>
          <p:cNvSpPr txBox="1"/>
          <p:nvPr/>
        </p:nvSpPr>
        <p:spPr>
          <a:xfrm>
            <a:off x="2468880" y="6903000"/>
            <a:ext cx="457200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Do rollouts from each state/action pair</a:t>
            </a:r>
          </a:p>
        </p:txBody>
      </p:sp>
      <p:sp>
        <p:nvSpPr>
          <p:cNvPr id="92" name="Straight Connector 91">
            <a:extLst>
              <a:ext uri="{FF2B5EF4-FFF2-40B4-BE49-F238E27FC236}">
                <a16:creationId xmlns:a16="http://schemas.microsoft.com/office/drawing/2014/main" id="{916E3120-5242-F148-B1C5-B3922D2A729D}"/>
              </a:ext>
            </a:extLst>
          </p:cNvPr>
          <p:cNvSpPr/>
          <p:nvPr/>
        </p:nvSpPr>
        <p:spPr>
          <a:xfrm flipV="1">
            <a:off x="4297680" y="6279840"/>
            <a:ext cx="274320" cy="623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3" name="Straight Connector 92">
            <a:extLst>
              <a:ext uri="{FF2B5EF4-FFF2-40B4-BE49-F238E27FC236}">
                <a16:creationId xmlns:a16="http://schemas.microsoft.com/office/drawing/2014/main" id="{B1CB9BF9-0F9D-314D-9810-C78A1F74F422}"/>
              </a:ext>
            </a:extLst>
          </p:cNvPr>
          <p:cNvSpPr/>
          <p:nvPr/>
        </p:nvSpPr>
        <p:spPr>
          <a:xfrm flipH="1" flipV="1">
            <a:off x="4114800" y="6188400"/>
            <a:ext cx="182880" cy="714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4" name="Straight Connector 93">
            <a:extLst>
              <a:ext uri="{FF2B5EF4-FFF2-40B4-BE49-F238E27FC236}">
                <a16:creationId xmlns:a16="http://schemas.microsoft.com/office/drawing/2014/main" id="{231360B2-039E-A841-B08F-926724436D7F}"/>
              </a:ext>
            </a:extLst>
          </p:cNvPr>
          <p:cNvSpPr/>
          <p:nvPr/>
        </p:nvSpPr>
        <p:spPr>
          <a:xfrm flipV="1">
            <a:off x="4291920" y="5639760"/>
            <a:ext cx="280080" cy="1263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2" name="Title 121">
            <a:extLst>
              <a:ext uri="{FF2B5EF4-FFF2-40B4-BE49-F238E27FC236}">
                <a16:creationId xmlns:a16="http://schemas.microsoft.com/office/drawing/2014/main" id="{0C160187-B0AB-124C-8260-B8B44D86B8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6347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Action-Value Policy Evaluation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4E0D621-B58D-6C45-BF61-60FC55511332}"/>
              </a:ext>
            </a:extLst>
          </p:cNvPr>
          <p:cNvSpPr txBox="1"/>
          <p:nvPr/>
        </p:nvSpPr>
        <p:spPr>
          <a:xfrm>
            <a:off x="182880" y="1445681"/>
            <a:ext cx="9692640" cy="15069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Two different types of policy evaluation: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1) state-value evaluation: estimate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2) action-value evaluation: estimate</a:t>
            </a:r>
          </a:p>
        </p:txBody>
      </p:sp>
      <p:grpSp>
        <p:nvGrpSpPr>
          <p:cNvPr id="125" name="Group 124" descr="28§display§V^\pi(s_t=s)§svg§600§FALSE" title="TexMaths">
            <a:extLst>
              <a:ext uri="{FF2B5EF4-FFF2-40B4-BE49-F238E27FC236}">
                <a16:creationId xmlns:a16="http://schemas.microsoft.com/office/drawing/2014/main" id="{588C07CE-2AF6-D449-AFAA-E361FD819E41}"/>
              </a:ext>
            </a:extLst>
          </p:cNvPr>
          <p:cNvGrpSpPr/>
          <p:nvPr/>
        </p:nvGrpSpPr>
        <p:grpSpPr>
          <a:xfrm>
            <a:off x="4316400" y="2018441"/>
            <a:ext cx="1554119" cy="365399"/>
            <a:chOff x="4316400" y="1578600"/>
            <a:chExt cx="1554119" cy="365399"/>
          </a:xfrm>
        </p:grpSpPr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8304B936-CD46-1248-88FF-70965300C1C2}"/>
                </a:ext>
              </a:extLst>
            </p:cNvPr>
            <p:cNvSpPr/>
            <p:nvPr/>
          </p:nvSpPr>
          <p:spPr>
            <a:xfrm>
              <a:off x="4316400" y="1579319"/>
              <a:ext cx="155411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8" h="1014">
                  <a:moveTo>
                    <a:pt x="2159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4318" y="0"/>
                  </a:lnTo>
                  <a:lnTo>
                    <a:pt x="4318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AC194295-0B0D-4F45-9A3A-17D283117DAA}"/>
                </a:ext>
              </a:extLst>
            </p:cNvPr>
            <p:cNvSpPr/>
            <p:nvPr/>
          </p:nvSpPr>
          <p:spPr>
            <a:xfrm>
              <a:off x="4335120" y="1602720"/>
              <a:ext cx="234000" cy="25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1" h="718">
                  <a:moveTo>
                    <a:pt x="523" y="115"/>
                  </a:moveTo>
                  <a:cubicBezTo>
                    <a:pt x="568" y="37"/>
                    <a:pt x="606" y="35"/>
                    <a:pt x="641" y="32"/>
                  </a:cubicBezTo>
                  <a:cubicBezTo>
                    <a:pt x="651" y="30"/>
                    <a:pt x="651" y="14"/>
                    <a:pt x="651" y="12"/>
                  </a:cubicBezTo>
                  <a:cubicBezTo>
                    <a:pt x="651" y="5"/>
                    <a:pt x="647" y="0"/>
                    <a:pt x="641" y="0"/>
                  </a:cubicBezTo>
                  <a:cubicBezTo>
                    <a:pt x="616" y="0"/>
                    <a:pt x="589" y="2"/>
                    <a:pt x="564" y="2"/>
                  </a:cubicBezTo>
                  <a:cubicBezTo>
                    <a:pt x="535" y="2"/>
                    <a:pt x="504" y="0"/>
                    <a:pt x="475" y="0"/>
                  </a:cubicBezTo>
                  <a:cubicBezTo>
                    <a:pt x="469" y="0"/>
                    <a:pt x="456" y="0"/>
                    <a:pt x="456" y="18"/>
                  </a:cubicBezTo>
                  <a:cubicBezTo>
                    <a:pt x="456" y="30"/>
                    <a:pt x="465" y="32"/>
                    <a:pt x="471" y="32"/>
                  </a:cubicBezTo>
                  <a:cubicBezTo>
                    <a:pt x="496" y="35"/>
                    <a:pt x="514" y="44"/>
                    <a:pt x="514" y="65"/>
                  </a:cubicBezTo>
                  <a:cubicBezTo>
                    <a:pt x="514" y="81"/>
                    <a:pt x="500" y="104"/>
                    <a:pt x="500" y="104"/>
                  </a:cubicBezTo>
                  <a:lnTo>
                    <a:pt x="220" y="600"/>
                  </a:lnTo>
                  <a:lnTo>
                    <a:pt x="158" y="62"/>
                  </a:lnTo>
                  <a:cubicBezTo>
                    <a:pt x="158" y="44"/>
                    <a:pt x="178" y="32"/>
                    <a:pt x="220" y="32"/>
                  </a:cubicBezTo>
                  <a:cubicBezTo>
                    <a:pt x="232" y="32"/>
                    <a:pt x="243" y="32"/>
                    <a:pt x="243" y="12"/>
                  </a:cubicBezTo>
                  <a:cubicBezTo>
                    <a:pt x="243" y="2"/>
                    <a:pt x="236" y="0"/>
                    <a:pt x="230" y="0"/>
                  </a:cubicBezTo>
                  <a:cubicBezTo>
                    <a:pt x="193" y="0"/>
                    <a:pt x="153" y="2"/>
                    <a:pt x="116" y="2"/>
                  </a:cubicBezTo>
                  <a:cubicBezTo>
                    <a:pt x="100" y="2"/>
                    <a:pt x="83" y="2"/>
                    <a:pt x="66" y="2"/>
                  </a:cubicBezTo>
                  <a:cubicBezTo>
                    <a:pt x="50" y="2"/>
                    <a:pt x="33" y="0"/>
                    <a:pt x="17" y="0"/>
                  </a:cubicBezTo>
                  <a:cubicBezTo>
                    <a:pt x="10" y="0"/>
                    <a:pt x="0" y="0"/>
                    <a:pt x="0" y="18"/>
                  </a:cubicBezTo>
                  <a:cubicBezTo>
                    <a:pt x="0" y="32"/>
                    <a:pt x="8" y="32"/>
                    <a:pt x="23" y="32"/>
                  </a:cubicBezTo>
                  <a:cubicBezTo>
                    <a:pt x="75" y="32"/>
                    <a:pt x="75" y="42"/>
                    <a:pt x="77" y="67"/>
                  </a:cubicBezTo>
                  <a:lnTo>
                    <a:pt x="149" y="695"/>
                  </a:lnTo>
                  <a:cubicBezTo>
                    <a:pt x="153" y="714"/>
                    <a:pt x="156" y="718"/>
                    <a:pt x="168" y="718"/>
                  </a:cubicBezTo>
                  <a:cubicBezTo>
                    <a:pt x="183" y="718"/>
                    <a:pt x="187" y="714"/>
                    <a:pt x="193" y="7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808F686-1AFB-7440-8EB5-BB1D7E2F0D7B}"/>
                </a:ext>
              </a:extLst>
            </p:cNvPr>
            <p:cNvSpPr/>
            <p:nvPr/>
          </p:nvSpPr>
          <p:spPr>
            <a:xfrm>
              <a:off x="4590360" y="1591200"/>
              <a:ext cx="13788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316">
                  <a:moveTo>
                    <a:pt x="170" y="48"/>
                  </a:moveTo>
                  <a:lnTo>
                    <a:pt x="247" y="48"/>
                  </a:lnTo>
                  <a:cubicBezTo>
                    <a:pt x="236" y="92"/>
                    <a:pt x="224" y="157"/>
                    <a:pt x="224" y="212"/>
                  </a:cubicBezTo>
                  <a:cubicBezTo>
                    <a:pt x="224" y="242"/>
                    <a:pt x="226" y="261"/>
                    <a:pt x="230" y="277"/>
                  </a:cubicBezTo>
                  <a:cubicBezTo>
                    <a:pt x="241" y="312"/>
                    <a:pt x="249" y="316"/>
                    <a:pt x="259" y="316"/>
                  </a:cubicBezTo>
                  <a:cubicBezTo>
                    <a:pt x="274" y="316"/>
                    <a:pt x="288" y="300"/>
                    <a:pt x="288" y="284"/>
                  </a:cubicBezTo>
                  <a:cubicBezTo>
                    <a:pt x="288" y="277"/>
                    <a:pt x="288" y="275"/>
                    <a:pt x="284" y="268"/>
                  </a:cubicBezTo>
                  <a:cubicBezTo>
                    <a:pt x="272" y="240"/>
                    <a:pt x="261" y="201"/>
                    <a:pt x="261" y="141"/>
                  </a:cubicBezTo>
                  <a:cubicBezTo>
                    <a:pt x="261" y="127"/>
                    <a:pt x="261" y="99"/>
                    <a:pt x="270" y="48"/>
                  </a:cubicBezTo>
                  <a:lnTo>
                    <a:pt x="351" y="48"/>
                  </a:lnTo>
                  <a:cubicBezTo>
                    <a:pt x="361" y="48"/>
                    <a:pt x="367" y="48"/>
                    <a:pt x="373" y="44"/>
                  </a:cubicBezTo>
                  <a:cubicBezTo>
                    <a:pt x="382" y="35"/>
                    <a:pt x="384" y="25"/>
                    <a:pt x="384" y="21"/>
                  </a:cubicBezTo>
                  <a:cubicBezTo>
                    <a:pt x="384" y="0"/>
                    <a:pt x="367" y="0"/>
                    <a:pt x="357" y="0"/>
                  </a:cubicBezTo>
                  <a:lnTo>
                    <a:pt x="114" y="0"/>
                  </a:lnTo>
                  <a:cubicBezTo>
                    <a:pt x="89" y="0"/>
                    <a:pt x="71" y="7"/>
                    <a:pt x="41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0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6" y="48"/>
                    <a:pt x="95" y="48"/>
                    <a:pt x="110" y="48"/>
                  </a:cubicBezTo>
                  <a:lnTo>
                    <a:pt x="147" y="48"/>
                  </a:lnTo>
                  <a:cubicBezTo>
                    <a:pt x="129" y="127"/>
                    <a:pt x="93" y="212"/>
                    <a:pt x="75" y="254"/>
                  </a:cubicBezTo>
                  <a:cubicBezTo>
                    <a:pt x="71" y="263"/>
                    <a:pt x="64" y="279"/>
                    <a:pt x="62" y="282"/>
                  </a:cubicBezTo>
                  <a:cubicBezTo>
                    <a:pt x="62" y="284"/>
                    <a:pt x="60" y="289"/>
                    <a:pt x="60" y="293"/>
                  </a:cubicBezTo>
                  <a:cubicBezTo>
                    <a:pt x="60" y="305"/>
                    <a:pt x="68" y="316"/>
                    <a:pt x="83" y="316"/>
                  </a:cubicBezTo>
                  <a:cubicBezTo>
                    <a:pt x="108" y="316"/>
                    <a:pt x="116" y="284"/>
                    <a:pt x="131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979716E-B212-2342-A942-E286F0CF8341}"/>
                </a:ext>
              </a:extLst>
            </p:cNvPr>
            <p:cNvSpPr/>
            <p:nvPr/>
          </p:nvSpPr>
          <p:spPr>
            <a:xfrm>
              <a:off x="4790520" y="1578600"/>
              <a:ext cx="766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" h="1016">
                  <a:moveTo>
                    <a:pt x="214" y="1007"/>
                  </a:moveTo>
                  <a:cubicBezTo>
                    <a:pt x="214" y="1004"/>
                    <a:pt x="214" y="1002"/>
                    <a:pt x="197" y="984"/>
                  </a:cubicBezTo>
                  <a:cubicBezTo>
                    <a:pt x="83" y="857"/>
                    <a:pt x="54" y="665"/>
                    <a:pt x="54" y="508"/>
                  </a:cubicBezTo>
                  <a:cubicBezTo>
                    <a:pt x="54" y="333"/>
                    <a:pt x="89" y="155"/>
                    <a:pt x="201" y="28"/>
                  </a:cubicBezTo>
                  <a:cubicBezTo>
                    <a:pt x="214" y="16"/>
                    <a:pt x="214" y="14"/>
                    <a:pt x="214" y="9"/>
                  </a:cubicBezTo>
                  <a:cubicBezTo>
                    <a:pt x="214" y="2"/>
                    <a:pt x="209" y="0"/>
                    <a:pt x="203" y="0"/>
                  </a:cubicBezTo>
                  <a:cubicBezTo>
                    <a:pt x="195" y="0"/>
                    <a:pt x="112" y="69"/>
                    <a:pt x="58" y="199"/>
                  </a:cubicBezTo>
                  <a:cubicBezTo>
                    <a:pt x="10" y="309"/>
                    <a:pt x="0" y="423"/>
                    <a:pt x="0" y="508"/>
                  </a:cubicBezTo>
                  <a:cubicBezTo>
                    <a:pt x="0" y="589"/>
                    <a:pt x="10" y="711"/>
                    <a:pt x="60" y="827"/>
                  </a:cubicBezTo>
                  <a:cubicBezTo>
                    <a:pt x="116" y="951"/>
                    <a:pt x="195" y="1016"/>
                    <a:pt x="203" y="1016"/>
                  </a:cubicBezTo>
                  <a:cubicBezTo>
                    <a:pt x="209" y="1016"/>
                    <a:pt x="214" y="1014"/>
                    <a:pt x="214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FE09DA14-26A3-9D4B-994D-C5C838435381}"/>
                </a:ext>
              </a:extLst>
            </p:cNvPr>
            <p:cNvSpPr/>
            <p:nvPr/>
          </p:nvSpPr>
          <p:spPr>
            <a:xfrm>
              <a:off x="4901760" y="1690919"/>
              <a:ext cx="12132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462">
                  <a:moveTo>
                    <a:pt x="311" y="69"/>
                  </a:moveTo>
                  <a:cubicBezTo>
                    <a:pt x="284" y="69"/>
                    <a:pt x="268" y="92"/>
                    <a:pt x="268" y="115"/>
                  </a:cubicBezTo>
                  <a:cubicBezTo>
                    <a:pt x="268" y="129"/>
                    <a:pt x="276" y="145"/>
                    <a:pt x="295" y="145"/>
                  </a:cubicBezTo>
                  <a:cubicBezTo>
                    <a:pt x="315" y="145"/>
                    <a:pt x="338" y="127"/>
                    <a:pt x="338" y="88"/>
                  </a:cubicBezTo>
                  <a:cubicBezTo>
                    <a:pt x="338" y="42"/>
                    <a:pt x="299" y="0"/>
                    <a:pt x="228" y="0"/>
                  </a:cubicBezTo>
                  <a:cubicBezTo>
                    <a:pt x="108" y="0"/>
                    <a:pt x="73" y="104"/>
                    <a:pt x="73" y="148"/>
                  </a:cubicBezTo>
                  <a:cubicBezTo>
                    <a:pt x="73" y="229"/>
                    <a:pt x="141" y="245"/>
                    <a:pt x="168" y="249"/>
                  </a:cubicBezTo>
                  <a:cubicBezTo>
                    <a:pt x="216" y="261"/>
                    <a:pt x="263" y="270"/>
                    <a:pt x="263" y="328"/>
                  </a:cubicBezTo>
                  <a:cubicBezTo>
                    <a:pt x="263" y="353"/>
                    <a:pt x="243" y="439"/>
                    <a:pt x="133" y="439"/>
                  </a:cubicBezTo>
                  <a:cubicBezTo>
                    <a:pt x="118" y="439"/>
                    <a:pt x="48" y="439"/>
                    <a:pt x="27" y="386"/>
                  </a:cubicBezTo>
                  <a:cubicBezTo>
                    <a:pt x="62" y="390"/>
                    <a:pt x="85" y="360"/>
                    <a:pt x="85" y="330"/>
                  </a:cubicBezTo>
                  <a:cubicBezTo>
                    <a:pt x="85" y="307"/>
                    <a:pt x="71" y="296"/>
                    <a:pt x="52" y="296"/>
                  </a:cubicBezTo>
                  <a:cubicBezTo>
                    <a:pt x="27" y="296"/>
                    <a:pt x="0" y="316"/>
                    <a:pt x="0" y="363"/>
                  </a:cubicBezTo>
                  <a:cubicBezTo>
                    <a:pt x="0" y="420"/>
                    <a:pt x="52" y="462"/>
                    <a:pt x="131" y="462"/>
                  </a:cubicBezTo>
                  <a:cubicBezTo>
                    <a:pt x="280" y="462"/>
                    <a:pt x="315" y="339"/>
                    <a:pt x="315" y="293"/>
                  </a:cubicBezTo>
                  <a:cubicBezTo>
                    <a:pt x="315" y="256"/>
                    <a:pt x="299" y="231"/>
                    <a:pt x="286" y="217"/>
                  </a:cubicBezTo>
                  <a:cubicBezTo>
                    <a:pt x="261" y="189"/>
                    <a:pt x="236" y="185"/>
                    <a:pt x="195" y="175"/>
                  </a:cubicBezTo>
                  <a:cubicBezTo>
                    <a:pt x="162" y="166"/>
                    <a:pt x="127" y="159"/>
                    <a:pt x="127" y="113"/>
                  </a:cubicBezTo>
                  <a:cubicBezTo>
                    <a:pt x="127" y="85"/>
                    <a:pt x="147" y="23"/>
                    <a:pt x="228" y="23"/>
                  </a:cubicBezTo>
                  <a:cubicBezTo>
                    <a:pt x="251" y="23"/>
                    <a:pt x="297" y="30"/>
                    <a:pt x="311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E20977C3-CD79-2D4C-82D1-6D92E1DA3C34}"/>
                </a:ext>
              </a:extLst>
            </p:cNvPr>
            <p:cNvSpPr/>
            <p:nvPr/>
          </p:nvSpPr>
          <p:spPr>
            <a:xfrm>
              <a:off x="5047920" y="1747439"/>
              <a:ext cx="781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3">
                  <a:moveTo>
                    <a:pt x="131" y="164"/>
                  </a:moveTo>
                  <a:lnTo>
                    <a:pt x="197" y="164"/>
                  </a:lnTo>
                  <a:cubicBezTo>
                    <a:pt x="209" y="164"/>
                    <a:pt x="218" y="164"/>
                    <a:pt x="218" y="148"/>
                  </a:cubicBezTo>
                  <a:cubicBezTo>
                    <a:pt x="218" y="139"/>
                    <a:pt x="209" y="139"/>
                    <a:pt x="199" y="139"/>
                  </a:cubicBezTo>
                  <a:lnTo>
                    <a:pt x="137" y="139"/>
                  </a:lnTo>
                  <a:lnTo>
                    <a:pt x="162" y="32"/>
                  </a:lnTo>
                  <a:cubicBezTo>
                    <a:pt x="162" y="30"/>
                    <a:pt x="164" y="25"/>
                    <a:pt x="164" y="23"/>
                  </a:cubicBezTo>
                  <a:cubicBezTo>
                    <a:pt x="164" y="9"/>
                    <a:pt x="153" y="0"/>
                    <a:pt x="141" y="0"/>
                  </a:cubicBezTo>
                  <a:cubicBezTo>
                    <a:pt x="124" y="0"/>
                    <a:pt x="116" y="12"/>
                    <a:pt x="110" y="30"/>
                  </a:cubicBezTo>
                  <a:cubicBezTo>
                    <a:pt x="106" y="48"/>
                    <a:pt x="114" y="14"/>
                    <a:pt x="87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1" y="164"/>
                  </a:lnTo>
                  <a:lnTo>
                    <a:pt x="41" y="333"/>
                  </a:lnTo>
                  <a:cubicBezTo>
                    <a:pt x="39" y="351"/>
                    <a:pt x="33" y="376"/>
                    <a:pt x="33" y="386"/>
                  </a:cubicBezTo>
                  <a:cubicBezTo>
                    <a:pt x="33" y="427"/>
                    <a:pt x="64" y="453"/>
                    <a:pt x="102" y="453"/>
                  </a:cubicBezTo>
                  <a:cubicBezTo>
                    <a:pt x="174" y="453"/>
                    <a:pt x="214" y="353"/>
                    <a:pt x="214" y="344"/>
                  </a:cubicBezTo>
                  <a:cubicBezTo>
                    <a:pt x="214" y="335"/>
                    <a:pt x="205" y="335"/>
                    <a:pt x="203" y="335"/>
                  </a:cubicBezTo>
                  <a:cubicBezTo>
                    <a:pt x="195" y="335"/>
                    <a:pt x="195" y="337"/>
                    <a:pt x="191" y="349"/>
                  </a:cubicBezTo>
                  <a:cubicBezTo>
                    <a:pt x="172" y="393"/>
                    <a:pt x="139" y="434"/>
                    <a:pt x="104" y="434"/>
                  </a:cubicBezTo>
                  <a:cubicBezTo>
                    <a:pt x="89" y="434"/>
                    <a:pt x="81" y="425"/>
                    <a:pt x="81" y="397"/>
                  </a:cubicBezTo>
                  <a:cubicBezTo>
                    <a:pt x="81" y="390"/>
                    <a:pt x="83" y="376"/>
                    <a:pt x="85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7716E4B3-1C81-A94F-92B0-BDDA620AD108}"/>
                </a:ext>
              </a:extLst>
            </p:cNvPr>
            <p:cNvSpPr/>
            <p:nvPr/>
          </p:nvSpPr>
          <p:spPr>
            <a:xfrm>
              <a:off x="5263200" y="1718280"/>
              <a:ext cx="21852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240">
                  <a:moveTo>
                    <a:pt x="577" y="42"/>
                  </a:moveTo>
                  <a:cubicBezTo>
                    <a:pt x="591" y="42"/>
                    <a:pt x="608" y="42"/>
                    <a:pt x="608" y="21"/>
                  </a:cubicBezTo>
                  <a:cubicBezTo>
                    <a:pt x="608" y="0"/>
                    <a:pt x="591" y="0"/>
                    <a:pt x="579" y="0"/>
                  </a:cubicBezTo>
                  <a:lnTo>
                    <a:pt x="31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1" y="42"/>
                  </a:cubicBezTo>
                  <a:close/>
                  <a:moveTo>
                    <a:pt x="579" y="240"/>
                  </a:moveTo>
                  <a:cubicBezTo>
                    <a:pt x="591" y="240"/>
                    <a:pt x="608" y="240"/>
                    <a:pt x="608" y="219"/>
                  </a:cubicBezTo>
                  <a:cubicBezTo>
                    <a:pt x="608" y="199"/>
                    <a:pt x="591" y="199"/>
                    <a:pt x="577" y="199"/>
                  </a:cubicBezTo>
                  <a:lnTo>
                    <a:pt x="31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1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D0FE719-3FEC-2746-B1E8-AB41A9680A10}"/>
                </a:ext>
              </a:extLst>
            </p:cNvPr>
            <p:cNvSpPr/>
            <p:nvPr/>
          </p:nvSpPr>
          <p:spPr>
            <a:xfrm>
              <a:off x="5607360" y="1690919"/>
              <a:ext cx="12132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462">
                  <a:moveTo>
                    <a:pt x="311" y="69"/>
                  </a:moveTo>
                  <a:cubicBezTo>
                    <a:pt x="284" y="69"/>
                    <a:pt x="268" y="92"/>
                    <a:pt x="268" y="115"/>
                  </a:cubicBezTo>
                  <a:cubicBezTo>
                    <a:pt x="268" y="129"/>
                    <a:pt x="276" y="145"/>
                    <a:pt x="295" y="145"/>
                  </a:cubicBezTo>
                  <a:cubicBezTo>
                    <a:pt x="315" y="145"/>
                    <a:pt x="338" y="127"/>
                    <a:pt x="338" y="88"/>
                  </a:cubicBezTo>
                  <a:cubicBezTo>
                    <a:pt x="338" y="42"/>
                    <a:pt x="299" y="0"/>
                    <a:pt x="228" y="0"/>
                  </a:cubicBezTo>
                  <a:cubicBezTo>
                    <a:pt x="108" y="0"/>
                    <a:pt x="73" y="104"/>
                    <a:pt x="73" y="148"/>
                  </a:cubicBezTo>
                  <a:cubicBezTo>
                    <a:pt x="73" y="229"/>
                    <a:pt x="141" y="245"/>
                    <a:pt x="168" y="249"/>
                  </a:cubicBezTo>
                  <a:cubicBezTo>
                    <a:pt x="216" y="261"/>
                    <a:pt x="263" y="270"/>
                    <a:pt x="263" y="328"/>
                  </a:cubicBezTo>
                  <a:cubicBezTo>
                    <a:pt x="263" y="353"/>
                    <a:pt x="243" y="439"/>
                    <a:pt x="133" y="439"/>
                  </a:cubicBezTo>
                  <a:cubicBezTo>
                    <a:pt x="118" y="439"/>
                    <a:pt x="48" y="439"/>
                    <a:pt x="27" y="386"/>
                  </a:cubicBezTo>
                  <a:cubicBezTo>
                    <a:pt x="62" y="390"/>
                    <a:pt x="85" y="360"/>
                    <a:pt x="85" y="330"/>
                  </a:cubicBezTo>
                  <a:cubicBezTo>
                    <a:pt x="85" y="307"/>
                    <a:pt x="71" y="296"/>
                    <a:pt x="52" y="296"/>
                  </a:cubicBezTo>
                  <a:cubicBezTo>
                    <a:pt x="27" y="296"/>
                    <a:pt x="0" y="316"/>
                    <a:pt x="0" y="363"/>
                  </a:cubicBezTo>
                  <a:cubicBezTo>
                    <a:pt x="0" y="420"/>
                    <a:pt x="52" y="462"/>
                    <a:pt x="131" y="462"/>
                  </a:cubicBezTo>
                  <a:cubicBezTo>
                    <a:pt x="280" y="462"/>
                    <a:pt x="315" y="339"/>
                    <a:pt x="315" y="293"/>
                  </a:cubicBezTo>
                  <a:cubicBezTo>
                    <a:pt x="315" y="256"/>
                    <a:pt x="299" y="231"/>
                    <a:pt x="286" y="217"/>
                  </a:cubicBezTo>
                  <a:cubicBezTo>
                    <a:pt x="261" y="189"/>
                    <a:pt x="236" y="185"/>
                    <a:pt x="195" y="175"/>
                  </a:cubicBezTo>
                  <a:cubicBezTo>
                    <a:pt x="162" y="166"/>
                    <a:pt x="127" y="159"/>
                    <a:pt x="127" y="113"/>
                  </a:cubicBezTo>
                  <a:cubicBezTo>
                    <a:pt x="127" y="85"/>
                    <a:pt x="147" y="23"/>
                    <a:pt x="228" y="23"/>
                  </a:cubicBezTo>
                  <a:cubicBezTo>
                    <a:pt x="251" y="23"/>
                    <a:pt x="297" y="30"/>
                    <a:pt x="311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AC4C4C8A-238E-DE4F-BCA9-0B806EA410B1}"/>
                </a:ext>
              </a:extLst>
            </p:cNvPr>
            <p:cNvSpPr/>
            <p:nvPr/>
          </p:nvSpPr>
          <p:spPr>
            <a:xfrm>
              <a:off x="5761800" y="1578600"/>
              <a:ext cx="766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" h="1016">
                  <a:moveTo>
                    <a:pt x="214" y="508"/>
                  </a:moveTo>
                  <a:cubicBezTo>
                    <a:pt x="214" y="429"/>
                    <a:pt x="203" y="307"/>
                    <a:pt x="153" y="192"/>
                  </a:cubicBezTo>
                  <a:cubicBezTo>
                    <a:pt x="97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08" y="134"/>
                    <a:pt x="160" y="296"/>
                    <a:pt x="160" y="508"/>
                  </a:cubicBezTo>
                  <a:cubicBezTo>
                    <a:pt x="160" y="681"/>
                    <a:pt x="127" y="861"/>
                    <a:pt x="12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2" y="947"/>
                    <a:pt x="156" y="817"/>
                  </a:cubicBezTo>
                  <a:cubicBezTo>
                    <a:pt x="203" y="707"/>
                    <a:pt x="214" y="593"/>
                    <a:pt x="214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5" name="Group 134" descr="28§display§Q^\pi(s_t=s, a_t=a)§svg§600§FALSE" title="TexMaths">
            <a:extLst>
              <a:ext uri="{FF2B5EF4-FFF2-40B4-BE49-F238E27FC236}">
                <a16:creationId xmlns:a16="http://schemas.microsoft.com/office/drawing/2014/main" id="{7E97BCA7-17D6-4C4A-BFBC-797B40A414DD}"/>
              </a:ext>
            </a:extLst>
          </p:cNvPr>
          <p:cNvGrpSpPr/>
          <p:nvPr/>
        </p:nvGrpSpPr>
        <p:grpSpPr>
          <a:xfrm>
            <a:off x="4480560" y="2634401"/>
            <a:ext cx="2651399" cy="365399"/>
            <a:chOff x="4480560" y="2194560"/>
            <a:chExt cx="2651399" cy="365399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ADAFD301-C702-404C-BED9-DCF2E08721FD}"/>
                </a:ext>
              </a:extLst>
            </p:cNvPr>
            <p:cNvSpPr/>
            <p:nvPr/>
          </p:nvSpPr>
          <p:spPr>
            <a:xfrm>
              <a:off x="4480560" y="2195280"/>
              <a:ext cx="265139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66" h="1014">
                  <a:moveTo>
                    <a:pt x="3683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7366" y="0"/>
                  </a:lnTo>
                  <a:lnTo>
                    <a:pt x="7366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D43D5B91-0992-DA41-9E1F-D3E9C2C73888}"/>
                </a:ext>
              </a:extLst>
            </p:cNvPr>
            <p:cNvSpPr/>
            <p:nvPr/>
          </p:nvSpPr>
          <p:spPr>
            <a:xfrm>
              <a:off x="4497480" y="2211120"/>
              <a:ext cx="232560" cy="32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914">
                  <a:moveTo>
                    <a:pt x="363" y="711"/>
                  </a:moveTo>
                  <a:cubicBezTo>
                    <a:pt x="509" y="651"/>
                    <a:pt x="647" y="469"/>
                    <a:pt x="647" y="272"/>
                  </a:cubicBezTo>
                  <a:cubicBezTo>
                    <a:pt x="647" y="111"/>
                    <a:pt x="547" y="0"/>
                    <a:pt x="407" y="0"/>
                  </a:cubicBezTo>
                  <a:cubicBezTo>
                    <a:pt x="206" y="0"/>
                    <a:pt x="0" y="231"/>
                    <a:pt x="0" y="469"/>
                  </a:cubicBezTo>
                  <a:cubicBezTo>
                    <a:pt x="0" y="637"/>
                    <a:pt x="104" y="739"/>
                    <a:pt x="240" y="739"/>
                  </a:cubicBezTo>
                  <a:cubicBezTo>
                    <a:pt x="263" y="739"/>
                    <a:pt x="295" y="734"/>
                    <a:pt x="331" y="725"/>
                  </a:cubicBezTo>
                  <a:cubicBezTo>
                    <a:pt x="327" y="787"/>
                    <a:pt x="327" y="790"/>
                    <a:pt x="327" y="804"/>
                  </a:cubicBezTo>
                  <a:cubicBezTo>
                    <a:pt x="327" y="836"/>
                    <a:pt x="327" y="914"/>
                    <a:pt x="405" y="914"/>
                  </a:cubicBezTo>
                  <a:cubicBezTo>
                    <a:pt x="516" y="914"/>
                    <a:pt x="560" y="727"/>
                    <a:pt x="560" y="718"/>
                  </a:cubicBezTo>
                  <a:cubicBezTo>
                    <a:pt x="560" y="709"/>
                    <a:pt x="554" y="707"/>
                    <a:pt x="552" y="707"/>
                  </a:cubicBezTo>
                  <a:cubicBezTo>
                    <a:pt x="543" y="707"/>
                    <a:pt x="541" y="711"/>
                    <a:pt x="539" y="718"/>
                  </a:cubicBezTo>
                  <a:cubicBezTo>
                    <a:pt x="518" y="790"/>
                    <a:pt x="462" y="815"/>
                    <a:pt x="431" y="815"/>
                  </a:cubicBezTo>
                  <a:cubicBezTo>
                    <a:pt x="386" y="815"/>
                    <a:pt x="373" y="787"/>
                    <a:pt x="363" y="711"/>
                  </a:cubicBezTo>
                  <a:close/>
                  <a:moveTo>
                    <a:pt x="187" y="702"/>
                  </a:moveTo>
                  <a:cubicBezTo>
                    <a:pt x="115" y="672"/>
                    <a:pt x="83" y="591"/>
                    <a:pt x="83" y="501"/>
                  </a:cubicBezTo>
                  <a:cubicBezTo>
                    <a:pt x="83" y="429"/>
                    <a:pt x="106" y="286"/>
                    <a:pt x="178" y="175"/>
                  </a:cubicBezTo>
                  <a:cubicBezTo>
                    <a:pt x="246" y="72"/>
                    <a:pt x="333" y="25"/>
                    <a:pt x="403" y="25"/>
                  </a:cubicBezTo>
                  <a:cubicBezTo>
                    <a:pt x="496" y="25"/>
                    <a:pt x="564" y="104"/>
                    <a:pt x="564" y="240"/>
                  </a:cubicBezTo>
                  <a:cubicBezTo>
                    <a:pt x="564" y="342"/>
                    <a:pt x="516" y="580"/>
                    <a:pt x="359" y="677"/>
                  </a:cubicBezTo>
                  <a:cubicBezTo>
                    <a:pt x="354" y="640"/>
                    <a:pt x="346" y="566"/>
                    <a:pt x="276" y="566"/>
                  </a:cubicBezTo>
                  <a:cubicBezTo>
                    <a:pt x="227" y="566"/>
                    <a:pt x="182" y="617"/>
                    <a:pt x="182" y="670"/>
                  </a:cubicBezTo>
                  <a:cubicBezTo>
                    <a:pt x="182" y="690"/>
                    <a:pt x="187" y="702"/>
                    <a:pt x="187" y="702"/>
                  </a:cubicBezTo>
                  <a:close/>
                  <a:moveTo>
                    <a:pt x="244" y="714"/>
                  </a:moveTo>
                  <a:cubicBezTo>
                    <a:pt x="231" y="714"/>
                    <a:pt x="202" y="714"/>
                    <a:pt x="202" y="670"/>
                  </a:cubicBezTo>
                  <a:cubicBezTo>
                    <a:pt x="202" y="630"/>
                    <a:pt x="238" y="589"/>
                    <a:pt x="276" y="589"/>
                  </a:cubicBezTo>
                  <a:cubicBezTo>
                    <a:pt x="316" y="589"/>
                    <a:pt x="333" y="614"/>
                    <a:pt x="333" y="674"/>
                  </a:cubicBezTo>
                  <a:cubicBezTo>
                    <a:pt x="333" y="690"/>
                    <a:pt x="333" y="690"/>
                    <a:pt x="325" y="695"/>
                  </a:cubicBezTo>
                  <a:cubicBezTo>
                    <a:pt x="299" y="707"/>
                    <a:pt x="272" y="714"/>
                    <a:pt x="244" y="7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30575DAF-379A-B845-B301-BFE72BC5D1E4}"/>
                </a:ext>
              </a:extLst>
            </p:cNvPr>
            <p:cNvSpPr/>
            <p:nvPr/>
          </p:nvSpPr>
          <p:spPr>
            <a:xfrm>
              <a:off x="4755600" y="2207160"/>
              <a:ext cx="14076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316">
                  <a:moveTo>
                    <a:pt x="174" y="48"/>
                  </a:moveTo>
                  <a:lnTo>
                    <a:pt x="252" y="48"/>
                  </a:lnTo>
                  <a:cubicBezTo>
                    <a:pt x="242" y="92"/>
                    <a:pt x="229" y="157"/>
                    <a:pt x="229" y="212"/>
                  </a:cubicBezTo>
                  <a:cubicBezTo>
                    <a:pt x="229" y="242"/>
                    <a:pt x="231" y="261"/>
                    <a:pt x="235" y="277"/>
                  </a:cubicBezTo>
                  <a:cubicBezTo>
                    <a:pt x="246" y="312"/>
                    <a:pt x="255" y="316"/>
                    <a:pt x="265" y="316"/>
                  </a:cubicBezTo>
                  <a:cubicBezTo>
                    <a:pt x="280" y="316"/>
                    <a:pt x="295" y="300"/>
                    <a:pt x="295" y="284"/>
                  </a:cubicBezTo>
                  <a:cubicBezTo>
                    <a:pt x="295" y="277"/>
                    <a:pt x="295" y="275"/>
                    <a:pt x="291" y="268"/>
                  </a:cubicBezTo>
                  <a:cubicBezTo>
                    <a:pt x="278" y="240"/>
                    <a:pt x="267" y="201"/>
                    <a:pt x="267" y="141"/>
                  </a:cubicBezTo>
                  <a:cubicBezTo>
                    <a:pt x="267" y="127"/>
                    <a:pt x="267" y="99"/>
                    <a:pt x="276" y="48"/>
                  </a:cubicBezTo>
                  <a:lnTo>
                    <a:pt x="359" y="48"/>
                  </a:lnTo>
                  <a:cubicBezTo>
                    <a:pt x="369" y="48"/>
                    <a:pt x="376" y="48"/>
                    <a:pt x="382" y="44"/>
                  </a:cubicBezTo>
                  <a:cubicBezTo>
                    <a:pt x="390" y="35"/>
                    <a:pt x="392" y="25"/>
                    <a:pt x="392" y="21"/>
                  </a:cubicBezTo>
                  <a:cubicBezTo>
                    <a:pt x="392" y="0"/>
                    <a:pt x="376" y="0"/>
                    <a:pt x="365" y="0"/>
                  </a:cubicBezTo>
                  <a:lnTo>
                    <a:pt x="117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1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7" y="48"/>
                    <a:pt x="98" y="48"/>
                    <a:pt x="112" y="48"/>
                  </a:cubicBezTo>
                  <a:lnTo>
                    <a:pt x="151" y="48"/>
                  </a:lnTo>
                  <a:cubicBezTo>
                    <a:pt x="132" y="127"/>
                    <a:pt x="95" y="212"/>
                    <a:pt x="76" y="254"/>
                  </a:cubicBezTo>
                  <a:cubicBezTo>
                    <a:pt x="72" y="263"/>
                    <a:pt x="66" y="279"/>
                    <a:pt x="64" y="282"/>
                  </a:cubicBezTo>
                  <a:cubicBezTo>
                    <a:pt x="64" y="284"/>
                    <a:pt x="62" y="289"/>
                    <a:pt x="62" y="293"/>
                  </a:cubicBezTo>
                  <a:cubicBezTo>
                    <a:pt x="62" y="305"/>
                    <a:pt x="70" y="316"/>
                    <a:pt x="85" y="316"/>
                  </a:cubicBezTo>
                  <a:cubicBezTo>
                    <a:pt x="110" y="316"/>
                    <a:pt x="119" y="284"/>
                    <a:pt x="134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B43BD390-A6E8-F848-BD09-6B5F8EE95083}"/>
                </a:ext>
              </a:extLst>
            </p:cNvPr>
            <p:cNvSpPr/>
            <p:nvPr/>
          </p:nvSpPr>
          <p:spPr>
            <a:xfrm>
              <a:off x="4960079" y="2194560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1007"/>
                  </a:moveTo>
                  <a:cubicBezTo>
                    <a:pt x="219" y="1004"/>
                    <a:pt x="219" y="1002"/>
                    <a:pt x="202" y="984"/>
                  </a:cubicBezTo>
                  <a:cubicBezTo>
                    <a:pt x="85" y="857"/>
                    <a:pt x="55" y="665"/>
                    <a:pt x="55" y="508"/>
                  </a:cubicBezTo>
                  <a:cubicBezTo>
                    <a:pt x="55" y="333"/>
                    <a:pt x="91" y="155"/>
                    <a:pt x="206" y="28"/>
                  </a:cubicBezTo>
                  <a:cubicBezTo>
                    <a:pt x="219" y="16"/>
                    <a:pt x="219" y="14"/>
                    <a:pt x="219" y="9"/>
                  </a:cubicBezTo>
                  <a:cubicBezTo>
                    <a:pt x="219" y="2"/>
                    <a:pt x="214" y="0"/>
                    <a:pt x="208" y="0"/>
                  </a:cubicBezTo>
                  <a:cubicBezTo>
                    <a:pt x="199" y="0"/>
                    <a:pt x="115" y="69"/>
                    <a:pt x="59" y="199"/>
                  </a:cubicBezTo>
                  <a:cubicBezTo>
                    <a:pt x="11" y="309"/>
                    <a:pt x="0" y="423"/>
                    <a:pt x="0" y="508"/>
                  </a:cubicBezTo>
                  <a:cubicBezTo>
                    <a:pt x="0" y="589"/>
                    <a:pt x="11" y="711"/>
                    <a:pt x="62" y="827"/>
                  </a:cubicBezTo>
                  <a:cubicBezTo>
                    <a:pt x="119" y="951"/>
                    <a:pt x="199" y="1016"/>
                    <a:pt x="208" y="1016"/>
                  </a:cubicBezTo>
                  <a:cubicBezTo>
                    <a:pt x="214" y="1016"/>
                    <a:pt x="219" y="1014"/>
                    <a:pt x="219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FC15FEE-CEC6-C045-8120-CA9B8347F2FA}"/>
                </a:ext>
              </a:extLst>
            </p:cNvPr>
            <p:cNvSpPr/>
            <p:nvPr/>
          </p:nvSpPr>
          <p:spPr>
            <a:xfrm>
              <a:off x="5074920" y="230688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D725252-CC11-A145-9074-BA17C2BC8E4D}"/>
                </a:ext>
              </a:extLst>
            </p:cNvPr>
            <p:cNvSpPr/>
            <p:nvPr/>
          </p:nvSpPr>
          <p:spPr>
            <a:xfrm>
              <a:off x="5223600" y="236340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6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83B493E8-9BA3-E74A-B12F-239540633D92}"/>
                </a:ext>
              </a:extLst>
            </p:cNvPr>
            <p:cNvSpPr/>
            <p:nvPr/>
          </p:nvSpPr>
          <p:spPr>
            <a:xfrm>
              <a:off x="5443559" y="233424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A8C54CFF-610C-EB4A-B4C7-A37D1F6DFCD5}"/>
                </a:ext>
              </a:extLst>
            </p:cNvPr>
            <p:cNvSpPr/>
            <p:nvPr/>
          </p:nvSpPr>
          <p:spPr>
            <a:xfrm>
              <a:off x="5795640" y="230688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50F4BD18-4F06-8546-AAC9-C447401AA4E1}"/>
                </a:ext>
              </a:extLst>
            </p:cNvPr>
            <p:cNvSpPr/>
            <p:nvPr/>
          </p:nvSpPr>
          <p:spPr>
            <a:xfrm>
              <a:off x="5963760" y="2429640"/>
              <a:ext cx="39240" cy="10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5">
                  <a:moveTo>
                    <a:pt x="110" y="106"/>
                  </a:moveTo>
                  <a:cubicBezTo>
                    <a:pt x="110" y="39"/>
                    <a:pt x="87" y="0"/>
                    <a:pt x="51" y="0"/>
                  </a:cubicBezTo>
                  <a:cubicBezTo>
                    <a:pt x="19" y="0"/>
                    <a:pt x="0" y="25"/>
                    <a:pt x="0" y="53"/>
                  </a:cubicBezTo>
                  <a:cubicBezTo>
                    <a:pt x="0" y="81"/>
                    <a:pt x="19" y="109"/>
                    <a:pt x="51" y="109"/>
                  </a:cubicBezTo>
                  <a:cubicBezTo>
                    <a:pt x="62" y="109"/>
                    <a:pt x="74" y="104"/>
                    <a:pt x="83" y="95"/>
                  </a:cubicBezTo>
                  <a:cubicBezTo>
                    <a:pt x="87" y="92"/>
                    <a:pt x="87" y="92"/>
                    <a:pt x="89" y="92"/>
                  </a:cubicBezTo>
                  <a:cubicBezTo>
                    <a:pt x="89" y="92"/>
                    <a:pt x="91" y="92"/>
                    <a:pt x="91" y="106"/>
                  </a:cubicBezTo>
                  <a:cubicBezTo>
                    <a:pt x="91" y="182"/>
                    <a:pt x="57" y="245"/>
                    <a:pt x="25" y="277"/>
                  </a:cubicBezTo>
                  <a:cubicBezTo>
                    <a:pt x="15" y="289"/>
                    <a:pt x="15" y="291"/>
                    <a:pt x="15" y="293"/>
                  </a:cubicBezTo>
                  <a:cubicBezTo>
                    <a:pt x="15" y="302"/>
                    <a:pt x="19" y="305"/>
                    <a:pt x="25" y="305"/>
                  </a:cubicBezTo>
                  <a:cubicBezTo>
                    <a:pt x="36" y="305"/>
                    <a:pt x="110" y="226"/>
                    <a:pt x="11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5459A965-E52D-564A-98BF-35F8B9101AC4}"/>
                </a:ext>
              </a:extLst>
            </p:cNvPr>
            <p:cNvSpPr/>
            <p:nvPr/>
          </p:nvSpPr>
          <p:spPr>
            <a:xfrm>
              <a:off x="6097320" y="230688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FDCA533-E1A8-5349-AD2F-A9AB9DFFF1A5}"/>
                </a:ext>
              </a:extLst>
            </p:cNvPr>
            <p:cNvSpPr/>
            <p:nvPr/>
          </p:nvSpPr>
          <p:spPr>
            <a:xfrm>
              <a:off x="6270120" y="236340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8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6CA06212-978C-1A4D-B7C7-6D31D7181339}"/>
                </a:ext>
              </a:extLst>
            </p:cNvPr>
            <p:cNvSpPr/>
            <p:nvPr/>
          </p:nvSpPr>
          <p:spPr>
            <a:xfrm>
              <a:off x="6490800" y="233424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25096E33-CF73-6442-9975-373A2A802B7D}"/>
                </a:ext>
              </a:extLst>
            </p:cNvPr>
            <p:cNvSpPr/>
            <p:nvPr/>
          </p:nvSpPr>
          <p:spPr>
            <a:xfrm>
              <a:off x="6838199" y="230688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F759DAE-B742-224E-A8DD-6E040E510172}"/>
                </a:ext>
              </a:extLst>
            </p:cNvPr>
            <p:cNvSpPr/>
            <p:nvPr/>
          </p:nvSpPr>
          <p:spPr>
            <a:xfrm>
              <a:off x="7020720" y="2194560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508"/>
                  </a:moveTo>
                  <a:cubicBezTo>
                    <a:pt x="219" y="429"/>
                    <a:pt x="208" y="307"/>
                    <a:pt x="157" y="192"/>
                  </a:cubicBezTo>
                  <a:cubicBezTo>
                    <a:pt x="100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4"/>
                    <a:pt x="163" y="296"/>
                    <a:pt x="163" y="508"/>
                  </a:cubicBezTo>
                  <a:cubicBezTo>
                    <a:pt x="163" y="681"/>
                    <a:pt x="129" y="861"/>
                    <a:pt x="13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4" y="947"/>
                    <a:pt x="159" y="817"/>
                  </a:cubicBezTo>
                  <a:cubicBezTo>
                    <a:pt x="208" y="707"/>
                    <a:pt x="219" y="593"/>
                    <a:pt x="219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0" name="Freeform 149">
            <a:extLst>
              <a:ext uri="{FF2B5EF4-FFF2-40B4-BE49-F238E27FC236}">
                <a16:creationId xmlns:a16="http://schemas.microsoft.com/office/drawing/2014/main" id="{39AB9C70-B625-4243-9BD6-C7C452558853}"/>
              </a:ext>
            </a:extLst>
          </p:cNvPr>
          <p:cNvSpPr/>
          <p:nvPr/>
        </p:nvSpPr>
        <p:spPr>
          <a:xfrm>
            <a:off x="7132320" y="1354241"/>
            <a:ext cx="2651760" cy="822960"/>
          </a:xfrm>
          <a:custGeom>
            <a:avLst>
              <a:gd name="f0" fmla="val -8268"/>
              <a:gd name="f1" fmla="val 2127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State-value fn</a:t>
            </a:r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E5AA1C06-BD08-6E43-A64F-38801562C2A8}"/>
              </a:ext>
            </a:extLst>
          </p:cNvPr>
          <p:cNvSpPr/>
          <p:nvPr/>
        </p:nvSpPr>
        <p:spPr>
          <a:xfrm>
            <a:off x="7680960" y="2542961"/>
            <a:ext cx="2194560" cy="822960"/>
          </a:xfrm>
          <a:custGeom>
            <a:avLst>
              <a:gd name="f0" fmla="val -4162"/>
              <a:gd name="f1" fmla="val 1082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Action-value fn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1C5306-3404-1144-89BB-0BB1EDFE95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Announcements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7F5978-53D7-DC43-B624-DB645C19071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Class website: </a:t>
            </a:r>
            <a:r>
              <a:rPr lang="en-US" dirty="0">
                <a:hlinkClick r:id="rId2"/>
              </a:rPr>
              <a:t>https://www.khoury.northeastern.edu/home/camato/7170scheduleF25.html</a:t>
            </a:r>
            <a:endParaRPr lang="en-US" dirty="0"/>
          </a:p>
          <a:p>
            <a:pPr lvl="1"/>
            <a:r>
              <a:rPr lang="en-US" dirty="0"/>
              <a:t>I’ll put slides there</a:t>
            </a:r>
          </a:p>
          <a:p>
            <a:r>
              <a:rPr lang="en-US" dirty="0"/>
              <a:t>Teams</a:t>
            </a:r>
          </a:p>
          <a:p>
            <a:pPr lvl="1"/>
            <a:r>
              <a:rPr lang="en-US" dirty="0"/>
              <a:t>Will create this week</a:t>
            </a:r>
          </a:p>
        </p:txBody>
      </p:sp>
    </p:spTree>
    <p:extLst>
      <p:ext uri="{BB962C8B-B14F-4D97-AF65-F5344CB8AC3E}">
        <p14:creationId xmlns:p14="http://schemas.microsoft.com/office/powerpoint/2010/main" val="6442982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2">
            <a:extLst>
              <a:ext uri="{FF2B5EF4-FFF2-40B4-BE49-F238E27FC236}">
                <a16:creationId xmlns:a16="http://schemas.microsoft.com/office/drawing/2014/main" id="{ACC2256E-61C8-2444-A68C-6170B1BE8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5" y="1646238"/>
            <a:ext cx="5150544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u="sng" dirty="0"/>
              <a:t>A few possibilities</a:t>
            </a:r>
            <a:r>
              <a:rPr lang="en-US" altLang="en-US" sz="2400" dirty="0"/>
              <a:t>:</a:t>
            </a:r>
          </a:p>
          <a:p>
            <a:r>
              <a:rPr lang="en-US" altLang="en-US" sz="2400" dirty="0"/>
              <a:t>– Place rewards on goal states /</a:t>
            </a:r>
            <a:br>
              <a:rPr lang="en-US" altLang="en-US" sz="2400" dirty="0"/>
            </a:br>
            <a:r>
              <a:rPr lang="en-US" altLang="en-US" sz="2400" dirty="0"/>
              <a:t>	undesirable states</a:t>
            </a:r>
          </a:p>
          <a:p>
            <a:r>
              <a:rPr lang="en-US" altLang="en-US" sz="2400" dirty="0"/>
              <a:t>– Negative reward everywhere 	except terminal states</a:t>
            </a:r>
          </a:p>
          <a:p>
            <a:r>
              <a:rPr lang="en-US" altLang="en-US" sz="2400" dirty="0"/>
              <a:t>– Gradually increasing reward as you approach the goal</a:t>
            </a:r>
            <a:br>
              <a:rPr lang="en-US" altLang="en-US" sz="2400" dirty="0"/>
            </a:br>
            <a:r>
              <a:rPr lang="en-US" altLang="en-US" sz="2400" dirty="0"/>
              <a:t>	(reward shaping)</a:t>
            </a:r>
          </a:p>
          <a:p>
            <a:endParaRPr lang="en-US" altLang="en-US" sz="2400" dirty="0"/>
          </a:p>
          <a:p>
            <a:r>
              <a:rPr lang="en-US" altLang="en-US" sz="2400" u="sng" dirty="0"/>
              <a:t>In general</a:t>
            </a:r>
            <a:r>
              <a:rPr lang="en-US" altLang="en-US" sz="2400" dirty="0"/>
              <a:t>:</a:t>
            </a:r>
          </a:p>
          <a:p>
            <a:r>
              <a:rPr lang="en-US" altLang="en-US" sz="2400" dirty="0"/>
              <a:t>– Reward can be whatever you want</a:t>
            </a:r>
          </a:p>
          <a:p>
            <a:endParaRPr lang="en-US" altLang="en-US" sz="2400" dirty="0"/>
          </a:p>
          <a:p>
            <a:r>
              <a:rPr lang="en-US" altLang="en-US" sz="2400" u="sng" dirty="0"/>
              <a:t>Caution!</a:t>
            </a:r>
            <a:r>
              <a:rPr lang="en-US" altLang="en-US" sz="2400" dirty="0"/>
              <a:t> Reward hacking</a:t>
            </a:r>
          </a:p>
          <a:p>
            <a:r>
              <a:rPr lang="en-US" altLang="en-US" sz="2400" dirty="0"/>
              <a:t>https://</a:t>
            </a:r>
            <a:r>
              <a:rPr lang="en-US" altLang="en-US" sz="2400" dirty="0" err="1"/>
              <a:t>openai.com</a:t>
            </a:r>
            <a:r>
              <a:rPr lang="en-US" altLang="en-US" sz="2400" dirty="0"/>
              <a:t>/blog/faulty-reward-functions/</a:t>
            </a:r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923698A2-C9DE-E74E-8061-30FFD946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6" name="Rectangle 4">
            <a:extLst>
              <a:ext uri="{FF2B5EF4-FFF2-40B4-BE49-F238E27FC236}">
                <a16:creationId xmlns:a16="http://schemas.microsoft.com/office/drawing/2014/main" id="{83820250-CB59-0F43-8577-5FABCC3A3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2651125"/>
            <a:ext cx="852488" cy="822325"/>
          </a:xfrm>
          <a:prstGeom prst="rect">
            <a:avLst/>
          </a:prstGeom>
          <a:solidFill>
            <a:srgbClr val="729FCF"/>
          </a:solidFill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7" name="Rectangle 5">
            <a:extLst>
              <a:ext uri="{FF2B5EF4-FFF2-40B4-BE49-F238E27FC236}">
                <a16:creationId xmlns:a16="http://schemas.microsoft.com/office/drawing/2014/main" id="{2554DE80-DE6F-9B44-BD36-AEC643667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8" name="Rectangle 6">
            <a:extLst>
              <a:ext uri="{FF2B5EF4-FFF2-40B4-BE49-F238E27FC236}">
                <a16:creationId xmlns:a16="http://schemas.microsoft.com/office/drawing/2014/main" id="{DD7AEE8F-A280-C440-B158-E01B2F926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9" name="Rectangle 7">
            <a:extLst>
              <a:ext uri="{FF2B5EF4-FFF2-40B4-BE49-F238E27FC236}">
                <a16:creationId xmlns:a16="http://schemas.microsoft.com/office/drawing/2014/main" id="{2003D9ED-1F84-FE4B-88BF-51C02FDD7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3475038"/>
            <a:ext cx="852488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0" name="Rectangle 8">
            <a:extLst>
              <a:ext uri="{FF2B5EF4-FFF2-40B4-BE49-F238E27FC236}">
                <a16:creationId xmlns:a16="http://schemas.microsoft.com/office/drawing/2014/main" id="{F8900912-8CD2-F64E-AB72-619BBEEBA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161" name="Group 9">
            <a:extLst>
              <a:ext uri="{FF2B5EF4-FFF2-40B4-BE49-F238E27FC236}">
                <a16:creationId xmlns:a16="http://schemas.microsoft.com/office/drawing/2014/main" id="{435CE1FC-0353-B440-85B9-139E3CA81FC1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3603625"/>
            <a:ext cx="363537" cy="509588"/>
            <a:chOff x="4531" y="2270"/>
            <a:chExt cx="229" cy="321"/>
          </a:xfrm>
        </p:grpSpPr>
        <p:sp>
          <p:nvSpPr>
            <p:cNvPr id="49162" name="Freeform 10">
              <a:extLst>
                <a:ext uri="{FF2B5EF4-FFF2-40B4-BE49-F238E27FC236}">
                  <a16:creationId xmlns:a16="http://schemas.microsoft.com/office/drawing/2014/main" id="{BF212F48-6183-C747-818F-39FD5B887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226"/>
              <a:ext cx="210" cy="310"/>
            </a:xfrm>
            <a:custGeom>
              <a:avLst/>
              <a:gdLst>
                <a:gd name="T0" fmla="*/ 146 w 929"/>
                <a:gd name="T1" fmla="*/ 693 h 1370"/>
                <a:gd name="T2" fmla="*/ 834 w 929"/>
                <a:gd name="T3" fmla="*/ 604 h 1370"/>
                <a:gd name="T4" fmla="*/ 928 w 929"/>
                <a:gd name="T5" fmla="*/ 1286 h 1370"/>
                <a:gd name="T6" fmla="*/ 240 w 929"/>
                <a:gd name="T7" fmla="*/ 1369 h 1370"/>
                <a:gd name="T8" fmla="*/ 146 w 929"/>
                <a:gd name="T9" fmla="*/ 69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9" h="1370">
                  <a:moveTo>
                    <a:pt x="146" y="693"/>
                  </a:moveTo>
                  <a:cubicBezTo>
                    <a:pt x="0" y="88"/>
                    <a:pt x="797" y="0"/>
                    <a:pt x="834" y="604"/>
                  </a:cubicBezTo>
                  <a:lnTo>
                    <a:pt x="928" y="1286"/>
                  </a:lnTo>
                  <a:lnTo>
                    <a:pt x="240" y="1369"/>
                  </a:lnTo>
                  <a:lnTo>
                    <a:pt x="146" y="693"/>
                  </a:lnTo>
                </a:path>
              </a:pathLst>
            </a:custGeom>
            <a:solidFill>
              <a:srgbClr val="729FCF"/>
            </a:solidFill>
            <a:ln w="9525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63" name="Oval 11">
              <a:extLst>
                <a:ext uri="{FF2B5EF4-FFF2-40B4-BE49-F238E27FC236}">
                  <a16:creationId xmlns:a16="http://schemas.microsoft.com/office/drawing/2014/main" id="{83493F2F-9375-884E-A678-0F6C7F5BC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4660" y="2546"/>
              <a:ext cx="43" cy="43"/>
            </a:xfrm>
            <a:prstGeom prst="ellipse">
              <a:avLst/>
            </a:prstGeom>
            <a:solidFill>
              <a:srgbClr val="729FCF"/>
            </a:solidFill>
            <a:ln w="9525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64" name="Line 12">
              <a:extLst>
                <a:ext uri="{FF2B5EF4-FFF2-40B4-BE49-F238E27FC236}">
                  <a16:creationId xmlns:a16="http://schemas.microsoft.com/office/drawing/2014/main" id="{B0E8B240-6893-1343-A21B-13FE08FEA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7" y="2529"/>
              <a:ext cx="1" cy="16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Line 13">
              <a:extLst>
                <a:ext uri="{FF2B5EF4-FFF2-40B4-BE49-F238E27FC236}">
                  <a16:creationId xmlns:a16="http://schemas.microsoft.com/office/drawing/2014/main" id="{DB5370A1-3698-624A-B2F6-568292E49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6" y="2428"/>
              <a:ext cx="43" cy="0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Line 14">
              <a:extLst>
                <a:ext uri="{FF2B5EF4-FFF2-40B4-BE49-F238E27FC236}">
                  <a16:creationId xmlns:a16="http://schemas.microsoft.com/office/drawing/2014/main" id="{CECA4AD3-D836-F74E-803D-EB8CF333E0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2415"/>
              <a:ext cx="13" cy="12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Line 15">
              <a:extLst>
                <a:ext uri="{FF2B5EF4-FFF2-40B4-BE49-F238E27FC236}">
                  <a16:creationId xmlns:a16="http://schemas.microsoft.com/office/drawing/2014/main" id="{D8384D85-2C51-3E42-9C94-A17D6F32A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5" y="2426"/>
              <a:ext cx="11" cy="15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Oval 16">
              <a:extLst>
                <a:ext uri="{FF2B5EF4-FFF2-40B4-BE49-F238E27FC236}">
                  <a16:creationId xmlns:a16="http://schemas.microsoft.com/office/drawing/2014/main" id="{3B66CC41-AB41-8048-9919-F1529859DF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4598" y="2347"/>
              <a:ext cx="28" cy="27"/>
            </a:xfrm>
            <a:prstGeom prst="ellipse">
              <a:avLst/>
            </a:prstGeom>
            <a:solidFill>
              <a:srgbClr val="000000"/>
            </a:solidFill>
            <a:ln w="9525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169" name="Group 17">
              <a:extLst>
                <a:ext uri="{FF2B5EF4-FFF2-40B4-BE49-F238E27FC236}">
                  <a16:creationId xmlns:a16="http://schemas.microsoft.com/office/drawing/2014/main" id="{EC256183-7A61-E74C-A8E7-2A6DD1CC5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1" y="2435"/>
              <a:ext cx="91" cy="25"/>
              <a:chOff x="4531" y="2435"/>
              <a:chExt cx="91" cy="25"/>
            </a:xfrm>
          </p:grpSpPr>
          <p:sp>
            <p:nvSpPr>
              <p:cNvPr id="49170" name="Line 18">
                <a:extLst>
                  <a:ext uri="{FF2B5EF4-FFF2-40B4-BE49-F238E27FC236}">
                    <a16:creationId xmlns:a16="http://schemas.microsoft.com/office/drawing/2014/main" id="{16DE3AAB-4662-5B4F-8E62-AC936FF6B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45" y="2438"/>
                <a:ext cx="78" cy="7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Line 19">
                <a:extLst>
                  <a:ext uri="{FF2B5EF4-FFF2-40B4-BE49-F238E27FC236}">
                    <a16:creationId xmlns:a16="http://schemas.microsoft.com/office/drawing/2014/main" id="{B0C49E27-27FA-6A4A-B704-12050CC3E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2435"/>
                <a:ext cx="14" cy="10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Line 20">
                <a:extLst>
                  <a:ext uri="{FF2B5EF4-FFF2-40B4-BE49-F238E27FC236}">
                    <a16:creationId xmlns:a16="http://schemas.microsoft.com/office/drawing/2014/main" id="{0DF439DC-E65F-1741-A2ED-877C97260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7" y="2445"/>
                <a:ext cx="9" cy="16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173" name="Rectangle 21">
            <a:extLst>
              <a:ext uri="{FF2B5EF4-FFF2-40B4-BE49-F238E27FC236}">
                <a16:creationId xmlns:a16="http://schemas.microsoft.com/office/drawing/2014/main" id="{94D70FDA-0D4E-4844-88DB-FAFAE7B24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4" name="Rectangle 22">
            <a:extLst>
              <a:ext uri="{FF2B5EF4-FFF2-40B4-BE49-F238E27FC236}">
                <a16:creationId xmlns:a16="http://schemas.microsoft.com/office/drawing/2014/main" id="{23BBB2DE-3485-F74B-8B69-01AFEEBEB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1828800"/>
            <a:ext cx="852488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5" name="Rectangle 23">
            <a:extLst>
              <a:ext uri="{FF2B5EF4-FFF2-40B4-BE49-F238E27FC236}">
                <a16:creationId xmlns:a16="http://schemas.microsoft.com/office/drawing/2014/main" id="{84B01340-882A-E145-8B42-7016F2716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6" name="Rectangle 24">
            <a:extLst>
              <a:ext uri="{FF2B5EF4-FFF2-40B4-BE49-F238E27FC236}">
                <a16:creationId xmlns:a16="http://schemas.microsoft.com/office/drawing/2014/main" id="{3A846864-84D9-7A41-8FB7-80EC1F0DD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7" name="Rectangle 25">
            <a:extLst>
              <a:ext uri="{FF2B5EF4-FFF2-40B4-BE49-F238E27FC236}">
                <a16:creationId xmlns:a16="http://schemas.microsoft.com/office/drawing/2014/main" id="{4B37A621-B95B-4945-8C45-587C9710C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8" name="Rectangle 26">
            <a:extLst>
              <a:ext uri="{FF2B5EF4-FFF2-40B4-BE49-F238E27FC236}">
                <a16:creationId xmlns:a16="http://schemas.microsoft.com/office/drawing/2014/main" id="{48174251-C27A-F448-B3A1-56B7641C2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9" name="Text Box 27">
            <a:extLst>
              <a:ext uri="{FF2B5EF4-FFF2-40B4-BE49-F238E27FC236}">
                <a16:creationId xmlns:a16="http://schemas.microsoft.com/office/drawing/2014/main" id="{02F4EC07-6C26-594A-AA66-C75678CCD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5" y="2103438"/>
            <a:ext cx="44132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/>
          <a:p>
            <a:r>
              <a:rPr lang="en-US" altLang="en-US">
                <a:solidFill>
                  <a:srgbClr val="000000"/>
                </a:solidFill>
                <a:ea typeface="Droid Sans Fallback" charset="0"/>
                <a:cs typeface="Droid Sans Fallback" charset="0"/>
              </a:rPr>
              <a:t>+1</a:t>
            </a:r>
          </a:p>
        </p:txBody>
      </p:sp>
      <p:sp>
        <p:nvSpPr>
          <p:cNvPr id="49180" name="Text Box 28">
            <a:extLst>
              <a:ext uri="{FF2B5EF4-FFF2-40B4-BE49-F238E27FC236}">
                <a16:creationId xmlns:a16="http://schemas.microsoft.com/office/drawing/2014/main" id="{8FDD6A07-FBD2-224E-9B07-EE9B3DA4E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5" y="2925763"/>
            <a:ext cx="38417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/>
          <a:p>
            <a:r>
              <a:rPr lang="en-US" altLang="en-US">
                <a:solidFill>
                  <a:srgbClr val="000000"/>
                </a:solidFill>
                <a:ea typeface="Droid Sans Fallback" charset="0"/>
                <a:cs typeface="Droid Sans Fallback" charset="0"/>
              </a:rPr>
              <a:t>-1</a:t>
            </a:r>
          </a:p>
        </p:txBody>
      </p:sp>
      <p:sp>
        <p:nvSpPr>
          <p:cNvPr id="30" name="Title 110">
            <a:extLst>
              <a:ext uri="{FF2B5EF4-FFF2-40B4-BE49-F238E27FC236}">
                <a16:creationId xmlns:a16="http://schemas.microsoft.com/office/drawing/2014/main" id="{3399FD2E-D473-0246-BB5B-144A14831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Choosing a reward function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2C464E1-EDEE-D943-80AA-52B2CE34038D}"/>
              </a:ext>
            </a:extLst>
          </p:cNvPr>
          <p:cNvSpPr txBox="1"/>
          <p:nvPr/>
        </p:nvSpPr>
        <p:spPr>
          <a:xfrm>
            <a:off x="457200" y="499176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Actions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8BE2563-47B7-A549-92BB-4708B68F9B1A}"/>
              </a:ext>
            </a:extLst>
          </p:cNvPr>
          <p:cNvGrpSpPr/>
          <p:nvPr/>
        </p:nvGrpSpPr>
        <p:grpSpPr>
          <a:xfrm>
            <a:off x="3017520" y="3891240"/>
            <a:ext cx="1280160" cy="640080"/>
            <a:chOff x="3017520" y="3891240"/>
            <a:chExt cx="1280160" cy="6400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D60A3DA-8CCE-FC44-A329-89A2D26D3A7D}"/>
                </a:ext>
              </a:extLst>
            </p:cNvPr>
            <p:cNvSpPr/>
            <p:nvPr/>
          </p:nvSpPr>
          <p:spPr>
            <a:xfrm>
              <a:off x="301752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400A5D6-149A-9F43-8D7A-57EF307B5261}"/>
                </a:ext>
              </a:extLst>
            </p:cNvPr>
            <p:cNvSpPr/>
            <p:nvPr/>
          </p:nvSpPr>
          <p:spPr>
            <a:xfrm>
              <a:off x="365760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CC698D2-D54F-6A44-80AC-0A4149610503}"/>
              </a:ext>
            </a:extLst>
          </p:cNvPr>
          <p:cNvGrpSpPr/>
          <p:nvPr/>
        </p:nvGrpSpPr>
        <p:grpSpPr>
          <a:xfrm>
            <a:off x="4297680" y="3891240"/>
            <a:ext cx="1280160" cy="640080"/>
            <a:chOff x="4297680" y="3891240"/>
            <a:chExt cx="1280160" cy="64008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6F98FC8-07ED-674F-B2C5-99A34AEC9AF4}"/>
                </a:ext>
              </a:extLst>
            </p:cNvPr>
            <p:cNvSpPr/>
            <p:nvPr/>
          </p:nvSpPr>
          <p:spPr>
            <a:xfrm>
              <a:off x="429768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C010E3B-36A2-9C42-A2C9-436677FD7EE0}"/>
                </a:ext>
              </a:extLst>
            </p:cNvPr>
            <p:cNvSpPr/>
            <p:nvPr/>
          </p:nvSpPr>
          <p:spPr>
            <a:xfrm>
              <a:off x="493776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3926098-A97B-2743-80B6-7654DB68CBC2}"/>
              </a:ext>
            </a:extLst>
          </p:cNvPr>
          <p:cNvGrpSpPr/>
          <p:nvPr/>
        </p:nvGrpSpPr>
        <p:grpSpPr>
          <a:xfrm>
            <a:off x="5577840" y="3891240"/>
            <a:ext cx="1280159" cy="640080"/>
            <a:chOff x="5577840" y="3891240"/>
            <a:chExt cx="1280159" cy="64008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03E52E7-B5F7-5D43-89AA-09215DCEA69B}"/>
                </a:ext>
              </a:extLst>
            </p:cNvPr>
            <p:cNvSpPr/>
            <p:nvPr/>
          </p:nvSpPr>
          <p:spPr>
            <a:xfrm>
              <a:off x="5577840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F54CDD3-E7FD-2641-88EC-9653A021050D}"/>
                </a:ext>
              </a:extLst>
            </p:cNvPr>
            <p:cNvSpPr/>
            <p:nvPr/>
          </p:nvSpPr>
          <p:spPr>
            <a:xfrm>
              <a:off x="6217919" y="38912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" name="Freeform 12">
            <a:extLst>
              <a:ext uri="{FF2B5EF4-FFF2-40B4-BE49-F238E27FC236}">
                <a16:creationId xmlns:a16="http://schemas.microsoft.com/office/drawing/2014/main" id="{0D18C9D2-D67C-674D-9F6F-F715A0678DDC}"/>
              </a:ext>
            </a:extLst>
          </p:cNvPr>
          <p:cNvSpPr/>
          <p:nvPr/>
        </p:nvSpPr>
        <p:spPr>
          <a:xfrm>
            <a:off x="6858000" y="38912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B0812E8B-E442-2F4F-BA63-E43BACC7E8B5}"/>
              </a:ext>
            </a:extLst>
          </p:cNvPr>
          <p:cNvSpPr/>
          <p:nvPr/>
        </p:nvSpPr>
        <p:spPr>
          <a:xfrm>
            <a:off x="8412480" y="38912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5" name="Group 14" descr="28§display§\dots§svg§600§FALSE" title="TexMaths">
            <a:extLst>
              <a:ext uri="{FF2B5EF4-FFF2-40B4-BE49-F238E27FC236}">
                <a16:creationId xmlns:a16="http://schemas.microsoft.com/office/drawing/2014/main" id="{3657105B-CFFA-4F40-9F26-9AFDFDBA08D4}"/>
              </a:ext>
            </a:extLst>
          </p:cNvPr>
          <p:cNvGrpSpPr/>
          <p:nvPr/>
        </p:nvGrpSpPr>
        <p:grpSpPr>
          <a:xfrm>
            <a:off x="7680960" y="4208760"/>
            <a:ext cx="515879" cy="47880"/>
            <a:chOff x="7680960" y="4208760"/>
            <a:chExt cx="515879" cy="47880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381229E-B47C-1245-BB04-91B230D0B7F8}"/>
                </a:ext>
              </a:extLst>
            </p:cNvPr>
            <p:cNvSpPr/>
            <p:nvPr/>
          </p:nvSpPr>
          <p:spPr>
            <a:xfrm>
              <a:off x="7680960" y="420876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9B83547-EAD7-C54B-89F7-860C8A35DCAC}"/>
                </a:ext>
              </a:extLst>
            </p:cNvPr>
            <p:cNvSpPr/>
            <p:nvPr/>
          </p:nvSpPr>
          <p:spPr>
            <a:xfrm>
              <a:off x="7719119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3EA2CEB-8368-5240-AA76-7C0996E1B314}"/>
                </a:ext>
              </a:extLst>
            </p:cNvPr>
            <p:cNvSpPr/>
            <p:nvPr/>
          </p:nvSpPr>
          <p:spPr>
            <a:xfrm>
              <a:off x="7916039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EEB8FF8-78F3-A94D-A98F-AA90989469B3}"/>
                </a:ext>
              </a:extLst>
            </p:cNvPr>
            <p:cNvSpPr/>
            <p:nvPr/>
          </p:nvSpPr>
          <p:spPr>
            <a:xfrm>
              <a:off x="8111520" y="42087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0" name="Group 19" descr="28§display§s_1§svg§600§FALSE" title="TexMaths">
            <a:extLst>
              <a:ext uri="{FF2B5EF4-FFF2-40B4-BE49-F238E27FC236}">
                <a16:creationId xmlns:a16="http://schemas.microsoft.com/office/drawing/2014/main" id="{ABE7F5E0-84A1-5343-B13D-D896D42D1FC0}"/>
              </a:ext>
            </a:extLst>
          </p:cNvPr>
          <p:cNvGrpSpPr/>
          <p:nvPr/>
        </p:nvGrpSpPr>
        <p:grpSpPr>
          <a:xfrm>
            <a:off x="3182040" y="3445200"/>
            <a:ext cx="383760" cy="262800"/>
            <a:chOff x="3182040" y="3445200"/>
            <a:chExt cx="383760" cy="26280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C0514E95-8CF2-C841-AFFE-FAEF03B6997C}"/>
                </a:ext>
              </a:extLst>
            </p:cNvPr>
            <p:cNvSpPr/>
            <p:nvPr/>
          </p:nvSpPr>
          <p:spPr>
            <a:xfrm>
              <a:off x="3182040" y="345132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560FE9D-72A2-174A-8CE8-EF59277F8850}"/>
                </a:ext>
              </a:extLst>
            </p:cNvPr>
            <p:cNvSpPr/>
            <p:nvPr/>
          </p:nvSpPr>
          <p:spPr>
            <a:xfrm>
              <a:off x="3205080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BE5BB45-6ED9-D247-9313-CD08F07D0B34}"/>
                </a:ext>
              </a:extLst>
            </p:cNvPr>
            <p:cNvSpPr/>
            <p:nvPr/>
          </p:nvSpPr>
          <p:spPr>
            <a:xfrm>
              <a:off x="3422879" y="3501719"/>
              <a:ext cx="11340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574">
                  <a:moveTo>
                    <a:pt x="196" y="25"/>
                  </a:moveTo>
                  <a:cubicBezTo>
                    <a:pt x="196" y="0"/>
                    <a:pt x="196" y="0"/>
                    <a:pt x="171" y="0"/>
                  </a:cubicBezTo>
                  <a:cubicBezTo>
                    <a:pt x="115" y="53"/>
                    <a:pt x="36" y="56"/>
                    <a:pt x="0" y="56"/>
                  </a:cubicBezTo>
                  <a:lnTo>
                    <a:pt x="0" y="87"/>
                  </a:lnTo>
                  <a:cubicBezTo>
                    <a:pt x="20" y="87"/>
                    <a:pt x="78" y="87"/>
                    <a:pt x="126" y="62"/>
                  </a:cubicBezTo>
                  <a:lnTo>
                    <a:pt x="126" y="504"/>
                  </a:lnTo>
                  <a:cubicBezTo>
                    <a:pt x="126" y="532"/>
                    <a:pt x="126" y="543"/>
                    <a:pt x="39" y="543"/>
                  </a:cubicBezTo>
                  <a:lnTo>
                    <a:pt x="6" y="543"/>
                  </a:lnTo>
                  <a:lnTo>
                    <a:pt x="6" y="574"/>
                  </a:lnTo>
                  <a:cubicBezTo>
                    <a:pt x="22" y="574"/>
                    <a:pt x="129" y="571"/>
                    <a:pt x="160" y="571"/>
                  </a:cubicBezTo>
                  <a:cubicBezTo>
                    <a:pt x="188" y="571"/>
                    <a:pt x="297" y="574"/>
                    <a:pt x="316" y="574"/>
                  </a:cubicBezTo>
                  <a:lnTo>
                    <a:pt x="316" y="543"/>
                  </a:lnTo>
                  <a:lnTo>
                    <a:pt x="283" y="543"/>
                  </a:lnTo>
                  <a:cubicBezTo>
                    <a:pt x="196" y="543"/>
                    <a:pt x="196" y="532"/>
                    <a:pt x="196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4" name="Group 23" descr="28§display§s_2§svg§600§FALSE" title="TexMaths">
            <a:extLst>
              <a:ext uri="{FF2B5EF4-FFF2-40B4-BE49-F238E27FC236}">
                <a16:creationId xmlns:a16="http://schemas.microsoft.com/office/drawing/2014/main" id="{5C4756CC-E069-FE4C-BD5C-CE9BA34E4889}"/>
              </a:ext>
            </a:extLst>
          </p:cNvPr>
          <p:cNvGrpSpPr/>
          <p:nvPr/>
        </p:nvGrpSpPr>
        <p:grpSpPr>
          <a:xfrm>
            <a:off x="3822119" y="3445200"/>
            <a:ext cx="383760" cy="262800"/>
            <a:chOff x="3822119" y="3445200"/>
            <a:chExt cx="383760" cy="262800"/>
          </a:xfrm>
        </p:grpSpPr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54E7E8D-0D07-4041-B0DF-B404F07D94E2}"/>
                </a:ext>
              </a:extLst>
            </p:cNvPr>
            <p:cNvSpPr/>
            <p:nvPr/>
          </p:nvSpPr>
          <p:spPr>
            <a:xfrm>
              <a:off x="3822119" y="3451320"/>
              <a:ext cx="3837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7" h="714">
                  <a:moveTo>
                    <a:pt x="53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067" y="0"/>
                  </a:lnTo>
                  <a:lnTo>
                    <a:pt x="106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2F67BE5-CE09-4A41-B966-98ACC04A8E4A}"/>
                </a:ext>
              </a:extLst>
            </p:cNvPr>
            <p:cNvSpPr/>
            <p:nvPr/>
          </p:nvSpPr>
          <p:spPr>
            <a:xfrm>
              <a:off x="3845159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9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1"/>
                  </a:cubicBezTo>
                  <a:cubicBezTo>
                    <a:pt x="115" y="373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C25DA36-44D2-4249-9C8F-71780A88E7E4}"/>
                </a:ext>
              </a:extLst>
            </p:cNvPr>
            <p:cNvSpPr/>
            <p:nvPr/>
          </p:nvSpPr>
          <p:spPr>
            <a:xfrm>
              <a:off x="4048919" y="3501719"/>
              <a:ext cx="137880" cy="2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574">
                  <a:moveTo>
                    <a:pt x="384" y="417"/>
                  </a:moveTo>
                  <a:lnTo>
                    <a:pt x="353" y="417"/>
                  </a:lnTo>
                  <a:cubicBezTo>
                    <a:pt x="350" y="437"/>
                    <a:pt x="342" y="487"/>
                    <a:pt x="330" y="496"/>
                  </a:cubicBezTo>
                  <a:cubicBezTo>
                    <a:pt x="325" y="501"/>
                    <a:pt x="258" y="501"/>
                    <a:pt x="246" y="501"/>
                  </a:cubicBezTo>
                  <a:lnTo>
                    <a:pt x="87" y="501"/>
                  </a:lnTo>
                  <a:cubicBezTo>
                    <a:pt x="176" y="420"/>
                    <a:pt x="207" y="398"/>
                    <a:pt x="260" y="356"/>
                  </a:cubicBezTo>
                  <a:cubicBezTo>
                    <a:pt x="325" y="305"/>
                    <a:pt x="384" y="252"/>
                    <a:pt x="384" y="168"/>
                  </a:cubicBezTo>
                  <a:cubicBezTo>
                    <a:pt x="384" y="64"/>
                    <a:pt x="291" y="0"/>
                    <a:pt x="179" y="0"/>
                  </a:cubicBezTo>
                  <a:cubicBezTo>
                    <a:pt x="73" y="0"/>
                    <a:pt x="0" y="76"/>
                    <a:pt x="0" y="154"/>
                  </a:cubicBezTo>
                  <a:cubicBezTo>
                    <a:pt x="0" y="199"/>
                    <a:pt x="36" y="204"/>
                    <a:pt x="45" y="204"/>
                  </a:cubicBezTo>
                  <a:cubicBezTo>
                    <a:pt x="67" y="204"/>
                    <a:pt x="92" y="188"/>
                    <a:pt x="92" y="157"/>
                  </a:cubicBezTo>
                  <a:cubicBezTo>
                    <a:pt x="92" y="143"/>
                    <a:pt x="87" y="112"/>
                    <a:pt x="42" y="112"/>
                  </a:cubicBezTo>
                  <a:cubicBezTo>
                    <a:pt x="67" y="50"/>
                    <a:pt x="126" y="31"/>
                    <a:pt x="168" y="31"/>
                  </a:cubicBezTo>
                  <a:cubicBezTo>
                    <a:pt x="255" y="31"/>
                    <a:pt x="300" y="98"/>
                    <a:pt x="300" y="168"/>
                  </a:cubicBezTo>
                  <a:cubicBezTo>
                    <a:pt x="300" y="244"/>
                    <a:pt x="246" y="302"/>
                    <a:pt x="218" y="336"/>
                  </a:cubicBezTo>
                  <a:lnTo>
                    <a:pt x="8" y="541"/>
                  </a:lnTo>
                  <a:cubicBezTo>
                    <a:pt x="0" y="549"/>
                    <a:pt x="0" y="552"/>
                    <a:pt x="0" y="574"/>
                  </a:cubicBezTo>
                  <a:lnTo>
                    <a:pt x="358" y="5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8" name="Group 27" descr="28§display§\dots§svg§600§FALSE" title="TexMaths">
            <a:extLst>
              <a:ext uri="{FF2B5EF4-FFF2-40B4-BE49-F238E27FC236}">
                <a16:creationId xmlns:a16="http://schemas.microsoft.com/office/drawing/2014/main" id="{087E6FE9-A060-AA43-A29F-048EE795111E}"/>
              </a:ext>
            </a:extLst>
          </p:cNvPr>
          <p:cNvGrpSpPr/>
          <p:nvPr/>
        </p:nvGrpSpPr>
        <p:grpSpPr>
          <a:xfrm>
            <a:off x="4480560" y="3525479"/>
            <a:ext cx="515879" cy="47880"/>
            <a:chOff x="4480560" y="3525479"/>
            <a:chExt cx="515879" cy="4788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2AED196-83E0-F348-A840-5A2EE4A877E2}"/>
                </a:ext>
              </a:extLst>
            </p:cNvPr>
            <p:cNvSpPr/>
            <p:nvPr/>
          </p:nvSpPr>
          <p:spPr>
            <a:xfrm>
              <a:off x="4480560" y="3525479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2B302E8-4677-9742-90AD-185623916E99}"/>
                </a:ext>
              </a:extLst>
            </p:cNvPr>
            <p:cNvSpPr/>
            <p:nvPr/>
          </p:nvSpPr>
          <p:spPr>
            <a:xfrm>
              <a:off x="451872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FC47DDD-4F4B-FB44-9927-8D5114F05AAB}"/>
                </a:ext>
              </a:extLst>
            </p:cNvPr>
            <p:cNvSpPr/>
            <p:nvPr/>
          </p:nvSpPr>
          <p:spPr>
            <a:xfrm>
              <a:off x="471564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2353077-09A1-D049-86BB-AA102EDF50D6}"/>
                </a:ext>
              </a:extLst>
            </p:cNvPr>
            <p:cNvSpPr/>
            <p:nvPr/>
          </p:nvSpPr>
          <p:spPr>
            <a:xfrm>
              <a:off x="4911120" y="35254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3" name="Group 32" descr="28§display§s_n§svg§600§FALSE" title="TexMaths">
            <a:extLst>
              <a:ext uri="{FF2B5EF4-FFF2-40B4-BE49-F238E27FC236}">
                <a16:creationId xmlns:a16="http://schemas.microsoft.com/office/drawing/2014/main" id="{DDA669BA-2392-5747-A60A-8B08D636CC9B}"/>
              </a:ext>
            </a:extLst>
          </p:cNvPr>
          <p:cNvGrpSpPr/>
          <p:nvPr/>
        </p:nvGrpSpPr>
        <p:grpSpPr>
          <a:xfrm>
            <a:off x="8485560" y="3445200"/>
            <a:ext cx="425880" cy="266760"/>
            <a:chOff x="8485560" y="3445200"/>
            <a:chExt cx="425880" cy="266760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5195ACB-1C69-4746-9290-72D7D8EB31A9}"/>
                </a:ext>
              </a:extLst>
            </p:cNvPr>
            <p:cNvSpPr/>
            <p:nvPr/>
          </p:nvSpPr>
          <p:spPr>
            <a:xfrm>
              <a:off x="8485560" y="3451320"/>
              <a:ext cx="42588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4" h="714">
                  <a:moveTo>
                    <a:pt x="591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1184" y="0"/>
                  </a:lnTo>
                  <a:lnTo>
                    <a:pt x="1184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549C9DE-EFD6-6C4C-B7EC-D8A4F199BCCB}"/>
                </a:ext>
              </a:extLst>
            </p:cNvPr>
            <p:cNvSpPr/>
            <p:nvPr/>
          </p:nvSpPr>
          <p:spPr>
            <a:xfrm>
              <a:off x="8508600" y="3445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8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5" y="412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BF5E013-2A0C-D44C-BD6A-DD93BFECCA6F}"/>
                </a:ext>
              </a:extLst>
            </p:cNvPr>
            <p:cNvSpPr/>
            <p:nvPr/>
          </p:nvSpPr>
          <p:spPr>
            <a:xfrm>
              <a:off x="8707320" y="3571200"/>
              <a:ext cx="19008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392">
                  <a:moveTo>
                    <a:pt x="64" y="328"/>
                  </a:moveTo>
                  <a:cubicBezTo>
                    <a:pt x="62" y="339"/>
                    <a:pt x="56" y="361"/>
                    <a:pt x="56" y="364"/>
                  </a:cubicBezTo>
                  <a:cubicBezTo>
                    <a:pt x="56" y="384"/>
                    <a:pt x="73" y="392"/>
                    <a:pt x="87" y="392"/>
                  </a:cubicBezTo>
                  <a:cubicBezTo>
                    <a:pt x="101" y="392"/>
                    <a:pt x="115" y="381"/>
                    <a:pt x="120" y="372"/>
                  </a:cubicBezTo>
                  <a:cubicBezTo>
                    <a:pt x="123" y="364"/>
                    <a:pt x="132" y="336"/>
                    <a:pt x="134" y="319"/>
                  </a:cubicBezTo>
                  <a:cubicBezTo>
                    <a:pt x="140" y="302"/>
                    <a:pt x="148" y="263"/>
                    <a:pt x="154" y="241"/>
                  </a:cubicBezTo>
                  <a:cubicBezTo>
                    <a:pt x="160" y="221"/>
                    <a:pt x="165" y="202"/>
                    <a:pt x="168" y="182"/>
                  </a:cubicBezTo>
                  <a:cubicBezTo>
                    <a:pt x="179" y="146"/>
                    <a:pt x="179" y="140"/>
                    <a:pt x="204" y="104"/>
                  </a:cubicBezTo>
                  <a:cubicBezTo>
                    <a:pt x="230" y="70"/>
                    <a:pt x="269" y="25"/>
                    <a:pt x="336" y="25"/>
                  </a:cubicBezTo>
                  <a:cubicBezTo>
                    <a:pt x="386" y="25"/>
                    <a:pt x="386" y="67"/>
                    <a:pt x="386" y="84"/>
                  </a:cubicBezTo>
                  <a:cubicBezTo>
                    <a:pt x="386" y="137"/>
                    <a:pt x="350" y="232"/>
                    <a:pt x="336" y="269"/>
                  </a:cubicBezTo>
                  <a:cubicBezTo>
                    <a:pt x="325" y="294"/>
                    <a:pt x="322" y="302"/>
                    <a:pt x="322" y="316"/>
                  </a:cubicBezTo>
                  <a:cubicBezTo>
                    <a:pt x="322" y="361"/>
                    <a:pt x="361" y="392"/>
                    <a:pt x="403" y="392"/>
                  </a:cubicBezTo>
                  <a:cubicBezTo>
                    <a:pt x="490" y="392"/>
                    <a:pt x="529" y="272"/>
                    <a:pt x="529" y="258"/>
                  </a:cubicBezTo>
                  <a:cubicBezTo>
                    <a:pt x="529" y="246"/>
                    <a:pt x="518" y="246"/>
                    <a:pt x="515" y="246"/>
                  </a:cubicBezTo>
                  <a:cubicBezTo>
                    <a:pt x="504" y="246"/>
                    <a:pt x="501" y="252"/>
                    <a:pt x="498" y="263"/>
                  </a:cubicBezTo>
                  <a:cubicBezTo>
                    <a:pt x="479" y="330"/>
                    <a:pt x="442" y="367"/>
                    <a:pt x="406" y="367"/>
                  </a:cubicBezTo>
                  <a:cubicBezTo>
                    <a:pt x="389" y="367"/>
                    <a:pt x="386" y="356"/>
                    <a:pt x="386" y="336"/>
                  </a:cubicBezTo>
                  <a:cubicBezTo>
                    <a:pt x="386" y="316"/>
                    <a:pt x="389" y="305"/>
                    <a:pt x="406" y="266"/>
                  </a:cubicBezTo>
                  <a:cubicBezTo>
                    <a:pt x="414" y="238"/>
                    <a:pt x="451" y="148"/>
                    <a:pt x="451" y="98"/>
                  </a:cubicBezTo>
                  <a:cubicBezTo>
                    <a:pt x="451" y="14"/>
                    <a:pt x="383" y="0"/>
                    <a:pt x="339" y="0"/>
                  </a:cubicBezTo>
                  <a:cubicBezTo>
                    <a:pt x="266" y="0"/>
                    <a:pt x="218" y="45"/>
                    <a:pt x="193" y="78"/>
                  </a:cubicBezTo>
                  <a:cubicBezTo>
                    <a:pt x="185" y="20"/>
                    <a:pt x="134" y="0"/>
                    <a:pt x="101" y="0"/>
                  </a:cubicBezTo>
                  <a:cubicBezTo>
                    <a:pt x="62" y="0"/>
                    <a:pt x="42" y="28"/>
                    <a:pt x="31" y="48"/>
                  </a:cubicBezTo>
                  <a:cubicBezTo>
                    <a:pt x="11" y="78"/>
                    <a:pt x="0" y="129"/>
                    <a:pt x="0" y="132"/>
                  </a:cubicBezTo>
                  <a:cubicBezTo>
                    <a:pt x="0" y="143"/>
                    <a:pt x="11" y="143"/>
                    <a:pt x="14" y="143"/>
                  </a:cubicBezTo>
                  <a:cubicBezTo>
                    <a:pt x="28" y="143"/>
                    <a:pt x="28" y="140"/>
                    <a:pt x="34" y="118"/>
                  </a:cubicBezTo>
                  <a:cubicBezTo>
                    <a:pt x="48" y="67"/>
                    <a:pt x="64" y="25"/>
                    <a:pt x="98" y="25"/>
                  </a:cubicBezTo>
                  <a:cubicBezTo>
                    <a:pt x="120" y="25"/>
                    <a:pt x="126" y="42"/>
                    <a:pt x="126" y="67"/>
                  </a:cubicBezTo>
                  <a:cubicBezTo>
                    <a:pt x="126" y="84"/>
                    <a:pt x="118" y="115"/>
                    <a:pt x="112" y="140"/>
                  </a:cubicBezTo>
                  <a:cubicBezTo>
                    <a:pt x="106" y="162"/>
                    <a:pt x="98" y="199"/>
                    <a:pt x="92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C13B2233-C051-AD4A-93C2-0843B400F2F5}"/>
              </a:ext>
            </a:extLst>
          </p:cNvPr>
          <p:cNvSpPr txBox="1"/>
          <p:nvPr/>
        </p:nvSpPr>
        <p:spPr>
          <a:xfrm>
            <a:off x="182880" y="1445681"/>
            <a:ext cx="9692640" cy="15069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Two different types of policy evaluation: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1) state-value evaluation: estimate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2) action-value evaluation: estimate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0CC14BD-067B-104A-847C-4A0F1A83CBBA}"/>
              </a:ext>
            </a:extLst>
          </p:cNvPr>
          <p:cNvSpPr txBox="1"/>
          <p:nvPr/>
        </p:nvSpPr>
        <p:spPr>
          <a:xfrm>
            <a:off x="2011680" y="407736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Stand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85A5DAB-4A7D-534F-ABA3-DF47BCCE630C}"/>
              </a:ext>
            </a:extLst>
          </p:cNvPr>
          <p:cNvGrpSpPr/>
          <p:nvPr/>
        </p:nvGrpSpPr>
        <p:grpSpPr>
          <a:xfrm>
            <a:off x="3017520" y="4531320"/>
            <a:ext cx="1280160" cy="640080"/>
            <a:chOff x="3017520" y="4531320"/>
            <a:chExt cx="1280160" cy="64008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615EC25-566A-DB49-B826-244C7EF61785}"/>
                </a:ext>
              </a:extLst>
            </p:cNvPr>
            <p:cNvSpPr/>
            <p:nvPr/>
          </p:nvSpPr>
          <p:spPr>
            <a:xfrm>
              <a:off x="301752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63AA8E5-0ADD-7D4A-888E-441CDF0E7CEE}"/>
                </a:ext>
              </a:extLst>
            </p:cNvPr>
            <p:cNvSpPr/>
            <p:nvPr/>
          </p:nvSpPr>
          <p:spPr>
            <a:xfrm>
              <a:off x="365760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9117AB8-0E17-EC4B-B3C1-7477EE1FC09D}"/>
              </a:ext>
            </a:extLst>
          </p:cNvPr>
          <p:cNvGrpSpPr/>
          <p:nvPr/>
        </p:nvGrpSpPr>
        <p:grpSpPr>
          <a:xfrm>
            <a:off x="4297680" y="4531320"/>
            <a:ext cx="1280160" cy="640080"/>
            <a:chOff x="4297680" y="4531320"/>
            <a:chExt cx="1280160" cy="640080"/>
          </a:xfrm>
        </p:grpSpPr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2D9F52F-01C2-5044-9ED8-E56EDC54AAC3}"/>
                </a:ext>
              </a:extLst>
            </p:cNvPr>
            <p:cNvSpPr/>
            <p:nvPr/>
          </p:nvSpPr>
          <p:spPr>
            <a:xfrm>
              <a:off x="429768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71C3C98-766D-3047-A61A-B84D9748F130}"/>
                </a:ext>
              </a:extLst>
            </p:cNvPr>
            <p:cNvSpPr/>
            <p:nvPr/>
          </p:nvSpPr>
          <p:spPr>
            <a:xfrm>
              <a:off x="493776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6783900-3702-DB47-9DD2-988B0013D776}"/>
              </a:ext>
            </a:extLst>
          </p:cNvPr>
          <p:cNvGrpSpPr/>
          <p:nvPr/>
        </p:nvGrpSpPr>
        <p:grpSpPr>
          <a:xfrm>
            <a:off x="5577840" y="4531320"/>
            <a:ext cx="1280159" cy="640080"/>
            <a:chOff x="5577840" y="4531320"/>
            <a:chExt cx="1280159" cy="640080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731A26E-6777-0A4E-BF69-DAACC0CD001E}"/>
                </a:ext>
              </a:extLst>
            </p:cNvPr>
            <p:cNvSpPr/>
            <p:nvPr/>
          </p:nvSpPr>
          <p:spPr>
            <a:xfrm>
              <a:off x="5577840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FFE3D10-3F73-AD4D-88E8-8F6E2449DE70}"/>
                </a:ext>
              </a:extLst>
            </p:cNvPr>
            <p:cNvSpPr/>
            <p:nvPr/>
          </p:nvSpPr>
          <p:spPr>
            <a:xfrm>
              <a:off x="6217919" y="453132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A9A2FDC5-DC05-3246-B58C-C9F2088723A3}"/>
              </a:ext>
            </a:extLst>
          </p:cNvPr>
          <p:cNvSpPr/>
          <p:nvPr/>
        </p:nvSpPr>
        <p:spPr>
          <a:xfrm>
            <a:off x="6858000" y="453132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DDC1250D-B704-6C44-BA2C-7E780F149577}"/>
              </a:ext>
            </a:extLst>
          </p:cNvPr>
          <p:cNvSpPr/>
          <p:nvPr/>
        </p:nvSpPr>
        <p:spPr>
          <a:xfrm>
            <a:off x="8412480" y="453132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50" name="Group 49" descr="28§display§\dots§svg§600§FALSE" title="TexMaths">
            <a:extLst>
              <a:ext uri="{FF2B5EF4-FFF2-40B4-BE49-F238E27FC236}">
                <a16:creationId xmlns:a16="http://schemas.microsoft.com/office/drawing/2014/main" id="{2CD46EB7-E579-E648-8BCC-5F9A092DBE22}"/>
              </a:ext>
            </a:extLst>
          </p:cNvPr>
          <p:cNvGrpSpPr/>
          <p:nvPr/>
        </p:nvGrpSpPr>
        <p:grpSpPr>
          <a:xfrm>
            <a:off x="7680960" y="4848840"/>
            <a:ext cx="515879" cy="47880"/>
            <a:chOff x="7680960" y="4848840"/>
            <a:chExt cx="515879" cy="47880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B7FCB3F6-ED68-934D-99C5-196585735DB3}"/>
                </a:ext>
              </a:extLst>
            </p:cNvPr>
            <p:cNvSpPr/>
            <p:nvPr/>
          </p:nvSpPr>
          <p:spPr>
            <a:xfrm>
              <a:off x="7680960" y="484884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1F646BD-3C07-3647-B487-65FB69738F6A}"/>
                </a:ext>
              </a:extLst>
            </p:cNvPr>
            <p:cNvSpPr/>
            <p:nvPr/>
          </p:nvSpPr>
          <p:spPr>
            <a:xfrm>
              <a:off x="7719119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0DAB880-4895-5742-BA51-43642AC46258}"/>
                </a:ext>
              </a:extLst>
            </p:cNvPr>
            <p:cNvSpPr/>
            <p:nvPr/>
          </p:nvSpPr>
          <p:spPr>
            <a:xfrm>
              <a:off x="7916039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ADD0DBB-1D63-CF45-9B67-ACAFF2C8A46B}"/>
                </a:ext>
              </a:extLst>
            </p:cNvPr>
            <p:cNvSpPr/>
            <p:nvPr/>
          </p:nvSpPr>
          <p:spPr>
            <a:xfrm>
              <a:off x="8111520" y="484884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D7F480F-253F-0046-8FD6-3ABE972C024E}"/>
              </a:ext>
            </a:extLst>
          </p:cNvPr>
          <p:cNvGrpSpPr/>
          <p:nvPr/>
        </p:nvGrpSpPr>
        <p:grpSpPr>
          <a:xfrm>
            <a:off x="3017520" y="5182560"/>
            <a:ext cx="1280160" cy="640080"/>
            <a:chOff x="3017520" y="5182560"/>
            <a:chExt cx="1280160" cy="640080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5C8C057-63F4-C944-95BD-DDB49A1C8FF8}"/>
                </a:ext>
              </a:extLst>
            </p:cNvPr>
            <p:cNvSpPr/>
            <p:nvPr/>
          </p:nvSpPr>
          <p:spPr>
            <a:xfrm>
              <a:off x="301752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A8F5B2C0-7130-1848-88EB-16B65EFCCD77}"/>
                </a:ext>
              </a:extLst>
            </p:cNvPr>
            <p:cNvSpPr/>
            <p:nvPr/>
          </p:nvSpPr>
          <p:spPr>
            <a:xfrm>
              <a:off x="365760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B5C050A-036F-5545-AF6B-D46A89BBF6DC}"/>
              </a:ext>
            </a:extLst>
          </p:cNvPr>
          <p:cNvGrpSpPr/>
          <p:nvPr/>
        </p:nvGrpSpPr>
        <p:grpSpPr>
          <a:xfrm>
            <a:off x="4297680" y="5182560"/>
            <a:ext cx="1280160" cy="640080"/>
            <a:chOff x="4297680" y="5182560"/>
            <a:chExt cx="1280160" cy="640080"/>
          </a:xfrm>
        </p:grpSpPr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B9F85C0-A6BE-D347-ABAC-F4D3715A85BD}"/>
                </a:ext>
              </a:extLst>
            </p:cNvPr>
            <p:cNvSpPr/>
            <p:nvPr/>
          </p:nvSpPr>
          <p:spPr>
            <a:xfrm>
              <a:off x="429768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45C0B33E-C7FD-CE47-9879-421364D50D19}"/>
                </a:ext>
              </a:extLst>
            </p:cNvPr>
            <p:cNvSpPr/>
            <p:nvPr/>
          </p:nvSpPr>
          <p:spPr>
            <a:xfrm>
              <a:off x="493776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E6CC5342-8FA3-7645-A0D0-66AEEA982B14}"/>
              </a:ext>
            </a:extLst>
          </p:cNvPr>
          <p:cNvGrpSpPr/>
          <p:nvPr/>
        </p:nvGrpSpPr>
        <p:grpSpPr>
          <a:xfrm>
            <a:off x="5577840" y="5182560"/>
            <a:ext cx="1280159" cy="640080"/>
            <a:chOff x="5577840" y="5182560"/>
            <a:chExt cx="1280159" cy="640080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C4F769A-D212-D048-BC35-F762A1693A32}"/>
                </a:ext>
              </a:extLst>
            </p:cNvPr>
            <p:cNvSpPr/>
            <p:nvPr/>
          </p:nvSpPr>
          <p:spPr>
            <a:xfrm>
              <a:off x="5577840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7270569-E348-C74B-8481-21C8E6F4A82C}"/>
                </a:ext>
              </a:extLst>
            </p:cNvPr>
            <p:cNvSpPr/>
            <p:nvPr/>
          </p:nvSpPr>
          <p:spPr>
            <a:xfrm>
              <a:off x="6217919" y="518256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4" name="Freeform 63">
            <a:extLst>
              <a:ext uri="{FF2B5EF4-FFF2-40B4-BE49-F238E27FC236}">
                <a16:creationId xmlns:a16="http://schemas.microsoft.com/office/drawing/2014/main" id="{80D98CF5-4805-FC42-8167-6B3A151CAE0D}"/>
              </a:ext>
            </a:extLst>
          </p:cNvPr>
          <p:cNvSpPr/>
          <p:nvPr/>
        </p:nvSpPr>
        <p:spPr>
          <a:xfrm>
            <a:off x="6858000" y="518256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2AA3E699-EE49-F845-80E8-84DC8BBEB162}"/>
              </a:ext>
            </a:extLst>
          </p:cNvPr>
          <p:cNvSpPr/>
          <p:nvPr/>
        </p:nvSpPr>
        <p:spPr>
          <a:xfrm>
            <a:off x="8412480" y="518256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6" name="Group 65" descr="28§display§\dots§svg§600§FALSE" title="TexMaths">
            <a:extLst>
              <a:ext uri="{FF2B5EF4-FFF2-40B4-BE49-F238E27FC236}">
                <a16:creationId xmlns:a16="http://schemas.microsoft.com/office/drawing/2014/main" id="{87DB8801-E4F3-FE4F-83D1-1A7D03E10BAC}"/>
              </a:ext>
            </a:extLst>
          </p:cNvPr>
          <p:cNvGrpSpPr/>
          <p:nvPr/>
        </p:nvGrpSpPr>
        <p:grpSpPr>
          <a:xfrm>
            <a:off x="7680960" y="5500079"/>
            <a:ext cx="515879" cy="47880"/>
            <a:chOff x="7680960" y="5500079"/>
            <a:chExt cx="515879" cy="47880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EF2A3FBB-561F-2642-AB73-6896D99077F4}"/>
                </a:ext>
              </a:extLst>
            </p:cNvPr>
            <p:cNvSpPr/>
            <p:nvPr/>
          </p:nvSpPr>
          <p:spPr>
            <a:xfrm>
              <a:off x="7680960" y="5500079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3C65F4E2-EED5-AE46-B35C-1F11705977FB}"/>
                </a:ext>
              </a:extLst>
            </p:cNvPr>
            <p:cNvSpPr/>
            <p:nvPr/>
          </p:nvSpPr>
          <p:spPr>
            <a:xfrm>
              <a:off x="7719119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3E57DFB-552B-544F-AC6C-D2EB156106F5}"/>
                </a:ext>
              </a:extLst>
            </p:cNvPr>
            <p:cNvSpPr/>
            <p:nvPr/>
          </p:nvSpPr>
          <p:spPr>
            <a:xfrm>
              <a:off x="7916039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F76C1BD0-761C-DB47-86E7-D809EE539587}"/>
                </a:ext>
              </a:extLst>
            </p:cNvPr>
            <p:cNvSpPr/>
            <p:nvPr/>
          </p:nvSpPr>
          <p:spPr>
            <a:xfrm>
              <a:off x="8111520" y="5500079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0E39915-22E5-374A-9D36-AA588FC299BD}"/>
              </a:ext>
            </a:extLst>
          </p:cNvPr>
          <p:cNvGrpSpPr/>
          <p:nvPr/>
        </p:nvGrpSpPr>
        <p:grpSpPr>
          <a:xfrm>
            <a:off x="3017520" y="5822640"/>
            <a:ext cx="1280160" cy="640080"/>
            <a:chOff x="3017520" y="5822640"/>
            <a:chExt cx="1280160" cy="64008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4C4E167B-630A-FD48-8C28-C32249863839}"/>
                </a:ext>
              </a:extLst>
            </p:cNvPr>
            <p:cNvSpPr/>
            <p:nvPr/>
          </p:nvSpPr>
          <p:spPr>
            <a:xfrm>
              <a:off x="301752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302C916-4138-554E-8AA2-D933FCDE1628}"/>
                </a:ext>
              </a:extLst>
            </p:cNvPr>
            <p:cNvSpPr/>
            <p:nvPr/>
          </p:nvSpPr>
          <p:spPr>
            <a:xfrm>
              <a:off x="365760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B42A085-CEDF-F44C-A2A4-A983AEC9894E}"/>
              </a:ext>
            </a:extLst>
          </p:cNvPr>
          <p:cNvGrpSpPr/>
          <p:nvPr/>
        </p:nvGrpSpPr>
        <p:grpSpPr>
          <a:xfrm>
            <a:off x="4297680" y="5822640"/>
            <a:ext cx="1280160" cy="640080"/>
            <a:chOff x="4297680" y="5822640"/>
            <a:chExt cx="1280160" cy="64008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A81781-B49D-A949-8F63-D99C4923E1B1}"/>
                </a:ext>
              </a:extLst>
            </p:cNvPr>
            <p:cNvSpPr/>
            <p:nvPr/>
          </p:nvSpPr>
          <p:spPr>
            <a:xfrm>
              <a:off x="429768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F2A0658-7AFD-1C4D-A7D6-C98F10EA191A}"/>
                </a:ext>
              </a:extLst>
            </p:cNvPr>
            <p:cNvSpPr/>
            <p:nvPr/>
          </p:nvSpPr>
          <p:spPr>
            <a:xfrm>
              <a:off x="493776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618A9EE-0BC1-FB4C-A2F1-30068CC10CB2}"/>
              </a:ext>
            </a:extLst>
          </p:cNvPr>
          <p:cNvGrpSpPr/>
          <p:nvPr/>
        </p:nvGrpSpPr>
        <p:grpSpPr>
          <a:xfrm>
            <a:off x="5577840" y="5822640"/>
            <a:ext cx="1280159" cy="640080"/>
            <a:chOff x="5577840" y="5822640"/>
            <a:chExt cx="1280159" cy="640080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FCA0B009-5C3B-BD4F-B329-18CC189EB0DB}"/>
                </a:ext>
              </a:extLst>
            </p:cNvPr>
            <p:cNvSpPr/>
            <p:nvPr/>
          </p:nvSpPr>
          <p:spPr>
            <a:xfrm>
              <a:off x="5577840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33E0381-86B8-2D43-BC09-643F36B0C57B}"/>
                </a:ext>
              </a:extLst>
            </p:cNvPr>
            <p:cNvSpPr/>
            <p:nvPr/>
          </p:nvSpPr>
          <p:spPr>
            <a:xfrm>
              <a:off x="6217919" y="5822640"/>
              <a:ext cx="640080" cy="640080"/>
            </a:xfrm>
            <a:custGeom>
              <a:avLst/>
              <a:gdLst>
                <a:gd name="f0" fmla="val 0"/>
                <a:gd name="f1" fmla="val 21600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l" t="t" r="r" b="b"/>
              <a:pathLst>
                <a:path w="21600" h="21600">
                  <a:moveTo>
                    <a:pt x="f0" y="f0"/>
                  </a:moveTo>
                  <a:lnTo>
                    <a:pt x="f1" y="f0"/>
                  </a:lnTo>
                  <a:lnTo>
                    <a:pt x="f1" y="f1"/>
                  </a:lnTo>
                  <a:lnTo>
                    <a:pt x="f0" y="f1"/>
                  </a:lnTo>
                  <a:lnTo>
                    <a:pt x="f0" y="f0"/>
                  </a:lnTo>
                  <a:close/>
                </a:path>
              </a:pathLst>
            </a:custGeom>
            <a:noFill/>
            <a:ln w="19080">
              <a:solidFill>
                <a:srgbClr val="000000"/>
              </a:solidFill>
              <a:prstDash val="solid"/>
            </a:ln>
          </p:spPr>
          <p:txBody>
            <a:bodyPr wrap="none" lIns="99360" tIns="54360" rIns="99360" bIns="5436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0" name="Freeform 79">
            <a:extLst>
              <a:ext uri="{FF2B5EF4-FFF2-40B4-BE49-F238E27FC236}">
                <a16:creationId xmlns:a16="http://schemas.microsoft.com/office/drawing/2014/main" id="{B1E0718E-1473-5E44-AF81-8C58B27608DE}"/>
              </a:ext>
            </a:extLst>
          </p:cNvPr>
          <p:cNvSpPr/>
          <p:nvPr/>
        </p:nvSpPr>
        <p:spPr>
          <a:xfrm>
            <a:off x="6858000" y="58226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C8B61048-7C54-9142-A177-F25779ECCEA0}"/>
              </a:ext>
            </a:extLst>
          </p:cNvPr>
          <p:cNvSpPr/>
          <p:nvPr/>
        </p:nvSpPr>
        <p:spPr>
          <a:xfrm>
            <a:off x="8412480" y="5822640"/>
            <a:ext cx="640080" cy="6400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000000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82" name="Group 81" descr="28§display§\dots§svg§600§FALSE" title="TexMaths">
            <a:extLst>
              <a:ext uri="{FF2B5EF4-FFF2-40B4-BE49-F238E27FC236}">
                <a16:creationId xmlns:a16="http://schemas.microsoft.com/office/drawing/2014/main" id="{29369551-21C2-164B-9350-FA35544AAB5D}"/>
              </a:ext>
            </a:extLst>
          </p:cNvPr>
          <p:cNvGrpSpPr/>
          <p:nvPr/>
        </p:nvGrpSpPr>
        <p:grpSpPr>
          <a:xfrm>
            <a:off x="7680960" y="6140160"/>
            <a:ext cx="515879" cy="47880"/>
            <a:chOff x="7680960" y="6140160"/>
            <a:chExt cx="515879" cy="47880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693EB85-7773-524C-B7BE-8076352A9C74}"/>
                </a:ext>
              </a:extLst>
            </p:cNvPr>
            <p:cNvSpPr/>
            <p:nvPr/>
          </p:nvSpPr>
          <p:spPr>
            <a:xfrm>
              <a:off x="7680960" y="6140160"/>
              <a:ext cx="515879" cy="46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4" h="131">
                  <a:moveTo>
                    <a:pt x="717" y="131"/>
                  </a:moveTo>
                  <a:lnTo>
                    <a:pt x="0" y="131"/>
                  </a:lnTo>
                  <a:lnTo>
                    <a:pt x="0" y="0"/>
                  </a:lnTo>
                  <a:lnTo>
                    <a:pt x="1434" y="0"/>
                  </a:lnTo>
                  <a:lnTo>
                    <a:pt x="1434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73441D8-0776-F946-8480-D01A8F250276}"/>
                </a:ext>
              </a:extLst>
            </p:cNvPr>
            <p:cNvSpPr/>
            <p:nvPr/>
          </p:nvSpPr>
          <p:spPr>
            <a:xfrm>
              <a:off x="7719119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F4D36945-AEC7-504C-874F-D19B976BB120}"/>
                </a:ext>
              </a:extLst>
            </p:cNvPr>
            <p:cNvSpPr/>
            <p:nvPr/>
          </p:nvSpPr>
          <p:spPr>
            <a:xfrm>
              <a:off x="7916039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C8E81FA-85BC-C945-88D1-0FB25009DDA4}"/>
                </a:ext>
              </a:extLst>
            </p:cNvPr>
            <p:cNvSpPr/>
            <p:nvPr/>
          </p:nvSpPr>
          <p:spPr>
            <a:xfrm>
              <a:off x="8111520" y="614016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3"/>
                    <a:pt x="31" y="134"/>
                    <a:pt x="67" y="134"/>
                  </a:cubicBezTo>
                  <a:cubicBezTo>
                    <a:pt x="104" y="134"/>
                    <a:pt x="134" y="103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4E0EC285-591B-8744-AE12-BFF848C5D1A4}"/>
              </a:ext>
            </a:extLst>
          </p:cNvPr>
          <p:cNvSpPr txBox="1"/>
          <p:nvPr/>
        </p:nvSpPr>
        <p:spPr>
          <a:xfrm>
            <a:off x="2011680" y="463392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Hit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0057626-C1E0-CC42-B3E0-F1E4FB356F43}"/>
              </a:ext>
            </a:extLst>
          </p:cNvPr>
          <p:cNvSpPr txBox="1"/>
          <p:nvPr/>
        </p:nvSpPr>
        <p:spPr>
          <a:xfrm>
            <a:off x="2011680" y="5365440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Double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98F89D8-DD3E-9E42-9D5B-AF39E879C67D}"/>
              </a:ext>
            </a:extLst>
          </p:cNvPr>
          <p:cNvSpPr txBox="1"/>
          <p:nvPr/>
        </p:nvSpPr>
        <p:spPr>
          <a:xfrm>
            <a:off x="2011680" y="5914079"/>
            <a:ext cx="1371599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Split</a:t>
            </a:r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058D554B-1C6F-AB4A-8528-E091C09F3DB8}"/>
              </a:ext>
            </a:extLst>
          </p:cNvPr>
          <p:cNvSpPr/>
          <p:nvPr/>
        </p:nvSpPr>
        <p:spPr>
          <a:xfrm>
            <a:off x="1645920" y="4077360"/>
            <a:ext cx="365760" cy="220248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3576798-906B-7147-81D0-50954BA42242}"/>
              </a:ext>
            </a:extLst>
          </p:cNvPr>
          <p:cNvSpPr txBox="1"/>
          <p:nvPr/>
        </p:nvSpPr>
        <p:spPr>
          <a:xfrm>
            <a:off x="2468880" y="6903000"/>
            <a:ext cx="457200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Do rollouts from each state/action pair</a:t>
            </a:r>
          </a:p>
        </p:txBody>
      </p:sp>
      <p:sp>
        <p:nvSpPr>
          <p:cNvPr id="92" name="Straight Connector 91">
            <a:extLst>
              <a:ext uri="{FF2B5EF4-FFF2-40B4-BE49-F238E27FC236}">
                <a16:creationId xmlns:a16="http://schemas.microsoft.com/office/drawing/2014/main" id="{AE5E680C-6F22-444E-9DCF-ECD522D255DE}"/>
              </a:ext>
            </a:extLst>
          </p:cNvPr>
          <p:cNvSpPr/>
          <p:nvPr/>
        </p:nvSpPr>
        <p:spPr>
          <a:xfrm flipV="1">
            <a:off x="4297680" y="6279840"/>
            <a:ext cx="274320" cy="6231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3" name="Straight Connector 92">
            <a:extLst>
              <a:ext uri="{FF2B5EF4-FFF2-40B4-BE49-F238E27FC236}">
                <a16:creationId xmlns:a16="http://schemas.microsoft.com/office/drawing/2014/main" id="{673C6E7B-9F88-3B4F-AB71-CD62AA94BF04}"/>
              </a:ext>
            </a:extLst>
          </p:cNvPr>
          <p:cNvSpPr/>
          <p:nvPr/>
        </p:nvSpPr>
        <p:spPr>
          <a:xfrm flipH="1" flipV="1">
            <a:off x="4114800" y="6188400"/>
            <a:ext cx="182880" cy="714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4" name="Straight Connector 93">
            <a:extLst>
              <a:ext uri="{FF2B5EF4-FFF2-40B4-BE49-F238E27FC236}">
                <a16:creationId xmlns:a16="http://schemas.microsoft.com/office/drawing/2014/main" id="{6FF87547-BCC3-7D49-B3D5-B17D68737842}"/>
              </a:ext>
            </a:extLst>
          </p:cNvPr>
          <p:cNvSpPr/>
          <p:nvPr/>
        </p:nvSpPr>
        <p:spPr>
          <a:xfrm flipV="1">
            <a:off x="4291920" y="5639760"/>
            <a:ext cx="280080" cy="12639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95" name="Group 94" descr="28§display§V^\pi(s_t=s)§svg§600§FALSE" title="TexMaths">
            <a:extLst>
              <a:ext uri="{FF2B5EF4-FFF2-40B4-BE49-F238E27FC236}">
                <a16:creationId xmlns:a16="http://schemas.microsoft.com/office/drawing/2014/main" id="{75C46D86-0A23-C54F-B443-9FEC4AC4CF14}"/>
              </a:ext>
            </a:extLst>
          </p:cNvPr>
          <p:cNvGrpSpPr/>
          <p:nvPr/>
        </p:nvGrpSpPr>
        <p:grpSpPr>
          <a:xfrm>
            <a:off x="4316400" y="2018441"/>
            <a:ext cx="1554119" cy="365399"/>
            <a:chOff x="4316400" y="1578600"/>
            <a:chExt cx="1554119" cy="365399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B75AF92-A808-AB4B-BE8D-A157C7324423}"/>
                </a:ext>
              </a:extLst>
            </p:cNvPr>
            <p:cNvSpPr/>
            <p:nvPr/>
          </p:nvSpPr>
          <p:spPr>
            <a:xfrm>
              <a:off x="4316400" y="1579319"/>
              <a:ext cx="155411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8" h="1014">
                  <a:moveTo>
                    <a:pt x="2159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4318" y="0"/>
                  </a:lnTo>
                  <a:lnTo>
                    <a:pt x="4318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20AA0EE4-3907-3544-9A2F-606878EDE1AD}"/>
                </a:ext>
              </a:extLst>
            </p:cNvPr>
            <p:cNvSpPr/>
            <p:nvPr/>
          </p:nvSpPr>
          <p:spPr>
            <a:xfrm>
              <a:off x="4335120" y="1602720"/>
              <a:ext cx="234000" cy="25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1" h="718">
                  <a:moveTo>
                    <a:pt x="523" y="115"/>
                  </a:moveTo>
                  <a:cubicBezTo>
                    <a:pt x="568" y="37"/>
                    <a:pt x="606" y="35"/>
                    <a:pt x="641" y="32"/>
                  </a:cubicBezTo>
                  <a:cubicBezTo>
                    <a:pt x="651" y="30"/>
                    <a:pt x="651" y="14"/>
                    <a:pt x="651" y="12"/>
                  </a:cubicBezTo>
                  <a:cubicBezTo>
                    <a:pt x="651" y="5"/>
                    <a:pt x="647" y="0"/>
                    <a:pt x="641" y="0"/>
                  </a:cubicBezTo>
                  <a:cubicBezTo>
                    <a:pt x="616" y="0"/>
                    <a:pt x="589" y="2"/>
                    <a:pt x="564" y="2"/>
                  </a:cubicBezTo>
                  <a:cubicBezTo>
                    <a:pt x="535" y="2"/>
                    <a:pt x="504" y="0"/>
                    <a:pt x="475" y="0"/>
                  </a:cubicBezTo>
                  <a:cubicBezTo>
                    <a:pt x="469" y="0"/>
                    <a:pt x="456" y="0"/>
                    <a:pt x="456" y="18"/>
                  </a:cubicBezTo>
                  <a:cubicBezTo>
                    <a:pt x="456" y="30"/>
                    <a:pt x="465" y="32"/>
                    <a:pt x="471" y="32"/>
                  </a:cubicBezTo>
                  <a:cubicBezTo>
                    <a:pt x="496" y="35"/>
                    <a:pt x="514" y="44"/>
                    <a:pt x="514" y="65"/>
                  </a:cubicBezTo>
                  <a:cubicBezTo>
                    <a:pt x="514" y="81"/>
                    <a:pt x="500" y="104"/>
                    <a:pt x="500" y="104"/>
                  </a:cubicBezTo>
                  <a:lnTo>
                    <a:pt x="220" y="600"/>
                  </a:lnTo>
                  <a:lnTo>
                    <a:pt x="158" y="62"/>
                  </a:lnTo>
                  <a:cubicBezTo>
                    <a:pt x="158" y="44"/>
                    <a:pt x="178" y="32"/>
                    <a:pt x="220" y="32"/>
                  </a:cubicBezTo>
                  <a:cubicBezTo>
                    <a:pt x="232" y="32"/>
                    <a:pt x="243" y="32"/>
                    <a:pt x="243" y="12"/>
                  </a:cubicBezTo>
                  <a:cubicBezTo>
                    <a:pt x="243" y="2"/>
                    <a:pt x="236" y="0"/>
                    <a:pt x="230" y="0"/>
                  </a:cubicBezTo>
                  <a:cubicBezTo>
                    <a:pt x="193" y="0"/>
                    <a:pt x="153" y="2"/>
                    <a:pt x="116" y="2"/>
                  </a:cubicBezTo>
                  <a:cubicBezTo>
                    <a:pt x="100" y="2"/>
                    <a:pt x="83" y="2"/>
                    <a:pt x="66" y="2"/>
                  </a:cubicBezTo>
                  <a:cubicBezTo>
                    <a:pt x="50" y="2"/>
                    <a:pt x="33" y="0"/>
                    <a:pt x="17" y="0"/>
                  </a:cubicBezTo>
                  <a:cubicBezTo>
                    <a:pt x="10" y="0"/>
                    <a:pt x="0" y="0"/>
                    <a:pt x="0" y="18"/>
                  </a:cubicBezTo>
                  <a:cubicBezTo>
                    <a:pt x="0" y="32"/>
                    <a:pt x="8" y="32"/>
                    <a:pt x="23" y="32"/>
                  </a:cubicBezTo>
                  <a:cubicBezTo>
                    <a:pt x="75" y="32"/>
                    <a:pt x="75" y="42"/>
                    <a:pt x="77" y="67"/>
                  </a:cubicBezTo>
                  <a:lnTo>
                    <a:pt x="149" y="695"/>
                  </a:lnTo>
                  <a:cubicBezTo>
                    <a:pt x="153" y="714"/>
                    <a:pt x="156" y="718"/>
                    <a:pt x="168" y="718"/>
                  </a:cubicBezTo>
                  <a:cubicBezTo>
                    <a:pt x="183" y="718"/>
                    <a:pt x="187" y="714"/>
                    <a:pt x="193" y="7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FF85CEA3-87C9-564D-9EA6-C313AA7273CB}"/>
                </a:ext>
              </a:extLst>
            </p:cNvPr>
            <p:cNvSpPr/>
            <p:nvPr/>
          </p:nvSpPr>
          <p:spPr>
            <a:xfrm>
              <a:off x="4590360" y="1591200"/>
              <a:ext cx="13788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316">
                  <a:moveTo>
                    <a:pt x="170" y="48"/>
                  </a:moveTo>
                  <a:lnTo>
                    <a:pt x="247" y="48"/>
                  </a:lnTo>
                  <a:cubicBezTo>
                    <a:pt x="236" y="92"/>
                    <a:pt x="224" y="157"/>
                    <a:pt x="224" y="212"/>
                  </a:cubicBezTo>
                  <a:cubicBezTo>
                    <a:pt x="224" y="242"/>
                    <a:pt x="226" y="261"/>
                    <a:pt x="230" y="277"/>
                  </a:cubicBezTo>
                  <a:cubicBezTo>
                    <a:pt x="241" y="312"/>
                    <a:pt x="249" y="316"/>
                    <a:pt x="259" y="316"/>
                  </a:cubicBezTo>
                  <a:cubicBezTo>
                    <a:pt x="274" y="316"/>
                    <a:pt x="288" y="300"/>
                    <a:pt x="288" y="284"/>
                  </a:cubicBezTo>
                  <a:cubicBezTo>
                    <a:pt x="288" y="277"/>
                    <a:pt x="288" y="275"/>
                    <a:pt x="284" y="268"/>
                  </a:cubicBezTo>
                  <a:cubicBezTo>
                    <a:pt x="272" y="240"/>
                    <a:pt x="261" y="201"/>
                    <a:pt x="261" y="141"/>
                  </a:cubicBezTo>
                  <a:cubicBezTo>
                    <a:pt x="261" y="127"/>
                    <a:pt x="261" y="99"/>
                    <a:pt x="270" y="48"/>
                  </a:cubicBezTo>
                  <a:lnTo>
                    <a:pt x="351" y="48"/>
                  </a:lnTo>
                  <a:cubicBezTo>
                    <a:pt x="361" y="48"/>
                    <a:pt x="367" y="48"/>
                    <a:pt x="373" y="44"/>
                  </a:cubicBezTo>
                  <a:cubicBezTo>
                    <a:pt x="382" y="35"/>
                    <a:pt x="384" y="25"/>
                    <a:pt x="384" y="21"/>
                  </a:cubicBezTo>
                  <a:cubicBezTo>
                    <a:pt x="384" y="0"/>
                    <a:pt x="367" y="0"/>
                    <a:pt x="357" y="0"/>
                  </a:cubicBezTo>
                  <a:lnTo>
                    <a:pt x="114" y="0"/>
                  </a:lnTo>
                  <a:cubicBezTo>
                    <a:pt x="89" y="0"/>
                    <a:pt x="71" y="7"/>
                    <a:pt x="41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0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6" y="48"/>
                    <a:pt x="95" y="48"/>
                    <a:pt x="110" y="48"/>
                  </a:cubicBezTo>
                  <a:lnTo>
                    <a:pt x="147" y="48"/>
                  </a:lnTo>
                  <a:cubicBezTo>
                    <a:pt x="129" y="127"/>
                    <a:pt x="93" y="212"/>
                    <a:pt x="75" y="254"/>
                  </a:cubicBezTo>
                  <a:cubicBezTo>
                    <a:pt x="71" y="263"/>
                    <a:pt x="64" y="279"/>
                    <a:pt x="62" y="282"/>
                  </a:cubicBezTo>
                  <a:cubicBezTo>
                    <a:pt x="62" y="284"/>
                    <a:pt x="60" y="289"/>
                    <a:pt x="60" y="293"/>
                  </a:cubicBezTo>
                  <a:cubicBezTo>
                    <a:pt x="60" y="305"/>
                    <a:pt x="68" y="316"/>
                    <a:pt x="83" y="316"/>
                  </a:cubicBezTo>
                  <a:cubicBezTo>
                    <a:pt x="108" y="316"/>
                    <a:pt x="116" y="284"/>
                    <a:pt x="131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5AD4D2B6-231D-BE4E-88E6-0EF34E58746F}"/>
                </a:ext>
              </a:extLst>
            </p:cNvPr>
            <p:cNvSpPr/>
            <p:nvPr/>
          </p:nvSpPr>
          <p:spPr>
            <a:xfrm>
              <a:off x="4790520" y="1578600"/>
              <a:ext cx="766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" h="1016">
                  <a:moveTo>
                    <a:pt x="214" y="1007"/>
                  </a:moveTo>
                  <a:cubicBezTo>
                    <a:pt x="214" y="1004"/>
                    <a:pt x="214" y="1002"/>
                    <a:pt x="197" y="984"/>
                  </a:cubicBezTo>
                  <a:cubicBezTo>
                    <a:pt x="83" y="857"/>
                    <a:pt x="54" y="665"/>
                    <a:pt x="54" y="508"/>
                  </a:cubicBezTo>
                  <a:cubicBezTo>
                    <a:pt x="54" y="333"/>
                    <a:pt x="89" y="155"/>
                    <a:pt x="201" y="28"/>
                  </a:cubicBezTo>
                  <a:cubicBezTo>
                    <a:pt x="214" y="16"/>
                    <a:pt x="214" y="14"/>
                    <a:pt x="214" y="9"/>
                  </a:cubicBezTo>
                  <a:cubicBezTo>
                    <a:pt x="214" y="2"/>
                    <a:pt x="209" y="0"/>
                    <a:pt x="203" y="0"/>
                  </a:cubicBezTo>
                  <a:cubicBezTo>
                    <a:pt x="195" y="0"/>
                    <a:pt x="112" y="69"/>
                    <a:pt x="58" y="199"/>
                  </a:cubicBezTo>
                  <a:cubicBezTo>
                    <a:pt x="10" y="309"/>
                    <a:pt x="0" y="423"/>
                    <a:pt x="0" y="508"/>
                  </a:cubicBezTo>
                  <a:cubicBezTo>
                    <a:pt x="0" y="589"/>
                    <a:pt x="10" y="711"/>
                    <a:pt x="60" y="827"/>
                  </a:cubicBezTo>
                  <a:cubicBezTo>
                    <a:pt x="116" y="951"/>
                    <a:pt x="195" y="1016"/>
                    <a:pt x="203" y="1016"/>
                  </a:cubicBezTo>
                  <a:cubicBezTo>
                    <a:pt x="209" y="1016"/>
                    <a:pt x="214" y="1014"/>
                    <a:pt x="214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2D020E3F-ABFD-DC47-AF83-B7EB0E780240}"/>
                </a:ext>
              </a:extLst>
            </p:cNvPr>
            <p:cNvSpPr/>
            <p:nvPr/>
          </p:nvSpPr>
          <p:spPr>
            <a:xfrm>
              <a:off x="4901760" y="1690919"/>
              <a:ext cx="12132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462">
                  <a:moveTo>
                    <a:pt x="311" y="69"/>
                  </a:moveTo>
                  <a:cubicBezTo>
                    <a:pt x="284" y="69"/>
                    <a:pt x="268" y="92"/>
                    <a:pt x="268" y="115"/>
                  </a:cubicBezTo>
                  <a:cubicBezTo>
                    <a:pt x="268" y="129"/>
                    <a:pt x="276" y="145"/>
                    <a:pt x="295" y="145"/>
                  </a:cubicBezTo>
                  <a:cubicBezTo>
                    <a:pt x="315" y="145"/>
                    <a:pt x="338" y="127"/>
                    <a:pt x="338" y="88"/>
                  </a:cubicBezTo>
                  <a:cubicBezTo>
                    <a:pt x="338" y="42"/>
                    <a:pt x="299" y="0"/>
                    <a:pt x="228" y="0"/>
                  </a:cubicBezTo>
                  <a:cubicBezTo>
                    <a:pt x="108" y="0"/>
                    <a:pt x="73" y="104"/>
                    <a:pt x="73" y="148"/>
                  </a:cubicBezTo>
                  <a:cubicBezTo>
                    <a:pt x="73" y="229"/>
                    <a:pt x="141" y="245"/>
                    <a:pt x="168" y="249"/>
                  </a:cubicBezTo>
                  <a:cubicBezTo>
                    <a:pt x="216" y="261"/>
                    <a:pt x="263" y="270"/>
                    <a:pt x="263" y="328"/>
                  </a:cubicBezTo>
                  <a:cubicBezTo>
                    <a:pt x="263" y="353"/>
                    <a:pt x="243" y="439"/>
                    <a:pt x="133" y="439"/>
                  </a:cubicBezTo>
                  <a:cubicBezTo>
                    <a:pt x="118" y="439"/>
                    <a:pt x="48" y="439"/>
                    <a:pt x="27" y="386"/>
                  </a:cubicBezTo>
                  <a:cubicBezTo>
                    <a:pt x="62" y="390"/>
                    <a:pt x="85" y="360"/>
                    <a:pt x="85" y="330"/>
                  </a:cubicBezTo>
                  <a:cubicBezTo>
                    <a:pt x="85" y="307"/>
                    <a:pt x="71" y="296"/>
                    <a:pt x="52" y="296"/>
                  </a:cubicBezTo>
                  <a:cubicBezTo>
                    <a:pt x="27" y="296"/>
                    <a:pt x="0" y="316"/>
                    <a:pt x="0" y="363"/>
                  </a:cubicBezTo>
                  <a:cubicBezTo>
                    <a:pt x="0" y="420"/>
                    <a:pt x="52" y="462"/>
                    <a:pt x="131" y="462"/>
                  </a:cubicBezTo>
                  <a:cubicBezTo>
                    <a:pt x="280" y="462"/>
                    <a:pt x="315" y="339"/>
                    <a:pt x="315" y="293"/>
                  </a:cubicBezTo>
                  <a:cubicBezTo>
                    <a:pt x="315" y="256"/>
                    <a:pt x="299" y="231"/>
                    <a:pt x="286" y="217"/>
                  </a:cubicBezTo>
                  <a:cubicBezTo>
                    <a:pt x="261" y="189"/>
                    <a:pt x="236" y="185"/>
                    <a:pt x="195" y="175"/>
                  </a:cubicBezTo>
                  <a:cubicBezTo>
                    <a:pt x="162" y="166"/>
                    <a:pt x="127" y="159"/>
                    <a:pt x="127" y="113"/>
                  </a:cubicBezTo>
                  <a:cubicBezTo>
                    <a:pt x="127" y="85"/>
                    <a:pt x="147" y="23"/>
                    <a:pt x="228" y="23"/>
                  </a:cubicBezTo>
                  <a:cubicBezTo>
                    <a:pt x="251" y="23"/>
                    <a:pt x="297" y="30"/>
                    <a:pt x="311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753D11D-EB14-E148-999E-EFD33F6A6BC2}"/>
                </a:ext>
              </a:extLst>
            </p:cNvPr>
            <p:cNvSpPr/>
            <p:nvPr/>
          </p:nvSpPr>
          <p:spPr>
            <a:xfrm>
              <a:off x="5047920" y="1747439"/>
              <a:ext cx="781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53">
                  <a:moveTo>
                    <a:pt x="131" y="164"/>
                  </a:moveTo>
                  <a:lnTo>
                    <a:pt x="197" y="164"/>
                  </a:lnTo>
                  <a:cubicBezTo>
                    <a:pt x="209" y="164"/>
                    <a:pt x="218" y="164"/>
                    <a:pt x="218" y="148"/>
                  </a:cubicBezTo>
                  <a:cubicBezTo>
                    <a:pt x="218" y="139"/>
                    <a:pt x="209" y="139"/>
                    <a:pt x="199" y="139"/>
                  </a:cubicBezTo>
                  <a:lnTo>
                    <a:pt x="137" y="139"/>
                  </a:lnTo>
                  <a:lnTo>
                    <a:pt x="162" y="32"/>
                  </a:lnTo>
                  <a:cubicBezTo>
                    <a:pt x="162" y="30"/>
                    <a:pt x="164" y="25"/>
                    <a:pt x="164" y="23"/>
                  </a:cubicBezTo>
                  <a:cubicBezTo>
                    <a:pt x="164" y="9"/>
                    <a:pt x="153" y="0"/>
                    <a:pt x="141" y="0"/>
                  </a:cubicBezTo>
                  <a:cubicBezTo>
                    <a:pt x="124" y="0"/>
                    <a:pt x="116" y="12"/>
                    <a:pt x="110" y="30"/>
                  </a:cubicBezTo>
                  <a:cubicBezTo>
                    <a:pt x="106" y="48"/>
                    <a:pt x="114" y="14"/>
                    <a:pt x="87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1" y="164"/>
                  </a:lnTo>
                  <a:lnTo>
                    <a:pt x="41" y="333"/>
                  </a:lnTo>
                  <a:cubicBezTo>
                    <a:pt x="39" y="351"/>
                    <a:pt x="33" y="376"/>
                    <a:pt x="33" y="386"/>
                  </a:cubicBezTo>
                  <a:cubicBezTo>
                    <a:pt x="33" y="427"/>
                    <a:pt x="64" y="453"/>
                    <a:pt x="102" y="453"/>
                  </a:cubicBezTo>
                  <a:cubicBezTo>
                    <a:pt x="174" y="453"/>
                    <a:pt x="214" y="353"/>
                    <a:pt x="214" y="344"/>
                  </a:cubicBezTo>
                  <a:cubicBezTo>
                    <a:pt x="214" y="335"/>
                    <a:pt x="205" y="335"/>
                    <a:pt x="203" y="335"/>
                  </a:cubicBezTo>
                  <a:cubicBezTo>
                    <a:pt x="195" y="335"/>
                    <a:pt x="195" y="337"/>
                    <a:pt x="191" y="349"/>
                  </a:cubicBezTo>
                  <a:cubicBezTo>
                    <a:pt x="172" y="393"/>
                    <a:pt x="139" y="434"/>
                    <a:pt x="104" y="434"/>
                  </a:cubicBezTo>
                  <a:cubicBezTo>
                    <a:pt x="89" y="434"/>
                    <a:pt x="81" y="425"/>
                    <a:pt x="81" y="397"/>
                  </a:cubicBezTo>
                  <a:cubicBezTo>
                    <a:pt x="81" y="390"/>
                    <a:pt x="83" y="376"/>
                    <a:pt x="85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693B2A30-DE47-A745-AAF8-98CCD40D711E}"/>
                </a:ext>
              </a:extLst>
            </p:cNvPr>
            <p:cNvSpPr/>
            <p:nvPr/>
          </p:nvSpPr>
          <p:spPr>
            <a:xfrm>
              <a:off x="5263200" y="1718280"/>
              <a:ext cx="21852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240">
                  <a:moveTo>
                    <a:pt x="577" y="42"/>
                  </a:moveTo>
                  <a:cubicBezTo>
                    <a:pt x="591" y="42"/>
                    <a:pt x="608" y="42"/>
                    <a:pt x="608" y="21"/>
                  </a:cubicBezTo>
                  <a:cubicBezTo>
                    <a:pt x="608" y="0"/>
                    <a:pt x="591" y="0"/>
                    <a:pt x="579" y="0"/>
                  </a:cubicBezTo>
                  <a:lnTo>
                    <a:pt x="31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1" y="42"/>
                  </a:cubicBezTo>
                  <a:close/>
                  <a:moveTo>
                    <a:pt x="579" y="240"/>
                  </a:moveTo>
                  <a:cubicBezTo>
                    <a:pt x="591" y="240"/>
                    <a:pt x="608" y="240"/>
                    <a:pt x="608" y="219"/>
                  </a:cubicBezTo>
                  <a:cubicBezTo>
                    <a:pt x="608" y="199"/>
                    <a:pt x="591" y="199"/>
                    <a:pt x="577" y="199"/>
                  </a:cubicBezTo>
                  <a:lnTo>
                    <a:pt x="31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1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C2A67C1F-0037-DF49-83AD-1E08BCBB1AE6}"/>
                </a:ext>
              </a:extLst>
            </p:cNvPr>
            <p:cNvSpPr/>
            <p:nvPr/>
          </p:nvSpPr>
          <p:spPr>
            <a:xfrm>
              <a:off x="5607360" y="1690919"/>
              <a:ext cx="12132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8" h="462">
                  <a:moveTo>
                    <a:pt x="311" y="69"/>
                  </a:moveTo>
                  <a:cubicBezTo>
                    <a:pt x="284" y="69"/>
                    <a:pt x="268" y="92"/>
                    <a:pt x="268" y="115"/>
                  </a:cubicBezTo>
                  <a:cubicBezTo>
                    <a:pt x="268" y="129"/>
                    <a:pt x="276" y="145"/>
                    <a:pt x="295" y="145"/>
                  </a:cubicBezTo>
                  <a:cubicBezTo>
                    <a:pt x="315" y="145"/>
                    <a:pt x="338" y="127"/>
                    <a:pt x="338" y="88"/>
                  </a:cubicBezTo>
                  <a:cubicBezTo>
                    <a:pt x="338" y="42"/>
                    <a:pt x="299" y="0"/>
                    <a:pt x="228" y="0"/>
                  </a:cubicBezTo>
                  <a:cubicBezTo>
                    <a:pt x="108" y="0"/>
                    <a:pt x="73" y="104"/>
                    <a:pt x="73" y="148"/>
                  </a:cubicBezTo>
                  <a:cubicBezTo>
                    <a:pt x="73" y="229"/>
                    <a:pt x="141" y="245"/>
                    <a:pt x="168" y="249"/>
                  </a:cubicBezTo>
                  <a:cubicBezTo>
                    <a:pt x="216" y="261"/>
                    <a:pt x="263" y="270"/>
                    <a:pt x="263" y="328"/>
                  </a:cubicBezTo>
                  <a:cubicBezTo>
                    <a:pt x="263" y="353"/>
                    <a:pt x="243" y="439"/>
                    <a:pt x="133" y="439"/>
                  </a:cubicBezTo>
                  <a:cubicBezTo>
                    <a:pt x="118" y="439"/>
                    <a:pt x="48" y="439"/>
                    <a:pt x="27" y="386"/>
                  </a:cubicBezTo>
                  <a:cubicBezTo>
                    <a:pt x="62" y="390"/>
                    <a:pt x="85" y="360"/>
                    <a:pt x="85" y="330"/>
                  </a:cubicBezTo>
                  <a:cubicBezTo>
                    <a:pt x="85" y="307"/>
                    <a:pt x="71" y="296"/>
                    <a:pt x="52" y="296"/>
                  </a:cubicBezTo>
                  <a:cubicBezTo>
                    <a:pt x="27" y="296"/>
                    <a:pt x="0" y="316"/>
                    <a:pt x="0" y="363"/>
                  </a:cubicBezTo>
                  <a:cubicBezTo>
                    <a:pt x="0" y="420"/>
                    <a:pt x="52" y="462"/>
                    <a:pt x="131" y="462"/>
                  </a:cubicBezTo>
                  <a:cubicBezTo>
                    <a:pt x="280" y="462"/>
                    <a:pt x="315" y="339"/>
                    <a:pt x="315" y="293"/>
                  </a:cubicBezTo>
                  <a:cubicBezTo>
                    <a:pt x="315" y="256"/>
                    <a:pt x="299" y="231"/>
                    <a:pt x="286" y="217"/>
                  </a:cubicBezTo>
                  <a:cubicBezTo>
                    <a:pt x="261" y="189"/>
                    <a:pt x="236" y="185"/>
                    <a:pt x="195" y="175"/>
                  </a:cubicBezTo>
                  <a:cubicBezTo>
                    <a:pt x="162" y="166"/>
                    <a:pt x="127" y="159"/>
                    <a:pt x="127" y="113"/>
                  </a:cubicBezTo>
                  <a:cubicBezTo>
                    <a:pt x="127" y="85"/>
                    <a:pt x="147" y="23"/>
                    <a:pt x="228" y="23"/>
                  </a:cubicBezTo>
                  <a:cubicBezTo>
                    <a:pt x="251" y="23"/>
                    <a:pt x="297" y="30"/>
                    <a:pt x="311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848DEEA-865F-E946-9D3B-A875C8F1B5C9}"/>
                </a:ext>
              </a:extLst>
            </p:cNvPr>
            <p:cNvSpPr/>
            <p:nvPr/>
          </p:nvSpPr>
          <p:spPr>
            <a:xfrm>
              <a:off x="5761800" y="1578600"/>
              <a:ext cx="766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" h="1016">
                  <a:moveTo>
                    <a:pt x="214" y="508"/>
                  </a:moveTo>
                  <a:cubicBezTo>
                    <a:pt x="214" y="429"/>
                    <a:pt x="203" y="307"/>
                    <a:pt x="153" y="192"/>
                  </a:cubicBezTo>
                  <a:cubicBezTo>
                    <a:pt x="97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08" y="134"/>
                    <a:pt x="160" y="296"/>
                    <a:pt x="160" y="508"/>
                  </a:cubicBezTo>
                  <a:cubicBezTo>
                    <a:pt x="160" y="681"/>
                    <a:pt x="127" y="861"/>
                    <a:pt x="12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2" y="947"/>
                    <a:pt x="156" y="817"/>
                  </a:cubicBezTo>
                  <a:cubicBezTo>
                    <a:pt x="203" y="707"/>
                    <a:pt x="214" y="593"/>
                    <a:pt x="214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5" name="Group 104" descr="28§display§Q^\pi(s_t=s, a_t=a)§svg§600§FALSE" title="TexMaths">
            <a:extLst>
              <a:ext uri="{FF2B5EF4-FFF2-40B4-BE49-F238E27FC236}">
                <a16:creationId xmlns:a16="http://schemas.microsoft.com/office/drawing/2014/main" id="{3EA5E23F-7214-374B-A480-3247092AA1A4}"/>
              </a:ext>
            </a:extLst>
          </p:cNvPr>
          <p:cNvGrpSpPr/>
          <p:nvPr/>
        </p:nvGrpSpPr>
        <p:grpSpPr>
          <a:xfrm>
            <a:off x="4480560" y="2634401"/>
            <a:ext cx="2651399" cy="365399"/>
            <a:chOff x="4480560" y="2194560"/>
            <a:chExt cx="2651399" cy="365399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B959A5D8-0508-094A-9B7F-174DFD1884B6}"/>
                </a:ext>
              </a:extLst>
            </p:cNvPr>
            <p:cNvSpPr/>
            <p:nvPr/>
          </p:nvSpPr>
          <p:spPr>
            <a:xfrm>
              <a:off x="4480560" y="2195280"/>
              <a:ext cx="265139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66" h="1014">
                  <a:moveTo>
                    <a:pt x="3683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7366" y="0"/>
                  </a:lnTo>
                  <a:lnTo>
                    <a:pt x="7366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D62348D-D90A-B843-A99A-4F1522F194A5}"/>
                </a:ext>
              </a:extLst>
            </p:cNvPr>
            <p:cNvSpPr/>
            <p:nvPr/>
          </p:nvSpPr>
          <p:spPr>
            <a:xfrm>
              <a:off x="4497480" y="2211120"/>
              <a:ext cx="232560" cy="32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914">
                  <a:moveTo>
                    <a:pt x="363" y="711"/>
                  </a:moveTo>
                  <a:cubicBezTo>
                    <a:pt x="509" y="651"/>
                    <a:pt x="647" y="469"/>
                    <a:pt x="647" y="272"/>
                  </a:cubicBezTo>
                  <a:cubicBezTo>
                    <a:pt x="647" y="111"/>
                    <a:pt x="547" y="0"/>
                    <a:pt x="407" y="0"/>
                  </a:cubicBezTo>
                  <a:cubicBezTo>
                    <a:pt x="206" y="0"/>
                    <a:pt x="0" y="231"/>
                    <a:pt x="0" y="469"/>
                  </a:cubicBezTo>
                  <a:cubicBezTo>
                    <a:pt x="0" y="637"/>
                    <a:pt x="104" y="739"/>
                    <a:pt x="240" y="739"/>
                  </a:cubicBezTo>
                  <a:cubicBezTo>
                    <a:pt x="263" y="739"/>
                    <a:pt x="295" y="734"/>
                    <a:pt x="331" y="725"/>
                  </a:cubicBezTo>
                  <a:cubicBezTo>
                    <a:pt x="327" y="787"/>
                    <a:pt x="327" y="790"/>
                    <a:pt x="327" y="804"/>
                  </a:cubicBezTo>
                  <a:cubicBezTo>
                    <a:pt x="327" y="836"/>
                    <a:pt x="327" y="914"/>
                    <a:pt x="405" y="914"/>
                  </a:cubicBezTo>
                  <a:cubicBezTo>
                    <a:pt x="516" y="914"/>
                    <a:pt x="560" y="727"/>
                    <a:pt x="560" y="718"/>
                  </a:cubicBezTo>
                  <a:cubicBezTo>
                    <a:pt x="560" y="709"/>
                    <a:pt x="554" y="707"/>
                    <a:pt x="552" y="707"/>
                  </a:cubicBezTo>
                  <a:cubicBezTo>
                    <a:pt x="543" y="707"/>
                    <a:pt x="541" y="711"/>
                    <a:pt x="539" y="718"/>
                  </a:cubicBezTo>
                  <a:cubicBezTo>
                    <a:pt x="518" y="790"/>
                    <a:pt x="462" y="815"/>
                    <a:pt x="431" y="815"/>
                  </a:cubicBezTo>
                  <a:cubicBezTo>
                    <a:pt x="386" y="815"/>
                    <a:pt x="373" y="787"/>
                    <a:pt x="363" y="711"/>
                  </a:cubicBezTo>
                  <a:close/>
                  <a:moveTo>
                    <a:pt x="187" y="702"/>
                  </a:moveTo>
                  <a:cubicBezTo>
                    <a:pt x="115" y="672"/>
                    <a:pt x="83" y="591"/>
                    <a:pt x="83" y="501"/>
                  </a:cubicBezTo>
                  <a:cubicBezTo>
                    <a:pt x="83" y="429"/>
                    <a:pt x="106" y="286"/>
                    <a:pt x="178" y="175"/>
                  </a:cubicBezTo>
                  <a:cubicBezTo>
                    <a:pt x="246" y="72"/>
                    <a:pt x="333" y="25"/>
                    <a:pt x="403" y="25"/>
                  </a:cubicBezTo>
                  <a:cubicBezTo>
                    <a:pt x="496" y="25"/>
                    <a:pt x="564" y="104"/>
                    <a:pt x="564" y="240"/>
                  </a:cubicBezTo>
                  <a:cubicBezTo>
                    <a:pt x="564" y="342"/>
                    <a:pt x="516" y="580"/>
                    <a:pt x="359" y="677"/>
                  </a:cubicBezTo>
                  <a:cubicBezTo>
                    <a:pt x="354" y="640"/>
                    <a:pt x="346" y="566"/>
                    <a:pt x="276" y="566"/>
                  </a:cubicBezTo>
                  <a:cubicBezTo>
                    <a:pt x="227" y="566"/>
                    <a:pt x="182" y="617"/>
                    <a:pt x="182" y="670"/>
                  </a:cubicBezTo>
                  <a:cubicBezTo>
                    <a:pt x="182" y="690"/>
                    <a:pt x="187" y="702"/>
                    <a:pt x="187" y="702"/>
                  </a:cubicBezTo>
                  <a:close/>
                  <a:moveTo>
                    <a:pt x="244" y="714"/>
                  </a:moveTo>
                  <a:cubicBezTo>
                    <a:pt x="231" y="714"/>
                    <a:pt x="202" y="714"/>
                    <a:pt x="202" y="670"/>
                  </a:cubicBezTo>
                  <a:cubicBezTo>
                    <a:pt x="202" y="630"/>
                    <a:pt x="238" y="589"/>
                    <a:pt x="276" y="589"/>
                  </a:cubicBezTo>
                  <a:cubicBezTo>
                    <a:pt x="316" y="589"/>
                    <a:pt x="333" y="614"/>
                    <a:pt x="333" y="674"/>
                  </a:cubicBezTo>
                  <a:cubicBezTo>
                    <a:pt x="333" y="690"/>
                    <a:pt x="333" y="690"/>
                    <a:pt x="325" y="695"/>
                  </a:cubicBezTo>
                  <a:cubicBezTo>
                    <a:pt x="299" y="707"/>
                    <a:pt x="272" y="714"/>
                    <a:pt x="244" y="7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3259EC3-FDC9-7748-8989-0AF316083952}"/>
                </a:ext>
              </a:extLst>
            </p:cNvPr>
            <p:cNvSpPr/>
            <p:nvPr/>
          </p:nvSpPr>
          <p:spPr>
            <a:xfrm>
              <a:off x="4755600" y="2207160"/>
              <a:ext cx="14076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316">
                  <a:moveTo>
                    <a:pt x="174" y="48"/>
                  </a:moveTo>
                  <a:lnTo>
                    <a:pt x="252" y="48"/>
                  </a:lnTo>
                  <a:cubicBezTo>
                    <a:pt x="242" y="92"/>
                    <a:pt x="229" y="157"/>
                    <a:pt x="229" y="212"/>
                  </a:cubicBezTo>
                  <a:cubicBezTo>
                    <a:pt x="229" y="242"/>
                    <a:pt x="231" y="261"/>
                    <a:pt x="235" y="277"/>
                  </a:cubicBezTo>
                  <a:cubicBezTo>
                    <a:pt x="246" y="312"/>
                    <a:pt x="255" y="316"/>
                    <a:pt x="265" y="316"/>
                  </a:cubicBezTo>
                  <a:cubicBezTo>
                    <a:pt x="280" y="316"/>
                    <a:pt x="295" y="300"/>
                    <a:pt x="295" y="284"/>
                  </a:cubicBezTo>
                  <a:cubicBezTo>
                    <a:pt x="295" y="277"/>
                    <a:pt x="295" y="275"/>
                    <a:pt x="291" y="268"/>
                  </a:cubicBezTo>
                  <a:cubicBezTo>
                    <a:pt x="278" y="240"/>
                    <a:pt x="267" y="201"/>
                    <a:pt x="267" y="141"/>
                  </a:cubicBezTo>
                  <a:cubicBezTo>
                    <a:pt x="267" y="127"/>
                    <a:pt x="267" y="99"/>
                    <a:pt x="276" y="48"/>
                  </a:cubicBezTo>
                  <a:lnTo>
                    <a:pt x="359" y="48"/>
                  </a:lnTo>
                  <a:cubicBezTo>
                    <a:pt x="369" y="48"/>
                    <a:pt x="376" y="48"/>
                    <a:pt x="382" y="44"/>
                  </a:cubicBezTo>
                  <a:cubicBezTo>
                    <a:pt x="390" y="35"/>
                    <a:pt x="392" y="25"/>
                    <a:pt x="392" y="21"/>
                  </a:cubicBezTo>
                  <a:cubicBezTo>
                    <a:pt x="392" y="0"/>
                    <a:pt x="376" y="0"/>
                    <a:pt x="365" y="0"/>
                  </a:cubicBezTo>
                  <a:lnTo>
                    <a:pt x="117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1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7" y="48"/>
                    <a:pt x="98" y="48"/>
                    <a:pt x="112" y="48"/>
                  </a:cubicBezTo>
                  <a:lnTo>
                    <a:pt x="151" y="48"/>
                  </a:lnTo>
                  <a:cubicBezTo>
                    <a:pt x="132" y="127"/>
                    <a:pt x="95" y="212"/>
                    <a:pt x="76" y="254"/>
                  </a:cubicBezTo>
                  <a:cubicBezTo>
                    <a:pt x="72" y="263"/>
                    <a:pt x="66" y="279"/>
                    <a:pt x="64" y="282"/>
                  </a:cubicBezTo>
                  <a:cubicBezTo>
                    <a:pt x="64" y="284"/>
                    <a:pt x="62" y="289"/>
                    <a:pt x="62" y="293"/>
                  </a:cubicBezTo>
                  <a:cubicBezTo>
                    <a:pt x="62" y="305"/>
                    <a:pt x="70" y="316"/>
                    <a:pt x="85" y="316"/>
                  </a:cubicBezTo>
                  <a:cubicBezTo>
                    <a:pt x="110" y="316"/>
                    <a:pt x="119" y="284"/>
                    <a:pt x="134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48F9BAD-FFC8-3E43-AE9F-EB15CC3FFD0A}"/>
                </a:ext>
              </a:extLst>
            </p:cNvPr>
            <p:cNvSpPr/>
            <p:nvPr/>
          </p:nvSpPr>
          <p:spPr>
            <a:xfrm>
              <a:off x="4960079" y="2194560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1007"/>
                  </a:moveTo>
                  <a:cubicBezTo>
                    <a:pt x="219" y="1004"/>
                    <a:pt x="219" y="1002"/>
                    <a:pt x="202" y="984"/>
                  </a:cubicBezTo>
                  <a:cubicBezTo>
                    <a:pt x="85" y="857"/>
                    <a:pt x="55" y="665"/>
                    <a:pt x="55" y="508"/>
                  </a:cubicBezTo>
                  <a:cubicBezTo>
                    <a:pt x="55" y="333"/>
                    <a:pt x="91" y="155"/>
                    <a:pt x="206" y="28"/>
                  </a:cubicBezTo>
                  <a:cubicBezTo>
                    <a:pt x="219" y="16"/>
                    <a:pt x="219" y="14"/>
                    <a:pt x="219" y="9"/>
                  </a:cubicBezTo>
                  <a:cubicBezTo>
                    <a:pt x="219" y="2"/>
                    <a:pt x="214" y="0"/>
                    <a:pt x="208" y="0"/>
                  </a:cubicBezTo>
                  <a:cubicBezTo>
                    <a:pt x="199" y="0"/>
                    <a:pt x="115" y="69"/>
                    <a:pt x="59" y="199"/>
                  </a:cubicBezTo>
                  <a:cubicBezTo>
                    <a:pt x="11" y="309"/>
                    <a:pt x="0" y="423"/>
                    <a:pt x="0" y="508"/>
                  </a:cubicBezTo>
                  <a:cubicBezTo>
                    <a:pt x="0" y="589"/>
                    <a:pt x="11" y="711"/>
                    <a:pt x="62" y="827"/>
                  </a:cubicBezTo>
                  <a:cubicBezTo>
                    <a:pt x="119" y="951"/>
                    <a:pt x="199" y="1016"/>
                    <a:pt x="208" y="1016"/>
                  </a:cubicBezTo>
                  <a:cubicBezTo>
                    <a:pt x="214" y="1016"/>
                    <a:pt x="219" y="1014"/>
                    <a:pt x="219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60A7F14-E0A2-4847-BA2D-2E28AB853746}"/>
                </a:ext>
              </a:extLst>
            </p:cNvPr>
            <p:cNvSpPr/>
            <p:nvPr/>
          </p:nvSpPr>
          <p:spPr>
            <a:xfrm>
              <a:off x="5074920" y="230688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59DEEB69-A5A9-E84B-AA88-BB9849BC4180}"/>
                </a:ext>
              </a:extLst>
            </p:cNvPr>
            <p:cNvSpPr/>
            <p:nvPr/>
          </p:nvSpPr>
          <p:spPr>
            <a:xfrm>
              <a:off x="5223600" y="236340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6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E75D64EB-EB44-284A-8885-EDC4F35FEEB3}"/>
                </a:ext>
              </a:extLst>
            </p:cNvPr>
            <p:cNvSpPr/>
            <p:nvPr/>
          </p:nvSpPr>
          <p:spPr>
            <a:xfrm>
              <a:off x="5443559" y="233424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245CB330-BAE6-8847-ADB1-9BDC3B511C4A}"/>
                </a:ext>
              </a:extLst>
            </p:cNvPr>
            <p:cNvSpPr/>
            <p:nvPr/>
          </p:nvSpPr>
          <p:spPr>
            <a:xfrm>
              <a:off x="5795640" y="230688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219F85E2-6097-7E4C-9E88-FFE2216C23D5}"/>
                </a:ext>
              </a:extLst>
            </p:cNvPr>
            <p:cNvSpPr/>
            <p:nvPr/>
          </p:nvSpPr>
          <p:spPr>
            <a:xfrm>
              <a:off x="5963760" y="2429640"/>
              <a:ext cx="39240" cy="10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5">
                  <a:moveTo>
                    <a:pt x="110" y="106"/>
                  </a:moveTo>
                  <a:cubicBezTo>
                    <a:pt x="110" y="39"/>
                    <a:pt x="87" y="0"/>
                    <a:pt x="51" y="0"/>
                  </a:cubicBezTo>
                  <a:cubicBezTo>
                    <a:pt x="19" y="0"/>
                    <a:pt x="0" y="25"/>
                    <a:pt x="0" y="53"/>
                  </a:cubicBezTo>
                  <a:cubicBezTo>
                    <a:pt x="0" y="81"/>
                    <a:pt x="19" y="109"/>
                    <a:pt x="51" y="109"/>
                  </a:cubicBezTo>
                  <a:cubicBezTo>
                    <a:pt x="62" y="109"/>
                    <a:pt x="74" y="104"/>
                    <a:pt x="83" y="95"/>
                  </a:cubicBezTo>
                  <a:cubicBezTo>
                    <a:pt x="87" y="92"/>
                    <a:pt x="87" y="92"/>
                    <a:pt x="89" y="92"/>
                  </a:cubicBezTo>
                  <a:cubicBezTo>
                    <a:pt x="89" y="92"/>
                    <a:pt x="91" y="92"/>
                    <a:pt x="91" y="106"/>
                  </a:cubicBezTo>
                  <a:cubicBezTo>
                    <a:pt x="91" y="182"/>
                    <a:pt x="57" y="245"/>
                    <a:pt x="25" y="277"/>
                  </a:cubicBezTo>
                  <a:cubicBezTo>
                    <a:pt x="15" y="289"/>
                    <a:pt x="15" y="291"/>
                    <a:pt x="15" y="293"/>
                  </a:cubicBezTo>
                  <a:cubicBezTo>
                    <a:pt x="15" y="302"/>
                    <a:pt x="19" y="305"/>
                    <a:pt x="25" y="305"/>
                  </a:cubicBezTo>
                  <a:cubicBezTo>
                    <a:pt x="36" y="305"/>
                    <a:pt x="110" y="226"/>
                    <a:pt x="11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1BCEF944-9601-C340-A97A-14A9DE1A1460}"/>
                </a:ext>
              </a:extLst>
            </p:cNvPr>
            <p:cNvSpPr/>
            <p:nvPr/>
          </p:nvSpPr>
          <p:spPr>
            <a:xfrm>
              <a:off x="6097320" y="230688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582F209-6AFF-2D4C-92BD-A3672CA9F422}"/>
                </a:ext>
              </a:extLst>
            </p:cNvPr>
            <p:cNvSpPr/>
            <p:nvPr/>
          </p:nvSpPr>
          <p:spPr>
            <a:xfrm>
              <a:off x="6270120" y="236340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8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FCF1911-729D-E64E-9EAA-6923D2CBF672}"/>
                </a:ext>
              </a:extLst>
            </p:cNvPr>
            <p:cNvSpPr/>
            <p:nvPr/>
          </p:nvSpPr>
          <p:spPr>
            <a:xfrm>
              <a:off x="6490800" y="233424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D8E6A6C-6AA2-C242-B138-C750D8ED3F28}"/>
                </a:ext>
              </a:extLst>
            </p:cNvPr>
            <p:cNvSpPr/>
            <p:nvPr/>
          </p:nvSpPr>
          <p:spPr>
            <a:xfrm>
              <a:off x="6838199" y="230688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38E84D3-0F2D-9241-B1E8-4A60A91F1417}"/>
                </a:ext>
              </a:extLst>
            </p:cNvPr>
            <p:cNvSpPr/>
            <p:nvPr/>
          </p:nvSpPr>
          <p:spPr>
            <a:xfrm>
              <a:off x="7020720" y="2194560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508"/>
                  </a:moveTo>
                  <a:cubicBezTo>
                    <a:pt x="219" y="429"/>
                    <a:pt x="208" y="307"/>
                    <a:pt x="157" y="192"/>
                  </a:cubicBezTo>
                  <a:cubicBezTo>
                    <a:pt x="100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4"/>
                    <a:pt x="163" y="296"/>
                    <a:pt x="163" y="508"/>
                  </a:cubicBezTo>
                  <a:cubicBezTo>
                    <a:pt x="163" y="681"/>
                    <a:pt x="129" y="861"/>
                    <a:pt x="13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4" y="947"/>
                    <a:pt x="159" y="817"/>
                  </a:cubicBezTo>
                  <a:cubicBezTo>
                    <a:pt x="208" y="707"/>
                    <a:pt x="219" y="593"/>
                    <a:pt x="219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0" name="Freeform 119">
            <a:extLst>
              <a:ext uri="{FF2B5EF4-FFF2-40B4-BE49-F238E27FC236}">
                <a16:creationId xmlns:a16="http://schemas.microsoft.com/office/drawing/2014/main" id="{DA80A673-5EA7-3D45-BE36-F4B229624948}"/>
              </a:ext>
            </a:extLst>
          </p:cNvPr>
          <p:cNvSpPr/>
          <p:nvPr/>
        </p:nvSpPr>
        <p:spPr>
          <a:xfrm>
            <a:off x="7132320" y="1354241"/>
            <a:ext cx="2651760" cy="822960"/>
          </a:xfrm>
          <a:custGeom>
            <a:avLst>
              <a:gd name="f0" fmla="val -8268"/>
              <a:gd name="f1" fmla="val 2127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State-value fn</a:t>
            </a:r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5CDC9C16-D431-F44E-9ED5-D0B574E9DAFD}"/>
              </a:ext>
            </a:extLst>
          </p:cNvPr>
          <p:cNvSpPr/>
          <p:nvPr/>
        </p:nvSpPr>
        <p:spPr>
          <a:xfrm>
            <a:off x="7680960" y="2542961"/>
            <a:ext cx="2194560" cy="822960"/>
          </a:xfrm>
          <a:custGeom>
            <a:avLst>
              <a:gd name="f0" fmla="val -4162"/>
              <a:gd name="f1" fmla="val 1082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Action-value fn</a:t>
            </a: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7E981462-6209-3349-88A8-FE337EF571B6}"/>
              </a:ext>
            </a:extLst>
          </p:cNvPr>
          <p:cNvGrpSpPr/>
          <p:nvPr/>
        </p:nvGrpSpPr>
        <p:grpSpPr>
          <a:xfrm>
            <a:off x="4023360" y="4341960"/>
            <a:ext cx="2743199" cy="731519"/>
            <a:chOff x="4023360" y="4341960"/>
            <a:chExt cx="2743199" cy="731519"/>
          </a:xfrm>
        </p:grpSpPr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2F93027E-C989-8A46-9B74-50C7E4C67711}"/>
                </a:ext>
              </a:extLst>
            </p:cNvPr>
            <p:cNvSpPr/>
            <p:nvPr/>
          </p:nvSpPr>
          <p:spPr>
            <a:xfrm>
              <a:off x="4023360" y="4341960"/>
              <a:ext cx="2743199" cy="731519"/>
            </a:xfrm>
            <a:custGeom>
              <a:avLst>
                <a:gd name="f0" fmla="val -22"/>
                <a:gd name="f1" fmla="val 34997"/>
              </a:avLst>
              <a:gdLst>
                <a:gd name="f2" fmla="val 10800000"/>
                <a:gd name="f3" fmla="val 5400000"/>
                <a:gd name="f4" fmla="val 16200000"/>
                <a:gd name="f5" fmla="val w"/>
                <a:gd name="f6" fmla="val h"/>
                <a:gd name="f7" fmla="val 0"/>
                <a:gd name="f8" fmla="val 21600"/>
                <a:gd name="f9" fmla="+- 0 0 1"/>
                <a:gd name="f10" fmla="val -2147483647"/>
                <a:gd name="f11" fmla="val 2147483647"/>
                <a:gd name="f12" fmla="val 3590"/>
                <a:gd name="f13" fmla="val 8970"/>
                <a:gd name="f14" fmla="val 12630"/>
                <a:gd name="f15" fmla="val 18010"/>
                <a:gd name="f16" fmla="*/ f5 1 21600"/>
                <a:gd name="f17" fmla="*/ f6 1 21600"/>
                <a:gd name="f18" fmla="pin -2147483647 f0 2147483647"/>
                <a:gd name="f19" fmla="pin -2147483647 f1 2147483647"/>
                <a:gd name="f20" fmla="+- 0 0 f12"/>
                <a:gd name="f21" fmla="+- 3590 0 f7"/>
                <a:gd name="f22" fmla="+- 0 0 f3"/>
                <a:gd name="f23" fmla="+- 21600 0 f15"/>
                <a:gd name="f24" fmla="+- 18010 0 f8"/>
                <a:gd name="f25" fmla="+- f18 0 10800"/>
                <a:gd name="f26" fmla="+- f19 0 10800"/>
                <a:gd name="f27" fmla="+- f19 0 21600"/>
                <a:gd name="f28" fmla="+- f18 0 21600"/>
                <a:gd name="f29" fmla="*/ f18 f16 1"/>
                <a:gd name="f30" fmla="*/ f19 f17 1"/>
                <a:gd name="f31" fmla="*/ 800 f16 1"/>
                <a:gd name="f32" fmla="*/ 20800 f16 1"/>
                <a:gd name="f33" fmla="*/ 20800 f17 1"/>
                <a:gd name="f34" fmla="*/ 800 f17 1"/>
                <a:gd name="f35" fmla="abs f20"/>
                <a:gd name="f36" fmla="abs f21"/>
                <a:gd name="f37" fmla="?: f20 f22 f3"/>
                <a:gd name="f38" fmla="?: f20 f3 f22"/>
                <a:gd name="f39" fmla="?: f20 f4 f3"/>
                <a:gd name="f40" fmla="?: f20 f3 f4"/>
                <a:gd name="f41" fmla="abs f23"/>
                <a:gd name="f42" fmla="?: f21 f22 f3"/>
                <a:gd name="f43" fmla="?: f21 f3 f22"/>
                <a:gd name="f44" fmla="?: f23 0 f2"/>
                <a:gd name="f45" fmla="?: f23 f2 0"/>
                <a:gd name="f46" fmla="abs f24"/>
                <a:gd name="f47" fmla="?: f23 f22 f3"/>
                <a:gd name="f48" fmla="?: f23 f3 f22"/>
                <a:gd name="f49" fmla="?: f23 f4 f3"/>
                <a:gd name="f50" fmla="?: f23 f3 f4"/>
                <a:gd name="f51" fmla="?: f24 f22 f3"/>
                <a:gd name="f52" fmla="?: f24 f3 f22"/>
                <a:gd name="f53" fmla="?: f20 0 f2"/>
                <a:gd name="f54" fmla="?: f20 f2 0"/>
                <a:gd name="f55" fmla="abs f25"/>
                <a:gd name="f56" fmla="abs f26"/>
                <a:gd name="f57" fmla="?: f20 f40 f39"/>
                <a:gd name="f58" fmla="?: f20 f39 f40"/>
                <a:gd name="f59" fmla="?: f21 f38 f37"/>
                <a:gd name="f60" fmla="?: f21 f45 f44"/>
                <a:gd name="f61" fmla="?: f21 f44 f45"/>
                <a:gd name="f62" fmla="?: f23 f42 f43"/>
                <a:gd name="f63" fmla="?: f23 f50 f49"/>
                <a:gd name="f64" fmla="?: f23 f49 f50"/>
                <a:gd name="f65" fmla="?: f24 f48 f47"/>
                <a:gd name="f66" fmla="?: f24 f54 f53"/>
                <a:gd name="f67" fmla="?: f24 f53 f54"/>
                <a:gd name="f68" fmla="?: f20 f51 f52"/>
                <a:gd name="f69" fmla="+- f55 0 f56"/>
                <a:gd name="f70" fmla="+- f56 0 f55"/>
                <a:gd name="f71" fmla="?: f21 f58 f57"/>
                <a:gd name="f72" fmla="?: f23 f60 f61"/>
                <a:gd name="f73" fmla="?: f24 f64 f63"/>
                <a:gd name="f74" fmla="?: f20 f66 f67"/>
                <a:gd name="f75" fmla="?: f26 f9 f69"/>
                <a:gd name="f76" fmla="?: f26 f69 f9"/>
                <a:gd name="f77" fmla="?: f25 f9 f70"/>
                <a:gd name="f78" fmla="?: f25 f70 f9"/>
                <a:gd name="f79" fmla="?: f18 f9 f75"/>
                <a:gd name="f80" fmla="?: f18 f9 f76"/>
                <a:gd name="f81" fmla="?: f27 f77 f9"/>
                <a:gd name="f82" fmla="?: f27 f78 f9"/>
                <a:gd name="f83" fmla="?: f28 f76 f9"/>
                <a:gd name="f84" fmla="?: f28 f75 f9"/>
                <a:gd name="f85" fmla="?: f19 f9 f78"/>
                <a:gd name="f86" fmla="?: f19 f9 f77"/>
                <a:gd name="f87" fmla="?: f79 f18 0"/>
                <a:gd name="f88" fmla="?: f79 f19 6280"/>
                <a:gd name="f89" fmla="?: f80 f18 0"/>
                <a:gd name="f90" fmla="?: f80 f19 15320"/>
                <a:gd name="f91" fmla="?: f81 f18 6280"/>
                <a:gd name="f92" fmla="?: f81 f19 21600"/>
                <a:gd name="f93" fmla="?: f82 f18 15320"/>
                <a:gd name="f94" fmla="?: f82 f19 21600"/>
                <a:gd name="f95" fmla="?: f83 f18 21600"/>
                <a:gd name="f96" fmla="?: f83 f19 15320"/>
                <a:gd name="f97" fmla="?: f84 f18 21600"/>
                <a:gd name="f98" fmla="?: f84 f19 6280"/>
                <a:gd name="f99" fmla="?: f85 f18 15320"/>
                <a:gd name="f100" fmla="?: f85 f19 0"/>
                <a:gd name="f101" fmla="?: f86 f18 6280"/>
                <a:gd name="f102" fmla="?: f86 f19 0"/>
              </a:gdLst>
              <a:ahLst>
                <a:ahXY gdRefX="f0" minX="f10" maxX="f11" gdRefY="f1" minY="f10" maxY="f11">
                  <a:pos x="f29" y="f30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1600" h="21600">
                  <a:moveTo>
                    <a:pt x="f12" y="f7"/>
                  </a:moveTo>
                  <a:arcTo wR="f35" hR="f36" stAng="f71" swAng="f59"/>
                  <a:lnTo>
                    <a:pt x="f87" y="f88"/>
                  </a:lnTo>
                  <a:lnTo>
                    <a:pt x="f7" y="f13"/>
                  </a:lnTo>
                  <a:lnTo>
                    <a:pt x="f7" y="f14"/>
                  </a:lnTo>
                  <a:lnTo>
                    <a:pt x="f89" y="f90"/>
                  </a:lnTo>
                  <a:lnTo>
                    <a:pt x="f7" y="f15"/>
                  </a:lnTo>
                  <a:arcTo wR="f36" hR="f41" stAng="f72" swAng="f62"/>
                  <a:lnTo>
                    <a:pt x="f91" y="f92"/>
                  </a:lnTo>
                  <a:lnTo>
                    <a:pt x="f13" y="f8"/>
                  </a:lnTo>
                  <a:lnTo>
                    <a:pt x="f14" y="f8"/>
                  </a:lnTo>
                  <a:lnTo>
                    <a:pt x="f93" y="f94"/>
                  </a:lnTo>
                  <a:lnTo>
                    <a:pt x="f15" y="f8"/>
                  </a:lnTo>
                  <a:arcTo wR="f41" hR="f46" stAng="f73" swAng="f65"/>
                  <a:lnTo>
                    <a:pt x="f95" y="f96"/>
                  </a:lnTo>
                  <a:lnTo>
                    <a:pt x="f8" y="f14"/>
                  </a:lnTo>
                  <a:lnTo>
                    <a:pt x="f8" y="f13"/>
                  </a:lnTo>
                  <a:lnTo>
                    <a:pt x="f97" y="f98"/>
                  </a:lnTo>
                  <a:lnTo>
                    <a:pt x="f8" y="f12"/>
                  </a:lnTo>
                  <a:arcTo wR="f46" hR="f35" stAng="f74" swAng="f68"/>
                  <a:lnTo>
                    <a:pt x="f99" y="f100"/>
                  </a:lnTo>
                  <a:lnTo>
                    <a:pt x="f14" y="f7"/>
                  </a:lnTo>
                  <a:lnTo>
                    <a:pt x="f13" y="f7"/>
                  </a:lnTo>
                  <a:lnTo>
                    <a:pt x="f101" y="f102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124" name="Group 123" descr="28§display§Q^\pi(s_t=s_2, a_t=double)§svg§600§FALSE" title="TexMaths">
              <a:extLst>
                <a:ext uri="{FF2B5EF4-FFF2-40B4-BE49-F238E27FC236}">
                  <a16:creationId xmlns:a16="http://schemas.microsoft.com/office/drawing/2014/main" id="{518F880B-0ED0-E542-92DE-6EB8903F61E7}"/>
                </a:ext>
              </a:extLst>
            </p:cNvPr>
            <p:cNvGrpSpPr/>
            <p:nvPr/>
          </p:nvGrpSpPr>
          <p:grpSpPr>
            <a:xfrm>
              <a:off x="4173480" y="4646520"/>
              <a:ext cx="2453760" cy="243720"/>
              <a:chOff x="4173480" y="4646520"/>
              <a:chExt cx="2453760" cy="243720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0B4A0C39-B3FA-B04C-8962-CB95AE2A796A}"/>
                  </a:ext>
                </a:extLst>
              </p:cNvPr>
              <p:cNvSpPr/>
              <p:nvPr/>
            </p:nvSpPr>
            <p:spPr>
              <a:xfrm>
                <a:off x="4173480" y="4647240"/>
                <a:ext cx="2453760" cy="243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17" h="676">
                    <a:moveTo>
                      <a:pt x="3409" y="676"/>
                    </a:moveTo>
                    <a:lnTo>
                      <a:pt x="0" y="676"/>
                    </a:lnTo>
                    <a:lnTo>
                      <a:pt x="0" y="0"/>
                    </a:lnTo>
                    <a:lnTo>
                      <a:pt x="6817" y="0"/>
                    </a:lnTo>
                    <a:lnTo>
                      <a:pt x="6817" y="6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0DA5ADE-15FF-3740-9B65-2F8F8ED1B5C3}"/>
                  </a:ext>
                </a:extLst>
              </p:cNvPr>
              <p:cNvSpPr/>
              <p:nvPr/>
            </p:nvSpPr>
            <p:spPr>
              <a:xfrm>
                <a:off x="4185000" y="4657680"/>
                <a:ext cx="160200" cy="219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6" h="610">
                    <a:moveTo>
                      <a:pt x="250" y="475"/>
                    </a:moveTo>
                    <a:cubicBezTo>
                      <a:pt x="351" y="435"/>
                      <a:pt x="446" y="313"/>
                      <a:pt x="446" y="182"/>
                    </a:cubicBezTo>
                    <a:cubicBezTo>
                      <a:pt x="446" y="74"/>
                      <a:pt x="378" y="0"/>
                      <a:pt x="281" y="0"/>
                    </a:cubicBezTo>
                    <a:cubicBezTo>
                      <a:pt x="142" y="0"/>
                      <a:pt x="0" y="154"/>
                      <a:pt x="0" y="313"/>
                    </a:cubicBezTo>
                    <a:cubicBezTo>
                      <a:pt x="0" y="425"/>
                      <a:pt x="72" y="493"/>
                      <a:pt x="165" y="493"/>
                    </a:cubicBezTo>
                    <a:cubicBezTo>
                      <a:pt x="181" y="493"/>
                      <a:pt x="203" y="490"/>
                      <a:pt x="228" y="484"/>
                    </a:cubicBezTo>
                    <a:cubicBezTo>
                      <a:pt x="225" y="525"/>
                      <a:pt x="225" y="527"/>
                      <a:pt x="225" y="536"/>
                    </a:cubicBezTo>
                    <a:cubicBezTo>
                      <a:pt x="225" y="558"/>
                      <a:pt x="225" y="610"/>
                      <a:pt x="279" y="610"/>
                    </a:cubicBezTo>
                    <a:cubicBezTo>
                      <a:pt x="356" y="610"/>
                      <a:pt x="386" y="485"/>
                      <a:pt x="386" y="479"/>
                    </a:cubicBezTo>
                    <a:cubicBezTo>
                      <a:pt x="386" y="473"/>
                      <a:pt x="382" y="472"/>
                      <a:pt x="380" y="472"/>
                    </a:cubicBezTo>
                    <a:cubicBezTo>
                      <a:pt x="375" y="472"/>
                      <a:pt x="373" y="475"/>
                      <a:pt x="372" y="479"/>
                    </a:cubicBezTo>
                    <a:cubicBezTo>
                      <a:pt x="357" y="527"/>
                      <a:pt x="319" y="544"/>
                      <a:pt x="297" y="544"/>
                    </a:cubicBezTo>
                    <a:cubicBezTo>
                      <a:pt x="266" y="544"/>
                      <a:pt x="258" y="525"/>
                      <a:pt x="250" y="475"/>
                    </a:cubicBezTo>
                    <a:close/>
                    <a:moveTo>
                      <a:pt x="129" y="468"/>
                    </a:moveTo>
                    <a:cubicBezTo>
                      <a:pt x="79" y="448"/>
                      <a:pt x="57" y="394"/>
                      <a:pt x="57" y="334"/>
                    </a:cubicBezTo>
                    <a:cubicBezTo>
                      <a:pt x="57" y="287"/>
                      <a:pt x="73" y="191"/>
                      <a:pt x="123" y="117"/>
                    </a:cubicBezTo>
                    <a:cubicBezTo>
                      <a:pt x="170" y="48"/>
                      <a:pt x="230" y="17"/>
                      <a:pt x="278" y="17"/>
                    </a:cubicBezTo>
                    <a:cubicBezTo>
                      <a:pt x="342" y="17"/>
                      <a:pt x="389" y="69"/>
                      <a:pt x="389" y="160"/>
                    </a:cubicBezTo>
                    <a:cubicBezTo>
                      <a:pt x="389" y="228"/>
                      <a:pt x="356" y="387"/>
                      <a:pt x="247" y="451"/>
                    </a:cubicBezTo>
                    <a:cubicBezTo>
                      <a:pt x="244" y="427"/>
                      <a:pt x="238" y="378"/>
                      <a:pt x="190" y="378"/>
                    </a:cubicBezTo>
                    <a:cubicBezTo>
                      <a:pt x="157" y="378"/>
                      <a:pt x="126" y="411"/>
                      <a:pt x="126" y="447"/>
                    </a:cubicBezTo>
                    <a:cubicBezTo>
                      <a:pt x="126" y="461"/>
                      <a:pt x="129" y="468"/>
                      <a:pt x="129" y="468"/>
                    </a:cubicBezTo>
                    <a:close/>
                    <a:moveTo>
                      <a:pt x="168" y="476"/>
                    </a:moveTo>
                    <a:cubicBezTo>
                      <a:pt x="159" y="476"/>
                      <a:pt x="139" y="476"/>
                      <a:pt x="139" y="447"/>
                    </a:cubicBezTo>
                    <a:cubicBezTo>
                      <a:pt x="139" y="421"/>
                      <a:pt x="164" y="393"/>
                      <a:pt x="190" y="393"/>
                    </a:cubicBezTo>
                    <a:cubicBezTo>
                      <a:pt x="218" y="393"/>
                      <a:pt x="230" y="410"/>
                      <a:pt x="230" y="450"/>
                    </a:cubicBezTo>
                    <a:cubicBezTo>
                      <a:pt x="230" y="461"/>
                      <a:pt x="230" y="461"/>
                      <a:pt x="224" y="464"/>
                    </a:cubicBezTo>
                    <a:cubicBezTo>
                      <a:pt x="206" y="472"/>
                      <a:pt x="187" y="476"/>
                      <a:pt x="168" y="47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54E4E35E-6466-2C4B-B2BC-147F8F2BA09E}"/>
                  </a:ext>
                </a:extLst>
              </p:cNvPr>
              <p:cNvSpPr/>
              <p:nvPr/>
            </p:nvSpPr>
            <p:spPr>
              <a:xfrm>
                <a:off x="4363200" y="4654800"/>
                <a:ext cx="97200" cy="75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211">
                    <a:moveTo>
                      <a:pt x="120" y="32"/>
                    </a:moveTo>
                    <a:lnTo>
                      <a:pt x="174" y="32"/>
                    </a:lnTo>
                    <a:cubicBezTo>
                      <a:pt x="167" y="62"/>
                      <a:pt x="158" y="105"/>
                      <a:pt x="158" y="142"/>
                    </a:cubicBezTo>
                    <a:cubicBezTo>
                      <a:pt x="158" y="162"/>
                      <a:pt x="159" y="174"/>
                      <a:pt x="162" y="185"/>
                    </a:cubicBezTo>
                    <a:cubicBezTo>
                      <a:pt x="170" y="208"/>
                      <a:pt x="176" y="211"/>
                      <a:pt x="183" y="211"/>
                    </a:cubicBezTo>
                    <a:cubicBezTo>
                      <a:pt x="193" y="211"/>
                      <a:pt x="203" y="200"/>
                      <a:pt x="203" y="190"/>
                    </a:cubicBezTo>
                    <a:cubicBezTo>
                      <a:pt x="203" y="185"/>
                      <a:pt x="203" y="183"/>
                      <a:pt x="200" y="179"/>
                    </a:cubicBezTo>
                    <a:cubicBezTo>
                      <a:pt x="192" y="160"/>
                      <a:pt x="184" y="134"/>
                      <a:pt x="184" y="94"/>
                    </a:cubicBezTo>
                    <a:cubicBezTo>
                      <a:pt x="184" y="85"/>
                      <a:pt x="184" y="66"/>
                      <a:pt x="190" y="32"/>
                    </a:cubicBezTo>
                    <a:lnTo>
                      <a:pt x="247" y="32"/>
                    </a:lnTo>
                    <a:cubicBezTo>
                      <a:pt x="255" y="32"/>
                      <a:pt x="259" y="32"/>
                      <a:pt x="263" y="29"/>
                    </a:cubicBezTo>
                    <a:cubicBezTo>
                      <a:pt x="269" y="23"/>
                      <a:pt x="271" y="17"/>
                      <a:pt x="271" y="14"/>
                    </a:cubicBezTo>
                    <a:cubicBezTo>
                      <a:pt x="271" y="0"/>
                      <a:pt x="259" y="0"/>
                      <a:pt x="252" y="0"/>
                    </a:cubicBezTo>
                    <a:lnTo>
                      <a:pt x="80" y="0"/>
                    </a:lnTo>
                    <a:cubicBezTo>
                      <a:pt x="63" y="0"/>
                      <a:pt x="50" y="5"/>
                      <a:pt x="29" y="25"/>
                    </a:cubicBezTo>
                    <a:cubicBezTo>
                      <a:pt x="18" y="35"/>
                      <a:pt x="0" y="62"/>
                      <a:pt x="0" y="65"/>
                    </a:cubicBezTo>
                    <a:cubicBezTo>
                      <a:pt x="0" y="71"/>
                      <a:pt x="6" y="71"/>
                      <a:pt x="7" y="71"/>
                    </a:cubicBezTo>
                    <a:cubicBezTo>
                      <a:pt x="13" y="71"/>
                      <a:pt x="13" y="71"/>
                      <a:pt x="16" y="66"/>
                    </a:cubicBezTo>
                    <a:cubicBezTo>
                      <a:pt x="40" y="32"/>
                      <a:pt x="67" y="32"/>
                      <a:pt x="78" y="32"/>
                    </a:cubicBezTo>
                    <a:lnTo>
                      <a:pt x="104" y="32"/>
                    </a:lnTo>
                    <a:cubicBezTo>
                      <a:pt x="91" y="85"/>
                      <a:pt x="66" y="142"/>
                      <a:pt x="53" y="170"/>
                    </a:cubicBezTo>
                    <a:cubicBezTo>
                      <a:pt x="50" y="176"/>
                      <a:pt x="45" y="186"/>
                      <a:pt x="44" y="188"/>
                    </a:cubicBezTo>
                    <a:cubicBezTo>
                      <a:pt x="44" y="190"/>
                      <a:pt x="42" y="193"/>
                      <a:pt x="42" y="196"/>
                    </a:cubicBezTo>
                    <a:cubicBezTo>
                      <a:pt x="42" y="203"/>
                      <a:pt x="48" y="211"/>
                      <a:pt x="59" y="211"/>
                    </a:cubicBezTo>
                    <a:cubicBezTo>
                      <a:pt x="76" y="211"/>
                      <a:pt x="82" y="190"/>
                      <a:pt x="92" y="1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A6675B28-0BF1-484D-BCC8-DB1EB86219B7}"/>
                  </a:ext>
                </a:extLst>
              </p:cNvPr>
              <p:cNvSpPr/>
              <p:nvPr/>
            </p:nvSpPr>
            <p:spPr>
              <a:xfrm>
                <a:off x="4504320" y="4646520"/>
                <a:ext cx="54000" cy="2437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678">
                    <a:moveTo>
                      <a:pt x="151" y="672"/>
                    </a:moveTo>
                    <a:cubicBezTo>
                      <a:pt x="151" y="670"/>
                      <a:pt x="151" y="669"/>
                      <a:pt x="139" y="656"/>
                    </a:cubicBezTo>
                    <a:cubicBezTo>
                      <a:pt x="59" y="572"/>
                      <a:pt x="38" y="444"/>
                      <a:pt x="38" y="339"/>
                    </a:cubicBezTo>
                    <a:cubicBezTo>
                      <a:pt x="38" y="222"/>
                      <a:pt x="63" y="103"/>
                      <a:pt x="142" y="18"/>
                    </a:cubicBezTo>
                    <a:cubicBezTo>
                      <a:pt x="151" y="11"/>
                      <a:pt x="151" y="9"/>
                      <a:pt x="151" y="6"/>
                    </a:cubicBezTo>
                    <a:cubicBezTo>
                      <a:pt x="151" y="2"/>
                      <a:pt x="148" y="0"/>
                      <a:pt x="143" y="0"/>
                    </a:cubicBezTo>
                    <a:cubicBezTo>
                      <a:pt x="138" y="0"/>
                      <a:pt x="79" y="46"/>
                      <a:pt x="41" y="133"/>
                    </a:cubicBezTo>
                    <a:cubicBezTo>
                      <a:pt x="7" y="206"/>
                      <a:pt x="0" y="282"/>
                      <a:pt x="0" y="339"/>
                    </a:cubicBezTo>
                    <a:cubicBezTo>
                      <a:pt x="0" y="393"/>
                      <a:pt x="7" y="475"/>
                      <a:pt x="42" y="552"/>
                    </a:cubicBezTo>
                    <a:cubicBezTo>
                      <a:pt x="82" y="635"/>
                      <a:pt x="138" y="678"/>
                      <a:pt x="143" y="678"/>
                    </a:cubicBezTo>
                    <a:cubicBezTo>
                      <a:pt x="148" y="678"/>
                      <a:pt x="151" y="676"/>
                      <a:pt x="151" y="6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F5E575A6-6FDF-824A-9030-18598E44B58A}"/>
                  </a:ext>
                </a:extLst>
              </p:cNvPr>
              <p:cNvSpPr/>
              <p:nvPr/>
            </p:nvSpPr>
            <p:spPr>
              <a:xfrm>
                <a:off x="4583159" y="4721400"/>
                <a:ext cx="8532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" h="308">
                    <a:moveTo>
                      <a:pt x="219" y="46"/>
                    </a:moveTo>
                    <a:cubicBezTo>
                      <a:pt x="200" y="46"/>
                      <a:pt x="189" y="62"/>
                      <a:pt x="189" y="77"/>
                    </a:cubicBezTo>
                    <a:cubicBezTo>
                      <a:pt x="189" y="86"/>
                      <a:pt x="195" y="97"/>
                      <a:pt x="208" y="97"/>
                    </a:cubicBezTo>
                    <a:cubicBezTo>
                      <a:pt x="222" y="97"/>
                      <a:pt x="238" y="85"/>
                      <a:pt x="238" y="59"/>
                    </a:cubicBezTo>
                    <a:cubicBezTo>
                      <a:pt x="238" y="28"/>
                      <a:pt x="211" y="0"/>
                      <a:pt x="161" y="0"/>
                    </a:cubicBezTo>
                    <a:cubicBezTo>
                      <a:pt x="76" y="0"/>
                      <a:pt x="51" y="69"/>
                      <a:pt x="51" y="99"/>
                    </a:cubicBezTo>
                    <a:cubicBezTo>
                      <a:pt x="51" y="153"/>
                      <a:pt x="99" y="163"/>
                      <a:pt x="119" y="166"/>
                    </a:cubicBezTo>
                    <a:cubicBezTo>
                      <a:pt x="152" y="174"/>
                      <a:pt x="186" y="180"/>
                      <a:pt x="186" y="219"/>
                    </a:cubicBezTo>
                    <a:cubicBezTo>
                      <a:pt x="186" y="236"/>
                      <a:pt x="171" y="293"/>
                      <a:pt x="94" y="293"/>
                    </a:cubicBezTo>
                    <a:cubicBezTo>
                      <a:pt x="83" y="293"/>
                      <a:pt x="34" y="293"/>
                      <a:pt x="19" y="257"/>
                    </a:cubicBezTo>
                    <a:cubicBezTo>
                      <a:pt x="44" y="260"/>
                      <a:pt x="60" y="240"/>
                      <a:pt x="60" y="220"/>
                    </a:cubicBezTo>
                    <a:cubicBezTo>
                      <a:pt x="60" y="205"/>
                      <a:pt x="50" y="197"/>
                      <a:pt x="37" y="197"/>
                    </a:cubicBezTo>
                    <a:cubicBezTo>
                      <a:pt x="19" y="197"/>
                      <a:pt x="0" y="211"/>
                      <a:pt x="0" y="242"/>
                    </a:cubicBezTo>
                    <a:cubicBezTo>
                      <a:pt x="0" y="280"/>
                      <a:pt x="37" y="308"/>
                      <a:pt x="92" y="308"/>
                    </a:cubicBezTo>
                    <a:cubicBezTo>
                      <a:pt x="198" y="308"/>
                      <a:pt x="222" y="227"/>
                      <a:pt x="222" y="196"/>
                    </a:cubicBezTo>
                    <a:cubicBezTo>
                      <a:pt x="222" y="171"/>
                      <a:pt x="211" y="154"/>
                      <a:pt x="202" y="145"/>
                    </a:cubicBezTo>
                    <a:cubicBezTo>
                      <a:pt x="184" y="126"/>
                      <a:pt x="167" y="123"/>
                      <a:pt x="138" y="117"/>
                    </a:cubicBezTo>
                    <a:cubicBezTo>
                      <a:pt x="114" y="111"/>
                      <a:pt x="89" y="106"/>
                      <a:pt x="89" y="76"/>
                    </a:cubicBezTo>
                    <a:cubicBezTo>
                      <a:pt x="89" y="57"/>
                      <a:pt x="104" y="15"/>
                      <a:pt x="161" y="15"/>
                    </a:cubicBezTo>
                    <a:cubicBezTo>
                      <a:pt x="177" y="15"/>
                      <a:pt x="209" y="20"/>
                      <a:pt x="219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ECCB5798-43AF-E04E-9131-9A55CDEE9835}"/>
                  </a:ext>
                </a:extLst>
              </p:cNvPr>
              <p:cNvSpPr/>
              <p:nvPr/>
            </p:nvSpPr>
            <p:spPr>
              <a:xfrm>
                <a:off x="4686120" y="4759200"/>
                <a:ext cx="55080" cy="108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302">
                    <a:moveTo>
                      <a:pt x="92" y="109"/>
                    </a:moveTo>
                    <a:lnTo>
                      <a:pt x="139" y="109"/>
                    </a:lnTo>
                    <a:cubicBezTo>
                      <a:pt x="148" y="109"/>
                      <a:pt x="154" y="109"/>
                      <a:pt x="154" y="99"/>
                    </a:cubicBezTo>
                    <a:cubicBezTo>
                      <a:pt x="154" y="92"/>
                      <a:pt x="148" y="92"/>
                      <a:pt x="140" y="92"/>
                    </a:cubicBezTo>
                    <a:lnTo>
                      <a:pt x="97" y="92"/>
                    </a:lnTo>
                    <a:lnTo>
                      <a:pt x="114" y="22"/>
                    </a:lnTo>
                    <a:cubicBezTo>
                      <a:pt x="114" y="20"/>
                      <a:pt x="116" y="17"/>
                      <a:pt x="116" y="15"/>
                    </a:cubicBezTo>
                    <a:cubicBezTo>
                      <a:pt x="116" y="6"/>
                      <a:pt x="108" y="0"/>
                      <a:pt x="99" y="0"/>
                    </a:cubicBezTo>
                    <a:cubicBezTo>
                      <a:pt x="88" y="0"/>
                      <a:pt x="82" y="8"/>
                      <a:pt x="78" y="20"/>
                    </a:cubicBezTo>
                    <a:cubicBezTo>
                      <a:pt x="75" y="32"/>
                      <a:pt x="80" y="9"/>
                      <a:pt x="61" y="92"/>
                    </a:cubicBezTo>
                    <a:lnTo>
                      <a:pt x="15" y="92"/>
                    </a:lnTo>
                    <a:cubicBezTo>
                      <a:pt x="6" y="92"/>
                      <a:pt x="0" y="92"/>
                      <a:pt x="0" y="103"/>
                    </a:cubicBezTo>
                    <a:cubicBezTo>
                      <a:pt x="0" y="109"/>
                      <a:pt x="6" y="109"/>
                      <a:pt x="13" y="109"/>
                    </a:cubicBezTo>
                    <a:lnTo>
                      <a:pt x="57" y="109"/>
                    </a:lnTo>
                    <a:lnTo>
                      <a:pt x="29" y="222"/>
                    </a:lnTo>
                    <a:cubicBezTo>
                      <a:pt x="28" y="234"/>
                      <a:pt x="23" y="251"/>
                      <a:pt x="23" y="257"/>
                    </a:cubicBezTo>
                    <a:cubicBezTo>
                      <a:pt x="23" y="285"/>
                      <a:pt x="45" y="302"/>
                      <a:pt x="72" y="302"/>
                    </a:cubicBezTo>
                    <a:cubicBezTo>
                      <a:pt x="121" y="302"/>
                      <a:pt x="151" y="236"/>
                      <a:pt x="151" y="230"/>
                    </a:cubicBezTo>
                    <a:cubicBezTo>
                      <a:pt x="151" y="223"/>
                      <a:pt x="145" y="223"/>
                      <a:pt x="143" y="223"/>
                    </a:cubicBezTo>
                    <a:cubicBezTo>
                      <a:pt x="138" y="223"/>
                      <a:pt x="138" y="225"/>
                      <a:pt x="135" y="233"/>
                    </a:cubicBezTo>
                    <a:cubicBezTo>
                      <a:pt x="121" y="262"/>
                      <a:pt x="98" y="290"/>
                      <a:pt x="73" y="290"/>
                    </a:cubicBezTo>
                    <a:cubicBezTo>
                      <a:pt x="63" y="290"/>
                      <a:pt x="57" y="284"/>
                      <a:pt x="57" y="265"/>
                    </a:cubicBezTo>
                    <a:cubicBezTo>
                      <a:pt x="57" y="260"/>
                      <a:pt x="59" y="251"/>
                      <a:pt x="60" y="2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37E8BB9A-B72D-194C-8527-160A8A0D992D}"/>
                  </a:ext>
                </a:extLst>
              </p:cNvPr>
              <p:cNvSpPr/>
              <p:nvPr/>
            </p:nvSpPr>
            <p:spPr>
              <a:xfrm>
                <a:off x="4837680" y="4739760"/>
                <a:ext cx="154080" cy="57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9" h="160">
                    <a:moveTo>
                      <a:pt x="407" y="28"/>
                    </a:moveTo>
                    <a:cubicBezTo>
                      <a:pt x="417" y="28"/>
                      <a:pt x="429" y="28"/>
                      <a:pt x="429" y="14"/>
                    </a:cubicBezTo>
                    <a:cubicBezTo>
                      <a:pt x="429" y="0"/>
                      <a:pt x="417" y="0"/>
                      <a:pt x="408" y="0"/>
                    </a:cubicBezTo>
                    <a:lnTo>
                      <a:pt x="22" y="0"/>
                    </a:lnTo>
                    <a:cubicBezTo>
                      <a:pt x="12" y="0"/>
                      <a:pt x="0" y="0"/>
                      <a:pt x="0" y="14"/>
                    </a:cubicBezTo>
                    <a:cubicBezTo>
                      <a:pt x="0" y="28"/>
                      <a:pt x="12" y="28"/>
                      <a:pt x="22" y="28"/>
                    </a:cubicBezTo>
                    <a:close/>
                    <a:moveTo>
                      <a:pt x="408" y="160"/>
                    </a:moveTo>
                    <a:cubicBezTo>
                      <a:pt x="417" y="160"/>
                      <a:pt x="429" y="160"/>
                      <a:pt x="429" y="146"/>
                    </a:cubicBezTo>
                    <a:cubicBezTo>
                      <a:pt x="429" y="133"/>
                      <a:pt x="417" y="133"/>
                      <a:pt x="407" y="133"/>
                    </a:cubicBezTo>
                    <a:lnTo>
                      <a:pt x="22" y="133"/>
                    </a:lnTo>
                    <a:cubicBezTo>
                      <a:pt x="12" y="133"/>
                      <a:pt x="0" y="133"/>
                      <a:pt x="0" y="146"/>
                    </a:cubicBezTo>
                    <a:cubicBezTo>
                      <a:pt x="0" y="160"/>
                      <a:pt x="12" y="160"/>
                      <a:pt x="22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6FB3B833-734C-FA44-9406-D53C50851BFF}"/>
                  </a:ext>
                </a:extLst>
              </p:cNvPr>
              <p:cNvSpPr/>
              <p:nvPr/>
            </p:nvSpPr>
            <p:spPr>
              <a:xfrm>
                <a:off x="5080680" y="4721400"/>
                <a:ext cx="8532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" h="308">
                    <a:moveTo>
                      <a:pt x="219" y="46"/>
                    </a:moveTo>
                    <a:cubicBezTo>
                      <a:pt x="200" y="46"/>
                      <a:pt x="189" y="62"/>
                      <a:pt x="189" y="77"/>
                    </a:cubicBezTo>
                    <a:cubicBezTo>
                      <a:pt x="189" y="86"/>
                      <a:pt x="195" y="97"/>
                      <a:pt x="208" y="97"/>
                    </a:cubicBezTo>
                    <a:cubicBezTo>
                      <a:pt x="222" y="97"/>
                      <a:pt x="238" y="85"/>
                      <a:pt x="238" y="59"/>
                    </a:cubicBezTo>
                    <a:cubicBezTo>
                      <a:pt x="238" y="28"/>
                      <a:pt x="211" y="0"/>
                      <a:pt x="161" y="0"/>
                    </a:cubicBezTo>
                    <a:cubicBezTo>
                      <a:pt x="76" y="0"/>
                      <a:pt x="51" y="69"/>
                      <a:pt x="51" y="99"/>
                    </a:cubicBezTo>
                    <a:cubicBezTo>
                      <a:pt x="51" y="153"/>
                      <a:pt x="99" y="163"/>
                      <a:pt x="119" y="166"/>
                    </a:cubicBezTo>
                    <a:cubicBezTo>
                      <a:pt x="152" y="174"/>
                      <a:pt x="186" y="180"/>
                      <a:pt x="186" y="219"/>
                    </a:cubicBezTo>
                    <a:cubicBezTo>
                      <a:pt x="186" y="236"/>
                      <a:pt x="171" y="293"/>
                      <a:pt x="94" y="293"/>
                    </a:cubicBezTo>
                    <a:cubicBezTo>
                      <a:pt x="83" y="293"/>
                      <a:pt x="34" y="293"/>
                      <a:pt x="19" y="257"/>
                    </a:cubicBezTo>
                    <a:cubicBezTo>
                      <a:pt x="44" y="260"/>
                      <a:pt x="60" y="240"/>
                      <a:pt x="60" y="220"/>
                    </a:cubicBezTo>
                    <a:cubicBezTo>
                      <a:pt x="60" y="205"/>
                      <a:pt x="50" y="197"/>
                      <a:pt x="37" y="197"/>
                    </a:cubicBezTo>
                    <a:cubicBezTo>
                      <a:pt x="19" y="197"/>
                      <a:pt x="0" y="211"/>
                      <a:pt x="0" y="242"/>
                    </a:cubicBezTo>
                    <a:cubicBezTo>
                      <a:pt x="0" y="280"/>
                      <a:pt x="37" y="308"/>
                      <a:pt x="92" y="308"/>
                    </a:cubicBezTo>
                    <a:cubicBezTo>
                      <a:pt x="198" y="308"/>
                      <a:pt x="222" y="227"/>
                      <a:pt x="222" y="196"/>
                    </a:cubicBezTo>
                    <a:cubicBezTo>
                      <a:pt x="222" y="171"/>
                      <a:pt x="211" y="154"/>
                      <a:pt x="202" y="145"/>
                    </a:cubicBezTo>
                    <a:cubicBezTo>
                      <a:pt x="184" y="126"/>
                      <a:pt x="167" y="123"/>
                      <a:pt x="138" y="117"/>
                    </a:cubicBezTo>
                    <a:cubicBezTo>
                      <a:pt x="114" y="111"/>
                      <a:pt x="89" y="106"/>
                      <a:pt x="89" y="76"/>
                    </a:cubicBezTo>
                    <a:cubicBezTo>
                      <a:pt x="89" y="57"/>
                      <a:pt x="104" y="15"/>
                      <a:pt x="161" y="15"/>
                    </a:cubicBezTo>
                    <a:cubicBezTo>
                      <a:pt x="177" y="15"/>
                      <a:pt x="209" y="20"/>
                      <a:pt x="219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8FE5B70-4308-B64B-A0F6-2E2C205DD4E9}"/>
                  </a:ext>
                </a:extLst>
              </p:cNvPr>
              <p:cNvSpPr/>
              <p:nvPr/>
            </p:nvSpPr>
            <p:spPr>
              <a:xfrm>
                <a:off x="5186880" y="4752360"/>
                <a:ext cx="71640" cy="1134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316">
                    <a:moveTo>
                      <a:pt x="200" y="230"/>
                    </a:moveTo>
                    <a:lnTo>
                      <a:pt x="184" y="230"/>
                    </a:lnTo>
                    <a:cubicBezTo>
                      <a:pt x="183" y="240"/>
                      <a:pt x="179" y="268"/>
                      <a:pt x="173" y="273"/>
                    </a:cubicBezTo>
                    <a:cubicBezTo>
                      <a:pt x="170" y="276"/>
                      <a:pt x="135" y="276"/>
                      <a:pt x="129" y="276"/>
                    </a:cubicBezTo>
                    <a:lnTo>
                      <a:pt x="45" y="276"/>
                    </a:lnTo>
                    <a:cubicBezTo>
                      <a:pt x="92" y="231"/>
                      <a:pt x="108" y="219"/>
                      <a:pt x="136" y="196"/>
                    </a:cubicBezTo>
                    <a:cubicBezTo>
                      <a:pt x="170" y="168"/>
                      <a:pt x="200" y="139"/>
                      <a:pt x="200" y="92"/>
                    </a:cubicBezTo>
                    <a:cubicBezTo>
                      <a:pt x="200" y="35"/>
                      <a:pt x="152" y="0"/>
                      <a:pt x="94" y="0"/>
                    </a:cubicBezTo>
                    <a:cubicBezTo>
                      <a:pt x="38" y="0"/>
                      <a:pt x="0" y="42"/>
                      <a:pt x="0" y="85"/>
                    </a:cubicBezTo>
                    <a:cubicBezTo>
                      <a:pt x="0" y="109"/>
                      <a:pt x="19" y="112"/>
                      <a:pt x="23" y="112"/>
                    </a:cubicBezTo>
                    <a:cubicBezTo>
                      <a:pt x="35" y="112"/>
                      <a:pt x="48" y="103"/>
                      <a:pt x="48" y="86"/>
                    </a:cubicBezTo>
                    <a:cubicBezTo>
                      <a:pt x="48" y="79"/>
                      <a:pt x="45" y="62"/>
                      <a:pt x="22" y="62"/>
                    </a:cubicBezTo>
                    <a:cubicBezTo>
                      <a:pt x="35" y="28"/>
                      <a:pt x="66" y="17"/>
                      <a:pt x="88" y="17"/>
                    </a:cubicBezTo>
                    <a:cubicBezTo>
                      <a:pt x="133" y="17"/>
                      <a:pt x="157" y="54"/>
                      <a:pt x="157" y="92"/>
                    </a:cubicBezTo>
                    <a:cubicBezTo>
                      <a:pt x="157" y="134"/>
                      <a:pt x="129" y="166"/>
                      <a:pt x="114" y="185"/>
                    </a:cubicBezTo>
                    <a:lnTo>
                      <a:pt x="4" y="297"/>
                    </a:lnTo>
                    <a:cubicBezTo>
                      <a:pt x="0" y="302"/>
                      <a:pt x="0" y="304"/>
                      <a:pt x="0" y="316"/>
                    </a:cubicBezTo>
                    <a:lnTo>
                      <a:pt x="187" y="3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F4E420A8-E8E8-564E-8738-60330AE21CF3}"/>
                  </a:ext>
                </a:extLst>
              </p:cNvPr>
              <p:cNvSpPr/>
              <p:nvPr/>
            </p:nvSpPr>
            <p:spPr>
              <a:xfrm>
                <a:off x="5300280" y="4803480"/>
                <a:ext cx="27000" cy="727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" h="203">
                    <a:moveTo>
                      <a:pt x="76" y="71"/>
                    </a:moveTo>
                    <a:cubicBezTo>
                      <a:pt x="76" y="26"/>
                      <a:pt x="60" y="0"/>
                      <a:pt x="35" y="0"/>
                    </a:cubicBezTo>
                    <a:cubicBezTo>
                      <a:pt x="13" y="0"/>
                      <a:pt x="0" y="17"/>
                      <a:pt x="0" y="35"/>
                    </a:cubicBezTo>
                    <a:cubicBezTo>
                      <a:pt x="0" y="54"/>
                      <a:pt x="13" y="72"/>
                      <a:pt x="35" y="72"/>
                    </a:cubicBezTo>
                    <a:cubicBezTo>
                      <a:pt x="42" y="72"/>
                      <a:pt x="51" y="69"/>
                      <a:pt x="57" y="63"/>
                    </a:cubicBezTo>
                    <a:cubicBezTo>
                      <a:pt x="60" y="62"/>
                      <a:pt x="60" y="62"/>
                      <a:pt x="61" y="62"/>
                    </a:cubicBezTo>
                    <a:cubicBezTo>
                      <a:pt x="61" y="62"/>
                      <a:pt x="63" y="62"/>
                      <a:pt x="63" y="71"/>
                    </a:cubicBezTo>
                    <a:cubicBezTo>
                      <a:pt x="63" y="122"/>
                      <a:pt x="40" y="163"/>
                      <a:pt x="18" y="185"/>
                    </a:cubicBezTo>
                    <a:cubicBezTo>
                      <a:pt x="10" y="193"/>
                      <a:pt x="10" y="194"/>
                      <a:pt x="10" y="196"/>
                    </a:cubicBezTo>
                    <a:cubicBezTo>
                      <a:pt x="10" y="202"/>
                      <a:pt x="13" y="203"/>
                      <a:pt x="18" y="203"/>
                    </a:cubicBezTo>
                    <a:cubicBezTo>
                      <a:pt x="25" y="203"/>
                      <a:pt x="76" y="151"/>
                      <a:pt x="76" y="7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48A354B7-00AC-BF41-AEE6-588F2BA90DE7}"/>
                  </a:ext>
                </a:extLst>
              </p:cNvPr>
              <p:cNvSpPr/>
              <p:nvPr/>
            </p:nvSpPr>
            <p:spPr>
              <a:xfrm>
                <a:off x="5392440" y="4721400"/>
                <a:ext cx="10620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308">
                    <a:moveTo>
                      <a:pt x="215" y="43"/>
                    </a:moveTo>
                    <a:cubicBezTo>
                      <a:pt x="203" y="18"/>
                      <a:pt x="184" y="0"/>
                      <a:pt x="155" y="0"/>
                    </a:cubicBezTo>
                    <a:cubicBezTo>
                      <a:pt x="80" y="0"/>
                      <a:pt x="0" y="100"/>
                      <a:pt x="0" y="199"/>
                    </a:cubicBezTo>
                    <a:cubicBezTo>
                      <a:pt x="0" y="263"/>
                      <a:pt x="35" y="308"/>
                      <a:pt x="86" y="308"/>
                    </a:cubicBezTo>
                    <a:cubicBezTo>
                      <a:pt x="99" y="308"/>
                      <a:pt x="132" y="305"/>
                      <a:pt x="170" y="257"/>
                    </a:cubicBezTo>
                    <a:cubicBezTo>
                      <a:pt x="176" y="285"/>
                      <a:pt x="198" y="308"/>
                      <a:pt x="228" y="308"/>
                    </a:cubicBezTo>
                    <a:cubicBezTo>
                      <a:pt x="252" y="308"/>
                      <a:pt x="266" y="293"/>
                      <a:pt x="277" y="271"/>
                    </a:cubicBezTo>
                    <a:cubicBezTo>
                      <a:pt x="287" y="247"/>
                      <a:pt x="296" y="205"/>
                      <a:pt x="296" y="203"/>
                    </a:cubicBezTo>
                    <a:cubicBezTo>
                      <a:pt x="296" y="197"/>
                      <a:pt x="290" y="197"/>
                      <a:pt x="288" y="197"/>
                    </a:cubicBezTo>
                    <a:cubicBezTo>
                      <a:pt x="281" y="197"/>
                      <a:pt x="281" y="199"/>
                      <a:pt x="279" y="210"/>
                    </a:cubicBezTo>
                    <a:cubicBezTo>
                      <a:pt x="268" y="253"/>
                      <a:pt x="256" y="293"/>
                      <a:pt x="230" y="293"/>
                    </a:cubicBezTo>
                    <a:cubicBezTo>
                      <a:pt x="212" y="293"/>
                      <a:pt x="211" y="276"/>
                      <a:pt x="211" y="262"/>
                    </a:cubicBezTo>
                    <a:cubicBezTo>
                      <a:pt x="211" y="247"/>
                      <a:pt x="212" y="242"/>
                      <a:pt x="219" y="211"/>
                    </a:cubicBezTo>
                    <a:cubicBezTo>
                      <a:pt x="227" y="183"/>
                      <a:pt x="227" y="176"/>
                      <a:pt x="233" y="151"/>
                    </a:cubicBezTo>
                    <a:lnTo>
                      <a:pt x="256" y="55"/>
                    </a:lnTo>
                    <a:cubicBezTo>
                      <a:pt x="260" y="35"/>
                      <a:pt x="260" y="35"/>
                      <a:pt x="260" y="32"/>
                    </a:cubicBezTo>
                    <a:cubicBezTo>
                      <a:pt x="260" y="20"/>
                      <a:pt x="253" y="14"/>
                      <a:pt x="243" y="14"/>
                    </a:cubicBezTo>
                    <a:cubicBezTo>
                      <a:pt x="227" y="14"/>
                      <a:pt x="217" y="29"/>
                      <a:pt x="215" y="43"/>
                    </a:cubicBezTo>
                    <a:close/>
                    <a:moveTo>
                      <a:pt x="173" y="220"/>
                    </a:moveTo>
                    <a:cubicBezTo>
                      <a:pt x="170" y="233"/>
                      <a:pt x="170" y="233"/>
                      <a:pt x="159" y="245"/>
                    </a:cubicBezTo>
                    <a:cubicBezTo>
                      <a:pt x="132" y="282"/>
                      <a:pt x="105" y="293"/>
                      <a:pt x="88" y="293"/>
                    </a:cubicBezTo>
                    <a:cubicBezTo>
                      <a:pt x="54" y="293"/>
                      <a:pt x="45" y="256"/>
                      <a:pt x="45" y="230"/>
                    </a:cubicBezTo>
                    <a:cubicBezTo>
                      <a:pt x="45" y="196"/>
                      <a:pt x="66" y="111"/>
                      <a:pt x="82" y="80"/>
                    </a:cubicBezTo>
                    <a:cubicBezTo>
                      <a:pt x="101" y="40"/>
                      <a:pt x="130" y="15"/>
                      <a:pt x="157" y="15"/>
                    </a:cubicBezTo>
                    <a:cubicBezTo>
                      <a:pt x="199" y="15"/>
                      <a:pt x="208" y="71"/>
                      <a:pt x="208" y="76"/>
                    </a:cubicBezTo>
                    <a:cubicBezTo>
                      <a:pt x="208" y="79"/>
                      <a:pt x="206" y="83"/>
                      <a:pt x="205" y="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040C0384-88C0-744A-8AC1-7B22265F6448}"/>
                  </a:ext>
                </a:extLst>
              </p:cNvPr>
              <p:cNvSpPr/>
              <p:nvPr/>
            </p:nvSpPr>
            <p:spPr>
              <a:xfrm>
                <a:off x="5511600" y="4759200"/>
                <a:ext cx="55080" cy="108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302">
                    <a:moveTo>
                      <a:pt x="92" y="109"/>
                    </a:moveTo>
                    <a:lnTo>
                      <a:pt x="139" y="109"/>
                    </a:lnTo>
                    <a:cubicBezTo>
                      <a:pt x="148" y="109"/>
                      <a:pt x="154" y="109"/>
                      <a:pt x="154" y="99"/>
                    </a:cubicBezTo>
                    <a:cubicBezTo>
                      <a:pt x="154" y="92"/>
                      <a:pt x="148" y="92"/>
                      <a:pt x="140" y="92"/>
                    </a:cubicBezTo>
                    <a:lnTo>
                      <a:pt x="97" y="92"/>
                    </a:lnTo>
                    <a:lnTo>
                      <a:pt x="114" y="22"/>
                    </a:lnTo>
                    <a:cubicBezTo>
                      <a:pt x="114" y="20"/>
                      <a:pt x="116" y="17"/>
                      <a:pt x="116" y="15"/>
                    </a:cubicBezTo>
                    <a:cubicBezTo>
                      <a:pt x="116" y="6"/>
                      <a:pt x="108" y="0"/>
                      <a:pt x="99" y="0"/>
                    </a:cubicBezTo>
                    <a:cubicBezTo>
                      <a:pt x="88" y="0"/>
                      <a:pt x="82" y="8"/>
                      <a:pt x="78" y="20"/>
                    </a:cubicBezTo>
                    <a:cubicBezTo>
                      <a:pt x="75" y="32"/>
                      <a:pt x="80" y="9"/>
                      <a:pt x="61" y="92"/>
                    </a:cubicBezTo>
                    <a:lnTo>
                      <a:pt x="15" y="92"/>
                    </a:lnTo>
                    <a:cubicBezTo>
                      <a:pt x="6" y="92"/>
                      <a:pt x="0" y="92"/>
                      <a:pt x="0" y="103"/>
                    </a:cubicBezTo>
                    <a:cubicBezTo>
                      <a:pt x="0" y="109"/>
                      <a:pt x="6" y="109"/>
                      <a:pt x="13" y="109"/>
                    </a:cubicBezTo>
                    <a:lnTo>
                      <a:pt x="57" y="109"/>
                    </a:lnTo>
                    <a:lnTo>
                      <a:pt x="31" y="222"/>
                    </a:lnTo>
                    <a:cubicBezTo>
                      <a:pt x="28" y="234"/>
                      <a:pt x="23" y="251"/>
                      <a:pt x="23" y="257"/>
                    </a:cubicBezTo>
                    <a:cubicBezTo>
                      <a:pt x="23" y="285"/>
                      <a:pt x="45" y="302"/>
                      <a:pt x="72" y="302"/>
                    </a:cubicBezTo>
                    <a:cubicBezTo>
                      <a:pt x="123" y="302"/>
                      <a:pt x="151" y="236"/>
                      <a:pt x="151" y="230"/>
                    </a:cubicBezTo>
                    <a:cubicBezTo>
                      <a:pt x="151" y="223"/>
                      <a:pt x="145" y="223"/>
                      <a:pt x="143" y="223"/>
                    </a:cubicBezTo>
                    <a:cubicBezTo>
                      <a:pt x="138" y="223"/>
                      <a:pt x="138" y="225"/>
                      <a:pt x="135" y="233"/>
                    </a:cubicBezTo>
                    <a:cubicBezTo>
                      <a:pt x="121" y="262"/>
                      <a:pt x="98" y="290"/>
                      <a:pt x="73" y="290"/>
                    </a:cubicBezTo>
                    <a:cubicBezTo>
                      <a:pt x="63" y="290"/>
                      <a:pt x="57" y="284"/>
                      <a:pt x="57" y="265"/>
                    </a:cubicBezTo>
                    <a:cubicBezTo>
                      <a:pt x="57" y="260"/>
                      <a:pt x="59" y="251"/>
                      <a:pt x="60" y="2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22E3F026-E67E-DA41-B6B5-EE890CBAD749}"/>
                  </a:ext>
                </a:extLst>
              </p:cNvPr>
              <p:cNvSpPr/>
              <p:nvPr/>
            </p:nvSpPr>
            <p:spPr>
              <a:xfrm>
                <a:off x="5663520" y="4739760"/>
                <a:ext cx="154080" cy="57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9" h="160">
                    <a:moveTo>
                      <a:pt x="407" y="28"/>
                    </a:moveTo>
                    <a:cubicBezTo>
                      <a:pt x="417" y="28"/>
                      <a:pt x="429" y="28"/>
                      <a:pt x="429" y="14"/>
                    </a:cubicBezTo>
                    <a:cubicBezTo>
                      <a:pt x="429" y="0"/>
                      <a:pt x="417" y="0"/>
                      <a:pt x="408" y="0"/>
                    </a:cubicBezTo>
                    <a:lnTo>
                      <a:pt x="22" y="0"/>
                    </a:lnTo>
                    <a:cubicBezTo>
                      <a:pt x="12" y="0"/>
                      <a:pt x="0" y="0"/>
                      <a:pt x="0" y="14"/>
                    </a:cubicBezTo>
                    <a:cubicBezTo>
                      <a:pt x="0" y="28"/>
                      <a:pt x="12" y="28"/>
                      <a:pt x="22" y="28"/>
                    </a:cubicBezTo>
                    <a:close/>
                    <a:moveTo>
                      <a:pt x="408" y="160"/>
                    </a:moveTo>
                    <a:cubicBezTo>
                      <a:pt x="417" y="160"/>
                      <a:pt x="429" y="160"/>
                      <a:pt x="429" y="146"/>
                    </a:cubicBezTo>
                    <a:cubicBezTo>
                      <a:pt x="429" y="133"/>
                      <a:pt x="417" y="133"/>
                      <a:pt x="407" y="133"/>
                    </a:cubicBezTo>
                    <a:lnTo>
                      <a:pt x="22" y="133"/>
                    </a:lnTo>
                    <a:cubicBezTo>
                      <a:pt x="12" y="133"/>
                      <a:pt x="0" y="133"/>
                      <a:pt x="0" y="146"/>
                    </a:cubicBezTo>
                    <a:cubicBezTo>
                      <a:pt x="0" y="160"/>
                      <a:pt x="12" y="160"/>
                      <a:pt x="22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C41DB2A6-782C-D145-8116-942F55397576}"/>
                  </a:ext>
                </a:extLst>
              </p:cNvPr>
              <p:cNvSpPr/>
              <p:nvPr/>
            </p:nvSpPr>
            <p:spPr>
              <a:xfrm>
                <a:off x="5903280" y="4659840"/>
                <a:ext cx="110160" cy="172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" h="479">
                    <a:moveTo>
                      <a:pt x="307" y="8"/>
                    </a:moveTo>
                    <a:cubicBezTo>
                      <a:pt x="307" y="6"/>
                      <a:pt x="307" y="0"/>
                      <a:pt x="298" y="0"/>
                    </a:cubicBezTo>
                    <a:cubicBezTo>
                      <a:pt x="290" y="0"/>
                      <a:pt x="228" y="6"/>
                      <a:pt x="217" y="8"/>
                    </a:cubicBezTo>
                    <a:cubicBezTo>
                      <a:pt x="212" y="8"/>
                      <a:pt x="208" y="11"/>
                      <a:pt x="208" y="20"/>
                    </a:cubicBezTo>
                    <a:cubicBezTo>
                      <a:pt x="208" y="29"/>
                      <a:pt x="214" y="29"/>
                      <a:pt x="224" y="29"/>
                    </a:cubicBezTo>
                    <a:cubicBezTo>
                      <a:pt x="255" y="29"/>
                      <a:pt x="256" y="34"/>
                      <a:pt x="256" y="40"/>
                    </a:cubicBezTo>
                    <a:lnTo>
                      <a:pt x="255" y="54"/>
                    </a:lnTo>
                    <a:lnTo>
                      <a:pt x="215" y="214"/>
                    </a:lnTo>
                    <a:cubicBezTo>
                      <a:pt x="203" y="190"/>
                      <a:pt x="184" y="171"/>
                      <a:pt x="155" y="171"/>
                    </a:cubicBezTo>
                    <a:cubicBezTo>
                      <a:pt x="80" y="171"/>
                      <a:pt x="0" y="271"/>
                      <a:pt x="0" y="370"/>
                    </a:cubicBezTo>
                    <a:cubicBezTo>
                      <a:pt x="0" y="435"/>
                      <a:pt x="35" y="479"/>
                      <a:pt x="86" y="479"/>
                    </a:cubicBezTo>
                    <a:cubicBezTo>
                      <a:pt x="99" y="479"/>
                      <a:pt x="132" y="476"/>
                      <a:pt x="170" y="428"/>
                    </a:cubicBezTo>
                    <a:cubicBezTo>
                      <a:pt x="176" y="456"/>
                      <a:pt x="198" y="479"/>
                      <a:pt x="228" y="479"/>
                    </a:cubicBezTo>
                    <a:cubicBezTo>
                      <a:pt x="252" y="479"/>
                      <a:pt x="266" y="464"/>
                      <a:pt x="277" y="441"/>
                    </a:cubicBezTo>
                    <a:cubicBezTo>
                      <a:pt x="287" y="418"/>
                      <a:pt x="296" y="376"/>
                      <a:pt x="296" y="374"/>
                    </a:cubicBezTo>
                    <a:cubicBezTo>
                      <a:pt x="296" y="367"/>
                      <a:pt x="290" y="367"/>
                      <a:pt x="288" y="367"/>
                    </a:cubicBezTo>
                    <a:cubicBezTo>
                      <a:pt x="281" y="367"/>
                      <a:pt x="281" y="370"/>
                      <a:pt x="279" y="379"/>
                    </a:cubicBezTo>
                    <a:cubicBezTo>
                      <a:pt x="268" y="424"/>
                      <a:pt x="256" y="464"/>
                      <a:pt x="230" y="464"/>
                    </a:cubicBezTo>
                    <a:cubicBezTo>
                      <a:pt x="212" y="464"/>
                      <a:pt x="211" y="447"/>
                      <a:pt x="211" y="433"/>
                    </a:cubicBezTo>
                    <a:cubicBezTo>
                      <a:pt x="211" y="416"/>
                      <a:pt x="212" y="411"/>
                      <a:pt x="215" y="401"/>
                    </a:cubicBezTo>
                    <a:close/>
                    <a:moveTo>
                      <a:pt x="173" y="390"/>
                    </a:moveTo>
                    <a:cubicBezTo>
                      <a:pt x="170" y="402"/>
                      <a:pt x="170" y="404"/>
                      <a:pt x="159" y="416"/>
                    </a:cubicBezTo>
                    <a:cubicBezTo>
                      <a:pt x="132" y="453"/>
                      <a:pt x="105" y="464"/>
                      <a:pt x="88" y="464"/>
                    </a:cubicBezTo>
                    <a:cubicBezTo>
                      <a:pt x="56" y="464"/>
                      <a:pt x="45" y="427"/>
                      <a:pt x="45" y="401"/>
                    </a:cubicBezTo>
                    <a:cubicBezTo>
                      <a:pt x="45" y="367"/>
                      <a:pt x="66" y="282"/>
                      <a:pt x="82" y="251"/>
                    </a:cubicBezTo>
                    <a:cubicBezTo>
                      <a:pt x="101" y="211"/>
                      <a:pt x="130" y="186"/>
                      <a:pt x="157" y="186"/>
                    </a:cubicBezTo>
                    <a:cubicBezTo>
                      <a:pt x="199" y="186"/>
                      <a:pt x="208" y="242"/>
                      <a:pt x="208" y="247"/>
                    </a:cubicBezTo>
                    <a:cubicBezTo>
                      <a:pt x="208" y="250"/>
                      <a:pt x="206" y="254"/>
                      <a:pt x="205" y="2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9FD4ED6B-7BF3-944F-BF4A-082CB4ECD35F}"/>
                  </a:ext>
                </a:extLst>
              </p:cNvPr>
              <p:cNvSpPr/>
              <p:nvPr/>
            </p:nvSpPr>
            <p:spPr>
              <a:xfrm>
                <a:off x="6023520" y="4721400"/>
                <a:ext cx="9936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7" h="308">
                    <a:moveTo>
                      <a:pt x="277" y="116"/>
                    </a:moveTo>
                    <a:cubicBezTo>
                      <a:pt x="277" y="45"/>
                      <a:pt x="231" y="0"/>
                      <a:pt x="173" y="0"/>
                    </a:cubicBezTo>
                    <a:cubicBezTo>
                      <a:pt x="86" y="0"/>
                      <a:pt x="0" y="97"/>
                      <a:pt x="0" y="193"/>
                    </a:cubicBezTo>
                    <a:cubicBezTo>
                      <a:pt x="0" y="260"/>
                      <a:pt x="44" y="308"/>
                      <a:pt x="104" y="308"/>
                    </a:cubicBezTo>
                    <a:cubicBezTo>
                      <a:pt x="189" y="308"/>
                      <a:pt x="277" y="214"/>
                      <a:pt x="277" y="116"/>
                    </a:cubicBezTo>
                    <a:close/>
                    <a:moveTo>
                      <a:pt x="104" y="293"/>
                    </a:moveTo>
                    <a:cubicBezTo>
                      <a:pt x="76" y="293"/>
                      <a:pt x="48" y="273"/>
                      <a:pt x="48" y="219"/>
                    </a:cubicBezTo>
                    <a:cubicBezTo>
                      <a:pt x="48" y="186"/>
                      <a:pt x="64" y="112"/>
                      <a:pt x="85" y="77"/>
                    </a:cubicBezTo>
                    <a:cubicBezTo>
                      <a:pt x="117" y="25"/>
                      <a:pt x="155" y="15"/>
                      <a:pt x="173" y="15"/>
                    </a:cubicBezTo>
                    <a:cubicBezTo>
                      <a:pt x="211" y="15"/>
                      <a:pt x="230" y="48"/>
                      <a:pt x="230" y="88"/>
                    </a:cubicBezTo>
                    <a:cubicBezTo>
                      <a:pt x="230" y="116"/>
                      <a:pt x="217" y="186"/>
                      <a:pt x="192" y="231"/>
                    </a:cubicBezTo>
                    <a:cubicBezTo>
                      <a:pt x="170" y="270"/>
                      <a:pt x="133" y="293"/>
                      <a:pt x="104" y="2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00775182-4692-5E49-A70C-7D4C2BFBAEEC}"/>
                  </a:ext>
                </a:extLst>
              </p:cNvPr>
              <p:cNvSpPr/>
              <p:nvPr/>
            </p:nvSpPr>
            <p:spPr>
              <a:xfrm>
                <a:off x="6132600" y="4721400"/>
                <a:ext cx="11916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2" h="308">
                    <a:moveTo>
                      <a:pt x="208" y="262"/>
                    </a:moveTo>
                    <a:cubicBezTo>
                      <a:pt x="214" y="291"/>
                      <a:pt x="237" y="308"/>
                      <a:pt x="265" y="308"/>
                    </a:cubicBezTo>
                    <a:cubicBezTo>
                      <a:pt x="287" y="308"/>
                      <a:pt x="301" y="293"/>
                      <a:pt x="313" y="271"/>
                    </a:cubicBezTo>
                    <a:cubicBezTo>
                      <a:pt x="323" y="247"/>
                      <a:pt x="332" y="205"/>
                      <a:pt x="332" y="203"/>
                    </a:cubicBezTo>
                    <a:cubicBezTo>
                      <a:pt x="332" y="197"/>
                      <a:pt x="326" y="197"/>
                      <a:pt x="325" y="197"/>
                    </a:cubicBezTo>
                    <a:cubicBezTo>
                      <a:pt x="318" y="197"/>
                      <a:pt x="318" y="199"/>
                      <a:pt x="315" y="210"/>
                    </a:cubicBezTo>
                    <a:cubicBezTo>
                      <a:pt x="306" y="247"/>
                      <a:pt x="294" y="293"/>
                      <a:pt x="266" y="293"/>
                    </a:cubicBezTo>
                    <a:cubicBezTo>
                      <a:pt x="253" y="293"/>
                      <a:pt x="247" y="285"/>
                      <a:pt x="247" y="262"/>
                    </a:cubicBezTo>
                    <a:cubicBezTo>
                      <a:pt x="247" y="247"/>
                      <a:pt x="255" y="216"/>
                      <a:pt x="259" y="191"/>
                    </a:cubicBezTo>
                    <a:lnTo>
                      <a:pt x="278" y="117"/>
                    </a:lnTo>
                    <a:cubicBezTo>
                      <a:pt x="279" y="108"/>
                      <a:pt x="285" y="82"/>
                      <a:pt x="288" y="71"/>
                    </a:cubicBezTo>
                    <a:cubicBezTo>
                      <a:pt x="291" y="55"/>
                      <a:pt x="298" y="29"/>
                      <a:pt x="298" y="26"/>
                    </a:cubicBezTo>
                    <a:cubicBezTo>
                      <a:pt x="298" y="14"/>
                      <a:pt x="290" y="8"/>
                      <a:pt x="279" y="8"/>
                    </a:cubicBezTo>
                    <a:cubicBezTo>
                      <a:pt x="277" y="8"/>
                      <a:pt x="259" y="8"/>
                      <a:pt x="255" y="31"/>
                    </a:cubicBezTo>
                    <a:cubicBezTo>
                      <a:pt x="241" y="82"/>
                      <a:pt x="214" y="200"/>
                      <a:pt x="206" y="236"/>
                    </a:cubicBezTo>
                    <a:cubicBezTo>
                      <a:pt x="205" y="239"/>
                      <a:pt x="180" y="293"/>
                      <a:pt x="132" y="293"/>
                    </a:cubicBezTo>
                    <a:cubicBezTo>
                      <a:pt x="99" y="293"/>
                      <a:pt x="92" y="262"/>
                      <a:pt x="92" y="237"/>
                    </a:cubicBezTo>
                    <a:cubicBezTo>
                      <a:pt x="92" y="199"/>
                      <a:pt x="110" y="145"/>
                      <a:pt x="127" y="99"/>
                    </a:cubicBezTo>
                    <a:cubicBezTo>
                      <a:pt x="135" y="79"/>
                      <a:pt x="138" y="69"/>
                      <a:pt x="138" y="55"/>
                    </a:cubicBezTo>
                    <a:cubicBezTo>
                      <a:pt x="138" y="25"/>
                      <a:pt x="117" y="0"/>
                      <a:pt x="85" y="0"/>
                    </a:cubicBezTo>
                    <a:cubicBezTo>
                      <a:pt x="23" y="0"/>
                      <a:pt x="0" y="99"/>
                      <a:pt x="0" y="105"/>
                    </a:cubicBezTo>
                    <a:cubicBezTo>
                      <a:pt x="0" y="111"/>
                      <a:pt x="6" y="111"/>
                      <a:pt x="7" y="111"/>
                    </a:cubicBezTo>
                    <a:cubicBezTo>
                      <a:pt x="15" y="111"/>
                      <a:pt x="15" y="111"/>
                      <a:pt x="18" y="99"/>
                    </a:cubicBezTo>
                    <a:cubicBezTo>
                      <a:pt x="34" y="40"/>
                      <a:pt x="59" y="15"/>
                      <a:pt x="83" y="15"/>
                    </a:cubicBezTo>
                    <a:cubicBezTo>
                      <a:pt x="89" y="15"/>
                      <a:pt x="99" y="15"/>
                      <a:pt x="99" y="37"/>
                    </a:cubicBezTo>
                    <a:cubicBezTo>
                      <a:pt x="99" y="54"/>
                      <a:pt x="92" y="74"/>
                      <a:pt x="88" y="83"/>
                    </a:cubicBezTo>
                    <a:cubicBezTo>
                      <a:pt x="64" y="151"/>
                      <a:pt x="51" y="193"/>
                      <a:pt x="51" y="227"/>
                    </a:cubicBezTo>
                    <a:cubicBezTo>
                      <a:pt x="51" y="291"/>
                      <a:pt x="95" y="308"/>
                      <a:pt x="130" y="308"/>
                    </a:cubicBezTo>
                    <a:cubicBezTo>
                      <a:pt x="173" y="308"/>
                      <a:pt x="196" y="277"/>
                      <a:pt x="208" y="2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FF4AAAA8-8F0B-FA42-B95A-268D13760923}"/>
                  </a:ext>
                </a:extLst>
              </p:cNvPr>
              <p:cNvSpPr/>
              <p:nvPr/>
            </p:nvSpPr>
            <p:spPr>
              <a:xfrm>
                <a:off x="6269040" y="4659840"/>
                <a:ext cx="85320" cy="172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" h="479">
                    <a:moveTo>
                      <a:pt x="124" y="8"/>
                    </a:moveTo>
                    <a:cubicBezTo>
                      <a:pt x="124" y="6"/>
                      <a:pt x="124" y="0"/>
                      <a:pt x="116" y="0"/>
                    </a:cubicBezTo>
                    <a:cubicBezTo>
                      <a:pt x="101" y="0"/>
                      <a:pt x="54" y="6"/>
                      <a:pt x="37" y="6"/>
                    </a:cubicBezTo>
                    <a:cubicBezTo>
                      <a:pt x="32" y="8"/>
                      <a:pt x="25" y="8"/>
                      <a:pt x="25" y="20"/>
                    </a:cubicBezTo>
                    <a:cubicBezTo>
                      <a:pt x="25" y="29"/>
                      <a:pt x="31" y="29"/>
                      <a:pt x="40" y="29"/>
                    </a:cubicBezTo>
                    <a:cubicBezTo>
                      <a:pt x="72" y="29"/>
                      <a:pt x="73" y="34"/>
                      <a:pt x="73" y="40"/>
                    </a:cubicBezTo>
                    <a:cubicBezTo>
                      <a:pt x="73" y="45"/>
                      <a:pt x="67" y="68"/>
                      <a:pt x="63" y="82"/>
                    </a:cubicBezTo>
                    <a:lnTo>
                      <a:pt x="10" y="304"/>
                    </a:lnTo>
                    <a:cubicBezTo>
                      <a:pt x="3" y="337"/>
                      <a:pt x="0" y="348"/>
                      <a:pt x="0" y="373"/>
                    </a:cubicBezTo>
                    <a:cubicBezTo>
                      <a:pt x="0" y="436"/>
                      <a:pt x="34" y="479"/>
                      <a:pt x="82" y="479"/>
                    </a:cubicBezTo>
                    <a:cubicBezTo>
                      <a:pt x="158" y="479"/>
                      <a:pt x="238" y="378"/>
                      <a:pt x="238" y="280"/>
                    </a:cubicBezTo>
                    <a:cubicBezTo>
                      <a:pt x="238" y="217"/>
                      <a:pt x="203" y="171"/>
                      <a:pt x="152" y="171"/>
                    </a:cubicBezTo>
                    <a:cubicBezTo>
                      <a:pt x="123" y="171"/>
                      <a:pt x="95" y="191"/>
                      <a:pt x="76" y="213"/>
                    </a:cubicBezTo>
                    <a:close/>
                    <a:moveTo>
                      <a:pt x="63" y="263"/>
                    </a:moveTo>
                    <a:cubicBezTo>
                      <a:pt x="67" y="250"/>
                      <a:pt x="67" y="248"/>
                      <a:pt x="73" y="240"/>
                    </a:cubicBezTo>
                    <a:cubicBezTo>
                      <a:pt x="105" y="196"/>
                      <a:pt x="133" y="186"/>
                      <a:pt x="151" y="186"/>
                    </a:cubicBezTo>
                    <a:cubicBezTo>
                      <a:pt x="174" y="186"/>
                      <a:pt x="192" y="206"/>
                      <a:pt x="192" y="250"/>
                    </a:cubicBezTo>
                    <a:cubicBezTo>
                      <a:pt x="192" y="290"/>
                      <a:pt x="170" y="368"/>
                      <a:pt x="158" y="394"/>
                    </a:cubicBezTo>
                    <a:cubicBezTo>
                      <a:pt x="138" y="439"/>
                      <a:pt x="107" y="464"/>
                      <a:pt x="82" y="464"/>
                    </a:cubicBezTo>
                    <a:cubicBezTo>
                      <a:pt x="60" y="464"/>
                      <a:pt x="40" y="445"/>
                      <a:pt x="40" y="396"/>
                    </a:cubicBezTo>
                    <a:cubicBezTo>
                      <a:pt x="40" y="382"/>
                      <a:pt x="40" y="370"/>
                      <a:pt x="50" y="3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A0AE0EF5-6EFE-9343-B3B3-FA9810D6D28F}"/>
                  </a:ext>
                </a:extLst>
              </p:cNvPr>
              <p:cNvSpPr/>
              <p:nvPr/>
            </p:nvSpPr>
            <p:spPr>
              <a:xfrm>
                <a:off x="6366960" y="4659840"/>
                <a:ext cx="49680" cy="172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" h="479">
                    <a:moveTo>
                      <a:pt x="139" y="8"/>
                    </a:moveTo>
                    <a:cubicBezTo>
                      <a:pt x="139" y="6"/>
                      <a:pt x="139" y="0"/>
                      <a:pt x="130" y="0"/>
                    </a:cubicBezTo>
                    <a:cubicBezTo>
                      <a:pt x="116" y="0"/>
                      <a:pt x="69" y="6"/>
                      <a:pt x="51" y="6"/>
                    </a:cubicBezTo>
                    <a:cubicBezTo>
                      <a:pt x="47" y="8"/>
                      <a:pt x="40" y="8"/>
                      <a:pt x="40" y="22"/>
                    </a:cubicBezTo>
                    <a:cubicBezTo>
                      <a:pt x="40" y="29"/>
                      <a:pt x="45" y="29"/>
                      <a:pt x="56" y="29"/>
                    </a:cubicBezTo>
                    <a:cubicBezTo>
                      <a:pt x="86" y="29"/>
                      <a:pt x="86" y="34"/>
                      <a:pt x="86" y="40"/>
                    </a:cubicBezTo>
                    <a:lnTo>
                      <a:pt x="85" y="54"/>
                    </a:lnTo>
                    <a:lnTo>
                      <a:pt x="3" y="393"/>
                    </a:lnTo>
                    <a:cubicBezTo>
                      <a:pt x="1" y="401"/>
                      <a:pt x="0" y="405"/>
                      <a:pt x="0" y="416"/>
                    </a:cubicBezTo>
                    <a:cubicBezTo>
                      <a:pt x="0" y="455"/>
                      <a:pt x="29" y="479"/>
                      <a:pt x="59" y="479"/>
                    </a:cubicBezTo>
                    <a:cubicBezTo>
                      <a:pt x="80" y="479"/>
                      <a:pt x="97" y="465"/>
                      <a:pt x="108" y="441"/>
                    </a:cubicBezTo>
                    <a:cubicBezTo>
                      <a:pt x="120" y="415"/>
                      <a:pt x="127" y="376"/>
                      <a:pt x="127" y="374"/>
                    </a:cubicBezTo>
                    <a:cubicBezTo>
                      <a:pt x="127" y="367"/>
                      <a:pt x="121" y="367"/>
                      <a:pt x="120" y="367"/>
                    </a:cubicBezTo>
                    <a:cubicBezTo>
                      <a:pt x="113" y="367"/>
                      <a:pt x="113" y="370"/>
                      <a:pt x="110" y="379"/>
                    </a:cubicBezTo>
                    <a:cubicBezTo>
                      <a:pt x="99" y="424"/>
                      <a:pt x="86" y="464"/>
                      <a:pt x="61" y="464"/>
                    </a:cubicBezTo>
                    <a:cubicBezTo>
                      <a:pt x="41" y="464"/>
                      <a:pt x="41" y="442"/>
                      <a:pt x="41" y="433"/>
                    </a:cubicBezTo>
                    <a:cubicBezTo>
                      <a:pt x="41" y="416"/>
                      <a:pt x="42" y="413"/>
                      <a:pt x="45" y="40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27D6768-A322-9049-9D22-EAE952CEABD3}"/>
                  </a:ext>
                </a:extLst>
              </p:cNvPr>
              <p:cNvSpPr/>
              <p:nvPr/>
            </p:nvSpPr>
            <p:spPr>
              <a:xfrm>
                <a:off x="6440760" y="4721400"/>
                <a:ext cx="89280" cy="1105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308">
                    <a:moveTo>
                      <a:pt x="91" y="143"/>
                    </a:moveTo>
                    <a:cubicBezTo>
                      <a:pt x="110" y="143"/>
                      <a:pt x="158" y="142"/>
                      <a:pt x="190" y="128"/>
                    </a:cubicBezTo>
                    <a:cubicBezTo>
                      <a:pt x="236" y="108"/>
                      <a:pt x="238" y="68"/>
                      <a:pt x="238" y="59"/>
                    </a:cubicBezTo>
                    <a:cubicBezTo>
                      <a:pt x="238" y="28"/>
                      <a:pt x="214" y="0"/>
                      <a:pt x="170" y="0"/>
                    </a:cubicBezTo>
                    <a:cubicBezTo>
                      <a:pt x="98" y="0"/>
                      <a:pt x="0" y="66"/>
                      <a:pt x="0" y="185"/>
                    </a:cubicBezTo>
                    <a:cubicBezTo>
                      <a:pt x="0" y="254"/>
                      <a:pt x="38" y="308"/>
                      <a:pt x="101" y="308"/>
                    </a:cubicBezTo>
                    <a:cubicBezTo>
                      <a:pt x="195" y="308"/>
                      <a:pt x="249" y="236"/>
                      <a:pt x="249" y="228"/>
                    </a:cubicBezTo>
                    <a:cubicBezTo>
                      <a:pt x="249" y="223"/>
                      <a:pt x="244" y="219"/>
                      <a:pt x="240" y="219"/>
                    </a:cubicBezTo>
                    <a:cubicBezTo>
                      <a:pt x="237" y="219"/>
                      <a:pt x="236" y="220"/>
                      <a:pt x="233" y="227"/>
                    </a:cubicBezTo>
                    <a:cubicBezTo>
                      <a:pt x="181" y="293"/>
                      <a:pt x="111" y="293"/>
                      <a:pt x="102" y="293"/>
                    </a:cubicBezTo>
                    <a:cubicBezTo>
                      <a:pt x="53" y="293"/>
                      <a:pt x="47" y="236"/>
                      <a:pt x="47" y="214"/>
                    </a:cubicBezTo>
                    <a:cubicBezTo>
                      <a:pt x="47" y="206"/>
                      <a:pt x="47" y="185"/>
                      <a:pt x="57" y="143"/>
                    </a:cubicBezTo>
                    <a:close/>
                    <a:moveTo>
                      <a:pt x="61" y="128"/>
                    </a:moveTo>
                    <a:cubicBezTo>
                      <a:pt x="86" y="25"/>
                      <a:pt x="152" y="15"/>
                      <a:pt x="170" y="15"/>
                    </a:cubicBezTo>
                    <a:cubicBezTo>
                      <a:pt x="200" y="15"/>
                      <a:pt x="218" y="35"/>
                      <a:pt x="218" y="59"/>
                    </a:cubicBezTo>
                    <a:cubicBezTo>
                      <a:pt x="218" y="128"/>
                      <a:pt x="114" y="128"/>
                      <a:pt x="88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70C4AD29-FDE8-D44F-A079-120CD2E365EF}"/>
                  </a:ext>
                </a:extLst>
              </p:cNvPr>
              <p:cNvSpPr/>
              <p:nvPr/>
            </p:nvSpPr>
            <p:spPr>
              <a:xfrm>
                <a:off x="6550560" y="4646520"/>
                <a:ext cx="54000" cy="2437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678">
                    <a:moveTo>
                      <a:pt x="151" y="339"/>
                    </a:moveTo>
                    <a:cubicBezTo>
                      <a:pt x="151" y="287"/>
                      <a:pt x="143" y="205"/>
                      <a:pt x="108" y="128"/>
                    </a:cubicBezTo>
                    <a:cubicBezTo>
                      <a:pt x="69" y="45"/>
                      <a:pt x="13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0" y="11"/>
                      <a:pt x="12" y="23"/>
                    </a:cubicBezTo>
                    <a:cubicBezTo>
                      <a:pt x="76" y="89"/>
                      <a:pt x="113" y="197"/>
                      <a:pt x="113" y="339"/>
                    </a:cubicBezTo>
                    <a:cubicBezTo>
                      <a:pt x="113" y="455"/>
                      <a:pt x="89" y="575"/>
                      <a:pt x="9" y="660"/>
                    </a:cubicBezTo>
                    <a:cubicBezTo>
                      <a:pt x="0" y="669"/>
                      <a:pt x="0" y="670"/>
                      <a:pt x="0" y="672"/>
                    </a:cubicBezTo>
                    <a:cubicBezTo>
                      <a:pt x="0" y="676"/>
                      <a:pt x="3" y="678"/>
                      <a:pt x="6" y="678"/>
                    </a:cubicBezTo>
                    <a:cubicBezTo>
                      <a:pt x="13" y="678"/>
                      <a:pt x="72" y="632"/>
                      <a:pt x="110" y="545"/>
                    </a:cubicBezTo>
                    <a:cubicBezTo>
                      <a:pt x="143" y="472"/>
                      <a:pt x="151" y="396"/>
                      <a:pt x="151" y="3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147" name="Title 121">
            <a:extLst>
              <a:ext uri="{FF2B5EF4-FFF2-40B4-BE49-F238E27FC236}">
                <a16:creationId xmlns:a16="http://schemas.microsoft.com/office/drawing/2014/main" id="{7C843324-E9F2-6349-BA7C-2AADE1801B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63477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Action-Value Policy Evaluation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FD90909-6703-F045-91E0-1A3C0EDC971F}"/>
              </a:ext>
            </a:extLst>
          </p:cNvPr>
          <p:cNvSpPr txBox="1"/>
          <p:nvPr/>
        </p:nvSpPr>
        <p:spPr>
          <a:xfrm>
            <a:off x="457200" y="1364655"/>
            <a:ext cx="9418320" cy="94031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So far, we’re only talking about policy </a:t>
            </a: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evaluation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1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… </a:t>
            </a: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but RL requires us to find a policy, not just evaluate it… How?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82A8256-1086-CF4E-9CA4-07ED50090D9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731519" y="2814375"/>
            <a:ext cx="3497400" cy="34880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BE1149B-9987-4446-A2F7-1262FEC6C554}"/>
              </a:ext>
            </a:extLst>
          </p:cNvPr>
          <p:cNvSpPr txBox="1"/>
          <p:nvPr/>
        </p:nvSpPr>
        <p:spPr>
          <a:xfrm>
            <a:off x="2377439" y="6759614"/>
            <a:ext cx="7315200" cy="548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Key idea: evaluate/improve policy iteratively...</a:t>
            </a:r>
          </a:p>
        </p:txBody>
      </p:sp>
      <p:grpSp>
        <p:nvGrpSpPr>
          <p:cNvPr id="6" name="Group 5" descr="28§display§Q^\pi(s_t=s, a_t=a)§svg§600§FALSE" title="TexMaths">
            <a:extLst>
              <a:ext uri="{FF2B5EF4-FFF2-40B4-BE49-F238E27FC236}">
                <a16:creationId xmlns:a16="http://schemas.microsoft.com/office/drawing/2014/main" id="{A6467648-1EC6-934D-BB12-E54191FC6CE1}"/>
              </a:ext>
            </a:extLst>
          </p:cNvPr>
          <p:cNvGrpSpPr/>
          <p:nvPr/>
        </p:nvGrpSpPr>
        <p:grpSpPr>
          <a:xfrm>
            <a:off x="5486399" y="2919854"/>
            <a:ext cx="2651399" cy="365400"/>
            <a:chOff x="5486399" y="2561039"/>
            <a:chExt cx="2651399" cy="36540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18F54C8-F436-944A-B205-B1B7C15F7A1D}"/>
                </a:ext>
              </a:extLst>
            </p:cNvPr>
            <p:cNvSpPr/>
            <p:nvPr/>
          </p:nvSpPr>
          <p:spPr>
            <a:xfrm>
              <a:off x="5486399" y="2561760"/>
              <a:ext cx="265139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66" h="1014">
                  <a:moveTo>
                    <a:pt x="3683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7366" y="0"/>
                  </a:lnTo>
                  <a:lnTo>
                    <a:pt x="7366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DD7B2EE-9302-AB4B-A1E0-FBF8FA328AA1}"/>
                </a:ext>
              </a:extLst>
            </p:cNvPr>
            <p:cNvSpPr/>
            <p:nvPr/>
          </p:nvSpPr>
          <p:spPr>
            <a:xfrm>
              <a:off x="5503320" y="2577599"/>
              <a:ext cx="232560" cy="32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914">
                  <a:moveTo>
                    <a:pt x="363" y="711"/>
                  </a:moveTo>
                  <a:cubicBezTo>
                    <a:pt x="509" y="651"/>
                    <a:pt x="647" y="469"/>
                    <a:pt x="647" y="272"/>
                  </a:cubicBezTo>
                  <a:cubicBezTo>
                    <a:pt x="647" y="111"/>
                    <a:pt x="547" y="0"/>
                    <a:pt x="407" y="0"/>
                  </a:cubicBezTo>
                  <a:cubicBezTo>
                    <a:pt x="206" y="0"/>
                    <a:pt x="0" y="231"/>
                    <a:pt x="0" y="469"/>
                  </a:cubicBezTo>
                  <a:cubicBezTo>
                    <a:pt x="0" y="637"/>
                    <a:pt x="104" y="739"/>
                    <a:pt x="240" y="739"/>
                  </a:cubicBezTo>
                  <a:cubicBezTo>
                    <a:pt x="263" y="739"/>
                    <a:pt x="295" y="734"/>
                    <a:pt x="331" y="725"/>
                  </a:cubicBezTo>
                  <a:cubicBezTo>
                    <a:pt x="327" y="787"/>
                    <a:pt x="327" y="790"/>
                    <a:pt x="327" y="804"/>
                  </a:cubicBezTo>
                  <a:cubicBezTo>
                    <a:pt x="327" y="836"/>
                    <a:pt x="327" y="914"/>
                    <a:pt x="405" y="914"/>
                  </a:cubicBezTo>
                  <a:cubicBezTo>
                    <a:pt x="516" y="914"/>
                    <a:pt x="560" y="727"/>
                    <a:pt x="560" y="718"/>
                  </a:cubicBezTo>
                  <a:cubicBezTo>
                    <a:pt x="560" y="709"/>
                    <a:pt x="554" y="707"/>
                    <a:pt x="552" y="707"/>
                  </a:cubicBezTo>
                  <a:cubicBezTo>
                    <a:pt x="543" y="707"/>
                    <a:pt x="541" y="711"/>
                    <a:pt x="539" y="718"/>
                  </a:cubicBezTo>
                  <a:cubicBezTo>
                    <a:pt x="518" y="790"/>
                    <a:pt x="462" y="815"/>
                    <a:pt x="431" y="815"/>
                  </a:cubicBezTo>
                  <a:cubicBezTo>
                    <a:pt x="386" y="815"/>
                    <a:pt x="373" y="787"/>
                    <a:pt x="363" y="711"/>
                  </a:cubicBezTo>
                  <a:close/>
                  <a:moveTo>
                    <a:pt x="187" y="702"/>
                  </a:moveTo>
                  <a:cubicBezTo>
                    <a:pt x="115" y="672"/>
                    <a:pt x="83" y="591"/>
                    <a:pt x="83" y="501"/>
                  </a:cubicBezTo>
                  <a:cubicBezTo>
                    <a:pt x="83" y="429"/>
                    <a:pt x="106" y="286"/>
                    <a:pt x="178" y="175"/>
                  </a:cubicBezTo>
                  <a:cubicBezTo>
                    <a:pt x="246" y="72"/>
                    <a:pt x="333" y="25"/>
                    <a:pt x="403" y="25"/>
                  </a:cubicBezTo>
                  <a:cubicBezTo>
                    <a:pt x="496" y="25"/>
                    <a:pt x="564" y="104"/>
                    <a:pt x="564" y="240"/>
                  </a:cubicBezTo>
                  <a:cubicBezTo>
                    <a:pt x="564" y="342"/>
                    <a:pt x="516" y="580"/>
                    <a:pt x="359" y="677"/>
                  </a:cubicBezTo>
                  <a:cubicBezTo>
                    <a:pt x="354" y="640"/>
                    <a:pt x="346" y="566"/>
                    <a:pt x="276" y="566"/>
                  </a:cubicBezTo>
                  <a:cubicBezTo>
                    <a:pt x="227" y="566"/>
                    <a:pt x="182" y="617"/>
                    <a:pt x="182" y="670"/>
                  </a:cubicBezTo>
                  <a:cubicBezTo>
                    <a:pt x="182" y="690"/>
                    <a:pt x="187" y="702"/>
                    <a:pt x="187" y="702"/>
                  </a:cubicBezTo>
                  <a:close/>
                  <a:moveTo>
                    <a:pt x="244" y="714"/>
                  </a:moveTo>
                  <a:cubicBezTo>
                    <a:pt x="231" y="714"/>
                    <a:pt x="202" y="714"/>
                    <a:pt x="202" y="670"/>
                  </a:cubicBezTo>
                  <a:cubicBezTo>
                    <a:pt x="202" y="630"/>
                    <a:pt x="238" y="589"/>
                    <a:pt x="276" y="589"/>
                  </a:cubicBezTo>
                  <a:cubicBezTo>
                    <a:pt x="316" y="589"/>
                    <a:pt x="333" y="614"/>
                    <a:pt x="333" y="674"/>
                  </a:cubicBezTo>
                  <a:cubicBezTo>
                    <a:pt x="333" y="690"/>
                    <a:pt x="333" y="690"/>
                    <a:pt x="325" y="695"/>
                  </a:cubicBezTo>
                  <a:cubicBezTo>
                    <a:pt x="299" y="707"/>
                    <a:pt x="272" y="714"/>
                    <a:pt x="244" y="7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720CD63-6ED9-0448-941B-18414B3ED2B8}"/>
                </a:ext>
              </a:extLst>
            </p:cNvPr>
            <p:cNvSpPr/>
            <p:nvPr/>
          </p:nvSpPr>
          <p:spPr>
            <a:xfrm>
              <a:off x="5761440" y="2573640"/>
              <a:ext cx="14076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316">
                  <a:moveTo>
                    <a:pt x="174" y="48"/>
                  </a:moveTo>
                  <a:lnTo>
                    <a:pt x="252" y="48"/>
                  </a:lnTo>
                  <a:cubicBezTo>
                    <a:pt x="242" y="92"/>
                    <a:pt x="229" y="157"/>
                    <a:pt x="229" y="212"/>
                  </a:cubicBezTo>
                  <a:cubicBezTo>
                    <a:pt x="229" y="242"/>
                    <a:pt x="231" y="261"/>
                    <a:pt x="235" y="277"/>
                  </a:cubicBezTo>
                  <a:cubicBezTo>
                    <a:pt x="246" y="312"/>
                    <a:pt x="255" y="316"/>
                    <a:pt x="265" y="316"/>
                  </a:cubicBezTo>
                  <a:cubicBezTo>
                    <a:pt x="280" y="316"/>
                    <a:pt x="295" y="300"/>
                    <a:pt x="295" y="284"/>
                  </a:cubicBezTo>
                  <a:cubicBezTo>
                    <a:pt x="295" y="277"/>
                    <a:pt x="295" y="275"/>
                    <a:pt x="291" y="268"/>
                  </a:cubicBezTo>
                  <a:cubicBezTo>
                    <a:pt x="278" y="240"/>
                    <a:pt x="267" y="201"/>
                    <a:pt x="267" y="141"/>
                  </a:cubicBezTo>
                  <a:cubicBezTo>
                    <a:pt x="267" y="127"/>
                    <a:pt x="267" y="99"/>
                    <a:pt x="276" y="48"/>
                  </a:cubicBezTo>
                  <a:lnTo>
                    <a:pt x="359" y="48"/>
                  </a:lnTo>
                  <a:cubicBezTo>
                    <a:pt x="369" y="48"/>
                    <a:pt x="376" y="48"/>
                    <a:pt x="382" y="44"/>
                  </a:cubicBezTo>
                  <a:cubicBezTo>
                    <a:pt x="390" y="35"/>
                    <a:pt x="392" y="25"/>
                    <a:pt x="392" y="21"/>
                  </a:cubicBezTo>
                  <a:cubicBezTo>
                    <a:pt x="392" y="0"/>
                    <a:pt x="376" y="0"/>
                    <a:pt x="365" y="0"/>
                  </a:cubicBezTo>
                  <a:lnTo>
                    <a:pt x="117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1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7" y="48"/>
                    <a:pt x="98" y="48"/>
                    <a:pt x="112" y="48"/>
                  </a:cubicBezTo>
                  <a:lnTo>
                    <a:pt x="151" y="48"/>
                  </a:lnTo>
                  <a:cubicBezTo>
                    <a:pt x="132" y="127"/>
                    <a:pt x="95" y="212"/>
                    <a:pt x="76" y="254"/>
                  </a:cubicBezTo>
                  <a:cubicBezTo>
                    <a:pt x="72" y="263"/>
                    <a:pt x="66" y="279"/>
                    <a:pt x="64" y="282"/>
                  </a:cubicBezTo>
                  <a:cubicBezTo>
                    <a:pt x="64" y="284"/>
                    <a:pt x="62" y="289"/>
                    <a:pt x="62" y="293"/>
                  </a:cubicBezTo>
                  <a:cubicBezTo>
                    <a:pt x="62" y="305"/>
                    <a:pt x="70" y="316"/>
                    <a:pt x="85" y="316"/>
                  </a:cubicBezTo>
                  <a:cubicBezTo>
                    <a:pt x="110" y="316"/>
                    <a:pt x="119" y="284"/>
                    <a:pt x="134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E61137F-47F7-704A-AACA-5276AB4A280A}"/>
                </a:ext>
              </a:extLst>
            </p:cNvPr>
            <p:cNvSpPr/>
            <p:nvPr/>
          </p:nvSpPr>
          <p:spPr>
            <a:xfrm>
              <a:off x="5965920" y="2561039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1007"/>
                  </a:moveTo>
                  <a:cubicBezTo>
                    <a:pt x="219" y="1004"/>
                    <a:pt x="219" y="1002"/>
                    <a:pt x="202" y="984"/>
                  </a:cubicBezTo>
                  <a:cubicBezTo>
                    <a:pt x="85" y="857"/>
                    <a:pt x="55" y="665"/>
                    <a:pt x="55" y="508"/>
                  </a:cubicBezTo>
                  <a:cubicBezTo>
                    <a:pt x="55" y="333"/>
                    <a:pt x="91" y="155"/>
                    <a:pt x="206" y="28"/>
                  </a:cubicBezTo>
                  <a:cubicBezTo>
                    <a:pt x="219" y="16"/>
                    <a:pt x="219" y="14"/>
                    <a:pt x="219" y="9"/>
                  </a:cubicBezTo>
                  <a:cubicBezTo>
                    <a:pt x="219" y="2"/>
                    <a:pt x="214" y="0"/>
                    <a:pt x="208" y="0"/>
                  </a:cubicBezTo>
                  <a:cubicBezTo>
                    <a:pt x="199" y="0"/>
                    <a:pt x="115" y="69"/>
                    <a:pt x="59" y="199"/>
                  </a:cubicBezTo>
                  <a:cubicBezTo>
                    <a:pt x="11" y="309"/>
                    <a:pt x="0" y="423"/>
                    <a:pt x="0" y="508"/>
                  </a:cubicBezTo>
                  <a:cubicBezTo>
                    <a:pt x="0" y="589"/>
                    <a:pt x="11" y="711"/>
                    <a:pt x="62" y="827"/>
                  </a:cubicBezTo>
                  <a:cubicBezTo>
                    <a:pt x="119" y="951"/>
                    <a:pt x="199" y="1016"/>
                    <a:pt x="208" y="1016"/>
                  </a:cubicBezTo>
                  <a:cubicBezTo>
                    <a:pt x="214" y="1016"/>
                    <a:pt x="219" y="1014"/>
                    <a:pt x="219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16A1431-7167-E142-93A4-5E4EB24EABD3}"/>
                </a:ext>
              </a:extLst>
            </p:cNvPr>
            <p:cNvSpPr/>
            <p:nvPr/>
          </p:nvSpPr>
          <p:spPr>
            <a:xfrm>
              <a:off x="6080760" y="267336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639ED00-A1FC-FA49-BB5A-766C25E61E42}"/>
                </a:ext>
              </a:extLst>
            </p:cNvPr>
            <p:cNvSpPr/>
            <p:nvPr/>
          </p:nvSpPr>
          <p:spPr>
            <a:xfrm>
              <a:off x="6229440" y="272988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6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D225EBC-5A32-2141-8D54-13E0CEF8DC64}"/>
                </a:ext>
              </a:extLst>
            </p:cNvPr>
            <p:cNvSpPr/>
            <p:nvPr/>
          </p:nvSpPr>
          <p:spPr>
            <a:xfrm>
              <a:off x="6449400" y="270072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702BF4B-782D-B743-98BB-C1E4B6B0AB33}"/>
                </a:ext>
              </a:extLst>
            </p:cNvPr>
            <p:cNvSpPr/>
            <p:nvPr/>
          </p:nvSpPr>
          <p:spPr>
            <a:xfrm>
              <a:off x="6801480" y="267336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496C1CF-3BDC-4C48-8E64-41FF76F81A3E}"/>
                </a:ext>
              </a:extLst>
            </p:cNvPr>
            <p:cNvSpPr/>
            <p:nvPr/>
          </p:nvSpPr>
          <p:spPr>
            <a:xfrm>
              <a:off x="6969600" y="2796120"/>
              <a:ext cx="39240" cy="10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5">
                  <a:moveTo>
                    <a:pt x="110" y="106"/>
                  </a:moveTo>
                  <a:cubicBezTo>
                    <a:pt x="110" y="39"/>
                    <a:pt x="87" y="0"/>
                    <a:pt x="51" y="0"/>
                  </a:cubicBezTo>
                  <a:cubicBezTo>
                    <a:pt x="19" y="0"/>
                    <a:pt x="0" y="25"/>
                    <a:pt x="0" y="53"/>
                  </a:cubicBezTo>
                  <a:cubicBezTo>
                    <a:pt x="0" y="81"/>
                    <a:pt x="19" y="109"/>
                    <a:pt x="51" y="109"/>
                  </a:cubicBezTo>
                  <a:cubicBezTo>
                    <a:pt x="62" y="109"/>
                    <a:pt x="74" y="104"/>
                    <a:pt x="83" y="95"/>
                  </a:cubicBezTo>
                  <a:cubicBezTo>
                    <a:pt x="87" y="92"/>
                    <a:pt x="87" y="92"/>
                    <a:pt x="89" y="92"/>
                  </a:cubicBezTo>
                  <a:cubicBezTo>
                    <a:pt x="89" y="92"/>
                    <a:pt x="91" y="92"/>
                    <a:pt x="91" y="106"/>
                  </a:cubicBezTo>
                  <a:cubicBezTo>
                    <a:pt x="91" y="182"/>
                    <a:pt x="57" y="245"/>
                    <a:pt x="25" y="277"/>
                  </a:cubicBezTo>
                  <a:cubicBezTo>
                    <a:pt x="15" y="289"/>
                    <a:pt x="15" y="291"/>
                    <a:pt x="15" y="293"/>
                  </a:cubicBezTo>
                  <a:cubicBezTo>
                    <a:pt x="15" y="302"/>
                    <a:pt x="19" y="305"/>
                    <a:pt x="25" y="305"/>
                  </a:cubicBezTo>
                  <a:cubicBezTo>
                    <a:pt x="36" y="305"/>
                    <a:pt x="110" y="226"/>
                    <a:pt x="11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E54E4B4-04FC-5543-A69A-45AD13EA0669}"/>
                </a:ext>
              </a:extLst>
            </p:cNvPr>
            <p:cNvSpPr/>
            <p:nvPr/>
          </p:nvSpPr>
          <p:spPr>
            <a:xfrm>
              <a:off x="7103160" y="267336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D9AD3AD-58A5-BC40-874E-6536F25A1237}"/>
                </a:ext>
              </a:extLst>
            </p:cNvPr>
            <p:cNvSpPr/>
            <p:nvPr/>
          </p:nvSpPr>
          <p:spPr>
            <a:xfrm>
              <a:off x="7275960" y="272988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8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ECEEEF3-213F-B748-B844-64C1D12A3F80}"/>
                </a:ext>
              </a:extLst>
            </p:cNvPr>
            <p:cNvSpPr/>
            <p:nvPr/>
          </p:nvSpPr>
          <p:spPr>
            <a:xfrm>
              <a:off x="7496640" y="270072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2D0CFB6-FD32-3D4A-A2DC-2D1418EF5832}"/>
                </a:ext>
              </a:extLst>
            </p:cNvPr>
            <p:cNvSpPr/>
            <p:nvPr/>
          </p:nvSpPr>
          <p:spPr>
            <a:xfrm>
              <a:off x="7844039" y="267336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B0F83EC-243E-BF47-977B-BE1F506E31FA}"/>
                </a:ext>
              </a:extLst>
            </p:cNvPr>
            <p:cNvSpPr/>
            <p:nvPr/>
          </p:nvSpPr>
          <p:spPr>
            <a:xfrm>
              <a:off x="8026560" y="2561039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508"/>
                  </a:moveTo>
                  <a:cubicBezTo>
                    <a:pt x="219" y="429"/>
                    <a:pt x="208" y="307"/>
                    <a:pt x="157" y="192"/>
                  </a:cubicBezTo>
                  <a:cubicBezTo>
                    <a:pt x="100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4"/>
                    <a:pt x="163" y="296"/>
                    <a:pt x="163" y="508"/>
                  </a:cubicBezTo>
                  <a:cubicBezTo>
                    <a:pt x="163" y="681"/>
                    <a:pt x="129" y="861"/>
                    <a:pt x="13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4" y="947"/>
                    <a:pt x="159" y="817"/>
                  </a:cubicBezTo>
                  <a:cubicBezTo>
                    <a:pt x="208" y="707"/>
                    <a:pt x="219" y="593"/>
                    <a:pt x="219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D5F2EA77-418B-ED47-99AD-DE1FEA1F9CC3}"/>
              </a:ext>
            </a:extLst>
          </p:cNvPr>
          <p:cNvSpPr txBox="1"/>
          <p:nvPr/>
        </p:nvSpPr>
        <p:spPr>
          <a:xfrm>
            <a:off x="4297680" y="2911215"/>
            <a:ext cx="5486399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Estimate                                         via rollouts</a:t>
            </a:r>
          </a:p>
        </p:txBody>
      </p:sp>
      <p:sp>
        <p:nvSpPr>
          <p:cNvPr id="22" name="Straight Connector 21">
            <a:extLst>
              <a:ext uri="{FF2B5EF4-FFF2-40B4-BE49-F238E27FC236}">
                <a16:creationId xmlns:a16="http://schemas.microsoft.com/office/drawing/2014/main" id="{D2FC82F9-5498-9D43-8FD8-36A81F616138}"/>
              </a:ext>
            </a:extLst>
          </p:cNvPr>
          <p:cNvSpPr/>
          <p:nvPr/>
        </p:nvSpPr>
        <p:spPr>
          <a:xfrm flipH="1">
            <a:off x="3657600" y="3193455"/>
            <a:ext cx="571319" cy="2743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23" name="Group 22" descr="28§display§Q^\pi(s_t=s, a_t=a)§svg§600§FALSE" title="TexMaths">
            <a:extLst>
              <a:ext uri="{FF2B5EF4-FFF2-40B4-BE49-F238E27FC236}">
                <a16:creationId xmlns:a16="http://schemas.microsoft.com/office/drawing/2014/main" id="{1E63187B-C15B-B340-92EF-F46BA81B83DB}"/>
              </a:ext>
            </a:extLst>
          </p:cNvPr>
          <p:cNvGrpSpPr/>
          <p:nvPr/>
        </p:nvGrpSpPr>
        <p:grpSpPr>
          <a:xfrm>
            <a:off x="5486399" y="2920214"/>
            <a:ext cx="2651399" cy="365399"/>
            <a:chOff x="5486399" y="2561399"/>
            <a:chExt cx="2651399" cy="36539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BCFE22C-001F-4E47-86EA-9B34FED332A9}"/>
                </a:ext>
              </a:extLst>
            </p:cNvPr>
            <p:cNvSpPr/>
            <p:nvPr/>
          </p:nvSpPr>
          <p:spPr>
            <a:xfrm>
              <a:off x="5486399" y="2562119"/>
              <a:ext cx="2651399" cy="3646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66" h="1014">
                  <a:moveTo>
                    <a:pt x="3683" y="1014"/>
                  </a:moveTo>
                  <a:lnTo>
                    <a:pt x="0" y="1014"/>
                  </a:lnTo>
                  <a:lnTo>
                    <a:pt x="0" y="0"/>
                  </a:lnTo>
                  <a:lnTo>
                    <a:pt x="7366" y="0"/>
                  </a:lnTo>
                  <a:lnTo>
                    <a:pt x="7366" y="10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C6991C0-643E-FE48-AE3E-A694DA3F6251}"/>
                </a:ext>
              </a:extLst>
            </p:cNvPr>
            <p:cNvSpPr/>
            <p:nvPr/>
          </p:nvSpPr>
          <p:spPr>
            <a:xfrm>
              <a:off x="5503320" y="2577960"/>
              <a:ext cx="232560" cy="32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914">
                  <a:moveTo>
                    <a:pt x="363" y="711"/>
                  </a:moveTo>
                  <a:cubicBezTo>
                    <a:pt x="509" y="651"/>
                    <a:pt x="647" y="469"/>
                    <a:pt x="647" y="272"/>
                  </a:cubicBezTo>
                  <a:cubicBezTo>
                    <a:pt x="647" y="111"/>
                    <a:pt x="547" y="0"/>
                    <a:pt x="407" y="0"/>
                  </a:cubicBezTo>
                  <a:cubicBezTo>
                    <a:pt x="206" y="0"/>
                    <a:pt x="0" y="231"/>
                    <a:pt x="0" y="469"/>
                  </a:cubicBezTo>
                  <a:cubicBezTo>
                    <a:pt x="0" y="637"/>
                    <a:pt x="104" y="739"/>
                    <a:pt x="240" y="739"/>
                  </a:cubicBezTo>
                  <a:cubicBezTo>
                    <a:pt x="263" y="739"/>
                    <a:pt x="295" y="734"/>
                    <a:pt x="331" y="725"/>
                  </a:cubicBezTo>
                  <a:cubicBezTo>
                    <a:pt x="327" y="787"/>
                    <a:pt x="327" y="790"/>
                    <a:pt x="327" y="804"/>
                  </a:cubicBezTo>
                  <a:cubicBezTo>
                    <a:pt x="327" y="836"/>
                    <a:pt x="327" y="914"/>
                    <a:pt x="405" y="914"/>
                  </a:cubicBezTo>
                  <a:cubicBezTo>
                    <a:pt x="516" y="914"/>
                    <a:pt x="560" y="727"/>
                    <a:pt x="560" y="718"/>
                  </a:cubicBezTo>
                  <a:cubicBezTo>
                    <a:pt x="560" y="709"/>
                    <a:pt x="554" y="707"/>
                    <a:pt x="552" y="707"/>
                  </a:cubicBezTo>
                  <a:cubicBezTo>
                    <a:pt x="543" y="707"/>
                    <a:pt x="541" y="711"/>
                    <a:pt x="539" y="718"/>
                  </a:cubicBezTo>
                  <a:cubicBezTo>
                    <a:pt x="518" y="790"/>
                    <a:pt x="462" y="815"/>
                    <a:pt x="431" y="815"/>
                  </a:cubicBezTo>
                  <a:cubicBezTo>
                    <a:pt x="386" y="815"/>
                    <a:pt x="373" y="787"/>
                    <a:pt x="363" y="711"/>
                  </a:cubicBezTo>
                  <a:close/>
                  <a:moveTo>
                    <a:pt x="187" y="702"/>
                  </a:moveTo>
                  <a:cubicBezTo>
                    <a:pt x="115" y="672"/>
                    <a:pt x="83" y="591"/>
                    <a:pt x="83" y="501"/>
                  </a:cubicBezTo>
                  <a:cubicBezTo>
                    <a:pt x="83" y="429"/>
                    <a:pt x="106" y="286"/>
                    <a:pt x="178" y="175"/>
                  </a:cubicBezTo>
                  <a:cubicBezTo>
                    <a:pt x="246" y="72"/>
                    <a:pt x="333" y="25"/>
                    <a:pt x="403" y="25"/>
                  </a:cubicBezTo>
                  <a:cubicBezTo>
                    <a:pt x="496" y="25"/>
                    <a:pt x="564" y="104"/>
                    <a:pt x="564" y="240"/>
                  </a:cubicBezTo>
                  <a:cubicBezTo>
                    <a:pt x="564" y="342"/>
                    <a:pt x="516" y="580"/>
                    <a:pt x="359" y="677"/>
                  </a:cubicBezTo>
                  <a:cubicBezTo>
                    <a:pt x="354" y="640"/>
                    <a:pt x="346" y="566"/>
                    <a:pt x="276" y="566"/>
                  </a:cubicBezTo>
                  <a:cubicBezTo>
                    <a:pt x="227" y="566"/>
                    <a:pt x="182" y="617"/>
                    <a:pt x="182" y="670"/>
                  </a:cubicBezTo>
                  <a:cubicBezTo>
                    <a:pt x="182" y="690"/>
                    <a:pt x="187" y="702"/>
                    <a:pt x="187" y="702"/>
                  </a:cubicBezTo>
                  <a:close/>
                  <a:moveTo>
                    <a:pt x="244" y="714"/>
                  </a:moveTo>
                  <a:cubicBezTo>
                    <a:pt x="231" y="714"/>
                    <a:pt x="202" y="714"/>
                    <a:pt x="202" y="670"/>
                  </a:cubicBezTo>
                  <a:cubicBezTo>
                    <a:pt x="202" y="630"/>
                    <a:pt x="238" y="589"/>
                    <a:pt x="276" y="589"/>
                  </a:cubicBezTo>
                  <a:cubicBezTo>
                    <a:pt x="316" y="589"/>
                    <a:pt x="333" y="614"/>
                    <a:pt x="333" y="674"/>
                  </a:cubicBezTo>
                  <a:cubicBezTo>
                    <a:pt x="333" y="690"/>
                    <a:pt x="333" y="690"/>
                    <a:pt x="325" y="695"/>
                  </a:cubicBezTo>
                  <a:cubicBezTo>
                    <a:pt x="299" y="707"/>
                    <a:pt x="272" y="714"/>
                    <a:pt x="244" y="7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B69B36E1-75FE-DA4D-A5E9-19272E46CD28}"/>
                </a:ext>
              </a:extLst>
            </p:cNvPr>
            <p:cNvSpPr/>
            <p:nvPr/>
          </p:nvSpPr>
          <p:spPr>
            <a:xfrm>
              <a:off x="5761440" y="2574000"/>
              <a:ext cx="140760" cy="11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316">
                  <a:moveTo>
                    <a:pt x="174" y="48"/>
                  </a:moveTo>
                  <a:lnTo>
                    <a:pt x="252" y="48"/>
                  </a:lnTo>
                  <a:cubicBezTo>
                    <a:pt x="242" y="92"/>
                    <a:pt x="229" y="157"/>
                    <a:pt x="229" y="212"/>
                  </a:cubicBezTo>
                  <a:cubicBezTo>
                    <a:pt x="229" y="242"/>
                    <a:pt x="231" y="261"/>
                    <a:pt x="235" y="277"/>
                  </a:cubicBezTo>
                  <a:cubicBezTo>
                    <a:pt x="246" y="312"/>
                    <a:pt x="255" y="316"/>
                    <a:pt x="265" y="316"/>
                  </a:cubicBezTo>
                  <a:cubicBezTo>
                    <a:pt x="280" y="316"/>
                    <a:pt x="295" y="300"/>
                    <a:pt x="295" y="284"/>
                  </a:cubicBezTo>
                  <a:cubicBezTo>
                    <a:pt x="295" y="277"/>
                    <a:pt x="295" y="275"/>
                    <a:pt x="291" y="268"/>
                  </a:cubicBezTo>
                  <a:cubicBezTo>
                    <a:pt x="278" y="240"/>
                    <a:pt x="267" y="201"/>
                    <a:pt x="267" y="141"/>
                  </a:cubicBezTo>
                  <a:cubicBezTo>
                    <a:pt x="267" y="127"/>
                    <a:pt x="267" y="99"/>
                    <a:pt x="276" y="48"/>
                  </a:cubicBezTo>
                  <a:lnTo>
                    <a:pt x="359" y="48"/>
                  </a:lnTo>
                  <a:cubicBezTo>
                    <a:pt x="369" y="48"/>
                    <a:pt x="376" y="48"/>
                    <a:pt x="382" y="44"/>
                  </a:cubicBezTo>
                  <a:cubicBezTo>
                    <a:pt x="390" y="35"/>
                    <a:pt x="392" y="25"/>
                    <a:pt x="392" y="21"/>
                  </a:cubicBezTo>
                  <a:cubicBezTo>
                    <a:pt x="392" y="0"/>
                    <a:pt x="376" y="0"/>
                    <a:pt x="365" y="0"/>
                  </a:cubicBezTo>
                  <a:lnTo>
                    <a:pt x="117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3"/>
                    <a:pt x="0" y="92"/>
                    <a:pt x="0" y="97"/>
                  </a:cubicBezTo>
                  <a:cubicBezTo>
                    <a:pt x="0" y="106"/>
                    <a:pt x="8" y="106"/>
                    <a:pt x="11" y="106"/>
                  </a:cubicBezTo>
                  <a:cubicBezTo>
                    <a:pt x="19" y="106"/>
                    <a:pt x="19" y="106"/>
                    <a:pt x="23" y="99"/>
                  </a:cubicBezTo>
                  <a:cubicBezTo>
                    <a:pt x="57" y="48"/>
                    <a:pt x="98" y="48"/>
                    <a:pt x="112" y="48"/>
                  </a:cubicBezTo>
                  <a:lnTo>
                    <a:pt x="151" y="48"/>
                  </a:lnTo>
                  <a:cubicBezTo>
                    <a:pt x="132" y="127"/>
                    <a:pt x="95" y="212"/>
                    <a:pt x="76" y="254"/>
                  </a:cubicBezTo>
                  <a:cubicBezTo>
                    <a:pt x="72" y="263"/>
                    <a:pt x="66" y="279"/>
                    <a:pt x="64" y="282"/>
                  </a:cubicBezTo>
                  <a:cubicBezTo>
                    <a:pt x="64" y="284"/>
                    <a:pt x="62" y="289"/>
                    <a:pt x="62" y="293"/>
                  </a:cubicBezTo>
                  <a:cubicBezTo>
                    <a:pt x="62" y="305"/>
                    <a:pt x="70" y="316"/>
                    <a:pt x="85" y="316"/>
                  </a:cubicBezTo>
                  <a:cubicBezTo>
                    <a:pt x="110" y="316"/>
                    <a:pt x="119" y="284"/>
                    <a:pt x="134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49400EB-25BE-FE41-8E08-EA2268E19855}"/>
                </a:ext>
              </a:extLst>
            </p:cNvPr>
            <p:cNvSpPr/>
            <p:nvPr/>
          </p:nvSpPr>
          <p:spPr>
            <a:xfrm>
              <a:off x="5965920" y="2561399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1007"/>
                  </a:moveTo>
                  <a:cubicBezTo>
                    <a:pt x="219" y="1004"/>
                    <a:pt x="219" y="1002"/>
                    <a:pt x="202" y="984"/>
                  </a:cubicBezTo>
                  <a:cubicBezTo>
                    <a:pt x="85" y="857"/>
                    <a:pt x="55" y="665"/>
                    <a:pt x="55" y="508"/>
                  </a:cubicBezTo>
                  <a:cubicBezTo>
                    <a:pt x="55" y="333"/>
                    <a:pt x="91" y="155"/>
                    <a:pt x="206" y="28"/>
                  </a:cubicBezTo>
                  <a:cubicBezTo>
                    <a:pt x="219" y="16"/>
                    <a:pt x="219" y="14"/>
                    <a:pt x="219" y="9"/>
                  </a:cubicBezTo>
                  <a:cubicBezTo>
                    <a:pt x="219" y="2"/>
                    <a:pt x="214" y="0"/>
                    <a:pt x="208" y="0"/>
                  </a:cubicBezTo>
                  <a:cubicBezTo>
                    <a:pt x="199" y="0"/>
                    <a:pt x="115" y="69"/>
                    <a:pt x="59" y="199"/>
                  </a:cubicBezTo>
                  <a:cubicBezTo>
                    <a:pt x="11" y="309"/>
                    <a:pt x="0" y="423"/>
                    <a:pt x="0" y="508"/>
                  </a:cubicBezTo>
                  <a:cubicBezTo>
                    <a:pt x="0" y="589"/>
                    <a:pt x="11" y="711"/>
                    <a:pt x="62" y="827"/>
                  </a:cubicBezTo>
                  <a:cubicBezTo>
                    <a:pt x="119" y="951"/>
                    <a:pt x="199" y="1016"/>
                    <a:pt x="208" y="1016"/>
                  </a:cubicBezTo>
                  <a:cubicBezTo>
                    <a:pt x="214" y="1016"/>
                    <a:pt x="219" y="1014"/>
                    <a:pt x="219" y="10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4C4269-6B27-6E44-B0A8-FBAE42F9DAF4}"/>
                </a:ext>
              </a:extLst>
            </p:cNvPr>
            <p:cNvSpPr/>
            <p:nvPr/>
          </p:nvSpPr>
          <p:spPr>
            <a:xfrm>
              <a:off x="6080760" y="267372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590B430-1075-A745-B309-9AF0D1880D4A}"/>
                </a:ext>
              </a:extLst>
            </p:cNvPr>
            <p:cNvSpPr/>
            <p:nvPr/>
          </p:nvSpPr>
          <p:spPr>
            <a:xfrm>
              <a:off x="6229440" y="273024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6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4441650-0419-5C46-A252-6AAD7738E02E}"/>
                </a:ext>
              </a:extLst>
            </p:cNvPr>
            <p:cNvSpPr/>
            <p:nvPr/>
          </p:nvSpPr>
          <p:spPr>
            <a:xfrm>
              <a:off x="6449400" y="270108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A37E904-AE9E-1F4E-8CDF-47D4274B244C}"/>
                </a:ext>
              </a:extLst>
            </p:cNvPr>
            <p:cNvSpPr/>
            <p:nvPr/>
          </p:nvSpPr>
          <p:spPr>
            <a:xfrm>
              <a:off x="6801480" y="2673720"/>
              <a:ext cx="12420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462">
                  <a:moveTo>
                    <a:pt x="318" y="69"/>
                  </a:moveTo>
                  <a:cubicBezTo>
                    <a:pt x="291" y="69"/>
                    <a:pt x="274" y="92"/>
                    <a:pt x="274" y="115"/>
                  </a:cubicBezTo>
                  <a:cubicBezTo>
                    <a:pt x="274" y="129"/>
                    <a:pt x="282" y="145"/>
                    <a:pt x="301" y="145"/>
                  </a:cubicBezTo>
                  <a:cubicBezTo>
                    <a:pt x="322" y="145"/>
                    <a:pt x="346" y="127"/>
                    <a:pt x="346" y="88"/>
                  </a:cubicBezTo>
                  <a:cubicBezTo>
                    <a:pt x="346" y="42"/>
                    <a:pt x="306" y="0"/>
                    <a:pt x="233" y="0"/>
                  </a:cubicBezTo>
                  <a:cubicBezTo>
                    <a:pt x="110" y="0"/>
                    <a:pt x="74" y="104"/>
                    <a:pt x="74" y="148"/>
                  </a:cubicBezTo>
                  <a:cubicBezTo>
                    <a:pt x="74" y="229"/>
                    <a:pt x="144" y="245"/>
                    <a:pt x="172" y="249"/>
                  </a:cubicBezTo>
                  <a:cubicBezTo>
                    <a:pt x="221" y="261"/>
                    <a:pt x="269" y="270"/>
                    <a:pt x="269" y="328"/>
                  </a:cubicBezTo>
                  <a:cubicBezTo>
                    <a:pt x="269" y="353"/>
                    <a:pt x="248" y="439"/>
                    <a:pt x="136" y="439"/>
                  </a:cubicBezTo>
                  <a:cubicBezTo>
                    <a:pt x="121" y="439"/>
                    <a:pt x="49" y="439"/>
                    <a:pt x="28" y="386"/>
                  </a:cubicBezTo>
                  <a:cubicBezTo>
                    <a:pt x="64" y="390"/>
                    <a:pt x="87" y="360"/>
                    <a:pt x="87" y="330"/>
                  </a:cubicBezTo>
                  <a:cubicBezTo>
                    <a:pt x="87" y="307"/>
                    <a:pt x="72" y="296"/>
                    <a:pt x="53" y="296"/>
                  </a:cubicBezTo>
                  <a:cubicBezTo>
                    <a:pt x="28" y="296"/>
                    <a:pt x="0" y="316"/>
                    <a:pt x="0" y="363"/>
                  </a:cubicBezTo>
                  <a:cubicBezTo>
                    <a:pt x="0" y="420"/>
                    <a:pt x="53" y="462"/>
                    <a:pt x="134" y="462"/>
                  </a:cubicBezTo>
                  <a:cubicBezTo>
                    <a:pt x="286" y="462"/>
                    <a:pt x="322" y="339"/>
                    <a:pt x="322" y="293"/>
                  </a:cubicBezTo>
                  <a:cubicBezTo>
                    <a:pt x="322" y="256"/>
                    <a:pt x="306" y="231"/>
                    <a:pt x="293" y="217"/>
                  </a:cubicBezTo>
                  <a:cubicBezTo>
                    <a:pt x="267" y="189"/>
                    <a:pt x="242" y="185"/>
                    <a:pt x="199" y="175"/>
                  </a:cubicBezTo>
                  <a:cubicBezTo>
                    <a:pt x="165" y="166"/>
                    <a:pt x="129" y="159"/>
                    <a:pt x="129" y="113"/>
                  </a:cubicBezTo>
                  <a:cubicBezTo>
                    <a:pt x="129" y="85"/>
                    <a:pt x="151" y="23"/>
                    <a:pt x="233" y="23"/>
                  </a:cubicBezTo>
                  <a:cubicBezTo>
                    <a:pt x="257" y="23"/>
                    <a:pt x="303" y="30"/>
                    <a:pt x="31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D5FE511-9712-8645-9CA9-57A499A28217}"/>
                </a:ext>
              </a:extLst>
            </p:cNvPr>
            <p:cNvSpPr/>
            <p:nvPr/>
          </p:nvSpPr>
          <p:spPr>
            <a:xfrm>
              <a:off x="6969600" y="2796480"/>
              <a:ext cx="39240" cy="10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5">
                  <a:moveTo>
                    <a:pt x="110" y="106"/>
                  </a:moveTo>
                  <a:cubicBezTo>
                    <a:pt x="110" y="39"/>
                    <a:pt x="87" y="0"/>
                    <a:pt x="51" y="0"/>
                  </a:cubicBezTo>
                  <a:cubicBezTo>
                    <a:pt x="19" y="0"/>
                    <a:pt x="0" y="25"/>
                    <a:pt x="0" y="53"/>
                  </a:cubicBezTo>
                  <a:cubicBezTo>
                    <a:pt x="0" y="81"/>
                    <a:pt x="19" y="109"/>
                    <a:pt x="51" y="109"/>
                  </a:cubicBezTo>
                  <a:cubicBezTo>
                    <a:pt x="62" y="109"/>
                    <a:pt x="74" y="104"/>
                    <a:pt x="83" y="95"/>
                  </a:cubicBezTo>
                  <a:cubicBezTo>
                    <a:pt x="87" y="92"/>
                    <a:pt x="87" y="92"/>
                    <a:pt x="89" y="92"/>
                  </a:cubicBezTo>
                  <a:cubicBezTo>
                    <a:pt x="89" y="92"/>
                    <a:pt x="91" y="92"/>
                    <a:pt x="91" y="106"/>
                  </a:cubicBezTo>
                  <a:cubicBezTo>
                    <a:pt x="91" y="182"/>
                    <a:pt x="57" y="245"/>
                    <a:pt x="25" y="277"/>
                  </a:cubicBezTo>
                  <a:cubicBezTo>
                    <a:pt x="15" y="289"/>
                    <a:pt x="15" y="291"/>
                    <a:pt x="15" y="293"/>
                  </a:cubicBezTo>
                  <a:cubicBezTo>
                    <a:pt x="15" y="302"/>
                    <a:pt x="19" y="305"/>
                    <a:pt x="25" y="305"/>
                  </a:cubicBezTo>
                  <a:cubicBezTo>
                    <a:pt x="36" y="305"/>
                    <a:pt x="110" y="226"/>
                    <a:pt x="11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A037A35-1663-1B4D-B1F6-F958C9B568A7}"/>
                </a:ext>
              </a:extLst>
            </p:cNvPr>
            <p:cNvSpPr/>
            <p:nvPr/>
          </p:nvSpPr>
          <p:spPr>
            <a:xfrm>
              <a:off x="7103160" y="267372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8A6F7A6-284B-3443-9FD9-3AE1E1B4BF4C}"/>
                </a:ext>
              </a:extLst>
            </p:cNvPr>
            <p:cNvSpPr/>
            <p:nvPr/>
          </p:nvSpPr>
          <p:spPr>
            <a:xfrm>
              <a:off x="7275960" y="2730240"/>
              <a:ext cx="799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" h="453">
                  <a:moveTo>
                    <a:pt x="134" y="164"/>
                  </a:moveTo>
                  <a:lnTo>
                    <a:pt x="202" y="164"/>
                  </a:lnTo>
                  <a:cubicBezTo>
                    <a:pt x="214" y="164"/>
                    <a:pt x="223" y="164"/>
                    <a:pt x="223" y="148"/>
                  </a:cubicBezTo>
                  <a:cubicBezTo>
                    <a:pt x="223" y="139"/>
                    <a:pt x="214" y="139"/>
                    <a:pt x="204" y="139"/>
                  </a:cubicBezTo>
                  <a:lnTo>
                    <a:pt x="140" y="139"/>
                  </a:lnTo>
                  <a:lnTo>
                    <a:pt x="165" y="32"/>
                  </a:lnTo>
                  <a:cubicBezTo>
                    <a:pt x="165" y="30"/>
                    <a:pt x="168" y="25"/>
                    <a:pt x="168" y="23"/>
                  </a:cubicBezTo>
                  <a:cubicBezTo>
                    <a:pt x="168" y="9"/>
                    <a:pt x="157" y="0"/>
                    <a:pt x="144" y="0"/>
                  </a:cubicBezTo>
                  <a:cubicBezTo>
                    <a:pt x="127" y="0"/>
                    <a:pt x="119" y="12"/>
                    <a:pt x="112" y="30"/>
                  </a:cubicBezTo>
                  <a:cubicBezTo>
                    <a:pt x="108" y="48"/>
                    <a:pt x="117" y="14"/>
                    <a:pt x="89" y="139"/>
                  </a:cubicBezTo>
                  <a:lnTo>
                    <a:pt x="21" y="139"/>
                  </a:lnTo>
                  <a:cubicBezTo>
                    <a:pt x="8" y="139"/>
                    <a:pt x="0" y="139"/>
                    <a:pt x="0" y="155"/>
                  </a:cubicBezTo>
                  <a:cubicBezTo>
                    <a:pt x="0" y="164"/>
                    <a:pt x="8" y="164"/>
                    <a:pt x="19" y="164"/>
                  </a:cubicBezTo>
                  <a:lnTo>
                    <a:pt x="83" y="164"/>
                  </a:lnTo>
                  <a:lnTo>
                    <a:pt x="42" y="333"/>
                  </a:lnTo>
                  <a:cubicBezTo>
                    <a:pt x="40" y="351"/>
                    <a:pt x="34" y="376"/>
                    <a:pt x="34" y="386"/>
                  </a:cubicBezTo>
                  <a:cubicBezTo>
                    <a:pt x="34" y="427"/>
                    <a:pt x="66" y="453"/>
                    <a:pt x="104" y="453"/>
                  </a:cubicBezTo>
                  <a:cubicBezTo>
                    <a:pt x="178" y="453"/>
                    <a:pt x="219" y="353"/>
                    <a:pt x="219" y="344"/>
                  </a:cubicBezTo>
                  <a:cubicBezTo>
                    <a:pt x="219" y="335"/>
                    <a:pt x="210" y="335"/>
                    <a:pt x="208" y="335"/>
                  </a:cubicBezTo>
                  <a:cubicBezTo>
                    <a:pt x="199" y="335"/>
                    <a:pt x="199" y="337"/>
                    <a:pt x="195" y="349"/>
                  </a:cubicBezTo>
                  <a:cubicBezTo>
                    <a:pt x="176" y="393"/>
                    <a:pt x="142" y="434"/>
                    <a:pt x="106" y="434"/>
                  </a:cubicBezTo>
                  <a:cubicBezTo>
                    <a:pt x="91" y="434"/>
                    <a:pt x="83" y="425"/>
                    <a:pt x="83" y="397"/>
                  </a:cubicBezTo>
                  <a:cubicBezTo>
                    <a:pt x="83" y="390"/>
                    <a:pt x="85" y="376"/>
                    <a:pt x="87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7DAA251-1DCE-FB48-B55E-198EC7BB1A33}"/>
                </a:ext>
              </a:extLst>
            </p:cNvPr>
            <p:cNvSpPr/>
            <p:nvPr/>
          </p:nvSpPr>
          <p:spPr>
            <a:xfrm>
              <a:off x="7496640" y="2701080"/>
              <a:ext cx="223560" cy="86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2" h="240">
                  <a:moveTo>
                    <a:pt x="590" y="42"/>
                  </a:moveTo>
                  <a:cubicBezTo>
                    <a:pt x="605" y="42"/>
                    <a:pt x="622" y="42"/>
                    <a:pt x="622" y="21"/>
                  </a:cubicBezTo>
                  <a:cubicBezTo>
                    <a:pt x="622" y="0"/>
                    <a:pt x="605" y="0"/>
                    <a:pt x="592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2" y="240"/>
                  </a:moveTo>
                  <a:cubicBezTo>
                    <a:pt x="605" y="240"/>
                    <a:pt x="622" y="240"/>
                    <a:pt x="622" y="219"/>
                  </a:cubicBezTo>
                  <a:cubicBezTo>
                    <a:pt x="622" y="199"/>
                    <a:pt x="605" y="199"/>
                    <a:pt x="590" y="199"/>
                  </a:cubicBezTo>
                  <a:lnTo>
                    <a:pt x="32" y="199"/>
                  </a:lnTo>
                  <a:cubicBezTo>
                    <a:pt x="17" y="199"/>
                    <a:pt x="0" y="199"/>
                    <a:pt x="0" y="219"/>
                  </a:cubicBezTo>
                  <a:cubicBezTo>
                    <a:pt x="0" y="240"/>
                    <a:pt x="17" y="240"/>
                    <a:pt x="32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0E04202-8D3D-4240-BA4F-E17E67865616}"/>
                </a:ext>
              </a:extLst>
            </p:cNvPr>
            <p:cNvSpPr/>
            <p:nvPr/>
          </p:nvSpPr>
          <p:spPr>
            <a:xfrm>
              <a:off x="7844039" y="2673720"/>
              <a:ext cx="15408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9" h="462">
                  <a:moveTo>
                    <a:pt x="312" y="65"/>
                  </a:moveTo>
                  <a:cubicBezTo>
                    <a:pt x="295" y="28"/>
                    <a:pt x="267" y="0"/>
                    <a:pt x="225" y="0"/>
                  </a:cubicBezTo>
                  <a:cubicBezTo>
                    <a:pt x="117" y="0"/>
                    <a:pt x="0" y="150"/>
                    <a:pt x="0" y="298"/>
                  </a:cubicBezTo>
                  <a:cubicBezTo>
                    <a:pt x="0" y="395"/>
                    <a:pt x="51" y="462"/>
                    <a:pt x="125" y="462"/>
                  </a:cubicBezTo>
                  <a:cubicBezTo>
                    <a:pt x="144" y="462"/>
                    <a:pt x="191" y="457"/>
                    <a:pt x="246" y="386"/>
                  </a:cubicBezTo>
                  <a:cubicBezTo>
                    <a:pt x="255" y="427"/>
                    <a:pt x="286" y="462"/>
                    <a:pt x="331" y="462"/>
                  </a:cubicBezTo>
                  <a:cubicBezTo>
                    <a:pt x="365" y="462"/>
                    <a:pt x="386" y="439"/>
                    <a:pt x="401" y="406"/>
                  </a:cubicBezTo>
                  <a:cubicBezTo>
                    <a:pt x="416" y="369"/>
                    <a:pt x="429" y="307"/>
                    <a:pt x="429" y="305"/>
                  </a:cubicBezTo>
                  <a:cubicBezTo>
                    <a:pt x="429" y="296"/>
                    <a:pt x="420" y="296"/>
                    <a:pt x="418" y="296"/>
                  </a:cubicBezTo>
                  <a:cubicBezTo>
                    <a:pt x="409" y="296"/>
                    <a:pt x="407" y="298"/>
                    <a:pt x="405" y="314"/>
                  </a:cubicBezTo>
                  <a:cubicBezTo>
                    <a:pt x="388" y="379"/>
                    <a:pt x="371" y="439"/>
                    <a:pt x="333" y="439"/>
                  </a:cubicBezTo>
                  <a:cubicBezTo>
                    <a:pt x="308" y="439"/>
                    <a:pt x="306" y="413"/>
                    <a:pt x="306" y="393"/>
                  </a:cubicBezTo>
                  <a:cubicBezTo>
                    <a:pt x="306" y="369"/>
                    <a:pt x="308" y="363"/>
                    <a:pt x="318" y="316"/>
                  </a:cubicBezTo>
                  <a:cubicBezTo>
                    <a:pt x="329" y="275"/>
                    <a:pt x="329" y="263"/>
                    <a:pt x="337" y="226"/>
                  </a:cubicBezTo>
                  <a:lnTo>
                    <a:pt x="371" y="83"/>
                  </a:lnTo>
                  <a:cubicBezTo>
                    <a:pt x="378" y="53"/>
                    <a:pt x="378" y="53"/>
                    <a:pt x="378" y="48"/>
                  </a:cubicBezTo>
                  <a:cubicBezTo>
                    <a:pt x="378" y="30"/>
                    <a:pt x="367" y="21"/>
                    <a:pt x="352" y="21"/>
                  </a:cubicBezTo>
                  <a:cubicBezTo>
                    <a:pt x="329" y="21"/>
                    <a:pt x="314" y="44"/>
                    <a:pt x="312" y="65"/>
                  </a:cubicBezTo>
                  <a:close/>
                  <a:moveTo>
                    <a:pt x="250" y="330"/>
                  </a:moveTo>
                  <a:cubicBezTo>
                    <a:pt x="246" y="349"/>
                    <a:pt x="246" y="349"/>
                    <a:pt x="233" y="367"/>
                  </a:cubicBezTo>
                  <a:cubicBezTo>
                    <a:pt x="191" y="423"/>
                    <a:pt x="153" y="439"/>
                    <a:pt x="127" y="439"/>
                  </a:cubicBezTo>
                  <a:cubicBezTo>
                    <a:pt x="81" y="439"/>
                    <a:pt x="66" y="383"/>
                    <a:pt x="66" y="344"/>
                  </a:cubicBezTo>
                  <a:cubicBezTo>
                    <a:pt x="66" y="293"/>
                    <a:pt x="95" y="166"/>
                    <a:pt x="119" y="120"/>
                  </a:cubicBezTo>
                  <a:cubicBezTo>
                    <a:pt x="146" y="60"/>
                    <a:pt x="189" y="23"/>
                    <a:pt x="227" y="23"/>
                  </a:cubicBezTo>
                  <a:cubicBezTo>
                    <a:pt x="289" y="23"/>
                    <a:pt x="301" y="106"/>
                    <a:pt x="301" y="113"/>
                  </a:cubicBezTo>
                  <a:cubicBezTo>
                    <a:pt x="301" y="118"/>
                    <a:pt x="299" y="125"/>
                    <a:pt x="2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D3B2179-12B6-D24C-BC73-7D540C1A35B4}"/>
                </a:ext>
              </a:extLst>
            </p:cNvPr>
            <p:cNvSpPr/>
            <p:nvPr/>
          </p:nvSpPr>
          <p:spPr>
            <a:xfrm>
              <a:off x="8026560" y="2561399"/>
              <a:ext cx="78480" cy="3653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1016">
                  <a:moveTo>
                    <a:pt x="219" y="508"/>
                  </a:moveTo>
                  <a:cubicBezTo>
                    <a:pt x="219" y="429"/>
                    <a:pt x="208" y="307"/>
                    <a:pt x="157" y="192"/>
                  </a:cubicBezTo>
                  <a:cubicBezTo>
                    <a:pt x="100" y="67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4"/>
                    <a:pt x="163" y="296"/>
                    <a:pt x="163" y="508"/>
                  </a:cubicBezTo>
                  <a:cubicBezTo>
                    <a:pt x="163" y="681"/>
                    <a:pt x="129" y="861"/>
                    <a:pt x="13" y="988"/>
                  </a:cubicBezTo>
                  <a:cubicBezTo>
                    <a:pt x="0" y="1002"/>
                    <a:pt x="0" y="1004"/>
                    <a:pt x="0" y="1007"/>
                  </a:cubicBezTo>
                  <a:cubicBezTo>
                    <a:pt x="0" y="1014"/>
                    <a:pt x="4" y="1016"/>
                    <a:pt x="8" y="1016"/>
                  </a:cubicBezTo>
                  <a:cubicBezTo>
                    <a:pt x="19" y="1016"/>
                    <a:pt x="104" y="947"/>
                    <a:pt x="159" y="817"/>
                  </a:cubicBezTo>
                  <a:cubicBezTo>
                    <a:pt x="208" y="707"/>
                    <a:pt x="219" y="593"/>
                    <a:pt x="219" y="5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6E977814-3249-BB4A-9C6F-AE6FE8293E2D}"/>
              </a:ext>
            </a:extLst>
          </p:cNvPr>
          <p:cNvSpPr txBox="1"/>
          <p:nvPr/>
        </p:nvSpPr>
        <p:spPr>
          <a:xfrm>
            <a:off x="4297680" y="2911575"/>
            <a:ext cx="5486399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Estimate                                         via rollouts</a:t>
            </a:r>
          </a:p>
        </p:txBody>
      </p:sp>
      <p:grpSp>
        <p:nvGrpSpPr>
          <p:cNvPr id="39" name="Group 38" descr="28§display§\pi(s) \leftarrow \arg\max_{a \in \mathcal{A}} Q^\pi(s_t=s,a_t=a)§svg§600§FALSE" title="TexMaths">
            <a:extLst>
              <a:ext uri="{FF2B5EF4-FFF2-40B4-BE49-F238E27FC236}">
                <a16:creationId xmlns:a16="http://schemas.microsoft.com/office/drawing/2014/main" id="{DD5F4BC7-3CA2-C242-A7AB-133461823509}"/>
              </a:ext>
            </a:extLst>
          </p:cNvPr>
          <p:cNvGrpSpPr/>
          <p:nvPr/>
        </p:nvGrpSpPr>
        <p:grpSpPr>
          <a:xfrm>
            <a:off x="5018760" y="5352375"/>
            <a:ext cx="4571640" cy="493200"/>
            <a:chOff x="5018760" y="4993560"/>
            <a:chExt cx="4571640" cy="49320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91ECBE4-5F22-C540-805C-A5E13D0AC1F7}"/>
                </a:ext>
              </a:extLst>
            </p:cNvPr>
            <p:cNvSpPr/>
            <p:nvPr/>
          </p:nvSpPr>
          <p:spPr>
            <a:xfrm>
              <a:off x="5018760" y="4994280"/>
              <a:ext cx="4571640" cy="492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00" h="1369">
                  <a:moveTo>
                    <a:pt x="6350" y="1369"/>
                  </a:moveTo>
                  <a:lnTo>
                    <a:pt x="0" y="1369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12700" y="13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C7BBA98-D2A9-A34B-9A7C-00CA776EDF21}"/>
                </a:ext>
              </a:extLst>
            </p:cNvPr>
            <p:cNvSpPr/>
            <p:nvPr/>
          </p:nvSpPr>
          <p:spPr>
            <a:xfrm>
              <a:off x="5027040" y="5101920"/>
              <a:ext cx="165960" cy="15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420">
                  <a:moveTo>
                    <a:pt x="204" y="56"/>
                  </a:moveTo>
                  <a:lnTo>
                    <a:pt x="301" y="56"/>
                  </a:lnTo>
                  <a:cubicBezTo>
                    <a:pt x="272" y="196"/>
                    <a:pt x="264" y="237"/>
                    <a:pt x="264" y="301"/>
                  </a:cubicBezTo>
                  <a:cubicBezTo>
                    <a:pt x="264" y="314"/>
                    <a:pt x="264" y="340"/>
                    <a:pt x="272" y="372"/>
                  </a:cubicBezTo>
                  <a:cubicBezTo>
                    <a:pt x="279" y="415"/>
                    <a:pt x="289" y="420"/>
                    <a:pt x="303" y="420"/>
                  </a:cubicBezTo>
                  <a:cubicBezTo>
                    <a:pt x="320" y="420"/>
                    <a:pt x="338" y="402"/>
                    <a:pt x="338" y="383"/>
                  </a:cubicBezTo>
                  <a:cubicBezTo>
                    <a:pt x="338" y="379"/>
                    <a:pt x="338" y="377"/>
                    <a:pt x="332" y="364"/>
                  </a:cubicBezTo>
                  <a:cubicBezTo>
                    <a:pt x="307" y="295"/>
                    <a:pt x="307" y="232"/>
                    <a:pt x="307" y="207"/>
                  </a:cubicBezTo>
                  <a:cubicBezTo>
                    <a:pt x="307" y="155"/>
                    <a:pt x="312" y="105"/>
                    <a:pt x="322" y="56"/>
                  </a:cubicBezTo>
                  <a:lnTo>
                    <a:pt x="421" y="56"/>
                  </a:lnTo>
                  <a:cubicBezTo>
                    <a:pt x="431" y="56"/>
                    <a:pt x="462" y="56"/>
                    <a:pt x="462" y="24"/>
                  </a:cubicBezTo>
                  <a:cubicBezTo>
                    <a:pt x="462" y="0"/>
                    <a:pt x="444" y="0"/>
                    <a:pt x="429" y="0"/>
                  </a:cubicBezTo>
                  <a:lnTo>
                    <a:pt x="142" y="0"/>
                  </a:lnTo>
                  <a:cubicBezTo>
                    <a:pt x="122" y="0"/>
                    <a:pt x="89" y="0"/>
                    <a:pt x="52" y="45"/>
                  </a:cubicBezTo>
                  <a:cubicBezTo>
                    <a:pt x="21" y="82"/>
                    <a:pt x="0" y="125"/>
                    <a:pt x="0" y="129"/>
                  </a:cubicBezTo>
                  <a:cubicBezTo>
                    <a:pt x="0" y="131"/>
                    <a:pt x="0" y="140"/>
                    <a:pt x="10" y="140"/>
                  </a:cubicBezTo>
                  <a:cubicBezTo>
                    <a:pt x="17" y="140"/>
                    <a:pt x="19" y="136"/>
                    <a:pt x="23" y="129"/>
                  </a:cubicBezTo>
                  <a:cubicBezTo>
                    <a:pt x="66" y="56"/>
                    <a:pt x="116" y="56"/>
                    <a:pt x="132" y="56"/>
                  </a:cubicBezTo>
                  <a:lnTo>
                    <a:pt x="182" y="56"/>
                  </a:lnTo>
                  <a:cubicBezTo>
                    <a:pt x="153" y="170"/>
                    <a:pt x="109" y="284"/>
                    <a:pt x="72" y="372"/>
                  </a:cubicBezTo>
                  <a:cubicBezTo>
                    <a:pt x="66" y="385"/>
                    <a:pt x="66" y="387"/>
                    <a:pt x="66" y="394"/>
                  </a:cubicBezTo>
                  <a:cubicBezTo>
                    <a:pt x="66" y="413"/>
                    <a:pt x="80" y="420"/>
                    <a:pt x="89" y="420"/>
                  </a:cubicBezTo>
                  <a:cubicBezTo>
                    <a:pt x="116" y="420"/>
                    <a:pt x="122" y="394"/>
                    <a:pt x="132" y="357"/>
                  </a:cubicBezTo>
                  <a:cubicBezTo>
                    <a:pt x="146" y="314"/>
                    <a:pt x="146" y="312"/>
                    <a:pt x="155" y="2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485BCF3-8681-994F-9CB0-6311CD05311C}"/>
                </a:ext>
              </a:extLst>
            </p:cNvPr>
            <p:cNvSpPr/>
            <p:nvPr/>
          </p:nvSpPr>
          <p:spPr>
            <a:xfrm>
              <a:off x="5234400" y="4993560"/>
              <a:ext cx="71640" cy="34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" h="947">
                  <a:moveTo>
                    <a:pt x="200" y="938"/>
                  </a:moveTo>
                  <a:cubicBezTo>
                    <a:pt x="200" y="936"/>
                    <a:pt x="200" y="934"/>
                    <a:pt x="184" y="917"/>
                  </a:cubicBezTo>
                  <a:cubicBezTo>
                    <a:pt x="78" y="798"/>
                    <a:pt x="50" y="620"/>
                    <a:pt x="50" y="474"/>
                  </a:cubicBezTo>
                  <a:cubicBezTo>
                    <a:pt x="50" y="310"/>
                    <a:pt x="83" y="144"/>
                    <a:pt x="188" y="26"/>
                  </a:cubicBezTo>
                  <a:cubicBezTo>
                    <a:pt x="200" y="15"/>
                    <a:pt x="200" y="13"/>
                    <a:pt x="200" y="9"/>
                  </a:cubicBezTo>
                  <a:cubicBezTo>
                    <a:pt x="200" y="2"/>
                    <a:pt x="196" y="0"/>
                    <a:pt x="190" y="0"/>
                  </a:cubicBezTo>
                  <a:cubicBezTo>
                    <a:pt x="182" y="0"/>
                    <a:pt x="105" y="65"/>
                    <a:pt x="54" y="185"/>
                  </a:cubicBezTo>
                  <a:cubicBezTo>
                    <a:pt x="10" y="288"/>
                    <a:pt x="0" y="394"/>
                    <a:pt x="0" y="474"/>
                  </a:cubicBezTo>
                  <a:cubicBezTo>
                    <a:pt x="0" y="549"/>
                    <a:pt x="10" y="663"/>
                    <a:pt x="56" y="771"/>
                  </a:cubicBezTo>
                  <a:cubicBezTo>
                    <a:pt x="109" y="887"/>
                    <a:pt x="182" y="947"/>
                    <a:pt x="190" y="947"/>
                  </a:cubicBezTo>
                  <a:cubicBezTo>
                    <a:pt x="196" y="947"/>
                    <a:pt x="200" y="945"/>
                    <a:pt x="200" y="9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8FBC07F-8C07-E045-98BD-A706BBEDD266}"/>
                </a:ext>
              </a:extLst>
            </p:cNvPr>
            <p:cNvSpPr/>
            <p:nvPr/>
          </p:nvSpPr>
          <p:spPr>
            <a:xfrm>
              <a:off x="5338800" y="5098320"/>
              <a:ext cx="113400" cy="15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430">
                  <a:moveTo>
                    <a:pt x="291" y="65"/>
                  </a:moveTo>
                  <a:cubicBezTo>
                    <a:pt x="266" y="65"/>
                    <a:pt x="250" y="86"/>
                    <a:pt x="250" y="108"/>
                  </a:cubicBezTo>
                  <a:cubicBezTo>
                    <a:pt x="250" y="121"/>
                    <a:pt x="258" y="136"/>
                    <a:pt x="275" y="136"/>
                  </a:cubicBezTo>
                  <a:cubicBezTo>
                    <a:pt x="295" y="136"/>
                    <a:pt x="316" y="118"/>
                    <a:pt x="316" y="82"/>
                  </a:cubicBezTo>
                  <a:cubicBezTo>
                    <a:pt x="316" y="39"/>
                    <a:pt x="279" y="0"/>
                    <a:pt x="213" y="0"/>
                  </a:cubicBezTo>
                  <a:cubicBezTo>
                    <a:pt x="101" y="0"/>
                    <a:pt x="68" y="97"/>
                    <a:pt x="68" y="138"/>
                  </a:cubicBezTo>
                  <a:cubicBezTo>
                    <a:pt x="68" y="213"/>
                    <a:pt x="132" y="228"/>
                    <a:pt x="157" y="232"/>
                  </a:cubicBezTo>
                  <a:cubicBezTo>
                    <a:pt x="202" y="243"/>
                    <a:pt x="246" y="252"/>
                    <a:pt x="246" y="306"/>
                  </a:cubicBezTo>
                  <a:cubicBezTo>
                    <a:pt x="246" y="329"/>
                    <a:pt x="227" y="409"/>
                    <a:pt x="124" y="409"/>
                  </a:cubicBezTo>
                  <a:cubicBezTo>
                    <a:pt x="111" y="409"/>
                    <a:pt x="45" y="409"/>
                    <a:pt x="25" y="359"/>
                  </a:cubicBezTo>
                  <a:cubicBezTo>
                    <a:pt x="58" y="364"/>
                    <a:pt x="80" y="336"/>
                    <a:pt x="80" y="308"/>
                  </a:cubicBezTo>
                  <a:cubicBezTo>
                    <a:pt x="80" y="286"/>
                    <a:pt x="66" y="275"/>
                    <a:pt x="49" y="275"/>
                  </a:cubicBezTo>
                  <a:cubicBezTo>
                    <a:pt x="25" y="275"/>
                    <a:pt x="0" y="295"/>
                    <a:pt x="0" y="338"/>
                  </a:cubicBezTo>
                  <a:cubicBezTo>
                    <a:pt x="0" y="392"/>
                    <a:pt x="49" y="430"/>
                    <a:pt x="122" y="430"/>
                  </a:cubicBezTo>
                  <a:cubicBezTo>
                    <a:pt x="262" y="430"/>
                    <a:pt x="295" y="316"/>
                    <a:pt x="295" y="273"/>
                  </a:cubicBezTo>
                  <a:cubicBezTo>
                    <a:pt x="295" y="239"/>
                    <a:pt x="279" y="215"/>
                    <a:pt x="268" y="202"/>
                  </a:cubicBezTo>
                  <a:cubicBezTo>
                    <a:pt x="244" y="176"/>
                    <a:pt x="221" y="172"/>
                    <a:pt x="182" y="164"/>
                  </a:cubicBezTo>
                  <a:cubicBezTo>
                    <a:pt x="151" y="155"/>
                    <a:pt x="118" y="149"/>
                    <a:pt x="118" y="105"/>
                  </a:cubicBezTo>
                  <a:cubicBezTo>
                    <a:pt x="118" y="80"/>
                    <a:pt x="138" y="22"/>
                    <a:pt x="213" y="22"/>
                  </a:cubicBezTo>
                  <a:cubicBezTo>
                    <a:pt x="235" y="22"/>
                    <a:pt x="277" y="28"/>
                    <a:pt x="291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824A5EC-219D-D949-B9CD-69D8DCC9BE3E}"/>
                </a:ext>
              </a:extLst>
            </p:cNvPr>
            <p:cNvSpPr/>
            <p:nvPr/>
          </p:nvSpPr>
          <p:spPr>
            <a:xfrm>
              <a:off x="5483880" y="4993560"/>
              <a:ext cx="71640" cy="34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" h="947">
                  <a:moveTo>
                    <a:pt x="200" y="474"/>
                  </a:moveTo>
                  <a:cubicBezTo>
                    <a:pt x="200" y="400"/>
                    <a:pt x="190" y="286"/>
                    <a:pt x="144" y="179"/>
                  </a:cubicBezTo>
                  <a:cubicBezTo>
                    <a:pt x="91" y="62"/>
                    <a:pt x="17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6" y="32"/>
                  </a:cubicBezTo>
                  <a:cubicBezTo>
                    <a:pt x="101" y="125"/>
                    <a:pt x="149" y="275"/>
                    <a:pt x="149" y="474"/>
                  </a:cubicBezTo>
                  <a:cubicBezTo>
                    <a:pt x="149" y="635"/>
                    <a:pt x="118" y="803"/>
                    <a:pt x="12" y="921"/>
                  </a:cubicBezTo>
                  <a:cubicBezTo>
                    <a:pt x="0" y="934"/>
                    <a:pt x="0" y="936"/>
                    <a:pt x="0" y="938"/>
                  </a:cubicBezTo>
                  <a:cubicBezTo>
                    <a:pt x="0" y="945"/>
                    <a:pt x="4" y="947"/>
                    <a:pt x="8" y="947"/>
                  </a:cubicBezTo>
                  <a:cubicBezTo>
                    <a:pt x="17" y="947"/>
                    <a:pt x="95" y="882"/>
                    <a:pt x="146" y="762"/>
                  </a:cubicBezTo>
                  <a:cubicBezTo>
                    <a:pt x="190" y="659"/>
                    <a:pt x="200" y="553"/>
                    <a:pt x="20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96E10E0-6981-5840-A3FB-D3E3C9791CDF}"/>
                </a:ext>
              </a:extLst>
            </p:cNvPr>
            <p:cNvSpPr/>
            <p:nvPr/>
          </p:nvSpPr>
          <p:spPr>
            <a:xfrm>
              <a:off x="5687279" y="5074920"/>
              <a:ext cx="272880" cy="177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9" h="495">
                  <a:moveTo>
                    <a:pt x="728" y="267"/>
                  </a:moveTo>
                  <a:cubicBezTo>
                    <a:pt x="743" y="267"/>
                    <a:pt x="759" y="267"/>
                    <a:pt x="759" y="248"/>
                  </a:cubicBezTo>
                  <a:cubicBezTo>
                    <a:pt x="759" y="228"/>
                    <a:pt x="743" y="228"/>
                    <a:pt x="728" y="228"/>
                  </a:cubicBezTo>
                  <a:lnTo>
                    <a:pt x="93" y="228"/>
                  </a:lnTo>
                  <a:cubicBezTo>
                    <a:pt x="140" y="189"/>
                    <a:pt x="163" y="151"/>
                    <a:pt x="171" y="138"/>
                  </a:cubicBezTo>
                  <a:cubicBezTo>
                    <a:pt x="208" y="73"/>
                    <a:pt x="215" y="13"/>
                    <a:pt x="215" y="11"/>
                  </a:cubicBezTo>
                  <a:cubicBezTo>
                    <a:pt x="215" y="0"/>
                    <a:pt x="206" y="0"/>
                    <a:pt x="198" y="0"/>
                  </a:cubicBezTo>
                  <a:cubicBezTo>
                    <a:pt x="184" y="0"/>
                    <a:pt x="182" y="2"/>
                    <a:pt x="178" y="19"/>
                  </a:cubicBezTo>
                  <a:cubicBezTo>
                    <a:pt x="159" y="112"/>
                    <a:pt x="109" y="192"/>
                    <a:pt x="14" y="235"/>
                  </a:cubicBezTo>
                  <a:cubicBezTo>
                    <a:pt x="4" y="239"/>
                    <a:pt x="0" y="241"/>
                    <a:pt x="0" y="248"/>
                  </a:cubicBezTo>
                  <a:cubicBezTo>
                    <a:pt x="0" y="254"/>
                    <a:pt x="4" y="256"/>
                    <a:pt x="14" y="260"/>
                  </a:cubicBezTo>
                  <a:cubicBezTo>
                    <a:pt x="101" y="301"/>
                    <a:pt x="159" y="374"/>
                    <a:pt x="180" y="482"/>
                  </a:cubicBezTo>
                  <a:cubicBezTo>
                    <a:pt x="182" y="493"/>
                    <a:pt x="184" y="495"/>
                    <a:pt x="198" y="495"/>
                  </a:cubicBezTo>
                  <a:cubicBezTo>
                    <a:pt x="206" y="495"/>
                    <a:pt x="215" y="495"/>
                    <a:pt x="215" y="484"/>
                  </a:cubicBezTo>
                  <a:cubicBezTo>
                    <a:pt x="215" y="482"/>
                    <a:pt x="208" y="422"/>
                    <a:pt x="173" y="359"/>
                  </a:cubicBezTo>
                  <a:cubicBezTo>
                    <a:pt x="155" y="331"/>
                    <a:pt x="130" y="297"/>
                    <a:pt x="93" y="2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59ED8A8-4DC5-FC42-AC26-D2F9C176ABFE}"/>
                </a:ext>
              </a:extLst>
            </p:cNvPr>
            <p:cNvSpPr/>
            <p:nvPr/>
          </p:nvSpPr>
          <p:spPr>
            <a:xfrm>
              <a:off x="6074280" y="5095800"/>
              <a:ext cx="138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437">
                  <a:moveTo>
                    <a:pt x="250" y="353"/>
                  </a:moveTo>
                  <a:cubicBezTo>
                    <a:pt x="252" y="392"/>
                    <a:pt x="275" y="430"/>
                    <a:pt x="316" y="430"/>
                  </a:cubicBezTo>
                  <a:cubicBezTo>
                    <a:pt x="334" y="430"/>
                    <a:pt x="386" y="418"/>
                    <a:pt x="386" y="340"/>
                  </a:cubicBezTo>
                  <a:lnTo>
                    <a:pt x="386" y="288"/>
                  </a:lnTo>
                  <a:lnTo>
                    <a:pt x="365" y="288"/>
                  </a:lnTo>
                  <a:lnTo>
                    <a:pt x="365" y="340"/>
                  </a:lnTo>
                  <a:cubicBezTo>
                    <a:pt x="365" y="396"/>
                    <a:pt x="343" y="402"/>
                    <a:pt x="334" y="402"/>
                  </a:cubicBezTo>
                  <a:cubicBezTo>
                    <a:pt x="307" y="402"/>
                    <a:pt x="303" y="359"/>
                    <a:pt x="303" y="355"/>
                  </a:cubicBezTo>
                  <a:lnTo>
                    <a:pt x="303" y="164"/>
                  </a:lnTo>
                  <a:cubicBezTo>
                    <a:pt x="303" y="125"/>
                    <a:pt x="303" y="88"/>
                    <a:pt x="272" y="52"/>
                  </a:cubicBezTo>
                  <a:cubicBezTo>
                    <a:pt x="239" y="15"/>
                    <a:pt x="196" y="0"/>
                    <a:pt x="155" y="0"/>
                  </a:cubicBezTo>
                  <a:cubicBezTo>
                    <a:pt x="83" y="0"/>
                    <a:pt x="25" y="45"/>
                    <a:pt x="25" y="108"/>
                  </a:cubicBezTo>
                  <a:cubicBezTo>
                    <a:pt x="25" y="136"/>
                    <a:pt x="43" y="153"/>
                    <a:pt x="64" y="153"/>
                  </a:cubicBezTo>
                  <a:cubicBezTo>
                    <a:pt x="89" y="153"/>
                    <a:pt x="103" y="133"/>
                    <a:pt x="103" y="108"/>
                  </a:cubicBezTo>
                  <a:cubicBezTo>
                    <a:pt x="103" y="97"/>
                    <a:pt x="99" y="65"/>
                    <a:pt x="60" y="65"/>
                  </a:cubicBezTo>
                  <a:cubicBezTo>
                    <a:pt x="83" y="32"/>
                    <a:pt x="124" y="22"/>
                    <a:pt x="153" y="22"/>
                  </a:cubicBezTo>
                  <a:cubicBezTo>
                    <a:pt x="194" y="22"/>
                    <a:pt x="243" y="58"/>
                    <a:pt x="243" y="142"/>
                  </a:cubicBezTo>
                  <a:lnTo>
                    <a:pt x="243" y="179"/>
                  </a:lnTo>
                  <a:cubicBezTo>
                    <a:pt x="200" y="181"/>
                    <a:pt x="140" y="183"/>
                    <a:pt x="85" y="211"/>
                  </a:cubicBezTo>
                  <a:cubicBezTo>
                    <a:pt x="21" y="243"/>
                    <a:pt x="0" y="293"/>
                    <a:pt x="0" y="336"/>
                  </a:cubicBezTo>
                  <a:cubicBezTo>
                    <a:pt x="0" y="413"/>
                    <a:pt x="83" y="437"/>
                    <a:pt x="138" y="437"/>
                  </a:cubicBezTo>
                  <a:cubicBezTo>
                    <a:pt x="194" y="437"/>
                    <a:pt x="233" y="398"/>
                    <a:pt x="250" y="353"/>
                  </a:cubicBezTo>
                  <a:close/>
                  <a:moveTo>
                    <a:pt x="243" y="198"/>
                  </a:moveTo>
                  <a:lnTo>
                    <a:pt x="243" y="293"/>
                  </a:lnTo>
                  <a:cubicBezTo>
                    <a:pt x="243" y="383"/>
                    <a:pt x="182" y="415"/>
                    <a:pt x="144" y="415"/>
                  </a:cubicBezTo>
                  <a:cubicBezTo>
                    <a:pt x="101" y="415"/>
                    <a:pt x="66" y="381"/>
                    <a:pt x="66" y="334"/>
                  </a:cubicBezTo>
                  <a:cubicBezTo>
                    <a:pt x="66" y="282"/>
                    <a:pt x="103" y="202"/>
                    <a:pt x="243" y="1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52BD086-5BFC-604B-9A26-F518C89E63DA}"/>
                </a:ext>
              </a:extLst>
            </p:cNvPr>
            <p:cNvSpPr/>
            <p:nvPr/>
          </p:nvSpPr>
          <p:spPr>
            <a:xfrm>
              <a:off x="6222959" y="5098320"/>
              <a:ext cx="103680" cy="15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9" h="420">
                  <a:moveTo>
                    <a:pt x="118" y="105"/>
                  </a:moveTo>
                  <a:lnTo>
                    <a:pt x="118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60" y="41"/>
                    <a:pt x="66" y="47"/>
                    <a:pt x="66" y="93"/>
                  </a:cubicBezTo>
                  <a:lnTo>
                    <a:pt x="66" y="349"/>
                  </a:lnTo>
                  <a:cubicBezTo>
                    <a:pt x="66" y="390"/>
                    <a:pt x="58" y="390"/>
                    <a:pt x="0" y="390"/>
                  </a:cubicBezTo>
                  <a:lnTo>
                    <a:pt x="0" y="420"/>
                  </a:lnTo>
                  <a:cubicBezTo>
                    <a:pt x="33" y="420"/>
                    <a:pt x="74" y="418"/>
                    <a:pt x="97" y="418"/>
                  </a:cubicBezTo>
                  <a:cubicBezTo>
                    <a:pt x="132" y="418"/>
                    <a:pt x="173" y="418"/>
                    <a:pt x="208" y="420"/>
                  </a:cubicBezTo>
                  <a:lnTo>
                    <a:pt x="208" y="390"/>
                  </a:lnTo>
                  <a:lnTo>
                    <a:pt x="188" y="390"/>
                  </a:lnTo>
                  <a:cubicBezTo>
                    <a:pt x="126" y="390"/>
                    <a:pt x="124" y="381"/>
                    <a:pt x="124" y="347"/>
                  </a:cubicBezTo>
                  <a:lnTo>
                    <a:pt x="124" y="200"/>
                  </a:lnTo>
                  <a:cubicBezTo>
                    <a:pt x="124" y="105"/>
                    <a:pt x="159" y="22"/>
                    <a:pt x="225" y="22"/>
                  </a:cubicBezTo>
                  <a:cubicBezTo>
                    <a:pt x="231" y="22"/>
                    <a:pt x="233" y="22"/>
                    <a:pt x="235" y="22"/>
                  </a:cubicBezTo>
                  <a:cubicBezTo>
                    <a:pt x="231" y="24"/>
                    <a:pt x="215" y="34"/>
                    <a:pt x="215" y="58"/>
                  </a:cubicBezTo>
                  <a:cubicBezTo>
                    <a:pt x="215" y="86"/>
                    <a:pt x="233" y="99"/>
                    <a:pt x="252" y="99"/>
                  </a:cubicBezTo>
                  <a:cubicBezTo>
                    <a:pt x="268" y="99"/>
                    <a:pt x="289" y="88"/>
                    <a:pt x="289" y="58"/>
                  </a:cubicBezTo>
                  <a:cubicBezTo>
                    <a:pt x="289" y="28"/>
                    <a:pt x="262" y="0"/>
                    <a:pt x="225" y="0"/>
                  </a:cubicBezTo>
                  <a:cubicBezTo>
                    <a:pt x="163" y="0"/>
                    <a:pt x="132" y="65"/>
                    <a:pt x="118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0FB8240-207B-4C46-9DBC-F068F85F2449}"/>
                </a:ext>
              </a:extLst>
            </p:cNvPr>
            <p:cNvSpPr/>
            <p:nvPr/>
          </p:nvSpPr>
          <p:spPr>
            <a:xfrm>
              <a:off x="6342480" y="5094360"/>
              <a:ext cx="140760" cy="225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626">
                  <a:moveTo>
                    <a:pt x="167" y="267"/>
                  </a:moveTo>
                  <a:cubicBezTo>
                    <a:pt x="91" y="267"/>
                    <a:pt x="91" y="172"/>
                    <a:pt x="91" y="151"/>
                  </a:cubicBezTo>
                  <a:cubicBezTo>
                    <a:pt x="91" y="125"/>
                    <a:pt x="93" y="95"/>
                    <a:pt x="105" y="71"/>
                  </a:cubicBezTo>
                  <a:cubicBezTo>
                    <a:pt x="113" y="58"/>
                    <a:pt x="132" y="32"/>
                    <a:pt x="167" y="32"/>
                  </a:cubicBezTo>
                  <a:cubicBezTo>
                    <a:pt x="241" y="32"/>
                    <a:pt x="241" y="127"/>
                    <a:pt x="241" y="149"/>
                  </a:cubicBezTo>
                  <a:cubicBezTo>
                    <a:pt x="241" y="174"/>
                    <a:pt x="241" y="204"/>
                    <a:pt x="227" y="228"/>
                  </a:cubicBezTo>
                  <a:cubicBezTo>
                    <a:pt x="219" y="241"/>
                    <a:pt x="200" y="267"/>
                    <a:pt x="167" y="267"/>
                  </a:cubicBezTo>
                  <a:close/>
                  <a:moveTo>
                    <a:pt x="66" y="303"/>
                  </a:moveTo>
                  <a:cubicBezTo>
                    <a:pt x="66" y="299"/>
                    <a:pt x="66" y="278"/>
                    <a:pt x="81" y="258"/>
                  </a:cubicBezTo>
                  <a:cubicBezTo>
                    <a:pt x="114" y="286"/>
                    <a:pt x="149" y="288"/>
                    <a:pt x="167" y="288"/>
                  </a:cubicBezTo>
                  <a:cubicBezTo>
                    <a:pt x="246" y="288"/>
                    <a:pt x="305" y="224"/>
                    <a:pt x="305" y="151"/>
                  </a:cubicBezTo>
                  <a:cubicBezTo>
                    <a:pt x="305" y="114"/>
                    <a:pt x="291" y="80"/>
                    <a:pt x="270" y="58"/>
                  </a:cubicBezTo>
                  <a:cubicBezTo>
                    <a:pt x="301" y="26"/>
                    <a:pt x="332" y="22"/>
                    <a:pt x="347" y="22"/>
                  </a:cubicBezTo>
                  <a:cubicBezTo>
                    <a:pt x="349" y="22"/>
                    <a:pt x="353" y="22"/>
                    <a:pt x="355" y="22"/>
                  </a:cubicBezTo>
                  <a:cubicBezTo>
                    <a:pt x="345" y="26"/>
                    <a:pt x="341" y="37"/>
                    <a:pt x="341" y="47"/>
                  </a:cubicBezTo>
                  <a:cubicBezTo>
                    <a:pt x="341" y="65"/>
                    <a:pt x="353" y="75"/>
                    <a:pt x="367" y="75"/>
                  </a:cubicBezTo>
                  <a:cubicBezTo>
                    <a:pt x="374" y="75"/>
                    <a:pt x="392" y="69"/>
                    <a:pt x="392" y="47"/>
                  </a:cubicBezTo>
                  <a:cubicBezTo>
                    <a:pt x="392" y="30"/>
                    <a:pt x="380" y="0"/>
                    <a:pt x="347" y="0"/>
                  </a:cubicBezTo>
                  <a:cubicBezTo>
                    <a:pt x="330" y="0"/>
                    <a:pt x="293" y="6"/>
                    <a:pt x="256" y="45"/>
                  </a:cubicBezTo>
                  <a:cubicBezTo>
                    <a:pt x="221" y="13"/>
                    <a:pt x="184" y="11"/>
                    <a:pt x="167" y="11"/>
                  </a:cubicBezTo>
                  <a:cubicBezTo>
                    <a:pt x="87" y="11"/>
                    <a:pt x="27" y="75"/>
                    <a:pt x="27" y="149"/>
                  </a:cubicBezTo>
                  <a:cubicBezTo>
                    <a:pt x="27" y="192"/>
                    <a:pt x="47" y="226"/>
                    <a:pt x="68" y="248"/>
                  </a:cubicBezTo>
                  <a:cubicBezTo>
                    <a:pt x="56" y="260"/>
                    <a:pt x="41" y="293"/>
                    <a:pt x="41" y="325"/>
                  </a:cubicBezTo>
                  <a:cubicBezTo>
                    <a:pt x="41" y="355"/>
                    <a:pt x="52" y="392"/>
                    <a:pt x="80" y="409"/>
                  </a:cubicBezTo>
                  <a:cubicBezTo>
                    <a:pt x="27" y="426"/>
                    <a:pt x="0" y="467"/>
                    <a:pt x="0" y="506"/>
                  </a:cubicBezTo>
                  <a:cubicBezTo>
                    <a:pt x="0" y="573"/>
                    <a:pt x="85" y="626"/>
                    <a:pt x="190" y="626"/>
                  </a:cubicBezTo>
                  <a:cubicBezTo>
                    <a:pt x="291" y="626"/>
                    <a:pt x="380" y="577"/>
                    <a:pt x="380" y="504"/>
                  </a:cubicBezTo>
                  <a:cubicBezTo>
                    <a:pt x="380" y="469"/>
                    <a:pt x="367" y="422"/>
                    <a:pt x="324" y="394"/>
                  </a:cubicBezTo>
                  <a:cubicBezTo>
                    <a:pt x="277" y="368"/>
                    <a:pt x="229" y="368"/>
                    <a:pt x="177" y="368"/>
                  </a:cubicBezTo>
                  <a:cubicBezTo>
                    <a:pt x="155" y="368"/>
                    <a:pt x="118" y="368"/>
                    <a:pt x="113" y="368"/>
                  </a:cubicBezTo>
                  <a:cubicBezTo>
                    <a:pt x="85" y="364"/>
                    <a:pt x="66" y="334"/>
                    <a:pt x="66" y="303"/>
                  </a:cubicBezTo>
                  <a:close/>
                  <a:moveTo>
                    <a:pt x="190" y="603"/>
                  </a:moveTo>
                  <a:cubicBezTo>
                    <a:pt x="103" y="603"/>
                    <a:pt x="45" y="555"/>
                    <a:pt x="45" y="506"/>
                  </a:cubicBezTo>
                  <a:cubicBezTo>
                    <a:pt x="45" y="461"/>
                    <a:pt x="78" y="426"/>
                    <a:pt x="114" y="424"/>
                  </a:cubicBezTo>
                  <a:lnTo>
                    <a:pt x="165" y="424"/>
                  </a:lnTo>
                  <a:cubicBezTo>
                    <a:pt x="239" y="424"/>
                    <a:pt x="336" y="424"/>
                    <a:pt x="336" y="506"/>
                  </a:cubicBezTo>
                  <a:cubicBezTo>
                    <a:pt x="336" y="555"/>
                    <a:pt x="274" y="603"/>
                    <a:pt x="190" y="6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5B7C9036-07E1-4248-A14F-5D3878C9E5E5}"/>
                </a:ext>
              </a:extLst>
            </p:cNvPr>
            <p:cNvSpPr/>
            <p:nvPr/>
          </p:nvSpPr>
          <p:spPr>
            <a:xfrm>
              <a:off x="6553080" y="5098320"/>
              <a:ext cx="239760" cy="150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420">
                  <a:moveTo>
                    <a:pt x="66" y="93"/>
                  </a:moveTo>
                  <a:lnTo>
                    <a:pt x="66" y="349"/>
                  </a:lnTo>
                  <a:cubicBezTo>
                    <a:pt x="66" y="390"/>
                    <a:pt x="58" y="390"/>
                    <a:pt x="0" y="390"/>
                  </a:cubicBezTo>
                  <a:lnTo>
                    <a:pt x="0" y="420"/>
                  </a:lnTo>
                  <a:cubicBezTo>
                    <a:pt x="29" y="420"/>
                    <a:pt x="74" y="418"/>
                    <a:pt x="97" y="418"/>
                  </a:cubicBezTo>
                  <a:cubicBezTo>
                    <a:pt x="118" y="418"/>
                    <a:pt x="163" y="420"/>
                    <a:pt x="192" y="420"/>
                  </a:cubicBezTo>
                  <a:lnTo>
                    <a:pt x="192" y="390"/>
                  </a:lnTo>
                  <a:cubicBezTo>
                    <a:pt x="136" y="390"/>
                    <a:pt x="126" y="390"/>
                    <a:pt x="126" y="349"/>
                  </a:cubicBezTo>
                  <a:lnTo>
                    <a:pt x="126" y="172"/>
                  </a:lnTo>
                  <a:cubicBezTo>
                    <a:pt x="126" y="73"/>
                    <a:pt x="186" y="22"/>
                    <a:pt x="241" y="22"/>
                  </a:cubicBezTo>
                  <a:cubicBezTo>
                    <a:pt x="295" y="22"/>
                    <a:pt x="305" y="73"/>
                    <a:pt x="305" y="127"/>
                  </a:cubicBezTo>
                  <a:lnTo>
                    <a:pt x="305" y="349"/>
                  </a:lnTo>
                  <a:cubicBezTo>
                    <a:pt x="305" y="390"/>
                    <a:pt x="295" y="390"/>
                    <a:pt x="239" y="390"/>
                  </a:cubicBezTo>
                  <a:lnTo>
                    <a:pt x="239" y="420"/>
                  </a:lnTo>
                  <a:cubicBezTo>
                    <a:pt x="268" y="420"/>
                    <a:pt x="310" y="418"/>
                    <a:pt x="334" y="418"/>
                  </a:cubicBezTo>
                  <a:cubicBezTo>
                    <a:pt x="357" y="418"/>
                    <a:pt x="402" y="420"/>
                    <a:pt x="431" y="420"/>
                  </a:cubicBezTo>
                  <a:lnTo>
                    <a:pt x="431" y="390"/>
                  </a:lnTo>
                  <a:cubicBezTo>
                    <a:pt x="373" y="390"/>
                    <a:pt x="363" y="390"/>
                    <a:pt x="363" y="349"/>
                  </a:cubicBezTo>
                  <a:lnTo>
                    <a:pt x="363" y="172"/>
                  </a:lnTo>
                  <a:cubicBezTo>
                    <a:pt x="363" y="73"/>
                    <a:pt x="425" y="22"/>
                    <a:pt x="479" y="22"/>
                  </a:cubicBezTo>
                  <a:cubicBezTo>
                    <a:pt x="534" y="22"/>
                    <a:pt x="541" y="73"/>
                    <a:pt x="541" y="127"/>
                  </a:cubicBezTo>
                  <a:lnTo>
                    <a:pt x="541" y="349"/>
                  </a:lnTo>
                  <a:cubicBezTo>
                    <a:pt x="541" y="390"/>
                    <a:pt x="534" y="390"/>
                    <a:pt x="475" y="390"/>
                  </a:cubicBezTo>
                  <a:lnTo>
                    <a:pt x="475" y="420"/>
                  </a:lnTo>
                  <a:cubicBezTo>
                    <a:pt x="504" y="420"/>
                    <a:pt x="549" y="418"/>
                    <a:pt x="572" y="418"/>
                  </a:cubicBezTo>
                  <a:cubicBezTo>
                    <a:pt x="594" y="418"/>
                    <a:pt x="638" y="420"/>
                    <a:pt x="667" y="420"/>
                  </a:cubicBezTo>
                  <a:lnTo>
                    <a:pt x="667" y="390"/>
                  </a:lnTo>
                  <a:cubicBezTo>
                    <a:pt x="623" y="390"/>
                    <a:pt x="601" y="390"/>
                    <a:pt x="601" y="362"/>
                  </a:cubicBezTo>
                  <a:lnTo>
                    <a:pt x="601" y="181"/>
                  </a:lnTo>
                  <a:cubicBezTo>
                    <a:pt x="601" y="99"/>
                    <a:pt x="601" y="69"/>
                    <a:pt x="574" y="34"/>
                  </a:cubicBezTo>
                  <a:cubicBezTo>
                    <a:pt x="563" y="19"/>
                    <a:pt x="534" y="0"/>
                    <a:pt x="485" y="0"/>
                  </a:cubicBezTo>
                  <a:cubicBezTo>
                    <a:pt x="413" y="0"/>
                    <a:pt x="374" y="56"/>
                    <a:pt x="361" y="93"/>
                  </a:cubicBezTo>
                  <a:cubicBezTo>
                    <a:pt x="349" y="11"/>
                    <a:pt x="285" y="0"/>
                    <a:pt x="246" y="0"/>
                  </a:cubicBezTo>
                  <a:cubicBezTo>
                    <a:pt x="184" y="0"/>
                    <a:pt x="144" y="41"/>
                    <a:pt x="120" y="99"/>
                  </a:cubicBezTo>
                  <a:lnTo>
                    <a:pt x="120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60" y="41"/>
                    <a:pt x="66" y="47"/>
                    <a:pt x="66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8746D6D-1DE7-7549-9EB9-8735F406C237}"/>
                </a:ext>
              </a:extLst>
            </p:cNvPr>
            <p:cNvSpPr/>
            <p:nvPr/>
          </p:nvSpPr>
          <p:spPr>
            <a:xfrm>
              <a:off x="6810840" y="5095800"/>
              <a:ext cx="138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437">
                  <a:moveTo>
                    <a:pt x="248" y="353"/>
                  </a:moveTo>
                  <a:cubicBezTo>
                    <a:pt x="252" y="392"/>
                    <a:pt x="275" y="430"/>
                    <a:pt x="316" y="430"/>
                  </a:cubicBezTo>
                  <a:cubicBezTo>
                    <a:pt x="334" y="430"/>
                    <a:pt x="386" y="418"/>
                    <a:pt x="386" y="340"/>
                  </a:cubicBezTo>
                  <a:lnTo>
                    <a:pt x="386" y="288"/>
                  </a:lnTo>
                  <a:lnTo>
                    <a:pt x="365" y="288"/>
                  </a:lnTo>
                  <a:lnTo>
                    <a:pt x="365" y="340"/>
                  </a:lnTo>
                  <a:cubicBezTo>
                    <a:pt x="365" y="396"/>
                    <a:pt x="343" y="402"/>
                    <a:pt x="334" y="402"/>
                  </a:cubicBezTo>
                  <a:cubicBezTo>
                    <a:pt x="307" y="402"/>
                    <a:pt x="303" y="359"/>
                    <a:pt x="303" y="355"/>
                  </a:cubicBezTo>
                  <a:lnTo>
                    <a:pt x="303" y="164"/>
                  </a:lnTo>
                  <a:cubicBezTo>
                    <a:pt x="303" y="125"/>
                    <a:pt x="303" y="88"/>
                    <a:pt x="272" y="52"/>
                  </a:cubicBezTo>
                  <a:cubicBezTo>
                    <a:pt x="239" y="15"/>
                    <a:pt x="196" y="0"/>
                    <a:pt x="153" y="0"/>
                  </a:cubicBezTo>
                  <a:cubicBezTo>
                    <a:pt x="83" y="0"/>
                    <a:pt x="25" y="45"/>
                    <a:pt x="25" y="108"/>
                  </a:cubicBezTo>
                  <a:cubicBezTo>
                    <a:pt x="25" y="136"/>
                    <a:pt x="43" y="153"/>
                    <a:pt x="64" y="153"/>
                  </a:cubicBezTo>
                  <a:cubicBezTo>
                    <a:pt x="87" y="153"/>
                    <a:pt x="103" y="133"/>
                    <a:pt x="103" y="108"/>
                  </a:cubicBezTo>
                  <a:cubicBezTo>
                    <a:pt x="103" y="97"/>
                    <a:pt x="99" y="65"/>
                    <a:pt x="60" y="65"/>
                  </a:cubicBezTo>
                  <a:cubicBezTo>
                    <a:pt x="83" y="32"/>
                    <a:pt x="124" y="22"/>
                    <a:pt x="153" y="22"/>
                  </a:cubicBezTo>
                  <a:cubicBezTo>
                    <a:pt x="194" y="22"/>
                    <a:pt x="243" y="58"/>
                    <a:pt x="243" y="142"/>
                  </a:cubicBezTo>
                  <a:lnTo>
                    <a:pt x="243" y="179"/>
                  </a:lnTo>
                  <a:cubicBezTo>
                    <a:pt x="200" y="181"/>
                    <a:pt x="140" y="183"/>
                    <a:pt x="85" y="211"/>
                  </a:cubicBezTo>
                  <a:cubicBezTo>
                    <a:pt x="21" y="243"/>
                    <a:pt x="0" y="293"/>
                    <a:pt x="0" y="336"/>
                  </a:cubicBezTo>
                  <a:cubicBezTo>
                    <a:pt x="0" y="413"/>
                    <a:pt x="83" y="437"/>
                    <a:pt x="138" y="437"/>
                  </a:cubicBezTo>
                  <a:cubicBezTo>
                    <a:pt x="194" y="437"/>
                    <a:pt x="233" y="398"/>
                    <a:pt x="248" y="353"/>
                  </a:cubicBezTo>
                  <a:close/>
                  <a:moveTo>
                    <a:pt x="243" y="198"/>
                  </a:moveTo>
                  <a:lnTo>
                    <a:pt x="243" y="293"/>
                  </a:lnTo>
                  <a:cubicBezTo>
                    <a:pt x="243" y="383"/>
                    <a:pt x="182" y="415"/>
                    <a:pt x="144" y="415"/>
                  </a:cubicBezTo>
                  <a:cubicBezTo>
                    <a:pt x="101" y="415"/>
                    <a:pt x="66" y="381"/>
                    <a:pt x="66" y="334"/>
                  </a:cubicBezTo>
                  <a:cubicBezTo>
                    <a:pt x="66" y="282"/>
                    <a:pt x="103" y="202"/>
                    <a:pt x="243" y="1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6815E01-7BBF-9945-81FB-C5E3322D9AB2}"/>
                </a:ext>
              </a:extLst>
            </p:cNvPr>
            <p:cNvSpPr/>
            <p:nvPr/>
          </p:nvSpPr>
          <p:spPr>
            <a:xfrm>
              <a:off x="6954840" y="5101920"/>
              <a:ext cx="154800" cy="146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1" h="409">
                  <a:moveTo>
                    <a:pt x="235" y="187"/>
                  </a:moveTo>
                  <a:cubicBezTo>
                    <a:pt x="262" y="151"/>
                    <a:pt x="293" y="103"/>
                    <a:pt x="314" y="80"/>
                  </a:cubicBezTo>
                  <a:cubicBezTo>
                    <a:pt x="341" y="45"/>
                    <a:pt x="376" y="30"/>
                    <a:pt x="415" y="30"/>
                  </a:cubicBezTo>
                  <a:lnTo>
                    <a:pt x="415" y="0"/>
                  </a:lnTo>
                  <a:cubicBezTo>
                    <a:pt x="394" y="2"/>
                    <a:pt x="369" y="2"/>
                    <a:pt x="345" y="2"/>
                  </a:cubicBezTo>
                  <a:cubicBezTo>
                    <a:pt x="320" y="2"/>
                    <a:pt x="275" y="0"/>
                    <a:pt x="264" y="0"/>
                  </a:cubicBezTo>
                  <a:lnTo>
                    <a:pt x="264" y="30"/>
                  </a:lnTo>
                  <a:cubicBezTo>
                    <a:pt x="281" y="32"/>
                    <a:pt x="289" y="43"/>
                    <a:pt x="289" y="58"/>
                  </a:cubicBezTo>
                  <a:cubicBezTo>
                    <a:pt x="289" y="73"/>
                    <a:pt x="279" y="86"/>
                    <a:pt x="275" y="93"/>
                  </a:cubicBezTo>
                  <a:lnTo>
                    <a:pt x="223" y="166"/>
                  </a:lnTo>
                  <a:lnTo>
                    <a:pt x="155" y="71"/>
                  </a:lnTo>
                  <a:cubicBezTo>
                    <a:pt x="147" y="60"/>
                    <a:pt x="147" y="58"/>
                    <a:pt x="147" y="54"/>
                  </a:cubicBezTo>
                  <a:cubicBezTo>
                    <a:pt x="147" y="39"/>
                    <a:pt x="161" y="30"/>
                    <a:pt x="178" y="30"/>
                  </a:cubicBezTo>
                  <a:lnTo>
                    <a:pt x="178" y="0"/>
                  </a:lnTo>
                  <a:cubicBezTo>
                    <a:pt x="155" y="0"/>
                    <a:pt x="99" y="2"/>
                    <a:pt x="85" y="2"/>
                  </a:cubicBezTo>
                  <a:cubicBezTo>
                    <a:pt x="68" y="2"/>
                    <a:pt x="27" y="2"/>
                    <a:pt x="4" y="0"/>
                  </a:cubicBezTo>
                  <a:lnTo>
                    <a:pt x="4" y="30"/>
                  </a:lnTo>
                  <a:cubicBezTo>
                    <a:pt x="64" y="30"/>
                    <a:pt x="66" y="30"/>
                    <a:pt x="105" y="88"/>
                  </a:cubicBezTo>
                  <a:lnTo>
                    <a:pt x="190" y="211"/>
                  </a:lnTo>
                  <a:lnTo>
                    <a:pt x="109" y="323"/>
                  </a:lnTo>
                  <a:cubicBezTo>
                    <a:pt x="68" y="379"/>
                    <a:pt x="17" y="381"/>
                    <a:pt x="0" y="381"/>
                  </a:cubicBezTo>
                  <a:lnTo>
                    <a:pt x="0" y="409"/>
                  </a:lnTo>
                  <a:cubicBezTo>
                    <a:pt x="21" y="407"/>
                    <a:pt x="49" y="407"/>
                    <a:pt x="72" y="407"/>
                  </a:cubicBezTo>
                  <a:cubicBezTo>
                    <a:pt x="95" y="407"/>
                    <a:pt x="132" y="409"/>
                    <a:pt x="153" y="409"/>
                  </a:cubicBezTo>
                  <a:lnTo>
                    <a:pt x="153" y="381"/>
                  </a:lnTo>
                  <a:cubicBezTo>
                    <a:pt x="134" y="377"/>
                    <a:pt x="128" y="366"/>
                    <a:pt x="128" y="351"/>
                  </a:cubicBezTo>
                  <a:cubicBezTo>
                    <a:pt x="128" y="329"/>
                    <a:pt x="153" y="299"/>
                    <a:pt x="204" y="230"/>
                  </a:cubicBezTo>
                  <a:lnTo>
                    <a:pt x="270" y="325"/>
                  </a:lnTo>
                  <a:cubicBezTo>
                    <a:pt x="277" y="336"/>
                    <a:pt x="287" y="351"/>
                    <a:pt x="287" y="357"/>
                  </a:cubicBezTo>
                  <a:cubicBezTo>
                    <a:pt x="287" y="366"/>
                    <a:pt x="279" y="379"/>
                    <a:pt x="256" y="381"/>
                  </a:cubicBezTo>
                  <a:lnTo>
                    <a:pt x="256" y="409"/>
                  </a:lnTo>
                  <a:cubicBezTo>
                    <a:pt x="283" y="409"/>
                    <a:pt x="330" y="407"/>
                    <a:pt x="349" y="407"/>
                  </a:cubicBezTo>
                  <a:cubicBezTo>
                    <a:pt x="373" y="407"/>
                    <a:pt x="405" y="407"/>
                    <a:pt x="431" y="409"/>
                  </a:cubicBezTo>
                  <a:lnTo>
                    <a:pt x="431" y="381"/>
                  </a:lnTo>
                  <a:cubicBezTo>
                    <a:pt x="386" y="381"/>
                    <a:pt x="371" y="379"/>
                    <a:pt x="351" y="3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81A61DD-CDE7-6E47-AAC1-E8EC54518E54}"/>
                </a:ext>
              </a:extLst>
            </p:cNvPr>
            <p:cNvSpPr/>
            <p:nvPr/>
          </p:nvSpPr>
          <p:spPr>
            <a:xfrm>
              <a:off x="6594480" y="5363280"/>
              <a:ext cx="110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7" h="301">
                  <a:moveTo>
                    <a:pt x="217" y="39"/>
                  </a:moveTo>
                  <a:cubicBezTo>
                    <a:pt x="204" y="17"/>
                    <a:pt x="184" y="0"/>
                    <a:pt x="155" y="0"/>
                  </a:cubicBezTo>
                  <a:cubicBezTo>
                    <a:pt x="78" y="0"/>
                    <a:pt x="0" y="95"/>
                    <a:pt x="0" y="189"/>
                  </a:cubicBezTo>
                  <a:cubicBezTo>
                    <a:pt x="0" y="254"/>
                    <a:pt x="39" y="301"/>
                    <a:pt x="91" y="301"/>
                  </a:cubicBezTo>
                  <a:cubicBezTo>
                    <a:pt x="122" y="301"/>
                    <a:pt x="151" y="280"/>
                    <a:pt x="177" y="254"/>
                  </a:cubicBezTo>
                  <a:cubicBezTo>
                    <a:pt x="188" y="295"/>
                    <a:pt x="221" y="301"/>
                    <a:pt x="239" y="301"/>
                  </a:cubicBezTo>
                  <a:cubicBezTo>
                    <a:pt x="260" y="301"/>
                    <a:pt x="274" y="286"/>
                    <a:pt x="285" y="265"/>
                  </a:cubicBezTo>
                  <a:cubicBezTo>
                    <a:pt x="299" y="239"/>
                    <a:pt x="307" y="202"/>
                    <a:pt x="307" y="198"/>
                  </a:cubicBezTo>
                  <a:cubicBezTo>
                    <a:pt x="307" y="189"/>
                    <a:pt x="299" y="189"/>
                    <a:pt x="297" y="189"/>
                  </a:cubicBezTo>
                  <a:cubicBezTo>
                    <a:pt x="289" y="189"/>
                    <a:pt x="287" y="194"/>
                    <a:pt x="283" y="211"/>
                  </a:cubicBezTo>
                  <a:cubicBezTo>
                    <a:pt x="275" y="243"/>
                    <a:pt x="264" y="282"/>
                    <a:pt x="241" y="282"/>
                  </a:cubicBezTo>
                  <a:cubicBezTo>
                    <a:pt x="223" y="282"/>
                    <a:pt x="219" y="267"/>
                    <a:pt x="219" y="250"/>
                  </a:cubicBezTo>
                  <a:cubicBezTo>
                    <a:pt x="219" y="239"/>
                    <a:pt x="225" y="213"/>
                    <a:pt x="229" y="196"/>
                  </a:cubicBezTo>
                  <a:cubicBezTo>
                    <a:pt x="233" y="179"/>
                    <a:pt x="239" y="151"/>
                    <a:pt x="243" y="136"/>
                  </a:cubicBezTo>
                  <a:lnTo>
                    <a:pt x="254" y="86"/>
                  </a:lnTo>
                  <a:cubicBezTo>
                    <a:pt x="258" y="69"/>
                    <a:pt x="264" y="37"/>
                    <a:pt x="264" y="34"/>
                  </a:cubicBezTo>
                  <a:cubicBezTo>
                    <a:pt x="264" y="19"/>
                    <a:pt x="254" y="13"/>
                    <a:pt x="244" y="13"/>
                  </a:cubicBezTo>
                  <a:cubicBezTo>
                    <a:pt x="235" y="13"/>
                    <a:pt x="221" y="22"/>
                    <a:pt x="217" y="39"/>
                  </a:cubicBezTo>
                  <a:close/>
                  <a:moveTo>
                    <a:pt x="178" y="211"/>
                  </a:moveTo>
                  <a:cubicBezTo>
                    <a:pt x="175" y="230"/>
                    <a:pt x="161" y="243"/>
                    <a:pt x="147" y="256"/>
                  </a:cubicBezTo>
                  <a:cubicBezTo>
                    <a:pt x="142" y="260"/>
                    <a:pt x="118" y="282"/>
                    <a:pt x="93" y="282"/>
                  </a:cubicBezTo>
                  <a:cubicBezTo>
                    <a:pt x="70" y="282"/>
                    <a:pt x="49" y="265"/>
                    <a:pt x="49" y="217"/>
                  </a:cubicBezTo>
                  <a:cubicBezTo>
                    <a:pt x="49" y="183"/>
                    <a:pt x="66" y="108"/>
                    <a:pt x="80" y="82"/>
                  </a:cubicBezTo>
                  <a:cubicBezTo>
                    <a:pt x="107" y="28"/>
                    <a:pt x="138" y="19"/>
                    <a:pt x="155" y="19"/>
                  </a:cubicBezTo>
                  <a:cubicBezTo>
                    <a:pt x="196" y="19"/>
                    <a:pt x="208" y="69"/>
                    <a:pt x="208" y="77"/>
                  </a:cubicBezTo>
                  <a:cubicBezTo>
                    <a:pt x="208" y="80"/>
                    <a:pt x="208" y="84"/>
                    <a:pt x="206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67C25CD-9404-054E-A765-AE6EB0531923}"/>
                </a:ext>
              </a:extLst>
            </p:cNvPr>
            <p:cNvSpPr/>
            <p:nvPr/>
          </p:nvSpPr>
          <p:spPr>
            <a:xfrm>
              <a:off x="6737040" y="5330520"/>
              <a:ext cx="119160" cy="156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2" h="435">
                  <a:moveTo>
                    <a:pt x="308" y="232"/>
                  </a:moveTo>
                  <a:cubicBezTo>
                    <a:pt x="318" y="232"/>
                    <a:pt x="332" y="232"/>
                    <a:pt x="332" y="217"/>
                  </a:cubicBezTo>
                  <a:cubicBezTo>
                    <a:pt x="332" y="200"/>
                    <a:pt x="318" y="200"/>
                    <a:pt x="308" y="200"/>
                  </a:cubicBezTo>
                  <a:lnTo>
                    <a:pt x="29" y="200"/>
                  </a:lnTo>
                  <a:cubicBezTo>
                    <a:pt x="39" y="105"/>
                    <a:pt x="113" y="32"/>
                    <a:pt x="206" y="32"/>
                  </a:cubicBezTo>
                  <a:lnTo>
                    <a:pt x="308" y="32"/>
                  </a:lnTo>
                  <a:cubicBezTo>
                    <a:pt x="318" y="32"/>
                    <a:pt x="332" y="32"/>
                    <a:pt x="332" y="17"/>
                  </a:cubicBezTo>
                  <a:cubicBezTo>
                    <a:pt x="332" y="0"/>
                    <a:pt x="318" y="0"/>
                    <a:pt x="308" y="0"/>
                  </a:cubicBezTo>
                  <a:lnTo>
                    <a:pt x="204" y="0"/>
                  </a:lnTo>
                  <a:cubicBezTo>
                    <a:pt x="91" y="0"/>
                    <a:pt x="0" y="97"/>
                    <a:pt x="0" y="217"/>
                  </a:cubicBezTo>
                  <a:cubicBezTo>
                    <a:pt x="0" y="340"/>
                    <a:pt x="93" y="435"/>
                    <a:pt x="204" y="435"/>
                  </a:cubicBezTo>
                  <a:lnTo>
                    <a:pt x="308" y="435"/>
                  </a:lnTo>
                  <a:cubicBezTo>
                    <a:pt x="318" y="435"/>
                    <a:pt x="332" y="435"/>
                    <a:pt x="332" y="418"/>
                  </a:cubicBezTo>
                  <a:cubicBezTo>
                    <a:pt x="332" y="402"/>
                    <a:pt x="318" y="402"/>
                    <a:pt x="308" y="402"/>
                  </a:cubicBezTo>
                  <a:lnTo>
                    <a:pt x="206" y="402"/>
                  </a:lnTo>
                  <a:cubicBezTo>
                    <a:pt x="113" y="402"/>
                    <a:pt x="39" y="329"/>
                    <a:pt x="29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144EA73-3195-3B4E-A2FD-ECB4B37610C1}"/>
                </a:ext>
              </a:extLst>
            </p:cNvPr>
            <p:cNvSpPr/>
            <p:nvPr/>
          </p:nvSpPr>
          <p:spPr>
            <a:xfrm>
              <a:off x="6889320" y="5295600"/>
              <a:ext cx="183240" cy="18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17">
                  <a:moveTo>
                    <a:pt x="374" y="372"/>
                  </a:moveTo>
                  <a:cubicBezTo>
                    <a:pt x="378" y="407"/>
                    <a:pt x="382" y="426"/>
                    <a:pt x="390" y="454"/>
                  </a:cubicBezTo>
                  <a:cubicBezTo>
                    <a:pt x="398" y="482"/>
                    <a:pt x="404" y="501"/>
                    <a:pt x="431" y="501"/>
                  </a:cubicBezTo>
                  <a:cubicBezTo>
                    <a:pt x="462" y="501"/>
                    <a:pt x="510" y="469"/>
                    <a:pt x="510" y="454"/>
                  </a:cubicBezTo>
                  <a:cubicBezTo>
                    <a:pt x="510" y="452"/>
                    <a:pt x="508" y="448"/>
                    <a:pt x="504" y="448"/>
                  </a:cubicBezTo>
                  <a:cubicBezTo>
                    <a:pt x="497" y="448"/>
                    <a:pt x="491" y="452"/>
                    <a:pt x="483" y="456"/>
                  </a:cubicBezTo>
                  <a:cubicBezTo>
                    <a:pt x="475" y="461"/>
                    <a:pt x="475" y="461"/>
                    <a:pt x="473" y="461"/>
                  </a:cubicBezTo>
                  <a:cubicBezTo>
                    <a:pt x="464" y="461"/>
                    <a:pt x="456" y="454"/>
                    <a:pt x="454" y="448"/>
                  </a:cubicBezTo>
                  <a:cubicBezTo>
                    <a:pt x="419" y="366"/>
                    <a:pt x="409" y="84"/>
                    <a:pt x="409" y="34"/>
                  </a:cubicBezTo>
                  <a:cubicBezTo>
                    <a:pt x="409" y="26"/>
                    <a:pt x="409" y="9"/>
                    <a:pt x="409" y="4"/>
                  </a:cubicBezTo>
                  <a:cubicBezTo>
                    <a:pt x="409" y="2"/>
                    <a:pt x="405" y="0"/>
                    <a:pt x="402" y="0"/>
                  </a:cubicBezTo>
                  <a:cubicBezTo>
                    <a:pt x="394" y="0"/>
                    <a:pt x="369" y="9"/>
                    <a:pt x="355" y="30"/>
                  </a:cubicBezTo>
                  <a:lnTo>
                    <a:pt x="347" y="41"/>
                  </a:lnTo>
                  <a:cubicBezTo>
                    <a:pt x="264" y="230"/>
                    <a:pt x="159" y="379"/>
                    <a:pt x="136" y="407"/>
                  </a:cubicBezTo>
                  <a:cubicBezTo>
                    <a:pt x="126" y="418"/>
                    <a:pt x="101" y="450"/>
                    <a:pt x="81" y="450"/>
                  </a:cubicBezTo>
                  <a:cubicBezTo>
                    <a:pt x="70" y="450"/>
                    <a:pt x="39" y="441"/>
                    <a:pt x="29" y="411"/>
                  </a:cubicBezTo>
                  <a:cubicBezTo>
                    <a:pt x="27" y="407"/>
                    <a:pt x="27" y="405"/>
                    <a:pt x="23" y="405"/>
                  </a:cubicBezTo>
                  <a:cubicBezTo>
                    <a:pt x="14" y="405"/>
                    <a:pt x="0" y="439"/>
                    <a:pt x="0" y="456"/>
                  </a:cubicBezTo>
                  <a:cubicBezTo>
                    <a:pt x="0" y="484"/>
                    <a:pt x="29" y="517"/>
                    <a:pt x="62" y="517"/>
                  </a:cubicBezTo>
                  <a:cubicBezTo>
                    <a:pt x="97" y="517"/>
                    <a:pt x="140" y="456"/>
                    <a:pt x="186" y="385"/>
                  </a:cubicBezTo>
                  <a:cubicBezTo>
                    <a:pt x="194" y="374"/>
                    <a:pt x="194" y="374"/>
                    <a:pt x="194" y="374"/>
                  </a:cubicBezTo>
                  <a:cubicBezTo>
                    <a:pt x="196" y="372"/>
                    <a:pt x="196" y="372"/>
                    <a:pt x="208" y="372"/>
                  </a:cubicBezTo>
                  <a:close/>
                  <a:moveTo>
                    <a:pt x="353" y="86"/>
                  </a:moveTo>
                  <a:cubicBezTo>
                    <a:pt x="355" y="144"/>
                    <a:pt x="359" y="224"/>
                    <a:pt x="371" y="331"/>
                  </a:cubicBezTo>
                  <a:lnTo>
                    <a:pt x="248" y="331"/>
                  </a:lnTo>
                  <a:cubicBezTo>
                    <a:pt x="241" y="331"/>
                    <a:pt x="229" y="331"/>
                    <a:pt x="215" y="340"/>
                  </a:cubicBezTo>
                  <a:cubicBezTo>
                    <a:pt x="266" y="260"/>
                    <a:pt x="308" y="179"/>
                    <a:pt x="353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4C8ACBA-8729-D449-A06A-184B07D56C71}"/>
                </a:ext>
              </a:extLst>
            </p:cNvPr>
            <p:cNvSpPr/>
            <p:nvPr/>
          </p:nvSpPr>
          <p:spPr>
            <a:xfrm>
              <a:off x="7181279" y="5009040"/>
              <a:ext cx="212760" cy="30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852">
                  <a:moveTo>
                    <a:pt x="332" y="663"/>
                  </a:moveTo>
                  <a:cubicBezTo>
                    <a:pt x="466" y="607"/>
                    <a:pt x="592" y="437"/>
                    <a:pt x="592" y="254"/>
                  </a:cubicBezTo>
                  <a:cubicBezTo>
                    <a:pt x="592" y="103"/>
                    <a:pt x="501" y="0"/>
                    <a:pt x="373" y="0"/>
                  </a:cubicBezTo>
                  <a:cubicBezTo>
                    <a:pt x="188" y="0"/>
                    <a:pt x="0" y="215"/>
                    <a:pt x="0" y="437"/>
                  </a:cubicBezTo>
                  <a:cubicBezTo>
                    <a:pt x="0" y="594"/>
                    <a:pt x="95" y="689"/>
                    <a:pt x="219" y="689"/>
                  </a:cubicBezTo>
                  <a:cubicBezTo>
                    <a:pt x="241" y="689"/>
                    <a:pt x="270" y="684"/>
                    <a:pt x="303" y="676"/>
                  </a:cubicBezTo>
                  <a:cubicBezTo>
                    <a:pt x="299" y="734"/>
                    <a:pt x="299" y="736"/>
                    <a:pt x="299" y="749"/>
                  </a:cubicBezTo>
                  <a:cubicBezTo>
                    <a:pt x="299" y="779"/>
                    <a:pt x="299" y="852"/>
                    <a:pt x="371" y="852"/>
                  </a:cubicBezTo>
                  <a:cubicBezTo>
                    <a:pt x="471" y="852"/>
                    <a:pt x="512" y="678"/>
                    <a:pt x="512" y="669"/>
                  </a:cubicBezTo>
                  <a:cubicBezTo>
                    <a:pt x="512" y="661"/>
                    <a:pt x="506" y="659"/>
                    <a:pt x="504" y="659"/>
                  </a:cubicBezTo>
                  <a:cubicBezTo>
                    <a:pt x="497" y="659"/>
                    <a:pt x="495" y="663"/>
                    <a:pt x="493" y="669"/>
                  </a:cubicBezTo>
                  <a:cubicBezTo>
                    <a:pt x="473" y="736"/>
                    <a:pt x="423" y="760"/>
                    <a:pt x="394" y="760"/>
                  </a:cubicBezTo>
                  <a:cubicBezTo>
                    <a:pt x="353" y="760"/>
                    <a:pt x="341" y="734"/>
                    <a:pt x="332" y="663"/>
                  </a:cubicBezTo>
                  <a:close/>
                  <a:moveTo>
                    <a:pt x="171" y="654"/>
                  </a:moveTo>
                  <a:cubicBezTo>
                    <a:pt x="105" y="626"/>
                    <a:pt x="76" y="551"/>
                    <a:pt x="76" y="467"/>
                  </a:cubicBezTo>
                  <a:cubicBezTo>
                    <a:pt x="76" y="400"/>
                    <a:pt x="97" y="267"/>
                    <a:pt x="163" y="164"/>
                  </a:cubicBezTo>
                  <a:cubicBezTo>
                    <a:pt x="225" y="67"/>
                    <a:pt x="305" y="24"/>
                    <a:pt x="369" y="24"/>
                  </a:cubicBezTo>
                  <a:cubicBezTo>
                    <a:pt x="454" y="24"/>
                    <a:pt x="516" y="97"/>
                    <a:pt x="516" y="224"/>
                  </a:cubicBezTo>
                  <a:cubicBezTo>
                    <a:pt x="516" y="319"/>
                    <a:pt x="471" y="540"/>
                    <a:pt x="328" y="631"/>
                  </a:cubicBezTo>
                  <a:cubicBezTo>
                    <a:pt x="324" y="596"/>
                    <a:pt x="316" y="527"/>
                    <a:pt x="252" y="527"/>
                  </a:cubicBezTo>
                  <a:cubicBezTo>
                    <a:pt x="208" y="527"/>
                    <a:pt x="165" y="575"/>
                    <a:pt x="165" y="624"/>
                  </a:cubicBezTo>
                  <a:cubicBezTo>
                    <a:pt x="165" y="644"/>
                    <a:pt x="171" y="654"/>
                    <a:pt x="171" y="654"/>
                  </a:cubicBezTo>
                  <a:close/>
                  <a:moveTo>
                    <a:pt x="223" y="665"/>
                  </a:moveTo>
                  <a:cubicBezTo>
                    <a:pt x="211" y="665"/>
                    <a:pt x="184" y="665"/>
                    <a:pt x="184" y="624"/>
                  </a:cubicBezTo>
                  <a:cubicBezTo>
                    <a:pt x="184" y="588"/>
                    <a:pt x="217" y="549"/>
                    <a:pt x="252" y="549"/>
                  </a:cubicBezTo>
                  <a:cubicBezTo>
                    <a:pt x="289" y="549"/>
                    <a:pt x="305" y="573"/>
                    <a:pt x="305" y="628"/>
                  </a:cubicBezTo>
                  <a:cubicBezTo>
                    <a:pt x="305" y="644"/>
                    <a:pt x="305" y="644"/>
                    <a:pt x="297" y="648"/>
                  </a:cubicBezTo>
                  <a:cubicBezTo>
                    <a:pt x="274" y="659"/>
                    <a:pt x="248" y="665"/>
                    <a:pt x="223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8D77BF9-9BD1-1349-8379-830C1CDAF38A}"/>
                </a:ext>
              </a:extLst>
            </p:cNvPr>
            <p:cNvSpPr/>
            <p:nvPr/>
          </p:nvSpPr>
          <p:spPr>
            <a:xfrm>
              <a:off x="7417080" y="5005080"/>
              <a:ext cx="128880" cy="105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295">
                  <a:moveTo>
                    <a:pt x="159" y="45"/>
                  </a:moveTo>
                  <a:lnTo>
                    <a:pt x="231" y="45"/>
                  </a:lnTo>
                  <a:cubicBezTo>
                    <a:pt x="221" y="86"/>
                    <a:pt x="210" y="146"/>
                    <a:pt x="210" y="198"/>
                  </a:cubicBezTo>
                  <a:cubicBezTo>
                    <a:pt x="210" y="226"/>
                    <a:pt x="211" y="243"/>
                    <a:pt x="215" y="258"/>
                  </a:cubicBezTo>
                  <a:cubicBezTo>
                    <a:pt x="225" y="291"/>
                    <a:pt x="233" y="295"/>
                    <a:pt x="243" y="295"/>
                  </a:cubicBezTo>
                  <a:cubicBezTo>
                    <a:pt x="256" y="295"/>
                    <a:pt x="270" y="280"/>
                    <a:pt x="270" y="265"/>
                  </a:cubicBezTo>
                  <a:cubicBezTo>
                    <a:pt x="270" y="258"/>
                    <a:pt x="270" y="256"/>
                    <a:pt x="266" y="250"/>
                  </a:cubicBezTo>
                  <a:cubicBezTo>
                    <a:pt x="254" y="224"/>
                    <a:pt x="244" y="187"/>
                    <a:pt x="244" y="131"/>
                  </a:cubicBezTo>
                  <a:cubicBezTo>
                    <a:pt x="244" y="118"/>
                    <a:pt x="244" y="93"/>
                    <a:pt x="252" y="45"/>
                  </a:cubicBezTo>
                  <a:lnTo>
                    <a:pt x="328" y="45"/>
                  </a:lnTo>
                  <a:cubicBezTo>
                    <a:pt x="338" y="45"/>
                    <a:pt x="343" y="45"/>
                    <a:pt x="349" y="41"/>
                  </a:cubicBezTo>
                  <a:cubicBezTo>
                    <a:pt x="357" y="32"/>
                    <a:pt x="359" y="24"/>
                    <a:pt x="359" y="19"/>
                  </a:cubicBezTo>
                  <a:cubicBezTo>
                    <a:pt x="359" y="0"/>
                    <a:pt x="343" y="0"/>
                    <a:pt x="334" y="0"/>
                  </a:cubicBezTo>
                  <a:lnTo>
                    <a:pt x="107" y="0"/>
                  </a:lnTo>
                  <a:cubicBezTo>
                    <a:pt x="83" y="0"/>
                    <a:pt x="66" y="6"/>
                    <a:pt x="39" y="34"/>
                  </a:cubicBezTo>
                  <a:cubicBezTo>
                    <a:pt x="23" y="50"/>
                    <a:pt x="0" y="86"/>
                    <a:pt x="0" y="90"/>
                  </a:cubicBezTo>
                  <a:cubicBezTo>
                    <a:pt x="0" y="99"/>
                    <a:pt x="8" y="99"/>
                    <a:pt x="10" y="99"/>
                  </a:cubicBezTo>
                  <a:cubicBezTo>
                    <a:pt x="17" y="99"/>
                    <a:pt x="17" y="99"/>
                    <a:pt x="21" y="93"/>
                  </a:cubicBezTo>
                  <a:cubicBezTo>
                    <a:pt x="52" y="45"/>
                    <a:pt x="89" y="45"/>
                    <a:pt x="103" y="45"/>
                  </a:cubicBezTo>
                  <a:lnTo>
                    <a:pt x="138" y="45"/>
                  </a:lnTo>
                  <a:cubicBezTo>
                    <a:pt x="120" y="118"/>
                    <a:pt x="87" y="198"/>
                    <a:pt x="70" y="237"/>
                  </a:cubicBezTo>
                  <a:cubicBezTo>
                    <a:pt x="66" y="245"/>
                    <a:pt x="60" y="260"/>
                    <a:pt x="58" y="263"/>
                  </a:cubicBezTo>
                  <a:cubicBezTo>
                    <a:pt x="58" y="265"/>
                    <a:pt x="56" y="269"/>
                    <a:pt x="56" y="273"/>
                  </a:cubicBezTo>
                  <a:cubicBezTo>
                    <a:pt x="56" y="284"/>
                    <a:pt x="64" y="295"/>
                    <a:pt x="78" y="295"/>
                  </a:cubicBezTo>
                  <a:cubicBezTo>
                    <a:pt x="101" y="295"/>
                    <a:pt x="109" y="265"/>
                    <a:pt x="122" y="2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1A58E76-C7E0-3347-8FA7-4307F21D82FC}"/>
                </a:ext>
              </a:extLst>
            </p:cNvPr>
            <p:cNvSpPr/>
            <p:nvPr/>
          </p:nvSpPr>
          <p:spPr>
            <a:xfrm>
              <a:off x="7604280" y="4993560"/>
              <a:ext cx="71640" cy="34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" h="947">
                  <a:moveTo>
                    <a:pt x="200" y="938"/>
                  </a:moveTo>
                  <a:cubicBezTo>
                    <a:pt x="200" y="936"/>
                    <a:pt x="200" y="934"/>
                    <a:pt x="184" y="917"/>
                  </a:cubicBezTo>
                  <a:cubicBezTo>
                    <a:pt x="78" y="798"/>
                    <a:pt x="50" y="620"/>
                    <a:pt x="50" y="474"/>
                  </a:cubicBezTo>
                  <a:cubicBezTo>
                    <a:pt x="50" y="310"/>
                    <a:pt x="83" y="144"/>
                    <a:pt x="188" y="26"/>
                  </a:cubicBezTo>
                  <a:cubicBezTo>
                    <a:pt x="200" y="15"/>
                    <a:pt x="200" y="13"/>
                    <a:pt x="200" y="9"/>
                  </a:cubicBezTo>
                  <a:cubicBezTo>
                    <a:pt x="200" y="2"/>
                    <a:pt x="196" y="0"/>
                    <a:pt x="190" y="0"/>
                  </a:cubicBezTo>
                  <a:cubicBezTo>
                    <a:pt x="182" y="0"/>
                    <a:pt x="105" y="65"/>
                    <a:pt x="54" y="185"/>
                  </a:cubicBezTo>
                  <a:cubicBezTo>
                    <a:pt x="10" y="288"/>
                    <a:pt x="0" y="394"/>
                    <a:pt x="0" y="474"/>
                  </a:cubicBezTo>
                  <a:cubicBezTo>
                    <a:pt x="0" y="549"/>
                    <a:pt x="10" y="663"/>
                    <a:pt x="56" y="771"/>
                  </a:cubicBezTo>
                  <a:cubicBezTo>
                    <a:pt x="109" y="887"/>
                    <a:pt x="182" y="947"/>
                    <a:pt x="190" y="947"/>
                  </a:cubicBezTo>
                  <a:cubicBezTo>
                    <a:pt x="196" y="947"/>
                    <a:pt x="200" y="945"/>
                    <a:pt x="200" y="9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06E76230-D217-B64A-955B-38C941171E9E}"/>
                </a:ext>
              </a:extLst>
            </p:cNvPr>
            <p:cNvSpPr/>
            <p:nvPr/>
          </p:nvSpPr>
          <p:spPr>
            <a:xfrm>
              <a:off x="7709040" y="5098320"/>
              <a:ext cx="113400" cy="15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430">
                  <a:moveTo>
                    <a:pt x="291" y="65"/>
                  </a:moveTo>
                  <a:cubicBezTo>
                    <a:pt x="268" y="65"/>
                    <a:pt x="250" y="86"/>
                    <a:pt x="250" y="108"/>
                  </a:cubicBezTo>
                  <a:cubicBezTo>
                    <a:pt x="250" y="121"/>
                    <a:pt x="258" y="136"/>
                    <a:pt x="275" y="136"/>
                  </a:cubicBezTo>
                  <a:cubicBezTo>
                    <a:pt x="295" y="136"/>
                    <a:pt x="316" y="118"/>
                    <a:pt x="316" y="82"/>
                  </a:cubicBezTo>
                  <a:cubicBezTo>
                    <a:pt x="316" y="39"/>
                    <a:pt x="279" y="0"/>
                    <a:pt x="213" y="0"/>
                  </a:cubicBezTo>
                  <a:cubicBezTo>
                    <a:pt x="101" y="0"/>
                    <a:pt x="68" y="97"/>
                    <a:pt x="68" y="138"/>
                  </a:cubicBezTo>
                  <a:cubicBezTo>
                    <a:pt x="68" y="213"/>
                    <a:pt x="132" y="228"/>
                    <a:pt x="157" y="232"/>
                  </a:cubicBezTo>
                  <a:cubicBezTo>
                    <a:pt x="202" y="243"/>
                    <a:pt x="246" y="252"/>
                    <a:pt x="246" y="306"/>
                  </a:cubicBezTo>
                  <a:cubicBezTo>
                    <a:pt x="246" y="329"/>
                    <a:pt x="227" y="409"/>
                    <a:pt x="124" y="409"/>
                  </a:cubicBezTo>
                  <a:cubicBezTo>
                    <a:pt x="111" y="409"/>
                    <a:pt x="45" y="409"/>
                    <a:pt x="25" y="359"/>
                  </a:cubicBezTo>
                  <a:cubicBezTo>
                    <a:pt x="58" y="364"/>
                    <a:pt x="80" y="336"/>
                    <a:pt x="80" y="308"/>
                  </a:cubicBezTo>
                  <a:cubicBezTo>
                    <a:pt x="80" y="286"/>
                    <a:pt x="66" y="275"/>
                    <a:pt x="49" y="275"/>
                  </a:cubicBezTo>
                  <a:cubicBezTo>
                    <a:pt x="25" y="275"/>
                    <a:pt x="0" y="295"/>
                    <a:pt x="0" y="338"/>
                  </a:cubicBezTo>
                  <a:cubicBezTo>
                    <a:pt x="0" y="392"/>
                    <a:pt x="49" y="430"/>
                    <a:pt x="122" y="430"/>
                  </a:cubicBezTo>
                  <a:cubicBezTo>
                    <a:pt x="262" y="430"/>
                    <a:pt x="295" y="316"/>
                    <a:pt x="295" y="273"/>
                  </a:cubicBezTo>
                  <a:cubicBezTo>
                    <a:pt x="295" y="239"/>
                    <a:pt x="279" y="215"/>
                    <a:pt x="268" y="202"/>
                  </a:cubicBezTo>
                  <a:cubicBezTo>
                    <a:pt x="244" y="176"/>
                    <a:pt x="221" y="172"/>
                    <a:pt x="182" y="164"/>
                  </a:cubicBezTo>
                  <a:cubicBezTo>
                    <a:pt x="151" y="155"/>
                    <a:pt x="118" y="149"/>
                    <a:pt x="118" y="105"/>
                  </a:cubicBezTo>
                  <a:cubicBezTo>
                    <a:pt x="118" y="80"/>
                    <a:pt x="138" y="22"/>
                    <a:pt x="213" y="22"/>
                  </a:cubicBezTo>
                  <a:cubicBezTo>
                    <a:pt x="235" y="22"/>
                    <a:pt x="277" y="28"/>
                    <a:pt x="291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DB730701-CFCF-9046-BF3F-539E5F4E590A}"/>
                </a:ext>
              </a:extLst>
            </p:cNvPr>
            <p:cNvSpPr/>
            <p:nvPr/>
          </p:nvSpPr>
          <p:spPr>
            <a:xfrm>
              <a:off x="7845480" y="5150880"/>
              <a:ext cx="73080" cy="151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" h="422">
                  <a:moveTo>
                    <a:pt x="122" y="153"/>
                  </a:moveTo>
                  <a:lnTo>
                    <a:pt x="184" y="153"/>
                  </a:lnTo>
                  <a:cubicBezTo>
                    <a:pt x="196" y="153"/>
                    <a:pt x="204" y="153"/>
                    <a:pt x="204" y="138"/>
                  </a:cubicBezTo>
                  <a:cubicBezTo>
                    <a:pt x="204" y="129"/>
                    <a:pt x="196" y="129"/>
                    <a:pt x="186" y="129"/>
                  </a:cubicBezTo>
                  <a:lnTo>
                    <a:pt x="128" y="129"/>
                  </a:lnTo>
                  <a:lnTo>
                    <a:pt x="151" y="30"/>
                  </a:lnTo>
                  <a:cubicBezTo>
                    <a:pt x="151" y="28"/>
                    <a:pt x="153" y="24"/>
                    <a:pt x="153" y="22"/>
                  </a:cubicBezTo>
                  <a:cubicBezTo>
                    <a:pt x="153" y="9"/>
                    <a:pt x="144" y="0"/>
                    <a:pt x="132" y="0"/>
                  </a:cubicBezTo>
                  <a:cubicBezTo>
                    <a:pt x="116" y="0"/>
                    <a:pt x="109" y="11"/>
                    <a:pt x="103" y="28"/>
                  </a:cubicBezTo>
                  <a:cubicBezTo>
                    <a:pt x="99" y="45"/>
                    <a:pt x="107" y="13"/>
                    <a:pt x="81" y="129"/>
                  </a:cubicBezTo>
                  <a:lnTo>
                    <a:pt x="19" y="129"/>
                  </a:lnTo>
                  <a:cubicBezTo>
                    <a:pt x="8" y="129"/>
                    <a:pt x="0" y="129"/>
                    <a:pt x="0" y="144"/>
                  </a:cubicBezTo>
                  <a:cubicBezTo>
                    <a:pt x="0" y="153"/>
                    <a:pt x="8" y="153"/>
                    <a:pt x="17" y="153"/>
                  </a:cubicBezTo>
                  <a:lnTo>
                    <a:pt x="76" y="153"/>
                  </a:lnTo>
                  <a:lnTo>
                    <a:pt x="39" y="310"/>
                  </a:lnTo>
                  <a:cubicBezTo>
                    <a:pt x="37" y="327"/>
                    <a:pt x="31" y="351"/>
                    <a:pt x="31" y="359"/>
                  </a:cubicBezTo>
                  <a:cubicBezTo>
                    <a:pt x="31" y="398"/>
                    <a:pt x="60" y="422"/>
                    <a:pt x="95" y="422"/>
                  </a:cubicBezTo>
                  <a:cubicBezTo>
                    <a:pt x="163" y="422"/>
                    <a:pt x="200" y="329"/>
                    <a:pt x="200" y="321"/>
                  </a:cubicBezTo>
                  <a:cubicBezTo>
                    <a:pt x="200" y="312"/>
                    <a:pt x="192" y="312"/>
                    <a:pt x="190" y="312"/>
                  </a:cubicBezTo>
                  <a:cubicBezTo>
                    <a:pt x="182" y="312"/>
                    <a:pt x="182" y="314"/>
                    <a:pt x="178" y="325"/>
                  </a:cubicBezTo>
                  <a:cubicBezTo>
                    <a:pt x="161" y="366"/>
                    <a:pt x="130" y="405"/>
                    <a:pt x="97" y="405"/>
                  </a:cubicBezTo>
                  <a:cubicBezTo>
                    <a:pt x="83" y="405"/>
                    <a:pt x="76" y="396"/>
                    <a:pt x="76" y="370"/>
                  </a:cubicBezTo>
                  <a:cubicBezTo>
                    <a:pt x="76" y="364"/>
                    <a:pt x="78" y="351"/>
                    <a:pt x="80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41D2764-DCCD-DA4D-930E-EA7E10B4637C}"/>
                </a:ext>
              </a:extLst>
            </p:cNvPr>
            <p:cNvSpPr/>
            <p:nvPr/>
          </p:nvSpPr>
          <p:spPr>
            <a:xfrm>
              <a:off x="8046360" y="5123880"/>
              <a:ext cx="2041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224">
                  <a:moveTo>
                    <a:pt x="539" y="39"/>
                  </a:moveTo>
                  <a:cubicBezTo>
                    <a:pt x="553" y="39"/>
                    <a:pt x="568" y="39"/>
                    <a:pt x="568" y="19"/>
                  </a:cubicBezTo>
                  <a:cubicBezTo>
                    <a:pt x="568" y="0"/>
                    <a:pt x="553" y="0"/>
                    <a:pt x="541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9"/>
                    <a:pt x="16" y="39"/>
                    <a:pt x="29" y="39"/>
                  </a:cubicBezTo>
                  <a:close/>
                  <a:moveTo>
                    <a:pt x="541" y="224"/>
                  </a:moveTo>
                  <a:cubicBezTo>
                    <a:pt x="553" y="224"/>
                    <a:pt x="568" y="224"/>
                    <a:pt x="568" y="204"/>
                  </a:cubicBezTo>
                  <a:cubicBezTo>
                    <a:pt x="568" y="185"/>
                    <a:pt x="553" y="185"/>
                    <a:pt x="539" y="185"/>
                  </a:cubicBezTo>
                  <a:lnTo>
                    <a:pt x="29" y="185"/>
                  </a:lnTo>
                  <a:cubicBezTo>
                    <a:pt x="16" y="185"/>
                    <a:pt x="0" y="185"/>
                    <a:pt x="0" y="204"/>
                  </a:cubicBezTo>
                  <a:cubicBezTo>
                    <a:pt x="0" y="224"/>
                    <a:pt x="16" y="224"/>
                    <a:pt x="29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0E512B6-8393-8349-9603-082EFE16B44D}"/>
                </a:ext>
              </a:extLst>
            </p:cNvPr>
            <p:cNvSpPr/>
            <p:nvPr/>
          </p:nvSpPr>
          <p:spPr>
            <a:xfrm>
              <a:off x="8368559" y="5098320"/>
              <a:ext cx="113400" cy="15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430">
                  <a:moveTo>
                    <a:pt x="291" y="65"/>
                  </a:moveTo>
                  <a:cubicBezTo>
                    <a:pt x="266" y="65"/>
                    <a:pt x="250" y="86"/>
                    <a:pt x="250" y="108"/>
                  </a:cubicBezTo>
                  <a:cubicBezTo>
                    <a:pt x="250" y="121"/>
                    <a:pt x="258" y="136"/>
                    <a:pt x="275" y="136"/>
                  </a:cubicBezTo>
                  <a:cubicBezTo>
                    <a:pt x="295" y="136"/>
                    <a:pt x="316" y="118"/>
                    <a:pt x="316" y="82"/>
                  </a:cubicBezTo>
                  <a:cubicBezTo>
                    <a:pt x="316" y="39"/>
                    <a:pt x="279" y="0"/>
                    <a:pt x="213" y="0"/>
                  </a:cubicBezTo>
                  <a:cubicBezTo>
                    <a:pt x="101" y="0"/>
                    <a:pt x="68" y="97"/>
                    <a:pt x="68" y="138"/>
                  </a:cubicBezTo>
                  <a:cubicBezTo>
                    <a:pt x="68" y="213"/>
                    <a:pt x="132" y="228"/>
                    <a:pt x="157" y="232"/>
                  </a:cubicBezTo>
                  <a:cubicBezTo>
                    <a:pt x="202" y="243"/>
                    <a:pt x="246" y="252"/>
                    <a:pt x="246" y="306"/>
                  </a:cubicBezTo>
                  <a:cubicBezTo>
                    <a:pt x="246" y="329"/>
                    <a:pt x="227" y="409"/>
                    <a:pt x="124" y="409"/>
                  </a:cubicBezTo>
                  <a:cubicBezTo>
                    <a:pt x="111" y="409"/>
                    <a:pt x="45" y="409"/>
                    <a:pt x="25" y="359"/>
                  </a:cubicBezTo>
                  <a:cubicBezTo>
                    <a:pt x="58" y="364"/>
                    <a:pt x="80" y="336"/>
                    <a:pt x="80" y="308"/>
                  </a:cubicBezTo>
                  <a:cubicBezTo>
                    <a:pt x="80" y="286"/>
                    <a:pt x="66" y="275"/>
                    <a:pt x="49" y="275"/>
                  </a:cubicBezTo>
                  <a:cubicBezTo>
                    <a:pt x="25" y="275"/>
                    <a:pt x="0" y="295"/>
                    <a:pt x="0" y="338"/>
                  </a:cubicBezTo>
                  <a:cubicBezTo>
                    <a:pt x="0" y="392"/>
                    <a:pt x="49" y="430"/>
                    <a:pt x="122" y="430"/>
                  </a:cubicBezTo>
                  <a:cubicBezTo>
                    <a:pt x="262" y="430"/>
                    <a:pt x="295" y="316"/>
                    <a:pt x="295" y="273"/>
                  </a:cubicBezTo>
                  <a:cubicBezTo>
                    <a:pt x="295" y="239"/>
                    <a:pt x="279" y="215"/>
                    <a:pt x="268" y="202"/>
                  </a:cubicBezTo>
                  <a:cubicBezTo>
                    <a:pt x="244" y="176"/>
                    <a:pt x="221" y="172"/>
                    <a:pt x="182" y="164"/>
                  </a:cubicBezTo>
                  <a:cubicBezTo>
                    <a:pt x="151" y="155"/>
                    <a:pt x="118" y="149"/>
                    <a:pt x="118" y="105"/>
                  </a:cubicBezTo>
                  <a:cubicBezTo>
                    <a:pt x="118" y="80"/>
                    <a:pt x="138" y="22"/>
                    <a:pt x="213" y="22"/>
                  </a:cubicBezTo>
                  <a:cubicBezTo>
                    <a:pt x="235" y="22"/>
                    <a:pt x="277" y="28"/>
                    <a:pt x="291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CE31F3D-7F97-F443-A73C-58D099FDCCF0}"/>
                </a:ext>
              </a:extLst>
            </p:cNvPr>
            <p:cNvSpPr/>
            <p:nvPr/>
          </p:nvSpPr>
          <p:spPr>
            <a:xfrm>
              <a:off x="8522280" y="5212800"/>
              <a:ext cx="36000" cy="10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284">
                  <a:moveTo>
                    <a:pt x="101" y="99"/>
                  </a:moveTo>
                  <a:cubicBezTo>
                    <a:pt x="101" y="37"/>
                    <a:pt x="80" y="0"/>
                    <a:pt x="47" y="0"/>
                  </a:cubicBezTo>
                  <a:cubicBezTo>
                    <a:pt x="17" y="0"/>
                    <a:pt x="0" y="24"/>
                    <a:pt x="0" y="50"/>
                  </a:cubicBezTo>
                  <a:cubicBezTo>
                    <a:pt x="0" y="75"/>
                    <a:pt x="17" y="101"/>
                    <a:pt x="47" y="101"/>
                  </a:cubicBezTo>
                  <a:cubicBezTo>
                    <a:pt x="56" y="101"/>
                    <a:pt x="68" y="97"/>
                    <a:pt x="76" y="88"/>
                  </a:cubicBezTo>
                  <a:cubicBezTo>
                    <a:pt x="80" y="86"/>
                    <a:pt x="80" y="86"/>
                    <a:pt x="81" y="86"/>
                  </a:cubicBezTo>
                  <a:cubicBezTo>
                    <a:pt x="81" y="86"/>
                    <a:pt x="83" y="86"/>
                    <a:pt x="83" y="99"/>
                  </a:cubicBezTo>
                  <a:cubicBezTo>
                    <a:pt x="83" y="170"/>
                    <a:pt x="52" y="228"/>
                    <a:pt x="23" y="258"/>
                  </a:cubicBezTo>
                  <a:cubicBezTo>
                    <a:pt x="14" y="269"/>
                    <a:pt x="14" y="271"/>
                    <a:pt x="14" y="273"/>
                  </a:cubicBezTo>
                  <a:cubicBezTo>
                    <a:pt x="14" y="282"/>
                    <a:pt x="17" y="284"/>
                    <a:pt x="23" y="284"/>
                  </a:cubicBezTo>
                  <a:cubicBezTo>
                    <a:pt x="33" y="284"/>
                    <a:pt x="101" y="211"/>
                    <a:pt x="101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2130930-321D-964C-A9B9-B3DD3FB898EA}"/>
                </a:ext>
              </a:extLst>
            </p:cNvPr>
            <p:cNvSpPr/>
            <p:nvPr/>
          </p:nvSpPr>
          <p:spPr>
            <a:xfrm>
              <a:off x="8644320" y="5098320"/>
              <a:ext cx="140760" cy="15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430">
                  <a:moveTo>
                    <a:pt x="285" y="60"/>
                  </a:moveTo>
                  <a:cubicBezTo>
                    <a:pt x="270" y="26"/>
                    <a:pt x="244" y="0"/>
                    <a:pt x="206" y="0"/>
                  </a:cubicBezTo>
                  <a:cubicBezTo>
                    <a:pt x="107" y="0"/>
                    <a:pt x="0" y="140"/>
                    <a:pt x="0" y="278"/>
                  </a:cubicBezTo>
                  <a:cubicBezTo>
                    <a:pt x="0" y="368"/>
                    <a:pt x="47" y="430"/>
                    <a:pt x="114" y="430"/>
                  </a:cubicBezTo>
                  <a:cubicBezTo>
                    <a:pt x="132" y="430"/>
                    <a:pt x="175" y="426"/>
                    <a:pt x="225" y="359"/>
                  </a:cubicBezTo>
                  <a:cubicBezTo>
                    <a:pt x="233" y="398"/>
                    <a:pt x="262" y="430"/>
                    <a:pt x="303" y="430"/>
                  </a:cubicBezTo>
                  <a:cubicBezTo>
                    <a:pt x="334" y="430"/>
                    <a:pt x="353" y="409"/>
                    <a:pt x="367" y="379"/>
                  </a:cubicBezTo>
                  <a:cubicBezTo>
                    <a:pt x="380" y="344"/>
                    <a:pt x="392" y="286"/>
                    <a:pt x="392" y="284"/>
                  </a:cubicBezTo>
                  <a:cubicBezTo>
                    <a:pt x="392" y="275"/>
                    <a:pt x="384" y="275"/>
                    <a:pt x="382" y="275"/>
                  </a:cubicBezTo>
                  <a:cubicBezTo>
                    <a:pt x="374" y="275"/>
                    <a:pt x="373" y="278"/>
                    <a:pt x="371" y="293"/>
                  </a:cubicBezTo>
                  <a:cubicBezTo>
                    <a:pt x="355" y="353"/>
                    <a:pt x="340" y="409"/>
                    <a:pt x="305" y="409"/>
                  </a:cubicBezTo>
                  <a:cubicBezTo>
                    <a:pt x="281" y="409"/>
                    <a:pt x="279" y="385"/>
                    <a:pt x="279" y="366"/>
                  </a:cubicBezTo>
                  <a:cubicBezTo>
                    <a:pt x="279" y="344"/>
                    <a:pt x="281" y="338"/>
                    <a:pt x="291" y="295"/>
                  </a:cubicBezTo>
                  <a:cubicBezTo>
                    <a:pt x="301" y="256"/>
                    <a:pt x="301" y="245"/>
                    <a:pt x="308" y="211"/>
                  </a:cubicBezTo>
                  <a:lnTo>
                    <a:pt x="340" y="77"/>
                  </a:lnTo>
                  <a:cubicBezTo>
                    <a:pt x="345" y="50"/>
                    <a:pt x="345" y="50"/>
                    <a:pt x="345" y="45"/>
                  </a:cubicBezTo>
                  <a:cubicBezTo>
                    <a:pt x="345" y="28"/>
                    <a:pt x="336" y="19"/>
                    <a:pt x="322" y="19"/>
                  </a:cubicBezTo>
                  <a:cubicBezTo>
                    <a:pt x="301" y="19"/>
                    <a:pt x="287" y="41"/>
                    <a:pt x="285" y="60"/>
                  </a:cubicBezTo>
                  <a:close/>
                  <a:moveTo>
                    <a:pt x="229" y="308"/>
                  </a:moveTo>
                  <a:cubicBezTo>
                    <a:pt x="225" y="325"/>
                    <a:pt x="225" y="325"/>
                    <a:pt x="213" y="342"/>
                  </a:cubicBezTo>
                  <a:cubicBezTo>
                    <a:pt x="175" y="394"/>
                    <a:pt x="140" y="409"/>
                    <a:pt x="116" y="409"/>
                  </a:cubicBezTo>
                  <a:cubicBezTo>
                    <a:pt x="74" y="409"/>
                    <a:pt x="60" y="357"/>
                    <a:pt x="60" y="321"/>
                  </a:cubicBezTo>
                  <a:cubicBezTo>
                    <a:pt x="60" y="273"/>
                    <a:pt x="89" y="155"/>
                    <a:pt x="109" y="112"/>
                  </a:cubicBezTo>
                  <a:cubicBezTo>
                    <a:pt x="134" y="56"/>
                    <a:pt x="173" y="22"/>
                    <a:pt x="208" y="22"/>
                  </a:cubicBezTo>
                  <a:cubicBezTo>
                    <a:pt x="264" y="22"/>
                    <a:pt x="275" y="99"/>
                    <a:pt x="275" y="105"/>
                  </a:cubicBezTo>
                  <a:cubicBezTo>
                    <a:pt x="275" y="110"/>
                    <a:pt x="274" y="116"/>
                    <a:pt x="272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3EBEADC-2BD7-8848-A842-1AF3E7706C25}"/>
                </a:ext>
              </a:extLst>
            </p:cNvPr>
            <p:cNvSpPr/>
            <p:nvPr/>
          </p:nvSpPr>
          <p:spPr>
            <a:xfrm>
              <a:off x="8802360" y="5150880"/>
              <a:ext cx="73080" cy="151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" h="422">
                  <a:moveTo>
                    <a:pt x="122" y="153"/>
                  </a:moveTo>
                  <a:lnTo>
                    <a:pt x="184" y="153"/>
                  </a:lnTo>
                  <a:cubicBezTo>
                    <a:pt x="196" y="153"/>
                    <a:pt x="204" y="153"/>
                    <a:pt x="204" y="138"/>
                  </a:cubicBezTo>
                  <a:cubicBezTo>
                    <a:pt x="204" y="129"/>
                    <a:pt x="196" y="129"/>
                    <a:pt x="186" y="129"/>
                  </a:cubicBezTo>
                  <a:lnTo>
                    <a:pt x="128" y="129"/>
                  </a:lnTo>
                  <a:lnTo>
                    <a:pt x="151" y="30"/>
                  </a:lnTo>
                  <a:cubicBezTo>
                    <a:pt x="151" y="28"/>
                    <a:pt x="153" y="24"/>
                    <a:pt x="153" y="22"/>
                  </a:cubicBezTo>
                  <a:cubicBezTo>
                    <a:pt x="153" y="9"/>
                    <a:pt x="144" y="0"/>
                    <a:pt x="132" y="0"/>
                  </a:cubicBezTo>
                  <a:cubicBezTo>
                    <a:pt x="116" y="0"/>
                    <a:pt x="109" y="11"/>
                    <a:pt x="103" y="28"/>
                  </a:cubicBezTo>
                  <a:cubicBezTo>
                    <a:pt x="99" y="45"/>
                    <a:pt x="107" y="13"/>
                    <a:pt x="81" y="129"/>
                  </a:cubicBezTo>
                  <a:lnTo>
                    <a:pt x="19" y="129"/>
                  </a:lnTo>
                  <a:cubicBezTo>
                    <a:pt x="8" y="129"/>
                    <a:pt x="0" y="129"/>
                    <a:pt x="0" y="144"/>
                  </a:cubicBezTo>
                  <a:cubicBezTo>
                    <a:pt x="0" y="153"/>
                    <a:pt x="8" y="153"/>
                    <a:pt x="17" y="153"/>
                  </a:cubicBezTo>
                  <a:lnTo>
                    <a:pt x="76" y="153"/>
                  </a:lnTo>
                  <a:lnTo>
                    <a:pt x="41" y="310"/>
                  </a:lnTo>
                  <a:cubicBezTo>
                    <a:pt x="37" y="327"/>
                    <a:pt x="31" y="351"/>
                    <a:pt x="31" y="359"/>
                  </a:cubicBezTo>
                  <a:cubicBezTo>
                    <a:pt x="31" y="398"/>
                    <a:pt x="60" y="422"/>
                    <a:pt x="95" y="422"/>
                  </a:cubicBezTo>
                  <a:cubicBezTo>
                    <a:pt x="163" y="422"/>
                    <a:pt x="200" y="329"/>
                    <a:pt x="200" y="321"/>
                  </a:cubicBezTo>
                  <a:cubicBezTo>
                    <a:pt x="200" y="312"/>
                    <a:pt x="192" y="312"/>
                    <a:pt x="190" y="312"/>
                  </a:cubicBezTo>
                  <a:cubicBezTo>
                    <a:pt x="182" y="312"/>
                    <a:pt x="182" y="314"/>
                    <a:pt x="178" y="325"/>
                  </a:cubicBezTo>
                  <a:cubicBezTo>
                    <a:pt x="161" y="366"/>
                    <a:pt x="130" y="405"/>
                    <a:pt x="97" y="405"/>
                  </a:cubicBezTo>
                  <a:cubicBezTo>
                    <a:pt x="83" y="405"/>
                    <a:pt x="76" y="396"/>
                    <a:pt x="76" y="370"/>
                  </a:cubicBezTo>
                  <a:cubicBezTo>
                    <a:pt x="76" y="364"/>
                    <a:pt x="78" y="351"/>
                    <a:pt x="80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F44BED58-1F9B-EF40-AF68-BC1FD8395982}"/>
                </a:ext>
              </a:extLst>
            </p:cNvPr>
            <p:cNvSpPr/>
            <p:nvPr/>
          </p:nvSpPr>
          <p:spPr>
            <a:xfrm>
              <a:off x="9003960" y="5123880"/>
              <a:ext cx="204120" cy="8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224">
                  <a:moveTo>
                    <a:pt x="539" y="39"/>
                  </a:moveTo>
                  <a:cubicBezTo>
                    <a:pt x="553" y="39"/>
                    <a:pt x="568" y="39"/>
                    <a:pt x="568" y="19"/>
                  </a:cubicBezTo>
                  <a:cubicBezTo>
                    <a:pt x="568" y="0"/>
                    <a:pt x="553" y="0"/>
                    <a:pt x="541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9"/>
                    <a:pt x="16" y="39"/>
                    <a:pt x="29" y="39"/>
                  </a:cubicBezTo>
                  <a:close/>
                  <a:moveTo>
                    <a:pt x="541" y="224"/>
                  </a:moveTo>
                  <a:cubicBezTo>
                    <a:pt x="553" y="224"/>
                    <a:pt x="568" y="224"/>
                    <a:pt x="568" y="204"/>
                  </a:cubicBezTo>
                  <a:cubicBezTo>
                    <a:pt x="568" y="185"/>
                    <a:pt x="553" y="185"/>
                    <a:pt x="539" y="185"/>
                  </a:cubicBezTo>
                  <a:lnTo>
                    <a:pt x="29" y="185"/>
                  </a:lnTo>
                  <a:cubicBezTo>
                    <a:pt x="16" y="185"/>
                    <a:pt x="0" y="185"/>
                    <a:pt x="0" y="204"/>
                  </a:cubicBezTo>
                  <a:cubicBezTo>
                    <a:pt x="0" y="224"/>
                    <a:pt x="16" y="224"/>
                    <a:pt x="29" y="2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F3465954-B75F-D44F-BE6F-F35DEF800465}"/>
                </a:ext>
              </a:extLst>
            </p:cNvPr>
            <p:cNvSpPr/>
            <p:nvPr/>
          </p:nvSpPr>
          <p:spPr>
            <a:xfrm>
              <a:off x="9321840" y="5098320"/>
              <a:ext cx="140760" cy="15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2" h="430">
                  <a:moveTo>
                    <a:pt x="285" y="60"/>
                  </a:moveTo>
                  <a:cubicBezTo>
                    <a:pt x="270" y="26"/>
                    <a:pt x="244" y="0"/>
                    <a:pt x="206" y="0"/>
                  </a:cubicBezTo>
                  <a:cubicBezTo>
                    <a:pt x="107" y="0"/>
                    <a:pt x="0" y="140"/>
                    <a:pt x="0" y="278"/>
                  </a:cubicBezTo>
                  <a:cubicBezTo>
                    <a:pt x="0" y="368"/>
                    <a:pt x="47" y="430"/>
                    <a:pt x="114" y="430"/>
                  </a:cubicBezTo>
                  <a:cubicBezTo>
                    <a:pt x="132" y="430"/>
                    <a:pt x="175" y="426"/>
                    <a:pt x="225" y="359"/>
                  </a:cubicBezTo>
                  <a:cubicBezTo>
                    <a:pt x="233" y="398"/>
                    <a:pt x="262" y="430"/>
                    <a:pt x="303" y="430"/>
                  </a:cubicBezTo>
                  <a:cubicBezTo>
                    <a:pt x="334" y="430"/>
                    <a:pt x="353" y="409"/>
                    <a:pt x="367" y="379"/>
                  </a:cubicBezTo>
                  <a:cubicBezTo>
                    <a:pt x="380" y="344"/>
                    <a:pt x="392" y="286"/>
                    <a:pt x="392" y="284"/>
                  </a:cubicBezTo>
                  <a:cubicBezTo>
                    <a:pt x="392" y="275"/>
                    <a:pt x="384" y="275"/>
                    <a:pt x="382" y="275"/>
                  </a:cubicBezTo>
                  <a:cubicBezTo>
                    <a:pt x="374" y="275"/>
                    <a:pt x="373" y="278"/>
                    <a:pt x="371" y="293"/>
                  </a:cubicBezTo>
                  <a:cubicBezTo>
                    <a:pt x="355" y="353"/>
                    <a:pt x="340" y="409"/>
                    <a:pt x="305" y="409"/>
                  </a:cubicBezTo>
                  <a:cubicBezTo>
                    <a:pt x="281" y="409"/>
                    <a:pt x="279" y="385"/>
                    <a:pt x="279" y="366"/>
                  </a:cubicBezTo>
                  <a:cubicBezTo>
                    <a:pt x="279" y="344"/>
                    <a:pt x="281" y="338"/>
                    <a:pt x="291" y="295"/>
                  </a:cubicBezTo>
                  <a:cubicBezTo>
                    <a:pt x="301" y="256"/>
                    <a:pt x="301" y="245"/>
                    <a:pt x="308" y="211"/>
                  </a:cubicBezTo>
                  <a:lnTo>
                    <a:pt x="340" y="77"/>
                  </a:lnTo>
                  <a:cubicBezTo>
                    <a:pt x="345" y="50"/>
                    <a:pt x="345" y="50"/>
                    <a:pt x="345" y="45"/>
                  </a:cubicBezTo>
                  <a:cubicBezTo>
                    <a:pt x="345" y="28"/>
                    <a:pt x="336" y="19"/>
                    <a:pt x="322" y="19"/>
                  </a:cubicBezTo>
                  <a:cubicBezTo>
                    <a:pt x="301" y="19"/>
                    <a:pt x="287" y="41"/>
                    <a:pt x="285" y="60"/>
                  </a:cubicBezTo>
                  <a:close/>
                  <a:moveTo>
                    <a:pt x="229" y="308"/>
                  </a:moveTo>
                  <a:cubicBezTo>
                    <a:pt x="225" y="325"/>
                    <a:pt x="225" y="325"/>
                    <a:pt x="213" y="342"/>
                  </a:cubicBezTo>
                  <a:cubicBezTo>
                    <a:pt x="175" y="394"/>
                    <a:pt x="140" y="409"/>
                    <a:pt x="116" y="409"/>
                  </a:cubicBezTo>
                  <a:cubicBezTo>
                    <a:pt x="74" y="409"/>
                    <a:pt x="60" y="357"/>
                    <a:pt x="60" y="321"/>
                  </a:cubicBezTo>
                  <a:cubicBezTo>
                    <a:pt x="60" y="273"/>
                    <a:pt x="87" y="155"/>
                    <a:pt x="109" y="112"/>
                  </a:cubicBezTo>
                  <a:cubicBezTo>
                    <a:pt x="134" y="56"/>
                    <a:pt x="173" y="22"/>
                    <a:pt x="208" y="22"/>
                  </a:cubicBezTo>
                  <a:cubicBezTo>
                    <a:pt x="264" y="22"/>
                    <a:pt x="275" y="99"/>
                    <a:pt x="275" y="105"/>
                  </a:cubicBezTo>
                  <a:cubicBezTo>
                    <a:pt x="275" y="110"/>
                    <a:pt x="274" y="116"/>
                    <a:pt x="272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4AADCAE-AA5C-EB4A-8A79-F21B88A8B362}"/>
                </a:ext>
              </a:extLst>
            </p:cNvPr>
            <p:cNvSpPr/>
            <p:nvPr/>
          </p:nvSpPr>
          <p:spPr>
            <a:xfrm>
              <a:off x="9488880" y="4993560"/>
              <a:ext cx="71640" cy="340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" h="947">
                  <a:moveTo>
                    <a:pt x="200" y="474"/>
                  </a:moveTo>
                  <a:cubicBezTo>
                    <a:pt x="200" y="400"/>
                    <a:pt x="190" y="286"/>
                    <a:pt x="144" y="179"/>
                  </a:cubicBezTo>
                  <a:cubicBezTo>
                    <a:pt x="91" y="62"/>
                    <a:pt x="17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6" y="32"/>
                  </a:cubicBezTo>
                  <a:cubicBezTo>
                    <a:pt x="101" y="125"/>
                    <a:pt x="149" y="275"/>
                    <a:pt x="149" y="474"/>
                  </a:cubicBezTo>
                  <a:cubicBezTo>
                    <a:pt x="149" y="635"/>
                    <a:pt x="118" y="803"/>
                    <a:pt x="12" y="921"/>
                  </a:cubicBezTo>
                  <a:cubicBezTo>
                    <a:pt x="0" y="934"/>
                    <a:pt x="0" y="936"/>
                    <a:pt x="0" y="938"/>
                  </a:cubicBezTo>
                  <a:cubicBezTo>
                    <a:pt x="0" y="945"/>
                    <a:pt x="4" y="947"/>
                    <a:pt x="8" y="947"/>
                  </a:cubicBezTo>
                  <a:cubicBezTo>
                    <a:pt x="17" y="947"/>
                    <a:pt x="95" y="882"/>
                    <a:pt x="146" y="762"/>
                  </a:cubicBezTo>
                  <a:cubicBezTo>
                    <a:pt x="190" y="659"/>
                    <a:pt x="200" y="553"/>
                    <a:pt x="20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8" name="Straight Connector 67">
            <a:extLst>
              <a:ext uri="{FF2B5EF4-FFF2-40B4-BE49-F238E27FC236}">
                <a16:creationId xmlns:a16="http://schemas.microsoft.com/office/drawing/2014/main" id="{53544F27-3BA8-A540-80C1-4D356115398F}"/>
              </a:ext>
            </a:extLst>
          </p:cNvPr>
          <p:cNvSpPr/>
          <p:nvPr/>
        </p:nvSpPr>
        <p:spPr>
          <a:xfrm flipH="1" flipV="1">
            <a:off x="4092120" y="5205135"/>
            <a:ext cx="662759" cy="1828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9" name="Title 68">
            <a:extLst>
              <a:ext uri="{FF2B5EF4-FFF2-40B4-BE49-F238E27FC236}">
                <a16:creationId xmlns:a16="http://schemas.microsoft.com/office/drawing/2014/main" id="{7AE3C382-5B4F-0C46-9D67-4FF7E2ACB9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94796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8DB9AE2-F2A5-DD44-A085-A39FC2A193AF}"/>
              </a:ext>
            </a:extLst>
          </p:cNvPr>
          <p:cNvSpPr txBox="1"/>
          <p:nvPr/>
        </p:nvSpPr>
        <p:spPr>
          <a:xfrm>
            <a:off x="4999119" y="3426389"/>
            <a:ext cx="4066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(these will converge to true q in the limit)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436CC2F-F280-0440-A838-891D76C1B59A}"/>
              </a:ext>
            </a:extLst>
          </p:cNvPr>
          <p:cNvSpPr txBox="1"/>
          <p:nvPr/>
        </p:nvSpPr>
        <p:spPr>
          <a:xfrm>
            <a:off x="457200" y="1444521"/>
            <a:ext cx="7315200" cy="548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Monte Carlo, Exploring Starts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8E9200B-42CB-8D4F-AF64-C170B987D9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F9AC28A3-982B-454B-830A-C6493E24E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436CC2F-F280-0440-A838-891D76C1B59A}"/>
              </a:ext>
            </a:extLst>
          </p:cNvPr>
          <p:cNvSpPr txBox="1"/>
          <p:nvPr/>
        </p:nvSpPr>
        <p:spPr>
          <a:xfrm>
            <a:off x="457200" y="1444521"/>
            <a:ext cx="7315200" cy="548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Monte Carlo, Exploring Starts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8E9200B-42CB-8D4F-AF64-C170B987D9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F9AC28A3-982B-454B-830A-C6493E24EB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Freeform 6">
            <a:extLst>
              <a:ext uri="{FF2B5EF4-FFF2-40B4-BE49-F238E27FC236}">
                <a16:creationId xmlns:a16="http://schemas.microsoft.com/office/drawing/2014/main" id="{32732AEE-5531-0046-B8E7-A9C239A9C04D}"/>
              </a:ext>
            </a:extLst>
          </p:cNvPr>
          <p:cNvSpPr/>
          <p:nvPr/>
        </p:nvSpPr>
        <p:spPr>
          <a:xfrm>
            <a:off x="6038345" y="6275105"/>
            <a:ext cx="3259891" cy="708590"/>
          </a:xfrm>
          <a:custGeom>
            <a:avLst>
              <a:gd name="f0" fmla="val 4726"/>
              <a:gd name="f1" fmla="val -19916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First-visit version</a:t>
            </a:r>
          </a:p>
        </p:txBody>
      </p:sp>
    </p:spTree>
    <p:extLst>
      <p:ext uri="{BB962C8B-B14F-4D97-AF65-F5344CB8AC3E}">
        <p14:creationId xmlns:p14="http://schemas.microsoft.com/office/powerpoint/2010/main" val="60134570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>
            <a:extLst>
              <a:ext uri="{FF2B5EF4-FFF2-40B4-BE49-F238E27FC236}">
                <a16:creationId xmlns:a16="http://schemas.microsoft.com/office/drawing/2014/main" id="{6722E827-7DF8-2144-9F83-D5E03A7361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ABACAAE7-A84E-7244-9B42-7AB2C2F7A9EC}"/>
              </a:ext>
            </a:extLst>
          </p:cNvPr>
          <p:cNvSpPr/>
          <p:nvPr/>
        </p:nvSpPr>
        <p:spPr>
          <a:xfrm>
            <a:off x="1178807" y="4884517"/>
            <a:ext cx="7040880" cy="1218827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4C2A92A-A3F3-3E4A-B3C5-E452028D6B2F}"/>
              </a:ext>
            </a:extLst>
          </p:cNvPr>
          <p:cNvSpPr/>
          <p:nvPr/>
        </p:nvSpPr>
        <p:spPr>
          <a:xfrm>
            <a:off x="1178807" y="6103343"/>
            <a:ext cx="7040880" cy="427095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Straight Connector 7">
            <a:extLst>
              <a:ext uri="{FF2B5EF4-FFF2-40B4-BE49-F238E27FC236}">
                <a16:creationId xmlns:a16="http://schemas.microsoft.com/office/drawing/2014/main" id="{1D7E00BD-23EF-7845-AEBC-B08562C4DF63}"/>
              </a:ext>
            </a:extLst>
          </p:cNvPr>
          <p:cNvSpPr/>
          <p:nvPr/>
        </p:nvSpPr>
        <p:spPr>
          <a:xfrm flipH="1" flipV="1">
            <a:off x="8046720" y="5341719"/>
            <a:ext cx="548640" cy="2743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Straight Connector 8">
            <a:extLst>
              <a:ext uri="{FF2B5EF4-FFF2-40B4-BE49-F238E27FC236}">
                <a16:creationId xmlns:a16="http://schemas.microsoft.com/office/drawing/2014/main" id="{EE6FD734-B5D1-0F4C-88E5-99A9E200CEF6}"/>
              </a:ext>
            </a:extLst>
          </p:cNvPr>
          <p:cNvSpPr/>
          <p:nvPr/>
        </p:nvSpPr>
        <p:spPr>
          <a:xfrm flipH="1" flipV="1">
            <a:off x="7955280" y="6713318"/>
            <a:ext cx="457200" cy="45720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0B97E6B0-A209-9841-BF8A-E7B7B8C20E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C36C888-1949-914A-930B-AF38484A0E4B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8138160" y="5599479"/>
            <a:ext cx="1850400" cy="184535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>
            <a:extLst>
              <a:ext uri="{FF2B5EF4-FFF2-40B4-BE49-F238E27FC236}">
                <a16:creationId xmlns:a16="http://schemas.microsoft.com/office/drawing/2014/main" id="{6722E827-7DF8-2144-9F83-D5E03A7361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ABACAAE7-A84E-7244-9B42-7AB2C2F7A9EC}"/>
              </a:ext>
            </a:extLst>
          </p:cNvPr>
          <p:cNvSpPr/>
          <p:nvPr/>
        </p:nvSpPr>
        <p:spPr>
          <a:xfrm>
            <a:off x="1178807" y="4884517"/>
            <a:ext cx="7040880" cy="1218827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4C2A92A-A3F3-3E4A-B3C5-E452028D6B2F}"/>
              </a:ext>
            </a:extLst>
          </p:cNvPr>
          <p:cNvSpPr/>
          <p:nvPr/>
        </p:nvSpPr>
        <p:spPr>
          <a:xfrm>
            <a:off x="1178807" y="6103343"/>
            <a:ext cx="7040880" cy="427095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Straight Connector 7">
            <a:extLst>
              <a:ext uri="{FF2B5EF4-FFF2-40B4-BE49-F238E27FC236}">
                <a16:creationId xmlns:a16="http://schemas.microsoft.com/office/drawing/2014/main" id="{1D7E00BD-23EF-7845-AEBC-B08562C4DF63}"/>
              </a:ext>
            </a:extLst>
          </p:cNvPr>
          <p:cNvSpPr/>
          <p:nvPr/>
        </p:nvSpPr>
        <p:spPr>
          <a:xfrm flipH="1" flipV="1">
            <a:off x="8046720" y="5341719"/>
            <a:ext cx="548640" cy="2743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Straight Connector 8">
            <a:extLst>
              <a:ext uri="{FF2B5EF4-FFF2-40B4-BE49-F238E27FC236}">
                <a16:creationId xmlns:a16="http://schemas.microsoft.com/office/drawing/2014/main" id="{EE6FD734-B5D1-0F4C-88E5-99A9E200CEF6}"/>
              </a:ext>
            </a:extLst>
          </p:cNvPr>
          <p:cNvSpPr/>
          <p:nvPr/>
        </p:nvSpPr>
        <p:spPr>
          <a:xfrm flipH="1" flipV="1">
            <a:off x="7955280" y="6713318"/>
            <a:ext cx="457200" cy="45720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0B97E6B0-A209-9841-BF8A-E7B7B8C20E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C36C888-1949-914A-930B-AF38484A0E4B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8138160" y="5599479"/>
            <a:ext cx="1850400" cy="1845359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Freeform 10">
            <a:extLst>
              <a:ext uri="{FF2B5EF4-FFF2-40B4-BE49-F238E27FC236}">
                <a16:creationId xmlns:a16="http://schemas.microsoft.com/office/drawing/2014/main" id="{568CF78F-A75E-6A41-9FE5-707230825D7E}"/>
              </a:ext>
            </a:extLst>
          </p:cNvPr>
          <p:cNvSpPr/>
          <p:nvPr/>
        </p:nvSpPr>
        <p:spPr>
          <a:xfrm>
            <a:off x="2651760" y="2565559"/>
            <a:ext cx="5303520" cy="2276999"/>
          </a:xfrm>
          <a:custGeom>
            <a:avLst>
              <a:gd name="f0" fmla="val 11922"/>
              <a:gd name="f1" fmla="val 2924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Notice there is only one step of policy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evaluation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that’s okay.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each evaluation iter moves value fn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toward its optimal value. Good enough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to improve policy.</a:t>
            </a:r>
          </a:p>
        </p:txBody>
      </p:sp>
    </p:spTree>
    <p:extLst>
      <p:ext uri="{BB962C8B-B14F-4D97-AF65-F5344CB8AC3E}">
        <p14:creationId xmlns:p14="http://schemas.microsoft.com/office/powerpoint/2010/main" val="1712857908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>
            <a:extLst>
              <a:ext uri="{FF2B5EF4-FFF2-40B4-BE49-F238E27FC236}">
                <a16:creationId xmlns:a16="http://schemas.microsoft.com/office/drawing/2014/main" id="{6722E827-7DF8-2144-9F83-D5E03A7361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ABACAAE7-A84E-7244-9B42-7AB2C2F7A9EC}"/>
              </a:ext>
            </a:extLst>
          </p:cNvPr>
          <p:cNvSpPr/>
          <p:nvPr/>
        </p:nvSpPr>
        <p:spPr>
          <a:xfrm>
            <a:off x="1178807" y="4884517"/>
            <a:ext cx="7040880" cy="1218827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4C2A92A-A3F3-3E4A-B3C5-E452028D6B2F}"/>
              </a:ext>
            </a:extLst>
          </p:cNvPr>
          <p:cNvSpPr/>
          <p:nvPr/>
        </p:nvSpPr>
        <p:spPr>
          <a:xfrm>
            <a:off x="1178807" y="6103343"/>
            <a:ext cx="7040880" cy="427095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Straight Connector 7">
            <a:extLst>
              <a:ext uri="{FF2B5EF4-FFF2-40B4-BE49-F238E27FC236}">
                <a16:creationId xmlns:a16="http://schemas.microsoft.com/office/drawing/2014/main" id="{1D7E00BD-23EF-7845-AEBC-B08562C4DF63}"/>
              </a:ext>
            </a:extLst>
          </p:cNvPr>
          <p:cNvSpPr/>
          <p:nvPr/>
        </p:nvSpPr>
        <p:spPr>
          <a:xfrm flipH="1" flipV="1">
            <a:off x="8046720" y="5341719"/>
            <a:ext cx="548640" cy="27432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Straight Connector 8">
            <a:extLst>
              <a:ext uri="{FF2B5EF4-FFF2-40B4-BE49-F238E27FC236}">
                <a16:creationId xmlns:a16="http://schemas.microsoft.com/office/drawing/2014/main" id="{EE6FD734-B5D1-0F4C-88E5-99A9E200CEF6}"/>
              </a:ext>
            </a:extLst>
          </p:cNvPr>
          <p:cNvSpPr/>
          <p:nvPr/>
        </p:nvSpPr>
        <p:spPr>
          <a:xfrm flipH="1" flipV="1">
            <a:off x="7955280" y="6713318"/>
            <a:ext cx="457200" cy="457201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0B97E6B0-A209-9841-BF8A-E7B7B8C20E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C36C888-1949-914A-930B-AF38484A0E4B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8138160" y="5599479"/>
            <a:ext cx="1850400" cy="1845359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0F4400A4-2FA0-D044-ABCC-CE35F04BFD0E}"/>
              </a:ext>
            </a:extLst>
          </p:cNvPr>
          <p:cNvSpPr/>
          <p:nvPr/>
        </p:nvSpPr>
        <p:spPr>
          <a:xfrm>
            <a:off x="3232349" y="3373064"/>
            <a:ext cx="5303520" cy="1392029"/>
          </a:xfrm>
          <a:custGeom>
            <a:avLst>
              <a:gd name="f0" fmla="val 11969"/>
              <a:gd name="f1" fmla="val 349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Just like DP: evaluation will improve 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or policy will improve!</a:t>
            </a:r>
          </a:p>
        </p:txBody>
      </p:sp>
    </p:spTree>
    <p:extLst>
      <p:ext uri="{BB962C8B-B14F-4D97-AF65-F5344CB8AC3E}">
        <p14:creationId xmlns:p14="http://schemas.microsoft.com/office/powerpoint/2010/main" val="820281453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>
            <a:extLst>
              <a:ext uri="{FF2B5EF4-FFF2-40B4-BE49-F238E27FC236}">
                <a16:creationId xmlns:a16="http://schemas.microsoft.com/office/drawing/2014/main" id="{D68DAA55-5E93-4B4B-9B96-3AA3B6A9DC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EA367356-8E74-5A4A-8E3B-67BACB722EDB}"/>
              </a:ext>
            </a:extLst>
          </p:cNvPr>
          <p:cNvSpPr/>
          <p:nvPr/>
        </p:nvSpPr>
        <p:spPr>
          <a:xfrm>
            <a:off x="4754879" y="1721586"/>
            <a:ext cx="5029200" cy="1645920"/>
          </a:xfrm>
          <a:custGeom>
            <a:avLst>
              <a:gd name="f0" fmla="val 2102"/>
              <a:gd name="f1" fmla="val 2506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Exploring starts: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each episode starts with a random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 taken from a random state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F1B6193-62B3-2B45-92EC-3295C6A42F8D}"/>
              </a:ext>
            </a:extLst>
          </p:cNvPr>
          <p:cNvSpPr/>
          <p:nvPr/>
        </p:nvSpPr>
        <p:spPr>
          <a:xfrm>
            <a:off x="693043" y="3634740"/>
            <a:ext cx="9091036" cy="36576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" name="Title 4">
            <a:extLst>
              <a:ext uri="{FF2B5EF4-FFF2-40B4-BE49-F238E27FC236}">
                <a16:creationId xmlns:a16="http://schemas.microsoft.com/office/drawing/2014/main" id="{F8E7D3D5-951A-514C-A583-F5CE8F6858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83472"/>
          </a:xfrm>
        </p:spPr>
        <p:txBody>
          <a:bodyPr>
            <a:normAutofit fontScale="90000"/>
          </a:bodyPr>
          <a:lstStyle/>
          <a:p>
            <a:r>
              <a:rPr lang="en-US" dirty="0"/>
              <a:t>Monte Carlo Control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E109E6-3F1C-1148-AEFA-E5A7DCFE90D3}"/>
              </a:ext>
            </a:extLst>
          </p:cNvPr>
          <p:cNvSpPr txBox="1"/>
          <p:nvPr/>
        </p:nvSpPr>
        <p:spPr>
          <a:xfrm>
            <a:off x="3321637" y="6941918"/>
            <a:ext cx="37913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Why do you need exploring starts?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9D2B78-4353-FF43-84A9-DBCB5731E104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822960" y="1486905"/>
            <a:ext cx="4047839" cy="569556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88590E0-61C2-B140-B06F-7014EEF80E1B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5451839" y="1385024"/>
            <a:ext cx="3752640" cy="587664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6D96DECE-FECC-244E-BFC3-4FE646C093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82541"/>
          </a:xfrm>
        </p:spPr>
        <p:txBody>
          <a:bodyPr>
            <a:normAutofit/>
          </a:bodyPr>
          <a:lstStyle/>
          <a:p>
            <a:r>
              <a:rPr lang="en-US" dirty="0"/>
              <a:t>Monte Carlo Control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716E15F-C3E5-244A-B372-F7F2A6F66E3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4937760" y="1627401"/>
            <a:ext cx="4667040" cy="52880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FE20502-9135-3449-A853-CA44A938DB20}"/>
              </a:ext>
            </a:extLst>
          </p:cNvPr>
          <p:cNvSpPr txBox="1"/>
          <p:nvPr/>
        </p:nvSpPr>
        <p:spPr>
          <a:xfrm>
            <a:off x="914400" y="6974121"/>
            <a:ext cx="3383280" cy="414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What the MC agent learned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88DB21-424D-B147-9BA8-51C40C478BE7}"/>
              </a:ext>
            </a:extLst>
          </p:cNvPr>
          <p:cNvSpPr txBox="1"/>
          <p:nvPr/>
        </p:nvSpPr>
        <p:spPr>
          <a:xfrm>
            <a:off x="5750280" y="6967282"/>
            <a:ext cx="3383280" cy="414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The official “basic strategy”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67ED5D3-421F-8743-A3E1-D8809D66807F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822960" y="1278922"/>
            <a:ext cx="4047839" cy="569556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CC5432B9-AC88-5D46-A371-0BF6A56835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76439"/>
          </a:xfrm>
        </p:spPr>
        <p:txBody>
          <a:bodyPr/>
          <a:lstStyle/>
          <a:p>
            <a:r>
              <a:rPr lang="en-US" dirty="0"/>
              <a:t>Monte Carlo Control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2">
            <a:extLst>
              <a:ext uri="{FF2B5EF4-FFF2-40B4-BE49-F238E27FC236}">
                <a16:creationId xmlns:a16="http://schemas.microsoft.com/office/drawing/2014/main" id="{ACC2256E-61C8-2444-A68C-6170B1BE8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5" y="1646238"/>
            <a:ext cx="5150544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u="sng" dirty="0"/>
              <a:t>A few possibilities</a:t>
            </a:r>
            <a:r>
              <a:rPr lang="en-US" altLang="en-US" sz="2400" dirty="0"/>
              <a:t>:</a:t>
            </a:r>
          </a:p>
          <a:p>
            <a:r>
              <a:rPr lang="en-US" altLang="en-US" sz="2400" dirty="0"/>
              <a:t>– Place rewards on goal states /</a:t>
            </a:r>
            <a:br>
              <a:rPr lang="en-US" altLang="en-US" sz="2400" dirty="0"/>
            </a:br>
            <a:r>
              <a:rPr lang="en-US" altLang="en-US" sz="2400" dirty="0"/>
              <a:t>	undesirable states</a:t>
            </a:r>
          </a:p>
          <a:p>
            <a:r>
              <a:rPr lang="en-US" altLang="en-US" sz="2400" dirty="0"/>
              <a:t>– Negative reward everywhere 	except terminal states</a:t>
            </a:r>
          </a:p>
          <a:p>
            <a:r>
              <a:rPr lang="en-US" altLang="en-US" sz="2400" dirty="0"/>
              <a:t>– Gradually increasing reward as you approach the goal</a:t>
            </a:r>
            <a:br>
              <a:rPr lang="en-US" altLang="en-US" sz="2400" dirty="0"/>
            </a:br>
            <a:r>
              <a:rPr lang="en-US" altLang="en-US" sz="2400" dirty="0"/>
              <a:t>	(reward shaping)</a:t>
            </a:r>
          </a:p>
          <a:p>
            <a:endParaRPr lang="en-US" altLang="en-US" sz="2400" dirty="0"/>
          </a:p>
          <a:p>
            <a:r>
              <a:rPr lang="en-US" altLang="en-US" sz="2400" u="sng" dirty="0"/>
              <a:t>In general</a:t>
            </a:r>
            <a:r>
              <a:rPr lang="en-US" altLang="en-US" sz="2400" dirty="0"/>
              <a:t>:</a:t>
            </a:r>
          </a:p>
          <a:p>
            <a:r>
              <a:rPr lang="en-US" altLang="en-US" sz="2400" dirty="0"/>
              <a:t>– Reward can be whatever you want</a:t>
            </a:r>
          </a:p>
          <a:p>
            <a:endParaRPr lang="en-US" altLang="en-US" sz="2400" dirty="0"/>
          </a:p>
          <a:p>
            <a:r>
              <a:rPr lang="en-US" altLang="en-US" sz="2400" u="sng" dirty="0"/>
              <a:t>Caution!</a:t>
            </a:r>
            <a:r>
              <a:rPr lang="en-US" altLang="en-US" sz="2400" dirty="0"/>
              <a:t> Reward hacking</a:t>
            </a:r>
          </a:p>
          <a:p>
            <a:r>
              <a:rPr lang="en-US" altLang="en-US" sz="2400" dirty="0"/>
              <a:t>https://</a:t>
            </a:r>
            <a:r>
              <a:rPr lang="en-US" altLang="en-US" sz="2400" dirty="0" err="1"/>
              <a:t>openai.com</a:t>
            </a:r>
            <a:r>
              <a:rPr lang="en-US" altLang="en-US" sz="2400" dirty="0"/>
              <a:t>/blog/faulty-reward-functions/</a:t>
            </a:r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923698A2-C9DE-E74E-8061-30FFD946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6" name="Rectangle 4">
            <a:extLst>
              <a:ext uri="{FF2B5EF4-FFF2-40B4-BE49-F238E27FC236}">
                <a16:creationId xmlns:a16="http://schemas.microsoft.com/office/drawing/2014/main" id="{83820250-CB59-0F43-8577-5FABCC3A3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2651125"/>
            <a:ext cx="852488" cy="822325"/>
          </a:xfrm>
          <a:prstGeom prst="rect">
            <a:avLst/>
          </a:prstGeom>
          <a:solidFill>
            <a:srgbClr val="729FCF"/>
          </a:solidFill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7" name="Rectangle 5">
            <a:extLst>
              <a:ext uri="{FF2B5EF4-FFF2-40B4-BE49-F238E27FC236}">
                <a16:creationId xmlns:a16="http://schemas.microsoft.com/office/drawing/2014/main" id="{2554DE80-DE6F-9B44-BD36-AEC643667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8" name="Rectangle 6">
            <a:extLst>
              <a:ext uri="{FF2B5EF4-FFF2-40B4-BE49-F238E27FC236}">
                <a16:creationId xmlns:a16="http://schemas.microsoft.com/office/drawing/2014/main" id="{DD7AEE8F-A280-C440-B158-E01B2F926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9" name="Rectangle 7">
            <a:extLst>
              <a:ext uri="{FF2B5EF4-FFF2-40B4-BE49-F238E27FC236}">
                <a16:creationId xmlns:a16="http://schemas.microsoft.com/office/drawing/2014/main" id="{2003D9ED-1F84-FE4B-88BF-51C02FDD7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3475038"/>
            <a:ext cx="852488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0" name="Rectangle 8">
            <a:extLst>
              <a:ext uri="{FF2B5EF4-FFF2-40B4-BE49-F238E27FC236}">
                <a16:creationId xmlns:a16="http://schemas.microsoft.com/office/drawing/2014/main" id="{F8900912-8CD2-F64E-AB72-619BBEEBA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161" name="Group 9">
            <a:extLst>
              <a:ext uri="{FF2B5EF4-FFF2-40B4-BE49-F238E27FC236}">
                <a16:creationId xmlns:a16="http://schemas.microsoft.com/office/drawing/2014/main" id="{435CE1FC-0353-B440-85B9-139E3CA81FC1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3603625"/>
            <a:ext cx="363537" cy="509588"/>
            <a:chOff x="4531" y="2270"/>
            <a:chExt cx="229" cy="321"/>
          </a:xfrm>
        </p:grpSpPr>
        <p:sp>
          <p:nvSpPr>
            <p:cNvPr id="49162" name="Freeform 10">
              <a:extLst>
                <a:ext uri="{FF2B5EF4-FFF2-40B4-BE49-F238E27FC236}">
                  <a16:creationId xmlns:a16="http://schemas.microsoft.com/office/drawing/2014/main" id="{BF212F48-6183-C747-818F-39FD5B887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226"/>
              <a:ext cx="210" cy="310"/>
            </a:xfrm>
            <a:custGeom>
              <a:avLst/>
              <a:gdLst>
                <a:gd name="T0" fmla="*/ 146 w 929"/>
                <a:gd name="T1" fmla="*/ 693 h 1370"/>
                <a:gd name="T2" fmla="*/ 834 w 929"/>
                <a:gd name="T3" fmla="*/ 604 h 1370"/>
                <a:gd name="T4" fmla="*/ 928 w 929"/>
                <a:gd name="T5" fmla="*/ 1286 h 1370"/>
                <a:gd name="T6" fmla="*/ 240 w 929"/>
                <a:gd name="T7" fmla="*/ 1369 h 1370"/>
                <a:gd name="T8" fmla="*/ 146 w 929"/>
                <a:gd name="T9" fmla="*/ 69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9" h="1370">
                  <a:moveTo>
                    <a:pt x="146" y="693"/>
                  </a:moveTo>
                  <a:cubicBezTo>
                    <a:pt x="0" y="88"/>
                    <a:pt x="797" y="0"/>
                    <a:pt x="834" y="604"/>
                  </a:cubicBezTo>
                  <a:lnTo>
                    <a:pt x="928" y="1286"/>
                  </a:lnTo>
                  <a:lnTo>
                    <a:pt x="240" y="1369"/>
                  </a:lnTo>
                  <a:lnTo>
                    <a:pt x="146" y="693"/>
                  </a:lnTo>
                </a:path>
              </a:pathLst>
            </a:custGeom>
            <a:solidFill>
              <a:srgbClr val="729FCF"/>
            </a:solidFill>
            <a:ln w="9525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63" name="Oval 11">
              <a:extLst>
                <a:ext uri="{FF2B5EF4-FFF2-40B4-BE49-F238E27FC236}">
                  <a16:creationId xmlns:a16="http://schemas.microsoft.com/office/drawing/2014/main" id="{83493F2F-9375-884E-A678-0F6C7F5BC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4660" y="2546"/>
              <a:ext cx="43" cy="43"/>
            </a:xfrm>
            <a:prstGeom prst="ellipse">
              <a:avLst/>
            </a:prstGeom>
            <a:solidFill>
              <a:srgbClr val="729FCF"/>
            </a:solidFill>
            <a:ln w="9525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64" name="Line 12">
              <a:extLst>
                <a:ext uri="{FF2B5EF4-FFF2-40B4-BE49-F238E27FC236}">
                  <a16:creationId xmlns:a16="http://schemas.microsoft.com/office/drawing/2014/main" id="{B0E8B240-6893-1343-A21B-13FE08FEA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7" y="2529"/>
              <a:ext cx="1" cy="16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Line 13">
              <a:extLst>
                <a:ext uri="{FF2B5EF4-FFF2-40B4-BE49-F238E27FC236}">
                  <a16:creationId xmlns:a16="http://schemas.microsoft.com/office/drawing/2014/main" id="{DB5370A1-3698-624A-B2F6-568292E49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6" y="2428"/>
              <a:ext cx="43" cy="0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Line 14">
              <a:extLst>
                <a:ext uri="{FF2B5EF4-FFF2-40B4-BE49-F238E27FC236}">
                  <a16:creationId xmlns:a16="http://schemas.microsoft.com/office/drawing/2014/main" id="{CECA4AD3-D836-F74E-803D-EB8CF333E0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2415"/>
              <a:ext cx="13" cy="12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Line 15">
              <a:extLst>
                <a:ext uri="{FF2B5EF4-FFF2-40B4-BE49-F238E27FC236}">
                  <a16:creationId xmlns:a16="http://schemas.microsoft.com/office/drawing/2014/main" id="{D8384D85-2C51-3E42-9C94-A17D6F32A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5" y="2426"/>
              <a:ext cx="11" cy="15"/>
            </a:xfrm>
            <a:prstGeom prst="line">
              <a:avLst/>
            </a:prstGeom>
            <a:noFill/>
            <a:ln w="3672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Oval 16">
              <a:extLst>
                <a:ext uri="{FF2B5EF4-FFF2-40B4-BE49-F238E27FC236}">
                  <a16:creationId xmlns:a16="http://schemas.microsoft.com/office/drawing/2014/main" id="{3B66CC41-AB41-8048-9919-F1529859DF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120000">
              <a:off x="4598" y="2347"/>
              <a:ext cx="28" cy="27"/>
            </a:xfrm>
            <a:prstGeom prst="ellipse">
              <a:avLst/>
            </a:prstGeom>
            <a:solidFill>
              <a:srgbClr val="000000"/>
            </a:solidFill>
            <a:ln w="9525" cap="flat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9169" name="Group 17">
              <a:extLst>
                <a:ext uri="{FF2B5EF4-FFF2-40B4-BE49-F238E27FC236}">
                  <a16:creationId xmlns:a16="http://schemas.microsoft.com/office/drawing/2014/main" id="{EC256183-7A61-E74C-A8E7-2A6DD1CC5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1" y="2435"/>
              <a:ext cx="91" cy="25"/>
              <a:chOff x="4531" y="2435"/>
              <a:chExt cx="91" cy="25"/>
            </a:xfrm>
          </p:grpSpPr>
          <p:sp>
            <p:nvSpPr>
              <p:cNvPr id="49170" name="Line 18">
                <a:extLst>
                  <a:ext uri="{FF2B5EF4-FFF2-40B4-BE49-F238E27FC236}">
                    <a16:creationId xmlns:a16="http://schemas.microsoft.com/office/drawing/2014/main" id="{16DE3AAB-4662-5B4F-8E62-AC936FF6B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45" y="2438"/>
                <a:ext cx="78" cy="7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Line 19">
                <a:extLst>
                  <a:ext uri="{FF2B5EF4-FFF2-40B4-BE49-F238E27FC236}">
                    <a16:creationId xmlns:a16="http://schemas.microsoft.com/office/drawing/2014/main" id="{B0C49E27-27FA-6A4A-B704-12050CC3EF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2435"/>
                <a:ext cx="14" cy="10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Line 20">
                <a:extLst>
                  <a:ext uri="{FF2B5EF4-FFF2-40B4-BE49-F238E27FC236}">
                    <a16:creationId xmlns:a16="http://schemas.microsoft.com/office/drawing/2014/main" id="{0DF439DC-E65F-1741-A2ED-877C97260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7" y="2445"/>
                <a:ext cx="9" cy="16"/>
              </a:xfrm>
              <a:prstGeom prst="line">
                <a:avLst/>
              </a:prstGeom>
              <a:noFill/>
              <a:ln w="3672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173" name="Rectangle 21">
            <a:extLst>
              <a:ext uri="{FF2B5EF4-FFF2-40B4-BE49-F238E27FC236}">
                <a16:creationId xmlns:a16="http://schemas.microsoft.com/office/drawing/2014/main" id="{94D70FDA-0D4E-4844-88DB-FAFAE7B24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4" name="Rectangle 22">
            <a:extLst>
              <a:ext uri="{FF2B5EF4-FFF2-40B4-BE49-F238E27FC236}">
                <a16:creationId xmlns:a16="http://schemas.microsoft.com/office/drawing/2014/main" id="{23BBB2DE-3485-F74B-8B69-01AFEEBEB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1828800"/>
            <a:ext cx="852488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5" name="Rectangle 23">
            <a:extLst>
              <a:ext uri="{FF2B5EF4-FFF2-40B4-BE49-F238E27FC236}">
                <a16:creationId xmlns:a16="http://schemas.microsoft.com/office/drawing/2014/main" id="{84B01340-882A-E145-8B42-7016F2716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6" name="Rectangle 24">
            <a:extLst>
              <a:ext uri="{FF2B5EF4-FFF2-40B4-BE49-F238E27FC236}">
                <a16:creationId xmlns:a16="http://schemas.microsoft.com/office/drawing/2014/main" id="{3A846864-84D9-7A41-8FB7-80EC1F0DD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2651125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7" name="Rectangle 25">
            <a:extLst>
              <a:ext uri="{FF2B5EF4-FFF2-40B4-BE49-F238E27FC236}">
                <a16:creationId xmlns:a16="http://schemas.microsoft.com/office/drawing/2014/main" id="{4B37A621-B95B-4945-8C45-587C9710C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3475038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8" name="Rectangle 26">
            <a:extLst>
              <a:ext uri="{FF2B5EF4-FFF2-40B4-BE49-F238E27FC236}">
                <a16:creationId xmlns:a16="http://schemas.microsoft.com/office/drawing/2014/main" id="{48174251-C27A-F448-B3A1-56B7641C2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638" y="1828800"/>
            <a:ext cx="854075" cy="822325"/>
          </a:xfrm>
          <a:prstGeom prst="rect">
            <a:avLst/>
          </a:prstGeom>
          <a:noFill/>
          <a:ln w="3672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9" name="Text Box 27">
            <a:extLst>
              <a:ext uri="{FF2B5EF4-FFF2-40B4-BE49-F238E27FC236}">
                <a16:creationId xmlns:a16="http://schemas.microsoft.com/office/drawing/2014/main" id="{02F4EC07-6C26-594A-AA66-C75678CCD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5" y="2103438"/>
            <a:ext cx="44132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/>
          <a:p>
            <a:r>
              <a:rPr lang="en-US" altLang="en-US">
                <a:solidFill>
                  <a:srgbClr val="000000"/>
                </a:solidFill>
                <a:ea typeface="Droid Sans Fallback" charset="0"/>
                <a:cs typeface="Droid Sans Fallback" charset="0"/>
              </a:rPr>
              <a:t>+1</a:t>
            </a:r>
          </a:p>
        </p:txBody>
      </p:sp>
      <p:sp>
        <p:nvSpPr>
          <p:cNvPr id="49180" name="Text Box 28">
            <a:extLst>
              <a:ext uri="{FF2B5EF4-FFF2-40B4-BE49-F238E27FC236}">
                <a16:creationId xmlns:a16="http://schemas.microsoft.com/office/drawing/2014/main" id="{8FDD6A07-FBD2-224E-9B07-EE9B3DA4E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5" y="2925763"/>
            <a:ext cx="384175" cy="346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0876" rIns="90000" bIns="45000"/>
          <a:lstStyle/>
          <a:p>
            <a:r>
              <a:rPr lang="en-US" altLang="en-US">
                <a:solidFill>
                  <a:srgbClr val="000000"/>
                </a:solidFill>
                <a:ea typeface="Droid Sans Fallback" charset="0"/>
                <a:cs typeface="Droid Sans Fallback" charset="0"/>
              </a:rPr>
              <a:t>-1</a:t>
            </a:r>
          </a:p>
        </p:txBody>
      </p:sp>
      <p:sp>
        <p:nvSpPr>
          <p:cNvPr id="30" name="Title 110">
            <a:extLst>
              <a:ext uri="{FF2B5EF4-FFF2-40B4-BE49-F238E27FC236}">
                <a16:creationId xmlns:a16="http://schemas.microsoft.com/office/drawing/2014/main" id="{3399FD2E-D473-0246-BB5B-144A14831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Choosing a reward function</a:t>
            </a:r>
          </a:p>
        </p:txBody>
      </p:sp>
      <p:pic>
        <p:nvPicPr>
          <p:cNvPr id="2" name="Online Media 1" descr="CoastRunners 7">
            <a:hlinkClick r:id="" action="ppaction://media"/>
            <a:extLst>
              <a:ext uri="{FF2B5EF4-FFF2-40B4-BE49-F238E27FC236}">
                <a16:creationId xmlns:a16="http://schemas.microsoft.com/office/drawing/2014/main" id="{01132A4F-2AAC-BD4B-A32D-647B866CFDF0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723703" y="1646238"/>
            <a:ext cx="6914474" cy="51858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728498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31A36A-1A05-C14B-AD2A-31991468DB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MC Control: Convergence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2AD339B-A66B-C64E-BD43-4C0820E1AF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2012414"/>
            <a:ext cx="8694539" cy="5144778"/>
          </a:xfrm>
        </p:spPr>
        <p:txBody>
          <a:bodyPr>
            <a:normAutofit fontScale="85000" lnSpcReduction="20000"/>
          </a:bodyPr>
          <a:lstStyle/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r>
              <a:rPr lang="en-US" dirty="0" err="1"/>
              <a:t>Greedified</a:t>
            </a:r>
            <a:r>
              <a:rPr lang="en-US" dirty="0"/>
              <a:t> policy meets the conditions for policy improvement:</a:t>
            </a:r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endParaRPr lang="en-US" dirty="0"/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r>
              <a:rPr lang="en-US" dirty="0"/>
              <a:t>And thus must be ≥ </a:t>
            </a:r>
            <a:r>
              <a:rPr lang="en-US" dirty="0">
                <a:latin typeface="Symbol"/>
                <a:ea typeface="Symbol"/>
                <a:cs typeface="Symbol"/>
                <a:sym typeface="Symbol"/>
              </a:rPr>
              <a:t>p</a:t>
            </a:r>
            <a:r>
              <a:rPr lang="en-US" i="1" baseline="-25000" dirty="0"/>
              <a:t>k </a:t>
            </a:r>
            <a:r>
              <a:rPr lang="en-US" dirty="0"/>
              <a:t>by the policy improvement theorem</a:t>
            </a:r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r>
              <a:rPr lang="en-US" dirty="0"/>
              <a:t>This assumes exploring starts and infinite number of episodes for MC policy evaluation</a:t>
            </a:r>
          </a:p>
          <a:p>
            <a:pPr marL="383540" indent="-342900">
              <a:spcBef>
                <a:spcPts val="500"/>
              </a:spcBef>
              <a:buClr>
                <a:srgbClr val="011279"/>
              </a:buClr>
              <a:buSzPct val="100000"/>
            </a:pPr>
            <a:r>
              <a:rPr lang="en-US" dirty="0"/>
              <a:t>To solve the latter: </a:t>
            </a:r>
          </a:p>
          <a:p>
            <a:pPr marL="840740" indent="-342900">
              <a:spcBef>
                <a:spcPts val="500"/>
              </a:spcBef>
              <a:buClr>
                <a:srgbClr val="011279"/>
              </a:buClr>
              <a:buSzPct val="50000"/>
            </a:pPr>
            <a:r>
              <a:rPr lang="en-US" dirty="0"/>
              <a:t>update only to a given level of performance</a:t>
            </a:r>
          </a:p>
          <a:p>
            <a:pPr marL="840740" indent="-342900">
              <a:spcBef>
                <a:spcPts val="500"/>
              </a:spcBef>
              <a:buClr>
                <a:srgbClr val="011279"/>
              </a:buClr>
              <a:buSzPct val="50000"/>
            </a:pPr>
            <a:r>
              <a:rPr lang="en-US" dirty="0"/>
              <a:t>alternate between evaluation and improvement per episode (as in MCES)</a:t>
            </a:r>
          </a:p>
        </p:txBody>
      </p:sp>
      <p:pic>
        <p:nvPicPr>
          <p:cNvPr id="4" name="Image" descr="Image">
            <a:extLst>
              <a:ext uri="{FF2B5EF4-FFF2-40B4-BE49-F238E27FC236}">
                <a16:creationId xmlns:a16="http://schemas.microsoft.com/office/drawing/2014/main" id="{0E5FFAB1-6625-E843-9B6E-514B5B4EC8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622" y="2598522"/>
            <a:ext cx="5817832" cy="1991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025473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>
            <a:extLst>
              <a:ext uri="{FF2B5EF4-FFF2-40B4-BE49-F238E27FC236}">
                <a16:creationId xmlns:a16="http://schemas.microsoft.com/office/drawing/2014/main" id="{5F4972A7-7AC0-9544-BA4A-E17ABD966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" y="2077114"/>
            <a:ext cx="100584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A81A419-8246-0E49-8E33-D265F9B4FA0B}"/>
              </a:ext>
            </a:extLst>
          </p:cNvPr>
          <p:cNvSpPr txBox="1"/>
          <p:nvPr/>
        </p:nvSpPr>
        <p:spPr>
          <a:xfrm>
            <a:off x="1097280" y="1407289"/>
            <a:ext cx="7315200" cy="5486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So far, we have avoided talked about exploration during RL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B0C4ED8D-61DB-0443-81AF-823404D4CEF4}"/>
              </a:ext>
            </a:extLst>
          </p:cNvPr>
          <p:cNvSpPr/>
          <p:nvPr/>
        </p:nvSpPr>
        <p:spPr>
          <a:xfrm>
            <a:off x="4754879" y="1810069"/>
            <a:ext cx="5212080" cy="2377439"/>
          </a:xfrm>
          <a:custGeom>
            <a:avLst>
              <a:gd name="f0" fmla="val 2306"/>
              <a:gd name="f1" fmla="val 2375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Without exploring starts, we are not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guaranteed to explore the state/action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space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why is this a problem?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what happens if we never experience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certain transitions?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B860601-525E-1A44-827E-60CE16622424}"/>
              </a:ext>
            </a:extLst>
          </p:cNvPr>
          <p:cNvSpPr/>
          <p:nvPr/>
        </p:nvSpPr>
        <p:spPr>
          <a:xfrm>
            <a:off x="5577840" y="4827590"/>
            <a:ext cx="4206240" cy="1188719"/>
          </a:xfrm>
          <a:custGeom>
            <a:avLst>
              <a:gd name="f0" fmla="val 8410"/>
              <a:gd name="f1" fmla="val -1145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Can we accomplish this without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exploring starts?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2E0BF63-A912-264E-8DB8-27DDEB37BF19}"/>
              </a:ext>
            </a:extLst>
          </p:cNvPr>
          <p:cNvSpPr/>
          <p:nvPr/>
        </p:nvSpPr>
        <p:spPr>
          <a:xfrm>
            <a:off x="5394960" y="6290629"/>
            <a:ext cx="4206240" cy="822960"/>
          </a:xfrm>
          <a:custGeom>
            <a:avLst>
              <a:gd name="f0" fmla="val 8183"/>
              <a:gd name="f1" fmla="val -684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Yes: create a stochastic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(e-greedy) policy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7B7ED54A-6BAF-0F40-91A9-D31EBF3353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30713"/>
          </a:xfrm>
        </p:spPr>
        <p:txBody>
          <a:bodyPr>
            <a:normAutofit/>
          </a:bodyPr>
          <a:lstStyle/>
          <a:p>
            <a:r>
              <a:rPr lang="en-US" dirty="0"/>
              <a:t>Exploration in MC control</a:t>
            </a:r>
          </a:p>
        </p:txBody>
      </p:sp>
    </p:spTree>
    <p:extLst>
      <p:ext uri="{BB962C8B-B14F-4D97-AF65-F5344CB8AC3E}">
        <p14:creationId xmlns:p14="http://schemas.microsoft.com/office/powerpoint/2010/main" val="338723506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 descr="28§display§\pi(a|s) = §svg§600§FALSE" title="TexMaths">
            <a:extLst>
              <a:ext uri="{FF2B5EF4-FFF2-40B4-BE49-F238E27FC236}">
                <a16:creationId xmlns:a16="http://schemas.microsoft.com/office/drawing/2014/main" id="{68EC65C3-A62F-2A42-8186-A8B4357050C6}"/>
              </a:ext>
            </a:extLst>
          </p:cNvPr>
          <p:cNvGrpSpPr/>
          <p:nvPr/>
        </p:nvGrpSpPr>
        <p:grpSpPr>
          <a:xfrm>
            <a:off x="1453320" y="4677120"/>
            <a:ext cx="1639800" cy="443160"/>
            <a:chOff x="1453320" y="4677120"/>
            <a:chExt cx="1639800" cy="44316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12B9E32-5C03-EB4B-A68E-6D4B27F59183}"/>
                </a:ext>
              </a:extLst>
            </p:cNvPr>
            <p:cNvSpPr/>
            <p:nvPr/>
          </p:nvSpPr>
          <p:spPr>
            <a:xfrm>
              <a:off x="1453320" y="4678200"/>
              <a:ext cx="163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6" h="1229">
                  <a:moveTo>
                    <a:pt x="227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556" y="0"/>
                  </a:lnTo>
                  <a:lnTo>
                    <a:pt x="455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D3E25FD3-5670-944B-9DA7-BB53BEA38796}"/>
                </a:ext>
              </a:extLst>
            </p:cNvPr>
            <p:cNvSpPr/>
            <p:nvPr/>
          </p:nvSpPr>
          <p:spPr>
            <a:xfrm>
              <a:off x="1465560" y="481824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B1D8D90-A841-EC45-8F6B-0540A9970097}"/>
                </a:ext>
              </a:extLst>
            </p:cNvPr>
            <p:cNvSpPr/>
            <p:nvPr/>
          </p:nvSpPr>
          <p:spPr>
            <a:xfrm>
              <a:off x="1764720" y="46771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BB55EF0-E8C2-C340-8FF5-8D1554451A1B}"/>
                </a:ext>
              </a:extLst>
            </p:cNvPr>
            <p:cNvSpPr/>
            <p:nvPr/>
          </p:nvSpPr>
          <p:spPr>
            <a:xfrm>
              <a:off x="1910160" y="48132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D5E7A46-A862-7B4A-A9B8-448BEBB159FC}"/>
                </a:ext>
              </a:extLst>
            </p:cNvPr>
            <p:cNvSpPr/>
            <p:nvPr/>
          </p:nvSpPr>
          <p:spPr>
            <a:xfrm>
              <a:off x="2178000" y="4677120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F427B96-9F2C-134F-8A57-E4B14C1FC02D}"/>
                </a:ext>
              </a:extLst>
            </p:cNvPr>
            <p:cNvSpPr/>
            <p:nvPr/>
          </p:nvSpPr>
          <p:spPr>
            <a:xfrm>
              <a:off x="2270880" y="4813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FA2E477-CB2B-C743-8863-6A3A03FD8391}"/>
                </a:ext>
              </a:extLst>
            </p:cNvPr>
            <p:cNvSpPr/>
            <p:nvPr/>
          </p:nvSpPr>
          <p:spPr>
            <a:xfrm>
              <a:off x="2480400" y="46771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D955CC9-7864-C04D-B515-42BC1450BD75}"/>
                </a:ext>
              </a:extLst>
            </p:cNvPr>
            <p:cNvSpPr/>
            <p:nvPr/>
          </p:nvSpPr>
          <p:spPr>
            <a:xfrm>
              <a:off x="2773800" y="48463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a^*§svg§600§FALSE" title="TexMaths">
            <a:extLst>
              <a:ext uri="{FF2B5EF4-FFF2-40B4-BE49-F238E27FC236}">
                <a16:creationId xmlns:a16="http://schemas.microsoft.com/office/drawing/2014/main" id="{866E5FD6-F83F-C540-9172-6F4EAD23A040}"/>
              </a:ext>
            </a:extLst>
          </p:cNvPr>
          <p:cNvGrpSpPr/>
          <p:nvPr/>
        </p:nvGrpSpPr>
        <p:grpSpPr>
          <a:xfrm>
            <a:off x="3653639" y="4220639"/>
            <a:ext cx="415080" cy="332281"/>
            <a:chOff x="3653639" y="4220639"/>
            <a:chExt cx="415080" cy="332281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C7A7405-B586-734B-8F49-C1C04E00DCD6}"/>
                </a:ext>
              </a:extLst>
            </p:cNvPr>
            <p:cNvSpPr/>
            <p:nvPr/>
          </p:nvSpPr>
          <p:spPr>
            <a:xfrm>
              <a:off x="3653639" y="4220639"/>
              <a:ext cx="415080" cy="32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4" h="910">
                  <a:moveTo>
                    <a:pt x="577" y="910"/>
                  </a:moveTo>
                  <a:lnTo>
                    <a:pt x="0" y="910"/>
                  </a:lnTo>
                  <a:lnTo>
                    <a:pt x="0" y="0"/>
                  </a:lnTo>
                  <a:lnTo>
                    <a:pt x="1154" y="0"/>
                  </a:lnTo>
                  <a:lnTo>
                    <a:pt x="1154" y="9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E0307CF-4CF7-E84D-8CFB-58277CDD21FF}"/>
                </a:ext>
              </a:extLst>
            </p:cNvPr>
            <p:cNvSpPr/>
            <p:nvPr/>
          </p:nvSpPr>
          <p:spPr>
            <a:xfrm>
              <a:off x="3671640" y="435168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5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3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9" y="64"/>
                    <a:pt x="499" y="64"/>
                    <a:pt x="499" y="59"/>
                  </a:cubicBezTo>
                  <a:cubicBezTo>
                    <a:pt x="499" y="36"/>
                    <a:pt x="485" y="25"/>
                    <a:pt x="465" y="25"/>
                  </a:cubicBezTo>
                  <a:cubicBezTo>
                    <a:pt x="434" y="25"/>
                    <a:pt x="415" y="53"/>
                    <a:pt x="412" y="78"/>
                  </a:cubicBezTo>
                  <a:close/>
                  <a:moveTo>
                    <a:pt x="331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B87E8F7-10AA-FA46-8807-9D332B190E19}"/>
                </a:ext>
              </a:extLst>
            </p:cNvPr>
            <p:cNvSpPr/>
            <p:nvPr/>
          </p:nvSpPr>
          <p:spPr>
            <a:xfrm>
              <a:off x="3914640" y="4220639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5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7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20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7" y="294"/>
                    <a:pt x="317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4D4E26B-68DB-2747-AC2E-BD10111F4426}"/>
              </a:ext>
            </a:extLst>
          </p:cNvPr>
          <p:cNvSpPr txBox="1"/>
          <p:nvPr/>
        </p:nvSpPr>
        <p:spPr>
          <a:xfrm>
            <a:off x="4196520" y="4298400"/>
            <a:ext cx="16880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</a:t>
            </a:r>
          </a:p>
        </p:txBody>
      </p:sp>
      <p:grpSp>
        <p:nvGrpSpPr>
          <p:cNvPr id="17" name="Group 16" descr="28§display§1 - \epsilon + \frac{\epsilon}{|\mathcal{A}|}§svg§600§FALSE" title="TexMaths">
            <a:extLst>
              <a:ext uri="{FF2B5EF4-FFF2-40B4-BE49-F238E27FC236}">
                <a16:creationId xmlns:a16="http://schemas.microsoft.com/office/drawing/2014/main" id="{A7856943-0FF3-1649-A3A1-07FD7145EACE}"/>
              </a:ext>
            </a:extLst>
          </p:cNvPr>
          <p:cNvGrpSpPr/>
          <p:nvPr/>
        </p:nvGrpSpPr>
        <p:grpSpPr>
          <a:xfrm>
            <a:off x="6025320" y="4206960"/>
            <a:ext cx="1737000" cy="698040"/>
            <a:chOff x="6025320" y="4206960"/>
            <a:chExt cx="1737000" cy="69804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037C409-151B-A049-ABA2-9280FD63A9CB}"/>
                </a:ext>
              </a:extLst>
            </p:cNvPr>
            <p:cNvSpPr/>
            <p:nvPr/>
          </p:nvSpPr>
          <p:spPr>
            <a:xfrm>
              <a:off x="6025320" y="4207680"/>
              <a:ext cx="1736279" cy="6965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4" h="1936">
                  <a:moveTo>
                    <a:pt x="2412" y="1936"/>
                  </a:moveTo>
                  <a:lnTo>
                    <a:pt x="0" y="1936"/>
                  </a:lnTo>
                  <a:lnTo>
                    <a:pt x="0" y="0"/>
                  </a:lnTo>
                  <a:lnTo>
                    <a:pt x="4824" y="0"/>
                  </a:lnTo>
                  <a:lnTo>
                    <a:pt x="4824" y="19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5A51074-F397-BB46-8226-1EA213C72EC6}"/>
                </a:ext>
              </a:extLst>
            </p:cNvPr>
            <p:cNvSpPr/>
            <p:nvPr/>
          </p:nvSpPr>
          <p:spPr>
            <a:xfrm>
              <a:off x="6057360" y="4357800"/>
              <a:ext cx="1195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634">
                  <a:moveTo>
                    <a:pt x="207" y="24"/>
                  </a:moveTo>
                  <a:cubicBezTo>
                    <a:pt x="207" y="2"/>
                    <a:pt x="207" y="0"/>
                    <a:pt x="185" y="0"/>
                  </a:cubicBezTo>
                  <a:cubicBezTo>
                    <a:pt x="121" y="60"/>
                    <a:pt x="32" y="60"/>
                    <a:pt x="0" y="60"/>
                  </a:cubicBezTo>
                  <a:lnTo>
                    <a:pt x="0" y="91"/>
                  </a:lnTo>
                  <a:cubicBezTo>
                    <a:pt x="21" y="91"/>
                    <a:pt x="80" y="91"/>
                    <a:pt x="132" y="65"/>
                  </a:cubicBezTo>
                  <a:lnTo>
                    <a:pt x="132" y="559"/>
                  </a:lnTo>
                  <a:cubicBezTo>
                    <a:pt x="132" y="593"/>
                    <a:pt x="130" y="604"/>
                    <a:pt x="39" y="604"/>
                  </a:cubicBezTo>
                  <a:lnTo>
                    <a:pt x="7" y="604"/>
                  </a:lnTo>
                  <a:lnTo>
                    <a:pt x="7" y="634"/>
                  </a:lnTo>
                  <a:cubicBezTo>
                    <a:pt x="41" y="630"/>
                    <a:pt x="130" y="630"/>
                    <a:pt x="169" y="630"/>
                  </a:cubicBezTo>
                  <a:cubicBezTo>
                    <a:pt x="210" y="630"/>
                    <a:pt x="296" y="630"/>
                    <a:pt x="333" y="634"/>
                  </a:cubicBezTo>
                  <a:lnTo>
                    <a:pt x="333" y="604"/>
                  </a:lnTo>
                  <a:lnTo>
                    <a:pt x="301" y="604"/>
                  </a:lnTo>
                  <a:cubicBezTo>
                    <a:pt x="210" y="604"/>
                    <a:pt x="207" y="593"/>
                    <a:pt x="207" y="5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9B551D3-AD17-8E42-8956-5D6CB02F4214}"/>
                </a:ext>
              </a:extLst>
            </p:cNvPr>
            <p:cNvSpPr/>
            <p:nvPr/>
          </p:nvSpPr>
          <p:spPr>
            <a:xfrm>
              <a:off x="6315119" y="4492800"/>
              <a:ext cx="22032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3" h="41">
                  <a:moveTo>
                    <a:pt x="579" y="41"/>
                  </a:moveTo>
                  <a:cubicBezTo>
                    <a:pt x="595" y="41"/>
                    <a:pt x="613" y="41"/>
                    <a:pt x="613" y="19"/>
                  </a:cubicBezTo>
                  <a:cubicBezTo>
                    <a:pt x="613" y="0"/>
                    <a:pt x="595" y="0"/>
                    <a:pt x="579" y="0"/>
                  </a:cubicBezTo>
                  <a:lnTo>
                    <a:pt x="34" y="0"/>
                  </a:lnTo>
                  <a:cubicBezTo>
                    <a:pt x="18" y="0"/>
                    <a:pt x="0" y="0"/>
                    <a:pt x="0" y="19"/>
                  </a:cubicBezTo>
                  <a:cubicBezTo>
                    <a:pt x="0" y="41"/>
                    <a:pt x="18" y="41"/>
                    <a:pt x="34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CD7B0E7-3647-EF47-AD7C-8DEEC22E28F2}"/>
                </a:ext>
              </a:extLst>
            </p:cNvPr>
            <p:cNvSpPr/>
            <p:nvPr/>
          </p:nvSpPr>
          <p:spPr>
            <a:xfrm>
              <a:off x="6661440" y="4437720"/>
              <a:ext cx="119520" cy="15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421">
                  <a:moveTo>
                    <a:pt x="253" y="196"/>
                  </a:moveTo>
                  <a:cubicBezTo>
                    <a:pt x="269" y="196"/>
                    <a:pt x="287" y="196"/>
                    <a:pt x="287" y="179"/>
                  </a:cubicBezTo>
                  <a:cubicBezTo>
                    <a:pt x="287" y="166"/>
                    <a:pt x="276" y="166"/>
                    <a:pt x="258" y="166"/>
                  </a:cubicBezTo>
                  <a:lnTo>
                    <a:pt x="96" y="166"/>
                  </a:lnTo>
                  <a:cubicBezTo>
                    <a:pt x="119" y="84"/>
                    <a:pt x="176" y="30"/>
                    <a:pt x="267" y="30"/>
                  </a:cubicBezTo>
                  <a:lnTo>
                    <a:pt x="299" y="30"/>
                  </a:lnTo>
                  <a:cubicBezTo>
                    <a:pt x="315" y="30"/>
                    <a:pt x="333" y="30"/>
                    <a:pt x="333" y="13"/>
                  </a:cubicBezTo>
                  <a:cubicBezTo>
                    <a:pt x="333" y="0"/>
                    <a:pt x="319" y="0"/>
                    <a:pt x="301" y="0"/>
                  </a:cubicBezTo>
                  <a:lnTo>
                    <a:pt x="267" y="0"/>
                  </a:lnTo>
                  <a:cubicBezTo>
                    <a:pt x="134" y="0"/>
                    <a:pt x="0" y="95"/>
                    <a:pt x="0" y="242"/>
                  </a:cubicBezTo>
                  <a:cubicBezTo>
                    <a:pt x="0" y="345"/>
                    <a:pt x="75" y="421"/>
                    <a:pt x="182" y="421"/>
                  </a:cubicBezTo>
                  <a:cubicBezTo>
                    <a:pt x="248" y="421"/>
                    <a:pt x="315" y="384"/>
                    <a:pt x="315" y="373"/>
                  </a:cubicBezTo>
                  <a:cubicBezTo>
                    <a:pt x="315" y="369"/>
                    <a:pt x="312" y="358"/>
                    <a:pt x="303" y="358"/>
                  </a:cubicBezTo>
                  <a:cubicBezTo>
                    <a:pt x="301" y="358"/>
                    <a:pt x="299" y="358"/>
                    <a:pt x="290" y="365"/>
                  </a:cubicBezTo>
                  <a:cubicBezTo>
                    <a:pt x="260" y="384"/>
                    <a:pt x="221" y="399"/>
                    <a:pt x="185" y="399"/>
                  </a:cubicBezTo>
                  <a:cubicBezTo>
                    <a:pt x="125" y="399"/>
                    <a:pt x="75" y="360"/>
                    <a:pt x="75" y="276"/>
                  </a:cubicBezTo>
                  <a:cubicBezTo>
                    <a:pt x="75" y="244"/>
                    <a:pt x="84" y="207"/>
                    <a:pt x="87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FB27BDB-B6AD-4E4C-A6F5-96BE4FA1D4A5}"/>
                </a:ext>
              </a:extLst>
            </p:cNvPr>
            <p:cNvSpPr/>
            <p:nvPr/>
          </p:nvSpPr>
          <p:spPr>
            <a:xfrm>
              <a:off x="6890400" y="4386240"/>
              <a:ext cx="2401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8" h="634">
                  <a:moveTo>
                    <a:pt x="356" y="337"/>
                  </a:moveTo>
                  <a:lnTo>
                    <a:pt x="636" y="337"/>
                  </a:lnTo>
                  <a:cubicBezTo>
                    <a:pt x="650" y="337"/>
                    <a:pt x="668" y="337"/>
                    <a:pt x="668" y="317"/>
                  </a:cubicBezTo>
                  <a:cubicBezTo>
                    <a:pt x="668" y="298"/>
                    <a:pt x="650" y="298"/>
                    <a:pt x="636" y="298"/>
                  </a:cubicBezTo>
                  <a:lnTo>
                    <a:pt x="356" y="298"/>
                  </a:lnTo>
                  <a:lnTo>
                    <a:pt x="356" y="32"/>
                  </a:lnTo>
                  <a:cubicBezTo>
                    <a:pt x="356" y="17"/>
                    <a:pt x="356" y="0"/>
                    <a:pt x="335" y="0"/>
                  </a:cubicBezTo>
                  <a:cubicBezTo>
                    <a:pt x="315" y="0"/>
                    <a:pt x="315" y="17"/>
                    <a:pt x="315" y="32"/>
                  </a:cubicBezTo>
                  <a:lnTo>
                    <a:pt x="315" y="298"/>
                  </a:lnTo>
                  <a:lnTo>
                    <a:pt x="34" y="298"/>
                  </a:lnTo>
                  <a:cubicBezTo>
                    <a:pt x="18" y="298"/>
                    <a:pt x="0" y="298"/>
                    <a:pt x="0" y="317"/>
                  </a:cubicBezTo>
                  <a:cubicBezTo>
                    <a:pt x="0" y="337"/>
                    <a:pt x="18" y="337"/>
                    <a:pt x="34" y="337"/>
                  </a:cubicBezTo>
                  <a:lnTo>
                    <a:pt x="315" y="337"/>
                  </a:lnTo>
                  <a:lnTo>
                    <a:pt x="315" y="602"/>
                  </a:lnTo>
                  <a:cubicBezTo>
                    <a:pt x="315" y="615"/>
                    <a:pt x="315" y="634"/>
                    <a:pt x="335" y="634"/>
                  </a:cubicBezTo>
                  <a:cubicBezTo>
                    <a:pt x="356" y="634"/>
                    <a:pt x="356" y="615"/>
                    <a:pt x="356" y="6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FF86C25-6E66-5248-AA40-BAB8CA476BCA}"/>
                </a:ext>
              </a:extLst>
            </p:cNvPr>
            <p:cNvSpPr/>
            <p:nvPr/>
          </p:nvSpPr>
          <p:spPr>
            <a:xfrm>
              <a:off x="7460640" y="4206960"/>
              <a:ext cx="119520" cy="15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421">
                  <a:moveTo>
                    <a:pt x="253" y="196"/>
                  </a:moveTo>
                  <a:cubicBezTo>
                    <a:pt x="269" y="196"/>
                    <a:pt x="287" y="196"/>
                    <a:pt x="287" y="179"/>
                  </a:cubicBezTo>
                  <a:cubicBezTo>
                    <a:pt x="287" y="166"/>
                    <a:pt x="276" y="166"/>
                    <a:pt x="258" y="166"/>
                  </a:cubicBezTo>
                  <a:lnTo>
                    <a:pt x="96" y="166"/>
                  </a:lnTo>
                  <a:cubicBezTo>
                    <a:pt x="119" y="84"/>
                    <a:pt x="176" y="30"/>
                    <a:pt x="267" y="30"/>
                  </a:cubicBezTo>
                  <a:lnTo>
                    <a:pt x="299" y="30"/>
                  </a:lnTo>
                  <a:cubicBezTo>
                    <a:pt x="315" y="30"/>
                    <a:pt x="333" y="30"/>
                    <a:pt x="333" y="13"/>
                  </a:cubicBezTo>
                  <a:cubicBezTo>
                    <a:pt x="333" y="0"/>
                    <a:pt x="319" y="0"/>
                    <a:pt x="301" y="0"/>
                  </a:cubicBezTo>
                  <a:lnTo>
                    <a:pt x="267" y="0"/>
                  </a:lnTo>
                  <a:cubicBezTo>
                    <a:pt x="134" y="0"/>
                    <a:pt x="0" y="95"/>
                    <a:pt x="0" y="242"/>
                  </a:cubicBezTo>
                  <a:cubicBezTo>
                    <a:pt x="0" y="345"/>
                    <a:pt x="75" y="421"/>
                    <a:pt x="182" y="421"/>
                  </a:cubicBezTo>
                  <a:cubicBezTo>
                    <a:pt x="248" y="421"/>
                    <a:pt x="315" y="384"/>
                    <a:pt x="315" y="373"/>
                  </a:cubicBezTo>
                  <a:cubicBezTo>
                    <a:pt x="315" y="369"/>
                    <a:pt x="312" y="358"/>
                    <a:pt x="303" y="358"/>
                  </a:cubicBezTo>
                  <a:cubicBezTo>
                    <a:pt x="301" y="358"/>
                    <a:pt x="299" y="358"/>
                    <a:pt x="290" y="365"/>
                  </a:cubicBezTo>
                  <a:cubicBezTo>
                    <a:pt x="260" y="384"/>
                    <a:pt x="221" y="399"/>
                    <a:pt x="185" y="399"/>
                  </a:cubicBezTo>
                  <a:cubicBezTo>
                    <a:pt x="125" y="399"/>
                    <a:pt x="75" y="360"/>
                    <a:pt x="75" y="276"/>
                  </a:cubicBezTo>
                  <a:cubicBezTo>
                    <a:pt x="75" y="244"/>
                    <a:pt x="84" y="207"/>
                    <a:pt x="87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E365E2D-94FC-834B-B967-CE059B1E70A6}"/>
                </a:ext>
              </a:extLst>
            </p:cNvPr>
            <p:cNvSpPr/>
            <p:nvPr/>
          </p:nvSpPr>
          <p:spPr>
            <a:xfrm>
              <a:off x="7273440" y="4492800"/>
              <a:ext cx="48888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9" h="41">
                  <a:moveTo>
                    <a:pt x="679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359" y="0"/>
                  </a:lnTo>
                  <a:lnTo>
                    <a:pt x="135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B02372E-BB70-B840-AB20-192EC241B917}"/>
                </a:ext>
              </a:extLst>
            </p:cNvPr>
            <p:cNvSpPr/>
            <p:nvPr/>
          </p:nvSpPr>
          <p:spPr>
            <a:xfrm>
              <a:off x="7316280" y="4563720"/>
              <a:ext cx="15120" cy="34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" h="949">
                  <a:moveTo>
                    <a:pt x="43" y="35"/>
                  </a:moveTo>
                  <a:cubicBezTo>
                    <a:pt x="43" y="17"/>
                    <a:pt x="43" y="0"/>
                    <a:pt x="21" y="0"/>
                  </a:cubicBezTo>
                  <a:cubicBezTo>
                    <a:pt x="0" y="0"/>
                    <a:pt x="0" y="17"/>
                    <a:pt x="0" y="35"/>
                  </a:cubicBezTo>
                  <a:lnTo>
                    <a:pt x="0" y="915"/>
                  </a:lnTo>
                  <a:cubicBezTo>
                    <a:pt x="0" y="932"/>
                    <a:pt x="0" y="949"/>
                    <a:pt x="21" y="949"/>
                  </a:cubicBezTo>
                  <a:cubicBezTo>
                    <a:pt x="43" y="949"/>
                    <a:pt x="43" y="932"/>
                    <a:pt x="43" y="9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4926F67-0B53-BA48-98E4-2C9450D6387F}"/>
                </a:ext>
              </a:extLst>
            </p:cNvPr>
            <p:cNvSpPr/>
            <p:nvPr/>
          </p:nvSpPr>
          <p:spPr>
            <a:xfrm>
              <a:off x="7382880" y="4572720"/>
              <a:ext cx="278640" cy="263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5" h="734">
                  <a:moveTo>
                    <a:pt x="570" y="529"/>
                  </a:moveTo>
                  <a:cubicBezTo>
                    <a:pt x="574" y="589"/>
                    <a:pt x="588" y="632"/>
                    <a:pt x="593" y="652"/>
                  </a:cubicBezTo>
                  <a:cubicBezTo>
                    <a:pt x="604" y="695"/>
                    <a:pt x="609" y="714"/>
                    <a:pt x="652" y="714"/>
                  </a:cubicBezTo>
                  <a:cubicBezTo>
                    <a:pt x="698" y="714"/>
                    <a:pt x="775" y="673"/>
                    <a:pt x="775" y="654"/>
                  </a:cubicBezTo>
                  <a:cubicBezTo>
                    <a:pt x="775" y="650"/>
                    <a:pt x="771" y="647"/>
                    <a:pt x="766" y="647"/>
                  </a:cubicBezTo>
                  <a:cubicBezTo>
                    <a:pt x="752" y="647"/>
                    <a:pt x="732" y="656"/>
                    <a:pt x="727" y="658"/>
                  </a:cubicBezTo>
                  <a:cubicBezTo>
                    <a:pt x="720" y="662"/>
                    <a:pt x="720" y="662"/>
                    <a:pt x="718" y="662"/>
                  </a:cubicBezTo>
                  <a:cubicBezTo>
                    <a:pt x="688" y="662"/>
                    <a:pt x="684" y="637"/>
                    <a:pt x="670" y="580"/>
                  </a:cubicBezTo>
                  <a:cubicBezTo>
                    <a:pt x="663" y="548"/>
                    <a:pt x="654" y="511"/>
                    <a:pt x="647" y="380"/>
                  </a:cubicBezTo>
                  <a:cubicBezTo>
                    <a:pt x="641" y="283"/>
                    <a:pt x="636" y="186"/>
                    <a:pt x="636" y="88"/>
                  </a:cubicBezTo>
                  <a:cubicBezTo>
                    <a:pt x="636" y="67"/>
                    <a:pt x="636" y="41"/>
                    <a:pt x="636" y="19"/>
                  </a:cubicBezTo>
                  <a:cubicBezTo>
                    <a:pt x="636" y="4"/>
                    <a:pt x="636" y="0"/>
                    <a:pt x="627" y="0"/>
                  </a:cubicBezTo>
                  <a:cubicBezTo>
                    <a:pt x="611" y="0"/>
                    <a:pt x="570" y="15"/>
                    <a:pt x="552" y="41"/>
                  </a:cubicBezTo>
                  <a:lnTo>
                    <a:pt x="545" y="52"/>
                  </a:lnTo>
                  <a:cubicBezTo>
                    <a:pt x="465" y="214"/>
                    <a:pt x="392" y="328"/>
                    <a:pt x="340" y="406"/>
                  </a:cubicBezTo>
                  <a:cubicBezTo>
                    <a:pt x="280" y="492"/>
                    <a:pt x="176" y="647"/>
                    <a:pt x="121" y="647"/>
                  </a:cubicBezTo>
                  <a:cubicBezTo>
                    <a:pt x="84" y="647"/>
                    <a:pt x="52" y="624"/>
                    <a:pt x="43" y="589"/>
                  </a:cubicBezTo>
                  <a:cubicBezTo>
                    <a:pt x="43" y="587"/>
                    <a:pt x="41" y="583"/>
                    <a:pt x="36" y="583"/>
                  </a:cubicBezTo>
                  <a:cubicBezTo>
                    <a:pt x="23" y="583"/>
                    <a:pt x="0" y="628"/>
                    <a:pt x="0" y="654"/>
                  </a:cubicBezTo>
                  <a:cubicBezTo>
                    <a:pt x="0" y="693"/>
                    <a:pt x="43" y="734"/>
                    <a:pt x="91" y="734"/>
                  </a:cubicBezTo>
                  <a:cubicBezTo>
                    <a:pt x="160" y="734"/>
                    <a:pt x="276" y="563"/>
                    <a:pt x="296" y="529"/>
                  </a:cubicBezTo>
                  <a:close/>
                  <a:moveTo>
                    <a:pt x="549" y="117"/>
                  </a:moveTo>
                  <a:lnTo>
                    <a:pt x="549" y="173"/>
                  </a:lnTo>
                  <a:cubicBezTo>
                    <a:pt x="549" y="227"/>
                    <a:pt x="552" y="283"/>
                    <a:pt x="556" y="337"/>
                  </a:cubicBezTo>
                  <a:cubicBezTo>
                    <a:pt x="556" y="356"/>
                    <a:pt x="561" y="427"/>
                    <a:pt x="565" y="477"/>
                  </a:cubicBezTo>
                  <a:lnTo>
                    <a:pt x="381" y="477"/>
                  </a:lnTo>
                  <a:cubicBezTo>
                    <a:pt x="365" y="477"/>
                    <a:pt x="351" y="477"/>
                    <a:pt x="324" y="492"/>
                  </a:cubicBezTo>
                  <a:cubicBezTo>
                    <a:pt x="394" y="391"/>
                    <a:pt x="454" y="291"/>
                    <a:pt x="458" y="281"/>
                  </a:cubicBezTo>
                  <a:cubicBezTo>
                    <a:pt x="508" y="196"/>
                    <a:pt x="536" y="140"/>
                    <a:pt x="549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A37BCC7-9A8B-9944-96B9-038551C64AD2}"/>
                </a:ext>
              </a:extLst>
            </p:cNvPr>
            <p:cNvSpPr/>
            <p:nvPr/>
          </p:nvSpPr>
          <p:spPr>
            <a:xfrm>
              <a:off x="7702920" y="4563720"/>
              <a:ext cx="15120" cy="34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" h="949">
                  <a:moveTo>
                    <a:pt x="43" y="35"/>
                  </a:moveTo>
                  <a:cubicBezTo>
                    <a:pt x="43" y="17"/>
                    <a:pt x="43" y="0"/>
                    <a:pt x="21" y="0"/>
                  </a:cubicBezTo>
                  <a:cubicBezTo>
                    <a:pt x="0" y="0"/>
                    <a:pt x="0" y="17"/>
                    <a:pt x="0" y="35"/>
                  </a:cubicBezTo>
                  <a:lnTo>
                    <a:pt x="0" y="915"/>
                  </a:lnTo>
                  <a:cubicBezTo>
                    <a:pt x="0" y="932"/>
                    <a:pt x="0" y="949"/>
                    <a:pt x="21" y="949"/>
                  </a:cubicBezTo>
                  <a:cubicBezTo>
                    <a:pt x="43" y="949"/>
                    <a:pt x="43" y="932"/>
                    <a:pt x="43" y="9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8" name="Group 27" descr="28§display§a \sim \mathcal{A} \setminus a^*§svg§600§FALSE" title="TexMaths">
            <a:extLst>
              <a:ext uri="{FF2B5EF4-FFF2-40B4-BE49-F238E27FC236}">
                <a16:creationId xmlns:a16="http://schemas.microsoft.com/office/drawing/2014/main" id="{1E82EC85-E14B-AE4B-BB1A-2F3029CAC7BF}"/>
              </a:ext>
            </a:extLst>
          </p:cNvPr>
          <p:cNvGrpSpPr/>
          <p:nvPr/>
        </p:nvGrpSpPr>
        <p:grpSpPr>
          <a:xfrm>
            <a:off x="3647879" y="5063040"/>
            <a:ext cx="2006640" cy="443160"/>
            <a:chOff x="3647879" y="5063040"/>
            <a:chExt cx="2006640" cy="44316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B8E44B6-778F-C445-93DB-31F3468CCB12}"/>
                </a:ext>
              </a:extLst>
            </p:cNvPr>
            <p:cNvSpPr/>
            <p:nvPr/>
          </p:nvSpPr>
          <p:spPr>
            <a:xfrm>
              <a:off x="3647879" y="5064120"/>
              <a:ext cx="200664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75" h="1229">
                  <a:moveTo>
                    <a:pt x="278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5575" y="0"/>
                  </a:lnTo>
                  <a:lnTo>
                    <a:pt x="5575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4A1DC40-43DC-A348-A928-6A3D44D3D9AE}"/>
                </a:ext>
              </a:extLst>
            </p:cNvPr>
            <p:cNvSpPr/>
            <p:nvPr/>
          </p:nvSpPr>
          <p:spPr>
            <a:xfrm>
              <a:off x="3665880" y="5199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285644-09E2-AE47-81F9-0C92F3C4D031}"/>
                </a:ext>
              </a:extLst>
            </p:cNvPr>
            <p:cNvSpPr/>
            <p:nvPr/>
          </p:nvSpPr>
          <p:spPr>
            <a:xfrm>
              <a:off x="4028759" y="5232240"/>
              <a:ext cx="29592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3" h="291">
                  <a:moveTo>
                    <a:pt x="823" y="42"/>
                  </a:moveTo>
                  <a:cubicBezTo>
                    <a:pt x="823" y="14"/>
                    <a:pt x="815" y="0"/>
                    <a:pt x="806" y="0"/>
                  </a:cubicBezTo>
                  <a:cubicBezTo>
                    <a:pt x="801" y="0"/>
                    <a:pt x="790" y="11"/>
                    <a:pt x="790" y="34"/>
                  </a:cubicBezTo>
                  <a:cubicBezTo>
                    <a:pt x="784" y="154"/>
                    <a:pt x="703" y="221"/>
                    <a:pt x="616" y="221"/>
                  </a:cubicBezTo>
                  <a:cubicBezTo>
                    <a:pt x="538" y="221"/>
                    <a:pt x="479" y="168"/>
                    <a:pt x="417" y="115"/>
                  </a:cubicBezTo>
                  <a:cubicBezTo>
                    <a:pt x="356" y="56"/>
                    <a:pt x="291" y="0"/>
                    <a:pt x="207" y="0"/>
                  </a:cubicBezTo>
                  <a:cubicBezTo>
                    <a:pt x="73" y="0"/>
                    <a:pt x="0" y="137"/>
                    <a:pt x="0" y="249"/>
                  </a:cubicBezTo>
                  <a:cubicBezTo>
                    <a:pt x="0" y="288"/>
                    <a:pt x="17" y="288"/>
                    <a:pt x="17" y="288"/>
                  </a:cubicBezTo>
                  <a:cubicBezTo>
                    <a:pt x="31" y="288"/>
                    <a:pt x="34" y="263"/>
                    <a:pt x="34" y="260"/>
                  </a:cubicBezTo>
                  <a:cubicBezTo>
                    <a:pt x="39" y="123"/>
                    <a:pt x="132" y="70"/>
                    <a:pt x="207" y="70"/>
                  </a:cubicBezTo>
                  <a:cubicBezTo>
                    <a:pt x="286" y="70"/>
                    <a:pt x="344" y="123"/>
                    <a:pt x="406" y="176"/>
                  </a:cubicBezTo>
                  <a:cubicBezTo>
                    <a:pt x="468" y="232"/>
                    <a:pt x="532" y="291"/>
                    <a:pt x="616" y="291"/>
                  </a:cubicBezTo>
                  <a:cubicBezTo>
                    <a:pt x="750" y="291"/>
                    <a:pt x="823" y="154"/>
                    <a:pt x="82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6CB565E-CBF2-E943-8CC4-9CD1E5D951D4}"/>
                </a:ext>
              </a:extLst>
            </p:cNvPr>
            <p:cNvSpPr/>
            <p:nvPr/>
          </p:nvSpPr>
          <p:spPr>
            <a:xfrm>
              <a:off x="4482360" y="5075280"/>
              <a:ext cx="342360" cy="342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2" h="952">
                  <a:moveTo>
                    <a:pt x="700" y="686"/>
                  </a:moveTo>
                  <a:cubicBezTo>
                    <a:pt x="706" y="764"/>
                    <a:pt x="722" y="820"/>
                    <a:pt x="728" y="846"/>
                  </a:cubicBezTo>
                  <a:cubicBezTo>
                    <a:pt x="742" y="902"/>
                    <a:pt x="748" y="927"/>
                    <a:pt x="801" y="927"/>
                  </a:cubicBezTo>
                  <a:cubicBezTo>
                    <a:pt x="857" y="927"/>
                    <a:pt x="952" y="874"/>
                    <a:pt x="952" y="848"/>
                  </a:cubicBezTo>
                  <a:cubicBezTo>
                    <a:pt x="952" y="843"/>
                    <a:pt x="946" y="840"/>
                    <a:pt x="941" y="840"/>
                  </a:cubicBezTo>
                  <a:cubicBezTo>
                    <a:pt x="924" y="840"/>
                    <a:pt x="899" y="851"/>
                    <a:pt x="893" y="854"/>
                  </a:cubicBezTo>
                  <a:cubicBezTo>
                    <a:pt x="885" y="860"/>
                    <a:pt x="885" y="860"/>
                    <a:pt x="882" y="860"/>
                  </a:cubicBezTo>
                  <a:cubicBezTo>
                    <a:pt x="846" y="860"/>
                    <a:pt x="840" y="826"/>
                    <a:pt x="823" y="753"/>
                  </a:cubicBezTo>
                  <a:cubicBezTo>
                    <a:pt x="815" y="711"/>
                    <a:pt x="804" y="664"/>
                    <a:pt x="795" y="493"/>
                  </a:cubicBezTo>
                  <a:cubicBezTo>
                    <a:pt x="787" y="367"/>
                    <a:pt x="781" y="241"/>
                    <a:pt x="781" y="115"/>
                  </a:cubicBezTo>
                  <a:cubicBezTo>
                    <a:pt x="781" y="87"/>
                    <a:pt x="781" y="53"/>
                    <a:pt x="781" y="25"/>
                  </a:cubicBezTo>
                  <a:cubicBezTo>
                    <a:pt x="781" y="6"/>
                    <a:pt x="781" y="0"/>
                    <a:pt x="770" y="0"/>
                  </a:cubicBezTo>
                  <a:cubicBezTo>
                    <a:pt x="750" y="0"/>
                    <a:pt x="700" y="20"/>
                    <a:pt x="678" y="53"/>
                  </a:cubicBezTo>
                  <a:lnTo>
                    <a:pt x="669" y="67"/>
                  </a:lnTo>
                  <a:cubicBezTo>
                    <a:pt x="571" y="277"/>
                    <a:pt x="482" y="426"/>
                    <a:pt x="417" y="526"/>
                  </a:cubicBezTo>
                  <a:cubicBezTo>
                    <a:pt x="344" y="638"/>
                    <a:pt x="216" y="840"/>
                    <a:pt x="148" y="840"/>
                  </a:cubicBezTo>
                  <a:cubicBezTo>
                    <a:pt x="104" y="840"/>
                    <a:pt x="64" y="809"/>
                    <a:pt x="53" y="764"/>
                  </a:cubicBezTo>
                  <a:cubicBezTo>
                    <a:pt x="53" y="762"/>
                    <a:pt x="50" y="756"/>
                    <a:pt x="45" y="756"/>
                  </a:cubicBezTo>
                  <a:cubicBezTo>
                    <a:pt x="28" y="756"/>
                    <a:pt x="0" y="815"/>
                    <a:pt x="0" y="848"/>
                  </a:cubicBezTo>
                  <a:cubicBezTo>
                    <a:pt x="0" y="899"/>
                    <a:pt x="53" y="952"/>
                    <a:pt x="112" y="952"/>
                  </a:cubicBezTo>
                  <a:cubicBezTo>
                    <a:pt x="196" y="952"/>
                    <a:pt x="339" y="731"/>
                    <a:pt x="364" y="686"/>
                  </a:cubicBezTo>
                  <a:close/>
                  <a:moveTo>
                    <a:pt x="675" y="151"/>
                  </a:moveTo>
                  <a:lnTo>
                    <a:pt x="675" y="224"/>
                  </a:lnTo>
                  <a:cubicBezTo>
                    <a:pt x="675" y="294"/>
                    <a:pt x="678" y="367"/>
                    <a:pt x="683" y="437"/>
                  </a:cubicBezTo>
                  <a:cubicBezTo>
                    <a:pt x="683" y="462"/>
                    <a:pt x="689" y="554"/>
                    <a:pt x="694" y="619"/>
                  </a:cubicBezTo>
                  <a:lnTo>
                    <a:pt x="468" y="619"/>
                  </a:lnTo>
                  <a:cubicBezTo>
                    <a:pt x="448" y="619"/>
                    <a:pt x="431" y="619"/>
                    <a:pt x="398" y="638"/>
                  </a:cubicBezTo>
                  <a:cubicBezTo>
                    <a:pt x="484" y="507"/>
                    <a:pt x="557" y="378"/>
                    <a:pt x="563" y="364"/>
                  </a:cubicBezTo>
                  <a:cubicBezTo>
                    <a:pt x="624" y="255"/>
                    <a:pt x="658" y="182"/>
                    <a:pt x="67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E05F0059-AD6F-0D43-A795-190453341477}"/>
                </a:ext>
              </a:extLst>
            </p:cNvPr>
            <p:cNvSpPr/>
            <p:nvPr/>
          </p:nvSpPr>
          <p:spPr>
            <a:xfrm>
              <a:off x="4945319" y="5063040"/>
              <a:ext cx="1731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1232">
                  <a:moveTo>
                    <a:pt x="428" y="1204"/>
                  </a:moveTo>
                  <a:cubicBezTo>
                    <a:pt x="434" y="1221"/>
                    <a:pt x="440" y="1232"/>
                    <a:pt x="456" y="1232"/>
                  </a:cubicBezTo>
                  <a:cubicBezTo>
                    <a:pt x="470" y="1232"/>
                    <a:pt x="482" y="1221"/>
                    <a:pt x="482" y="1210"/>
                  </a:cubicBezTo>
                  <a:cubicBezTo>
                    <a:pt x="482" y="1207"/>
                    <a:pt x="482" y="1204"/>
                    <a:pt x="476" y="1187"/>
                  </a:cubicBezTo>
                  <a:lnTo>
                    <a:pt x="53" y="31"/>
                  </a:lnTo>
                  <a:cubicBezTo>
                    <a:pt x="45" y="8"/>
                    <a:pt x="42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0" y="31"/>
                    <a:pt x="6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3A3CC3E-0232-514A-A52C-CE12D33DD71E}"/>
                </a:ext>
              </a:extLst>
            </p:cNvPr>
            <p:cNvSpPr/>
            <p:nvPr/>
          </p:nvSpPr>
          <p:spPr>
            <a:xfrm>
              <a:off x="5257800" y="5199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16BE891-A0A9-7F4A-AC43-6CCFD66D0297}"/>
                </a:ext>
              </a:extLst>
            </p:cNvPr>
            <p:cNvSpPr/>
            <p:nvPr/>
          </p:nvSpPr>
          <p:spPr>
            <a:xfrm>
              <a:off x="5500800" y="5068080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4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6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17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6" y="294"/>
                    <a:pt x="316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06350B0-3046-4D40-8738-0907280D282A}"/>
              </a:ext>
            </a:extLst>
          </p:cNvPr>
          <p:cNvSpPr txBox="1"/>
          <p:nvPr/>
        </p:nvSpPr>
        <p:spPr>
          <a:xfrm>
            <a:off x="5933879" y="5121360"/>
            <a:ext cx="16880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</a:t>
            </a:r>
          </a:p>
        </p:txBody>
      </p:sp>
      <p:grpSp>
        <p:nvGrpSpPr>
          <p:cNvPr id="37" name="Group 36" descr="28§display§\frac{\epsilon}{|\mathcal{A}|}§svg§600§FALSE" title="TexMaths">
            <a:extLst>
              <a:ext uri="{FF2B5EF4-FFF2-40B4-BE49-F238E27FC236}">
                <a16:creationId xmlns:a16="http://schemas.microsoft.com/office/drawing/2014/main" id="{F1C131E0-9FFC-3F4A-A86F-EAC573B7F5DA}"/>
              </a:ext>
            </a:extLst>
          </p:cNvPr>
          <p:cNvGrpSpPr/>
          <p:nvPr/>
        </p:nvGrpSpPr>
        <p:grpSpPr>
          <a:xfrm>
            <a:off x="7762680" y="5029200"/>
            <a:ext cx="466560" cy="639720"/>
            <a:chOff x="7762680" y="5029200"/>
            <a:chExt cx="466560" cy="639720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49E54BB-D2AC-B742-8BE1-C96DA3412B49}"/>
                </a:ext>
              </a:extLst>
            </p:cNvPr>
            <p:cNvSpPr/>
            <p:nvPr/>
          </p:nvSpPr>
          <p:spPr>
            <a:xfrm>
              <a:off x="7762680" y="5029920"/>
              <a:ext cx="466560" cy="63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7" h="1774">
                  <a:moveTo>
                    <a:pt x="649" y="1774"/>
                  </a:moveTo>
                  <a:lnTo>
                    <a:pt x="0" y="1774"/>
                  </a:lnTo>
                  <a:lnTo>
                    <a:pt x="0" y="0"/>
                  </a:lnTo>
                  <a:lnTo>
                    <a:pt x="1297" y="0"/>
                  </a:lnTo>
                  <a:lnTo>
                    <a:pt x="1297" y="17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A7581B1-98B5-B64E-ABE2-122831518D3A}"/>
                </a:ext>
              </a:extLst>
            </p:cNvPr>
            <p:cNvSpPr/>
            <p:nvPr/>
          </p:nvSpPr>
          <p:spPr>
            <a:xfrm>
              <a:off x="7941960" y="5029200"/>
              <a:ext cx="114120" cy="138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8" h="386">
                  <a:moveTo>
                    <a:pt x="242" y="180"/>
                  </a:moveTo>
                  <a:cubicBezTo>
                    <a:pt x="257" y="180"/>
                    <a:pt x="274" y="180"/>
                    <a:pt x="274" y="164"/>
                  </a:cubicBezTo>
                  <a:cubicBezTo>
                    <a:pt x="274" y="152"/>
                    <a:pt x="263" y="152"/>
                    <a:pt x="246" y="152"/>
                  </a:cubicBezTo>
                  <a:lnTo>
                    <a:pt x="91" y="152"/>
                  </a:lnTo>
                  <a:cubicBezTo>
                    <a:pt x="113" y="77"/>
                    <a:pt x="168" y="28"/>
                    <a:pt x="255" y="28"/>
                  </a:cubicBezTo>
                  <a:lnTo>
                    <a:pt x="285" y="28"/>
                  </a:lnTo>
                  <a:cubicBezTo>
                    <a:pt x="300" y="28"/>
                    <a:pt x="318" y="28"/>
                    <a:pt x="318" y="12"/>
                  </a:cubicBezTo>
                  <a:cubicBezTo>
                    <a:pt x="318" y="0"/>
                    <a:pt x="305" y="0"/>
                    <a:pt x="287" y="0"/>
                  </a:cubicBezTo>
                  <a:lnTo>
                    <a:pt x="255" y="0"/>
                  </a:lnTo>
                  <a:cubicBezTo>
                    <a:pt x="128" y="0"/>
                    <a:pt x="0" y="87"/>
                    <a:pt x="0" y="222"/>
                  </a:cubicBezTo>
                  <a:cubicBezTo>
                    <a:pt x="0" y="316"/>
                    <a:pt x="72" y="386"/>
                    <a:pt x="174" y="386"/>
                  </a:cubicBezTo>
                  <a:cubicBezTo>
                    <a:pt x="237" y="386"/>
                    <a:pt x="300" y="352"/>
                    <a:pt x="300" y="342"/>
                  </a:cubicBezTo>
                  <a:cubicBezTo>
                    <a:pt x="300" y="338"/>
                    <a:pt x="298" y="328"/>
                    <a:pt x="289" y="328"/>
                  </a:cubicBezTo>
                  <a:cubicBezTo>
                    <a:pt x="287" y="328"/>
                    <a:pt x="285" y="328"/>
                    <a:pt x="276" y="334"/>
                  </a:cubicBezTo>
                  <a:cubicBezTo>
                    <a:pt x="248" y="352"/>
                    <a:pt x="211" y="366"/>
                    <a:pt x="176" y="366"/>
                  </a:cubicBezTo>
                  <a:cubicBezTo>
                    <a:pt x="120" y="366"/>
                    <a:pt x="72" y="330"/>
                    <a:pt x="72" y="253"/>
                  </a:cubicBezTo>
                  <a:cubicBezTo>
                    <a:pt x="72" y="223"/>
                    <a:pt x="81" y="190"/>
                    <a:pt x="83" y="1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69AF2DB-CE35-6443-ABE3-2A3500452F72}"/>
                </a:ext>
              </a:extLst>
            </p:cNvPr>
            <p:cNvSpPr/>
            <p:nvPr/>
          </p:nvSpPr>
          <p:spPr>
            <a:xfrm>
              <a:off x="7762680" y="5291279"/>
              <a:ext cx="4665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7" h="38">
                  <a:moveTo>
                    <a:pt x="649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1297" y="0"/>
                  </a:lnTo>
                  <a:lnTo>
                    <a:pt x="129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954A76C-B498-1445-816F-54C2EEFF1F5D}"/>
                </a:ext>
              </a:extLst>
            </p:cNvPr>
            <p:cNvSpPr/>
            <p:nvPr/>
          </p:nvSpPr>
          <p:spPr>
            <a:xfrm>
              <a:off x="7803360" y="5356080"/>
              <a:ext cx="14400" cy="31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" h="870">
                  <a:moveTo>
                    <a:pt x="41" y="32"/>
                  </a:moveTo>
                  <a:cubicBezTo>
                    <a:pt x="41" y="16"/>
                    <a:pt x="41" y="0"/>
                    <a:pt x="20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39"/>
                  </a:lnTo>
                  <a:cubicBezTo>
                    <a:pt x="0" y="854"/>
                    <a:pt x="0" y="870"/>
                    <a:pt x="20" y="870"/>
                  </a:cubicBezTo>
                  <a:cubicBezTo>
                    <a:pt x="41" y="870"/>
                    <a:pt x="41" y="854"/>
                    <a:pt x="41" y="8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216FB09-B7C9-D64F-9CB7-FB6EEFC9CA63}"/>
                </a:ext>
              </a:extLst>
            </p:cNvPr>
            <p:cNvSpPr/>
            <p:nvPr/>
          </p:nvSpPr>
          <p:spPr>
            <a:xfrm>
              <a:off x="7866720" y="5364720"/>
              <a:ext cx="266040" cy="241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0" h="672">
                  <a:moveTo>
                    <a:pt x="544" y="485"/>
                  </a:moveTo>
                  <a:cubicBezTo>
                    <a:pt x="548" y="540"/>
                    <a:pt x="561" y="579"/>
                    <a:pt x="566" y="597"/>
                  </a:cubicBezTo>
                  <a:cubicBezTo>
                    <a:pt x="577" y="637"/>
                    <a:pt x="581" y="655"/>
                    <a:pt x="622" y="655"/>
                  </a:cubicBezTo>
                  <a:cubicBezTo>
                    <a:pt x="666" y="655"/>
                    <a:pt x="740" y="617"/>
                    <a:pt x="740" y="599"/>
                  </a:cubicBezTo>
                  <a:cubicBezTo>
                    <a:pt x="740" y="595"/>
                    <a:pt x="736" y="593"/>
                    <a:pt x="731" y="593"/>
                  </a:cubicBezTo>
                  <a:cubicBezTo>
                    <a:pt x="718" y="593"/>
                    <a:pt x="699" y="601"/>
                    <a:pt x="694" y="603"/>
                  </a:cubicBezTo>
                  <a:cubicBezTo>
                    <a:pt x="688" y="607"/>
                    <a:pt x="685" y="607"/>
                    <a:pt x="685" y="607"/>
                  </a:cubicBezTo>
                  <a:cubicBezTo>
                    <a:pt x="657" y="607"/>
                    <a:pt x="653" y="583"/>
                    <a:pt x="640" y="532"/>
                  </a:cubicBezTo>
                  <a:cubicBezTo>
                    <a:pt x="633" y="502"/>
                    <a:pt x="625" y="469"/>
                    <a:pt x="618" y="348"/>
                  </a:cubicBezTo>
                  <a:cubicBezTo>
                    <a:pt x="612" y="259"/>
                    <a:pt x="607" y="170"/>
                    <a:pt x="607" y="81"/>
                  </a:cubicBezTo>
                  <a:cubicBezTo>
                    <a:pt x="607" y="61"/>
                    <a:pt x="607" y="38"/>
                    <a:pt x="607" y="18"/>
                  </a:cubicBezTo>
                  <a:cubicBezTo>
                    <a:pt x="607" y="4"/>
                    <a:pt x="607" y="0"/>
                    <a:pt x="598" y="0"/>
                  </a:cubicBezTo>
                  <a:cubicBezTo>
                    <a:pt x="583" y="0"/>
                    <a:pt x="544" y="14"/>
                    <a:pt x="527" y="38"/>
                  </a:cubicBezTo>
                  <a:lnTo>
                    <a:pt x="520" y="47"/>
                  </a:lnTo>
                  <a:cubicBezTo>
                    <a:pt x="444" y="196"/>
                    <a:pt x="374" y="301"/>
                    <a:pt x="324" y="372"/>
                  </a:cubicBezTo>
                  <a:cubicBezTo>
                    <a:pt x="268" y="451"/>
                    <a:pt x="168" y="593"/>
                    <a:pt x="115" y="593"/>
                  </a:cubicBezTo>
                  <a:cubicBezTo>
                    <a:pt x="81" y="593"/>
                    <a:pt x="50" y="572"/>
                    <a:pt x="41" y="540"/>
                  </a:cubicBezTo>
                  <a:cubicBezTo>
                    <a:pt x="41" y="538"/>
                    <a:pt x="39" y="534"/>
                    <a:pt x="35" y="534"/>
                  </a:cubicBezTo>
                  <a:cubicBezTo>
                    <a:pt x="22" y="534"/>
                    <a:pt x="0" y="576"/>
                    <a:pt x="0" y="599"/>
                  </a:cubicBezTo>
                  <a:cubicBezTo>
                    <a:pt x="0" y="635"/>
                    <a:pt x="41" y="672"/>
                    <a:pt x="87" y="672"/>
                  </a:cubicBezTo>
                  <a:cubicBezTo>
                    <a:pt x="152" y="672"/>
                    <a:pt x="263" y="516"/>
                    <a:pt x="283" y="485"/>
                  </a:cubicBezTo>
                  <a:close/>
                  <a:moveTo>
                    <a:pt x="524" y="107"/>
                  </a:moveTo>
                  <a:lnTo>
                    <a:pt x="524" y="158"/>
                  </a:lnTo>
                  <a:cubicBezTo>
                    <a:pt x="524" y="208"/>
                    <a:pt x="527" y="259"/>
                    <a:pt x="531" y="309"/>
                  </a:cubicBezTo>
                  <a:cubicBezTo>
                    <a:pt x="531" y="326"/>
                    <a:pt x="535" y="392"/>
                    <a:pt x="540" y="437"/>
                  </a:cubicBezTo>
                  <a:lnTo>
                    <a:pt x="363" y="437"/>
                  </a:lnTo>
                  <a:cubicBezTo>
                    <a:pt x="348" y="437"/>
                    <a:pt x="335" y="437"/>
                    <a:pt x="309" y="451"/>
                  </a:cubicBezTo>
                  <a:cubicBezTo>
                    <a:pt x="376" y="358"/>
                    <a:pt x="433" y="267"/>
                    <a:pt x="437" y="257"/>
                  </a:cubicBezTo>
                  <a:cubicBezTo>
                    <a:pt x="485" y="180"/>
                    <a:pt x="511" y="129"/>
                    <a:pt x="524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650B0C0-81E9-7440-904D-37B0508AB47E}"/>
                </a:ext>
              </a:extLst>
            </p:cNvPr>
            <p:cNvSpPr/>
            <p:nvPr/>
          </p:nvSpPr>
          <p:spPr>
            <a:xfrm>
              <a:off x="8172360" y="5356080"/>
              <a:ext cx="14400" cy="31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" h="870">
                  <a:moveTo>
                    <a:pt x="41" y="32"/>
                  </a:moveTo>
                  <a:cubicBezTo>
                    <a:pt x="41" y="16"/>
                    <a:pt x="41" y="0"/>
                    <a:pt x="20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39"/>
                  </a:lnTo>
                  <a:cubicBezTo>
                    <a:pt x="0" y="854"/>
                    <a:pt x="0" y="870"/>
                    <a:pt x="20" y="870"/>
                  </a:cubicBezTo>
                  <a:cubicBezTo>
                    <a:pt x="41" y="870"/>
                    <a:pt x="41" y="854"/>
                    <a:pt x="41" y="8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Freeform 43">
            <a:extLst>
              <a:ext uri="{FF2B5EF4-FFF2-40B4-BE49-F238E27FC236}">
                <a16:creationId xmlns:a16="http://schemas.microsoft.com/office/drawing/2014/main" id="{B64B1386-6C1D-2545-A0B9-BF6B417080D4}"/>
              </a:ext>
            </a:extLst>
          </p:cNvPr>
          <p:cNvSpPr/>
          <p:nvPr/>
        </p:nvSpPr>
        <p:spPr>
          <a:xfrm>
            <a:off x="3276359" y="4206960"/>
            <a:ext cx="280080" cy="126648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29160">
            <a:solidFill>
              <a:srgbClr val="000000"/>
            </a:solidFill>
            <a:prstDash val="solid"/>
          </a:ln>
        </p:spPr>
        <p:txBody>
          <a:bodyPr wrap="none" lIns="104400" tIns="59400" rIns="104400" bIns="594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587AF91-2EB1-D846-9F43-BB810BE6DC58}"/>
              </a:ext>
            </a:extLst>
          </p:cNvPr>
          <p:cNvSpPr txBox="1"/>
          <p:nvPr/>
        </p:nvSpPr>
        <p:spPr>
          <a:xfrm>
            <a:off x="1097280" y="1326264"/>
            <a:ext cx="374904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Greedy policy at state      :</a:t>
            </a:r>
          </a:p>
        </p:txBody>
      </p:sp>
      <p:grpSp>
        <p:nvGrpSpPr>
          <p:cNvPr id="46" name="Group 45" descr="28§display§\pi(a|s) = a^*§svg§600§FALSE" title="TexMaths">
            <a:extLst>
              <a:ext uri="{FF2B5EF4-FFF2-40B4-BE49-F238E27FC236}">
                <a16:creationId xmlns:a16="http://schemas.microsoft.com/office/drawing/2014/main" id="{BD134FC3-EAD9-774D-AFB9-E00D81F983B7}"/>
              </a:ext>
            </a:extLst>
          </p:cNvPr>
          <p:cNvGrpSpPr/>
          <p:nvPr/>
        </p:nvGrpSpPr>
        <p:grpSpPr>
          <a:xfrm>
            <a:off x="1361880" y="2024639"/>
            <a:ext cx="2176920" cy="443160"/>
            <a:chOff x="1361880" y="2024639"/>
            <a:chExt cx="2176920" cy="443160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8372CBA-34B8-8D45-BB86-9B25BB45F9E0}"/>
                </a:ext>
              </a:extLst>
            </p:cNvPr>
            <p:cNvSpPr/>
            <p:nvPr/>
          </p:nvSpPr>
          <p:spPr>
            <a:xfrm>
              <a:off x="1361880" y="2025719"/>
              <a:ext cx="217692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48" h="1229">
                  <a:moveTo>
                    <a:pt x="3024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6048" y="0"/>
                  </a:lnTo>
                  <a:lnTo>
                    <a:pt x="604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C9189C4-B040-F341-8EE7-09ACC0ACA9AE}"/>
                </a:ext>
              </a:extLst>
            </p:cNvPr>
            <p:cNvSpPr/>
            <p:nvPr/>
          </p:nvSpPr>
          <p:spPr>
            <a:xfrm>
              <a:off x="1374120" y="216576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E2220D1-7E72-FF43-A488-95A76D1557DC}"/>
                </a:ext>
              </a:extLst>
            </p:cNvPr>
            <p:cNvSpPr/>
            <p:nvPr/>
          </p:nvSpPr>
          <p:spPr>
            <a:xfrm>
              <a:off x="1673280" y="20246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9A15A7A-7C97-0C4B-BA42-76581C094761}"/>
                </a:ext>
              </a:extLst>
            </p:cNvPr>
            <p:cNvSpPr/>
            <p:nvPr/>
          </p:nvSpPr>
          <p:spPr>
            <a:xfrm>
              <a:off x="1818360" y="21607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7F882DF2-8DA8-C54E-9934-6A77316E16F4}"/>
                </a:ext>
              </a:extLst>
            </p:cNvPr>
            <p:cNvSpPr/>
            <p:nvPr/>
          </p:nvSpPr>
          <p:spPr>
            <a:xfrm>
              <a:off x="2086560" y="202463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AA980C1-27FB-6B4B-B835-0544827BA27A}"/>
                </a:ext>
              </a:extLst>
            </p:cNvPr>
            <p:cNvSpPr/>
            <p:nvPr/>
          </p:nvSpPr>
          <p:spPr>
            <a:xfrm>
              <a:off x="2179440" y="21607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BF94248-08DB-994C-A5E4-EF6021B2B641}"/>
                </a:ext>
              </a:extLst>
            </p:cNvPr>
            <p:cNvSpPr/>
            <p:nvPr/>
          </p:nvSpPr>
          <p:spPr>
            <a:xfrm>
              <a:off x="2388960" y="20246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55CCD9D-F176-5644-BF30-1417CA8E57A4}"/>
                </a:ext>
              </a:extLst>
            </p:cNvPr>
            <p:cNvSpPr/>
            <p:nvPr/>
          </p:nvSpPr>
          <p:spPr>
            <a:xfrm>
              <a:off x="2682360" y="21938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9CFAC52-284E-3444-ABC3-74C97A4625E0}"/>
                </a:ext>
              </a:extLst>
            </p:cNvPr>
            <p:cNvSpPr/>
            <p:nvPr/>
          </p:nvSpPr>
          <p:spPr>
            <a:xfrm>
              <a:off x="3142079" y="21607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97C321F-1FE4-A049-950E-9B9DD5E07A62}"/>
                </a:ext>
              </a:extLst>
            </p:cNvPr>
            <p:cNvSpPr/>
            <p:nvPr/>
          </p:nvSpPr>
          <p:spPr>
            <a:xfrm>
              <a:off x="3385080" y="2029680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4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6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17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6" y="294"/>
                    <a:pt x="316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8D35255A-DDDB-B04A-B1F1-CFC9120DA278}"/>
              </a:ext>
            </a:extLst>
          </p:cNvPr>
          <p:cNvSpPr txBox="1"/>
          <p:nvPr/>
        </p:nvSpPr>
        <p:spPr>
          <a:xfrm>
            <a:off x="3657600" y="2103120"/>
            <a:ext cx="2690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 1, where</a:t>
            </a:r>
          </a:p>
        </p:txBody>
      </p:sp>
      <p:grpSp>
        <p:nvGrpSpPr>
          <p:cNvPr id="58" name="Group 57" descr="28§display§a^* = \arg\max_{a \in \mathcal{A}} Q(s,a)§svg§600§FALSE" title="TexMaths">
            <a:extLst>
              <a:ext uri="{FF2B5EF4-FFF2-40B4-BE49-F238E27FC236}">
                <a16:creationId xmlns:a16="http://schemas.microsoft.com/office/drawing/2014/main" id="{926D636E-2784-4B45-9947-9901164EA6CF}"/>
              </a:ext>
            </a:extLst>
          </p:cNvPr>
          <p:cNvGrpSpPr/>
          <p:nvPr/>
        </p:nvGrpSpPr>
        <p:grpSpPr>
          <a:xfrm>
            <a:off x="6377400" y="2087280"/>
            <a:ext cx="3223440" cy="564120"/>
            <a:chOff x="6377400" y="2087280"/>
            <a:chExt cx="3223440" cy="564120"/>
          </a:xfrm>
        </p:grpSpPr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693679C-D387-D44B-80BC-48BEEEB3ACEE}"/>
                </a:ext>
              </a:extLst>
            </p:cNvPr>
            <p:cNvSpPr/>
            <p:nvPr/>
          </p:nvSpPr>
          <p:spPr>
            <a:xfrm>
              <a:off x="6377400" y="2088000"/>
              <a:ext cx="3223440" cy="56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55" h="1566">
                  <a:moveTo>
                    <a:pt x="4478" y="1566"/>
                  </a:moveTo>
                  <a:lnTo>
                    <a:pt x="0" y="1566"/>
                  </a:lnTo>
                  <a:lnTo>
                    <a:pt x="0" y="0"/>
                  </a:lnTo>
                  <a:lnTo>
                    <a:pt x="8955" y="0"/>
                  </a:lnTo>
                  <a:lnTo>
                    <a:pt x="8955" y="15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71A7778C-DFCB-8046-B31E-35DD1AA30558}"/>
                </a:ext>
              </a:extLst>
            </p:cNvPr>
            <p:cNvSpPr/>
            <p:nvPr/>
          </p:nvSpPr>
          <p:spPr>
            <a:xfrm>
              <a:off x="6392160" y="2206800"/>
              <a:ext cx="16596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492">
                  <a:moveTo>
                    <a:pt x="336" y="69"/>
                  </a:moveTo>
                  <a:cubicBezTo>
                    <a:pt x="318" y="30"/>
                    <a:pt x="288" y="0"/>
                    <a:pt x="242" y="0"/>
                  </a:cubicBezTo>
                  <a:cubicBezTo>
                    <a:pt x="126" y="0"/>
                    <a:pt x="0" y="160"/>
                    <a:pt x="0" y="318"/>
                  </a:cubicBezTo>
                  <a:cubicBezTo>
                    <a:pt x="0" y="421"/>
                    <a:pt x="55" y="492"/>
                    <a:pt x="135" y="492"/>
                  </a:cubicBezTo>
                  <a:cubicBezTo>
                    <a:pt x="155" y="492"/>
                    <a:pt x="206" y="487"/>
                    <a:pt x="265" y="411"/>
                  </a:cubicBezTo>
                  <a:cubicBezTo>
                    <a:pt x="274" y="455"/>
                    <a:pt x="309" y="492"/>
                    <a:pt x="357" y="492"/>
                  </a:cubicBezTo>
                  <a:cubicBezTo>
                    <a:pt x="393" y="492"/>
                    <a:pt x="416" y="468"/>
                    <a:pt x="432" y="433"/>
                  </a:cubicBezTo>
                  <a:cubicBezTo>
                    <a:pt x="448" y="394"/>
                    <a:pt x="462" y="327"/>
                    <a:pt x="462" y="325"/>
                  </a:cubicBezTo>
                  <a:cubicBezTo>
                    <a:pt x="462" y="315"/>
                    <a:pt x="453" y="315"/>
                    <a:pt x="450" y="315"/>
                  </a:cubicBezTo>
                  <a:cubicBezTo>
                    <a:pt x="439" y="315"/>
                    <a:pt x="439" y="318"/>
                    <a:pt x="437" y="335"/>
                  </a:cubicBezTo>
                  <a:cubicBezTo>
                    <a:pt x="418" y="404"/>
                    <a:pt x="400" y="468"/>
                    <a:pt x="359" y="468"/>
                  </a:cubicBezTo>
                  <a:cubicBezTo>
                    <a:pt x="331" y="468"/>
                    <a:pt x="329" y="441"/>
                    <a:pt x="329" y="418"/>
                  </a:cubicBezTo>
                  <a:cubicBezTo>
                    <a:pt x="329" y="394"/>
                    <a:pt x="331" y="386"/>
                    <a:pt x="343" y="337"/>
                  </a:cubicBezTo>
                  <a:cubicBezTo>
                    <a:pt x="354" y="293"/>
                    <a:pt x="354" y="281"/>
                    <a:pt x="363" y="241"/>
                  </a:cubicBezTo>
                  <a:lnTo>
                    <a:pt x="400" y="89"/>
                  </a:lnTo>
                  <a:cubicBezTo>
                    <a:pt x="407" y="57"/>
                    <a:pt x="407" y="57"/>
                    <a:pt x="407" y="52"/>
                  </a:cubicBezTo>
                  <a:cubicBezTo>
                    <a:pt x="407" y="32"/>
                    <a:pt x="395" y="22"/>
                    <a:pt x="379" y="22"/>
                  </a:cubicBezTo>
                  <a:cubicBezTo>
                    <a:pt x="354" y="22"/>
                    <a:pt x="338" y="47"/>
                    <a:pt x="336" y="69"/>
                  </a:cubicBezTo>
                  <a:close/>
                  <a:moveTo>
                    <a:pt x="270" y="352"/>
                  </a:moveTo>
                  <a:cubicBezTo>
                    <a:pt x="265" y="372"/>
                    <a:pt x="265" y="372"/>
                    <a:pt x="249" y="391"/>
                  </a:cubicBezTo>
                  <a:cubicBezTo>
                    <a:pt x="206" y="450"/>
                    <a:pt x="165" y="468"/>
                    <a:pt x="137" y="468"/>
                  </a:cubicBezTo>
                  <a:cubicBezTo>
                    <a:pt x="87" y="468"/>
                    <a:pt x="71" y="409"/>
                    <a:pt x="71" y="367"/>
                  </a:cubicBezTo>
                  <a:cubicBezTo>
                    <a:pt x="71" y="313"/>
                    <a:pt x="103" y="177"/>
                    <a:pt x="128" y="128"/>
                  </a:cubicBezTo>
                  <a:cubicBezTo>
                    <a:pt x="158" y="64"/>
                    <a:pt x="203" y="25"/>
                    <a:pt x="245" y="25"/>
                  </a:cubicBezTo>
                  <a:cubicBezTo>
                    <a:pt x="311" y="25"/>
                    <a:pt x="325" y="113"/>
                    <a:pt x="325" y="121"/>
                  </a:cubicBezTo>
                  <a:cubicBezTo>
                    <a:pt x="325" y="126"/>
                    <a:pt x="322" y="133"/>
                    <a:pt x="320" y="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66D3769-556C-C242-BD96-6736329F4B3E}"/>
                </a:ext>
              </a:extLst>
            </p:cNvPr>
            <p:cNvSpPr/>
            <p:nvPr/>
          </p:nvSpPr>
          <p:spPr>
            <a:xfrm>
              <a:off x="6590520" y="2091599"/>
              <a:ext cx="103320" cy="11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30">
                  <a:moveTo>
                    <a:pt x="167" y="165"/>
                  </a:moveTo>
                  <a:cubicBezTo>
                    <a:pt x="224" y="138"/>
                    <a:pt x="249" y="126"/>
                    <a:pt x="267" y="118"/>
                  </a:cubicBezTo>
                  <a:cubicBezTo>
                    <a:pt x="281" y="111"/>
                    <a:pt x="288" y="108"/>
                    <a:pt x="288" y="94"/>
                  </a:cubicBezTo>
                  <a:cubicBezTo>
                    <a:pt x="288" y="81"/>
                    <a:pt x="279" y="69"/>
                    <a:pt x="265" y="69"/>
                  </a:cubicBezTo>
                  <a:cubicBezTo>
                    <a:pt x="261" y="69"/>
                    <a:pt x="258" y="69"/>
                    <a:pt x="251" y="76"/>
                  </a:cubicBezTo>
                  <a:lnTo>
                    <a:pt x="155" y="145"/>
                  </a:lnTo>
                  <a:lnTo>
                    <a:pt x="165" y="32"/>
                  </a:lnTo>
                  <a:cubicBezTo>
                    <a:pt x="167" y="20"/>
                    <a:pt x="165" y="0"/>
                    <a:pt x="144" y="0"/>
                  </a:cubicBezTo>
                  <a:cubicBezTo>
                    <a:pt x="135" y="0"/>
                    <a:pt x="121" y="5"/>
                    <a:pt x="121" y="22"/>
                  </a:cubicBezTo>
                  <a:cubicBezTo>
                    <a:pt x="121" y="30"/>
                    <a:pt x="126" y="52"/>
                    <a:pt x="126" y="59"/>
                  </a:cubicBezTo>
                  <a:cubicBezTo>
                    <a:pt x="126" y="74"/>
                    <a:pt x="133" y="128"/>
                    <a:pt x="133" y="145"/>
                  </a:cubicBezTo>
                  <a:lnTo>
                    <a:pt x="37" y="76"/>
                  </a:lnTo>
                  <a:cubicBezTo>
                    <a:pt x="30" y="71"/>
                    <a:pt x="27" y="69"/>
                    <a:pt x="23" y="69"/>
                  </a:cubicBezTo>
                  <a:cubicBezTo>
                    <a:pt x="9" y="69"/>
                    <a:pt x="0" y="81"/>
                    <a:pt x="0" y="94"/>
                  </a:cubicBezTo>
                  <a:cubicBezTo>
                    <a:pt x="0" y="108"/>
                    <a:pt x="9" y="113"/>
                    <a:pt x="16" y="116"/>
                  </a:cubicBezTo>
                  <a:lnTo>
                    <a:pt x="121" y="165"/>
                  </a:lnTo>
                  <a:cubicBezTo>
                    <a:pt x="64" y="192"/>
                    <a:pt x="37" y="202"/>
                    <a:pt x="21" y="212"/>
                  </a:cubicBezTo>
                  <a:cubicBezTo>
                    <a:pt x="7" y="217"/>
                    <a:pt x="0" y="222"/>
                    <a:pt x="0" y="234"/>
                  </a:cubicBezTo>
                  <a:cubicBezTo>
                    <a:pt x="0" y="249"/>
                    <a:pt x="9" y="258"/>
                    <a:pt x="23" y="258"/>
                  </a:cubicBezTo>
                  <a:cubicBezTo>
                    <a:pt x="27" y="258"/>
                    <a:pt x="27" y="258"/>
                    <a:pt x="37" y="254"/>
                  </a:cubicBezTo>
                  <a:lnTo>
                    <a:pt x="133" y="182"/>
                  </a:lnTo>
                  <a:lnTo>
                    <a:pt x="121" y="305"/>
                  </a:lnTo>
                  <a:cubicBezTo>
                    <a:pt x="121" y="322"/>
                    <a:pt x="135" y="330"/>
                    <a:pt x="144" y="330"/>
                  </a:cubicBezTo>
                  <a:cubicBezTo>
                    <a:pt x="153" y="330"/>
                    <a:pt x="167" y="322"/>
                    <a:pt x="167" y="305"/>
                  </a:cubicBezTo>
                  <a:cubicBezTo>
                    <a:pt x="167" y="298"/>
                    <a:pt x="162" y="276"/>
                    <a:pt x="162" y="268"/>
                  </a:cubicBezTo>
                  <a:cubicBezTo>
                    <a:pt x="160" y="256"/>
                    <a:pt x="155" y="199"/>
                    <a:pt x="155" y="182"/>
                  </a:cubicBezTo>
                  <a:lnTo>
                    <a:pt x="240" y="244"/>
                  </a:lnTo>
                  <a:cubicBezTo>
                    <a:pt x="258" y="258"/>
                    <a:pt x="258" y="258"/>
                    <a:pt x="265" y="258"/>
                  </a:cubicBezTo>
                  <a:cubicBezTo>
                    <a:pt x="279" y="258"/>
                    <a:pt x="288" y="249"/>
                    <a:pt x="288" y="234"/>
                  </a:cubicBezTo>
                  <a:cubicBezTo>
                    <a:pt x="288" y="219"/>
                    <a:pt x="279" y="217"/>
                    <a:pt x="272" y="2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78E65DF3-7E15-064F-A88D-3BE775DBA1C2}"/>
                </a:ext>
              </a:extLst>
            </p:cNvPr>
            <p:cNvSpPr/>
            <p:nvPr/>
          </p:nvSpPr>
          <p:spPr>
            <a:xfrm>
              <a:off x="6854760" y="2236320"/>
              <a:ext cx="2408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0" h="256">
                  <a:moveTo>
                    <a:pt x="635" y="44"/>
                  </a:moveTo>
                  <a:cubicBezTo>
                    <a:pt x="651" y="44"/>
                    <a:pt x="670" y="44"/>
                    <a:pt x="670" y="22"/>
                  </a:cubicBezTo>
                  <a:cubicBezTo>
                    <a:pt x="670" y="0"/>
                    <a:pt x="651" y="0"/>
                    <a:pt x="638" y="0"/>
                  </a:cubicBezTo>
                  <a:lnTo>
                    <a:pt x="34" y="0"/>
                  </a:lnTo>
                  <a:cubicBezTo>
                    <a:pt x="18" y="0"/>
                    <a:pt x="0" y="0"/>
                    <a:pt x="0" y="22"/>
                  </a:cubicBezTo>
                  <a:cubicBezTo>
                    <a:pt x="0" y="44"/>
                    <a:pt x="18" y="44"/>
                    <a:pt x="34" y="44"/>
                  </a:cubicBezTo>
                  <a:close/>
                  <a:moveTo>
                    <a:pt x="638" y="256"/>
                  </a:moveTo>
                  <a:cubicBezTo>
                    <a:pt x="651" y="256"/>
                    <a:pt x="670" y="256"/>
                    <a:pt x="670" y="234"/>
                  </a:cubicBezTo>
                  <a:cubicBezTo>
                    <a:pt x="670" y="212"/>
                    <a:pt x="651" y="212"/>
                    <a:pt x="635" y="212"/>
                  </a:cubicBezTo>
                  <a:lnTo>
                    <a:pt x="34" y="212"/>
                  </a:lnTo>
                  <a:cubicBezTo>
                    <a:pt x="18" y="212"/>
                    <a:pt x="0" y="212"/>
                    <a:pt x="0" y="234"/>
                  </a:cubicBezTo>
                  <a:cubicBezTo>
                    <a:pt x="0" y="256"/>
                    <a:pt x="18" y="256"/>
                    <a:pt x="34" y="2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935E8C8-ED78-3348-9176-60895F0A713C}"/>
                </a:ext>
              </a:extLst>
            </p:cNvPr>
            <p:cNvSpPr/>
            <p:nvPr/>
          </p:nvSpPr>
          <p:spPr>
            <a:xfrm>
              <a:off x="7229879" y="2204279"/>
              <a:ext cx="163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" h="500">
                  <a:moveTo>
                    <a:pt x="293" y="404"/>
                  </a:moveTo>
                  <a:cubicBezTo>
                    <a:pt x="297" y="448"/>
                    <a:pt x="325" y="492"/>
                    <a:pt x="373" y="492"/>
                  </a:cubicBezTo>
                  <a:cubicBezTo>
                    <a:pt x="393" y="492"/>
                    <a:pt x="455" y="478"/>
                    <a:pt x="455" y="389"/>
                  </a:cubicBezTo>
                  <a:lnTo>
                    <a:pt x="455" y="330"/>
                  </a:lnTo>
                  <a:lnTo>
                    <a:pt x="430" y="330"/>
                  </a:lnTo>
                  <a:lnTo>
                    <a:pt x="430" y="389"/>
                  </a:lnTo>
                  <a:cubicBezTo>
                    <a:pt x="430" y="453"/>
                    <a:pt x="405" y="460"/>
                    <a:pt x="393" y="460"/>
                  </a:cubicBezTo>
                  <a:cubicBezTo>
                    <a:pt x="361" y="460"/>
                    <a:pt x="357" y="411"/>
                    <a:pt x="357" y="406"/>
                  </a:cubicBezTo>
                  <a:lnTo>
                    <a:pt x="357" y="187"/>
                  </a:lnTo>
                  <a:cubicBezTo>
                    <a:pt x="357" y="143"/>
                    <a:pt x="357" y="101"/>
                    <a:pt x="320" y="59"/>
                  </a:cubicBezTo>
                  <a:cubicBezTo>
                    <a:pt x="281" y="17"/>
                    <a:pt x="231" y="0"/>
                    <a:pt x="181" y="0"/>
                  </a:cubicBezTo>
                  <a:cubicBezTo>
                    <a:pt x="98" y="0"/>
                    <a:pt x="30" y="52"/>
                    <a:pt x="30" y="123"/>
                  </a:cubicBezTo>
                  <a:cubicBezTo>
                    <a:pt x="30" y="155"/>
                    <a:pt x="50" y="175"/>
                    <a:pt x="75" y="175"/>
                  </a:cubicBezTo>
                  <a:cubicBezTo>
                    <a:pt x="103" y="175"/>
                    <a:pt x="121" y="153"/>
                    <a:pt x="121" y="123"/>
                  </a:cubicBezTo>
                  <a:cubicBezTo>
                    <a:pt x="121" y="111"/>
                    <a:pt x="117" y="74"/>
                    <a:pt x="71" y="74"/>
                  </a:cubicBezTo>
                  <a:cubicBezTo>
                    <a:pt x="98" y="37"/>
                    <a:pt x="146" y="25"/>
                    <a:pt x="181" y="25"/>
                  </a:cubicBezTo>
                  <a:cubicBezTo>
                    <a:pt x="229" y="25"/>
                    <a:pt x="286" y="66"/>
                    <a:pt x="286" y="162"/>
                  </a:cubicBezTo>
                  <a:lnTo>
                    <a:pt x="286" y="204"/>
                  </a:lnTo>
                  <a:cubicBezTo>
                    <a:pt x="235" y="207"/>
                    <a:pt x="165" y="209"/>
                    <a:pt x="101" y="241"/>
                  </a:cubicBezTo>
                  <a:cubicBezTo>
                    <a:pt x="25" y="278"/>
                    <a:pt x="0" y="335"/>
                    <a:pt x="0" y="384"/>
                  </a:cubicBezTo>
                  <a:cubicBezTo>
                    <a:pt x="0" y="473"/>
                    <a:pt x="98" y="500"/>
                    <a:pt x="162" y="500"/>
                  </a:cubicBezTo>
                  <a:cubicBezTo>
                    <a:pt x="229" y="500"/>
                    <a:pt x="274" y="455"/>
                    <a:pt x="293" y="404"/>
                  </a:cubicBezTo>
                  <a:close/>
                  <a:moveTo>
                    <a:pt x="286" y="226"/>
                  </a:moveTo>
                  <a:lnTo>
                    <a:pt x="286" y="335"/>
                  </a:lnTo>
                  <a:cubicBezTo>
                    <a:pt x="286" y="438"/>
                    <a:pt x="215" y="475"/>
                    <a:pt x="169" y="475"/>
                  </a:cubicBezTo>
                  <a:cubicBezTo>
                    <a:pt x="119" y="475"/>
                    <a:pt x="78" y="436"/>
                    <a:pt x="78" y="382"/>
                  </a:cubicBezTo>
                  <a:cubicBezTo>
                    <a:pt x="78" y="322"/>
                    <a:pt x="121" y="231"/>
                    <a:pt x="286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8F92AE97-74CA-A948-8CF5-5E16504099CC}"/>
                </a:ext>
              </a:extLst>
            </p:cNvPr>
            <p:cNvSpPr/>
            <p:nvPr/>
          </p:nvSpPr>
          <p:spPr>
            <a:xfrm>
              <a:off x="7405200" y="2206800"/>
              <a:ext cx="122400" cy="17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1" h="480">
                  <a:moveTo>
                    <a:pt x="139" y="121"/>
                  </a:moveTo>
                  <a:lnTo>
                    <a:pt x="139" y="0"/>
                  </a:lnTo>
                  <a:lnTo>
                    <a:pt x="0" y="12"/>
                  </a:lnTo>
                  <a:lnTo>
                    <a:pt x="0" y="47"/>
                  </a:lnTo>
                  <a:cubicBezTo>
                    <a:pt x="71" y="47"/>
                    <a:pt x="78" y="54"/>
                    <a:pt x="78" y="106"/>
                  </a:cubicBezTo>
                  <a:lnTo>
                    <a:pt x="78" y="399"/>
                  </a:lnTo>
                  <a:cubicBezTo>
                    <a:pt x="78" y="446"/>
                    <a:pt x="69" y="446"/>
                    <a:pt x="0" y="446"/>
                  </a:cubicBezTo>
                  <a:lnTo>
                    <a:pt x="0" y="480"/>
                  </a:lnTo>
                  <a:cubicBezTo>
                    <a:pt x="39" y="480"/>
                    <a:pt x="87" y="478"/>
                    <a:pt x="114" y="478"/>
                  </a:cubicBezTo>
                  <a:cubicBezTo>
                    <a:pt x="155" y="478"/>
                    <a:pt x="203" y="478"/>
                    <a:pt x="245" y="480"/>
                  </a:cubicBezTo>
                  <a:lnTo>
                    <a:pt x="245" y="446"/>
                  </a:lnTo>
                  <a:lnTo>
                    <a:pt x="222" y="446"/>
                  </a:lnTo>
                  <a:cubicBezTo>
                    <a:pt x="149" y="446"/>
                    <a:pt x="146" y="436"/>
                    <a:pt x="146" y="396"/>
                  </a:cubicBezTo>
                  <a:lnTo>
                    <a:pt x="146" y="229"/>
                  </a:lnTo>
                  <a:cubicBezTo>
                    <a:pt x="146" y="121"/>
                    <a:pt x="187" y="25"/>
                    <a:pt x="265" y="25"/>
                  </a:cubicBezTo>
                  <a:cubicBezTo>
                    <a:pt x="272" y="25"/>
                    <a:pt x="274" y="25"/>
                    <a:pt x="277" y="25"/>
                  </a:cubicBezTo>
                  <a:cubicBezTo>
                    <a:pt x="272" y="27"/>
                    <a:pt x="254" y="39"/>
                    <a:pt x="254" y="66"/>
                  </a:cubicBezTo>
                  <a:cubicBezTo>
                    <a:pt x="254" y="98"/>
                    <a:pt x="274" y="113"/>
                    <a:pt x="297" y="113"/>
                  </a:cubicBezTo>
                  <a:cubicBezTo>
                    <a:pt x="315" y="113"/>
                    <a:pt x="341" y="101"/>
                    <a:pt x="341" y="66"/>
                  </a:cubicBezTo>
                  <a:cubicBezTo>
                    <a:pt x="341" y="32"/>
                    <a:pt x="309" y="0"/>
                    <a:pt x="265" y="0"/>
                  </a:cubicBezTo>
                  <a:cubicBezTo>
                    <a:pt x="192" y="0"/>
                    <a:pt x="155" y="74"/>
                    <a:pt x="139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854853F-48DA-8C4A-97BA-CFDA3C35C128}"/>
                </a:ext>
              </a:extLst>
            </p:cNvPr>
            <p:cNvSpPr/>
            <p:nvPr/>
          </p:nvSpPr>
          <p:spPr>
            <a:xfrm>
              <a:off x="7545959" y="2202480"/>
              <a:ext cx="165960" cy="25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716">
                  <a:moveTo>
                    <a:pt x="197" y="305"/>
                  </a:moveTo>
                  <a:cubicBezTo>
                    <a:pt x="107" y="305"/>
                    <a:pt x="107" y="197"/>
                    <a:pt x="107" y="172"/>
                  </a:cubicBezTo>
                  <a:cubicBezTo>
                    <a:pt x="107" y="143"/>
                    <a:pt x="110" y="108"/>
                    <a:pt x="123" y="81"/>
                  </a:cubicBezTo>
                  <a:cubicBezTo>
                    <a:pt x="133" y="66"/>
                    <a:pt x="155" y="37"/>
                    <a:pt x="197" y="37"/>
                  </a:cubicBezTo>
                  <a:cubicBezTo>
                    <a:pt x="283" y="37"/>
                    <a:pt x="283" y="145"/>
                    <a:pt x="283" y="170"/>
                  </a:cubicBezTo>
                  <a:cubicBezTo>
                    <a:pt x="283" y="199"/>
                    <a:pt x="283" y="234"/>
                    <a:pt x="267" y="261"/>
                  </a:cubicBezTo>
                  <a:cubicBezTo>
                    <a:pt x="258" y="276"/>
                    <a:pt x="235" y="305"/>
                    <a:pt x="197" y="305"/>
                  </a:cubicBezTo>
                  <a:close/>
                  <a:moveTo>
                    <a:pt x="78" y="347"/>
                  </a:moveTo>
                  <a:cubicBezTo>
                    <a:pt x="78" y="342"/>
                    <a:pt x="78" y="318"/>
                    <a:pt x="96" y="295"/>
                  </a:cubicBezTo>
                  <a:cubicBezTo>
                    <a:pt x="135" y="327"/>
                    <a:pt x="176" y="330"/>
                    <a:pt x="197" y="330"/>
                  </a:cubicBezTo>
                  <a:cubicBezTo>
                    <a:pt x="290" y="330"/>
                    <a:pt x="359" y="256"/>
                    <a:pt x="359" y="172"/>
                  </a:cubicBezTo>
                  <a:cubicBezTo>
                    <a:pt x="359" y="130"/>
                    <a:pt x="343" y="91"/>
                    <a:pt x="318" y="66"/>
                  </a:cubicBezTo>
                  <a:cubicBezTo>
                    <a:pt x="354" y="30"/>
                    <a:pt x="391" y="25"/>
                    <a:pt x="409" y="25"/>
                  </a:cubicBezTo>
                  <a:cubicBezTo>
                    <a:pt x="411" y="25"/>
                    <a:pt x="416" y="25"/>
                    <a:pt x="418" y="25"/>
                  </a:cubicBezTo>
                  <a:cubicBezTo>
                    <a:pt x="407" y="30"/>
                    <a:pt x="402" y="42"/>
                    <a:pt x="402" y="54"/>
                  </a:cubicBezTo>
                  <a:cubicBezTo>
                    <a:pt x="402" y="74"/>
                    <a:pt x="416" y="86"/>
                    <a:pt x="432" y="86"/>
                  </a:cubicBezTo>
                  <a:cubicBezTo>
                    <a:pt x="441" y="86"/>
                    <a:pt x="462" y="79"/>
                    <a:pt x="462" y="54"/>
                  </a:cubicBezTo>
                  <a:cubicBezTo>
                    <a:pt x="462" y="34"/>
                    <a:pt x="448" y="0"/>
                    <a:pt x="409" y="0"/>
                  </a:cubicBezTo>
                  <a:cubicBezTo>
                    <a:pt x="389" y="0"/>
                    <a:pt x="345" y="7"/>
                    <a:pt x="302" y="52"/>
                  </a:cubicBezTo>
                  <a:cubicBezTo>
                    <a:pt x="261" y="15"/>
                    <a:pt x="217" y="12"/>
                    <a:pt x="197" y="12"/>
                  </a:cubicBezTo>
                  <a:cubicBezTo>
                    <a:pt x="103" y="12"/>
                    <a:pt x="32" y="86"/>
                    <a:pt x="32" y="170"/>
                  </a:cubicBezTo>
                  <a:cubicBezTo>
                    <a:pt x="32" y="219"/>
                    <a:pt x="55" y="258"/>
                    <a:pt x="80" y="283"/>
                  </a:cubicBezTo>
                  <a:cubicBezTo>
                    <a:pt x="66" y="298"/>
                    <a:pt x="48" y="335"/>
                    <a:pt x="48" y="372"/>
                  </a:cubicBezTo>
                  <a:cubicBezTo>
                    <a:pt x="48" y="406"/>
                    <a:pt x="62" y="448"/>
                    <a:pt x="94" y="468"/>
                  </a:cubicBezTo>
                  <a:cubicBezTo>
                    <a:pt x="32" y="487"/>
                    <a:pt x="0" y="534"/>
                    <a:pt x="0" y="578"/>
                  </a:cubicBezTo>
                  <a:cubicBezTo>
                    <a:pt x="0" y="655"/>
                    <a:pt x="101" y="716"/>
                    <a:pt x="224" y="716"/>
                  </a:cubicBezTo>
                  <a:cubicBezTo>
                    <a:pt x="343" y="716"/>
                    <a:pt x="448" y="660"/>
                    <a:pt x="448" y="576"/>
                  </a:cubicBezTo>
                  <a:cubicBezTo>
                    <a:pt x="448" y="537"/>
                    <a:pt x="432" y="482"/>
                    <a:pt x="382" y="450"/>
                  </a:cubicBezTo>
                  <a:cubicBezTo>
                    <a:pt x="327" y="421"/>
                    <a:pt x="270" y="421"/>
                    <a:pt x="208" y="421"/>
                  </a:cubicBezTo>
                  <a:cubicBezTo>
                    <a:pt x="183" y="421"/>
                    <a:pt x="139" y="421"/>
                    <a:pt x="133" y="421"/>
                  </a:cubicBezTo>
                  <a:cubicBezTo>
                    <a:pt x="101" y="416"/>
                    <a:pt x="78" y="382"/>
                    <a:pt x="78" y="347"/>
                  </a:cubicBezTo>
                  <a:close/>
                  <a:moveTo>
                    <a:pt x="224" y="689"/>
                  </a:moveTo>
                  <a:cubicBezTo>
                    <a:pt x="121" y="689"/>
                    <a:pt x="53" y="635"/>
                    <a:pt x="53" y="578"/>
                  </a:cubicBezTo>
                  <a:cubicBezTo>
                    <a:pt x="53" y="527"/>
                    <a:pt x="91" y="487"/>
                    <a:pt x="135" y="485"/>
                  </a:cubicBezTo>
                  <a:lnTo>
                    <a:pt x="194" y="485"/>
                  </a:lnTo>
                  <a:cubicBezTo>
                    <a:pt x="281" y="485"/>
                    <a:pt x="395" y="485"/>
                    <a:pt x="395" y="578"/>
                  </a:cubicBezTo>
                  <a:cubicBezTo>
                    <a:pt x="395" y="635"/>
                    <a:pt x="322" y="689"/>
                    <a:pt x="224" y="6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DB3542C4-283E-E143-851F-1F56A122463A}"/>
                </a:ext>
              </a:extLst>
            </p:cNvPr>
            <p:cNvSpPr/>
            <p:nvPr/>
          </p:nvSpPr>
          <p:spPr>
            <a:xfrm>
              <a:off x="7795080" y="2206800"/>
              <a:ext cx="282600" cy="17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6" h="480">
                  <a:moveTo>
                    <a:pt x="78" y="106"/>
                  </a:moveTo>
                  <a:lnTo>
                    <a:pt x="78" y="399"/>
                  </a:lnTo>
                  <a:cubicBezTo>
                    <a:pt x="78" y="446"/>
                    <a:pt x="66" y="446"/>
                    <a:pt x="0" y="446"/>
                  </a:cubicBezTo>
                  <a:lnTo>
                    <a:pt x="0" y="480"/>
                  </a:lnTo>
                  <a:cubicBezTo>
                    <a:pt x="34" y="480"/>
                    <a:pt x="87" y="478"/>
                    <a:pt x="114" y="478"/>
                  </a:cubicBezTo>
                  <a:cubicBezTo>
                    <a:pt x="139" y="478"/>
                    <a:pt x="192" y="480"/>
                    <a:pt x="226" y="480"/>
                  </a:cubicBezTo>
                  <a:lnTo>
                    <a:pt x="226" y="446"/>
                  </a:lnTo>
                  <a:cubicBezTo>
                    <a:pt x="160" y="446"/>
                    <a:pt x="149" y="446"/>
                    <a:pt x="149" y="399"/>
                  </a:cubicBezTo>
                  <a:lnTo>
                    <a:pt x="149" y="197"/>
                  </a:lnTo>
                  <a:cubicBezTo>
                    <a:pt x="149" y="84"/>
                    <a:pt x="219" y="25"/>
                    <a:pt x="283" y="25"/>
                  </a:cubicBezTo>
                  <a:cubicBezTo>
                    <a:pt x="347" y="25"/>
                    <a:pt x="359" y="84"/>
                    <a:pt x="359" y="145"/>
                  </a:cubicBezTo>
                  <a:lnTo>
                    <a:pt x="359" y="399"/>
                  </a:lnTo>
                  <a:cubicBezTo>
                    <a:pt x="359" y="446"/>
                    <a:pt x="347" y="446"/>
                    <a:pt x="279" y="446"/>
                  </a:cubicBezTo>
                  <a:lnTo>
                    <a:pt x="279" y="480"/>
                  </a:lnTo>
                  <a:cubicBezTo>
                    <a:pt x="315" y="480"/>
                    <a:pt x="366" y="478"/>
                    <a:pt x="393" y="478"/>
                  </a:cubicBezTo>
                  <a:cubicBezTo>
                    <a:pt x="421" y="478"/>
                    <a:pt x="473" y="480"/>
                    <a:pt x="507" y="480"/>
                  </a:cubicBezTo>
                  <a:lnTo>
                    <a:pt x="507" y="446"/>
                  </a:lnTo>
                  <a:cubicBezTo>
                    <a:pt x="439" y="446"/>
                    <a:pt x="427" y="446"/>
                    <a:pt x="427" y="399"/>
                  </a:cubicBezTo>
                  <a:lnTo>
                    <a:pt x="427" y="197"/>
                  </a:lnTo>
                  <a:cubicBezTo>
                    <a:pt x="427" y="84"/>
                    <a:pt x="501" y="25"/>
                    <a:pt x="565" y="25"/>
                  </a:cubicBezTo>
                  <a:cubicBezTo>
                    <a:pt x="626" y="25"/>
                    <a:pt x="638" y="84"/>
                    <a:pt x="638" y="145"/>
                  </a:cubicBezTo>
                  <a:lnTo>
                    <a:pt x="638" y="399"/>
                  </a:lnTo>
                  <a:cubicBezTo>
                    <a:pt x="638" y="446"/>
                    <a:pt x="626" y="446"/>
                    <a:pt x="560" y="446"/>
                  </a:cubicBezTo>
                  <a:lnTo>
                    <a:pt x="560" y="480"/>
                  </a:lnTo>
                  <a:cubicBezTo>
                    <a:pt x="594" y="480"/>
                    <a:pt x="647" y="478"/>
                    <a:pt x="674" y="478"/>
                  </a:cubicBezTo>
                  <a:cubicBezTo>
                    <a:pt x="699" y="478"/>
                    <a:pt x="752" y="480"/>
                    <a:pt x="786" y="480"/>
                  </a:cubicBezTo>
                  <a:lnTo>
                    <a:pt x="786" y="446"/>
                  </a:lnTo>
                  <a:cubicBezTo>
                    <a:pt x="734" y="446"/>
                    <a:pt x="709" y="446"/>
                    <a:pt x="709" y="414"/>
                  </a:cubicBezTo>
                  <a:lnTo>
                    <a:pt x="709" y="207"/>
                  </a:lnTo>
                  <a:cubicBezTo>
                    <a:pt x="709" y="113"/>
                    <a:pt x="709" y="79"/>
                    <a:pt x="677" y="39"/>
                  </a:cubicBezTo>
                  <a:cubicBezTo>
                    <a:pt x="663" y="22"/>
                    <a:pt x="629" y="0"/>
                    <a:pt x="571" y="0"/>
                  </a:cubicBezTo>
                  <a:cubicBezTo>
                    <a:pt x="487" y="0"/>
                    <a:pt x="441" y="64"/>
                    <a:pt x="425" y="106"/>
                  </a:cubicBezTo>
                  <a:cubicBezTo>
                    <a:pt x="411" y="12"/>
                    <a:pt x="336" y="0"/>
                    <a:pt x="290" y="0"/>
                  </a:cubicBezTo>
                  <a:cubicBezTo>
                    <a:pt x="217" y="0"/>
                    <a:pt x="169" y="47"/>
                    <a:pt x="142" y="113"/>
                  </a:cubicBezTo>
                  <a:lnTo>
                    <a:pt x="142" y="0"/>
                  </a:lnTo>
                  <a:lnTo>
                    <a:pt x="0" y="12"/>
                  </a:lnTo>
                  <a:lnTo>
                    <a:pt x="0" y="47"/>
                  </a:lnTo>
                  <a:cubicBezTo>
                    <a:pt x="71" y="47"/>
                    <a:pt x="78" y="54"/>
                    <a:pt x="78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CA8AA2A-F9D2-FD4F-BE1B-F90BAD742200}"/>
                </a:ext>
              </a:extLst>
            </p:cNvPr>
            <p:cNvSpPr/>
            <p:nvPr/>
          </p:nvSpPr>
          <p:spPr>
            <a:xfrm>
              <a:off x="8098559" y="2204279"/>
              <a:ext cx="163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" h="500">
                  <a:moveTo>
                    <a:pt x="295" y="404"/>
                  </a:moveTo>
                  <a:cubicBezTo>
                    <a:pt x="297" y="448"/>
                    <a:pt x="325" y="492"/>
                    <a:pt x="373" y="492"/>
                  </a:cubicBezTo>
                  <a:cubicBezTo>
                    <a:pt x="393" y="492"/>
                    <a:pt x="455" y="478"/>
                    <a:pt x="455" y="389"/>
                  </a:cubicBezTo>
                  <a:lnTo>
                    <a:pt x="455" y="330"/>
                  </a:lnTo>
                  <a:lnTo>
                    <a:pt x="430" y="330"/>
                  </a:lnTo>
                  <a:lnTo>
                    <a:pt x="430" y="389"/>
                  </a:lnTo>
                  <a:cubicBezTo>
                    <a:pt x="430" y="453"/>
                    <a:pt x="405" y="460"/>
                    <a:pt x="393" y="460"/>
                  </a:cubicBezTo>
                  <a:cubicBezTo>
                    <a:pt x="361" y="460"/>
                    <a:pt x="357" y="411"/>
                    <a:pt x="357" y="406"/>
                  </a:cubicBezTo>
                  <a:lnTo>
                    <a:pt x="357" y="187"/>
                  </a:lnTo>
                  <a:cubicBezTo>
                    <a:pt x="357" y="143"/>
                    <a:pt x="357" y="101"/>
                    <a:pt x="320" y="59"/>
                  </a:cubicBezTo>
                  <a:cubicBezTo>
                    <a:pt x="281" y="17"/>
                    <a:pt x="231" y="0"/>
                    <a:pt x="183" y="0"/>
                  </a:cubicBezTo>
                  <a:cubicBezTo>
                    <a:pt x="98" y="0"/>
                    <a:pt x="30" y="52"/>
                    <a:pt x="30" y="123"/>
                  </a:cubicBezTo>
                  <a:cubicBezTo>
                    <a:pt x="30" y="155"/>
                    <a:pt x="50" y="175"/>
                    <a:pt x="75" y="175"/>
                  </a:cubicBezTo>
                  <a:cubicBezTo>
                    <a:pt x="105" y="175"/>
                    <a:pt x="121" y="153"/>
                    <a:pt x="121" y="123"/>
                  </a:cubicBezTo>
                  <a:cubicBezTo>
                    <a:pt x="121" y="111"/>
                    <a:pt x="117" y="74"/>
                    <a:pt x="71" y="74"/>
                  </a:cubicBezTo>
                  <a:cubicBezTo>
                    <a:pt x="98" y="37"/>
                    <a:pt x="146" y="25"/>
                    <a:pt x="181" y="25"/>
                  </a:cubicBezTo>
                  <a:cubicBezTo>
                    <a:pt x="229" y="25"/>
                    <a:pt x="286" y="66"/>
                    <a:pt x="286" y="162"/>
                  </a:cubicBezTo>
                  <a:lnTo>
                    <a:pt x="286" y="204"/>
                  </a:lnTo>
                  <a:cubicBezTo>
                    <a:pt x="235" y="207"/>
                    <a:pt x="165" y="209"/>
                    <a:pt x="101" y="241"/>
                  </a:cubicBezTo>
                  <a:cubicBezTo>
                    <a:pt x="25" y="278"/>
                    <a:pt x="0" y="335"/>
                    <a:pt x="0" y="384"/>
                  </a:cubicBezTo>
                  <a:cubicBezTo>
                    <a:pt x="0" y="473"/>
                    <a:pt x="98" y="500"/>
                    <a:pt x="162" y="500"/>
                  </a:cubicBezTo>
                  <a:cubicBezTo>
                    <a:pt x="229" y="500"/>
                    <a:pt x="274" y="455"/>
                    <a:pt x="295" y="404"/>
                  </a:cubicBezTo>
                  <a:close/>
                  <a:moveTo>
                    <a:pt x="286" y="226"/>
                  </a:moveTo>
                  <a:lnTo>
                    <a:pt x="286" y="335"/>
                  </a:lnTo>
                  <a:cubicBezTo>
                    <a:pt x="286" y="438"/>
                    <a:pt x="215" y="475"/>
                    <a:pt x="169" y="475"/>
                  </a:cubicBezTo>
                  <a:cubicBezTo>
                    <a:pt x="119" y="475"/>
                    <a:pt x="78" y="436"/>
                    <a:pt x="78" y="382"/>
                  </a:cubicBezTo>
                  <a:cubicBezTo>
                    <a:pt x="78" y="322"/>
                    <a:pt x="121" y="231"/>
                    <a:pt x="286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45001420-1295-7747-BC39-C1B4C4AC1978}"/>
                </a:ext>
              </a:extLst>
            </p:cNvPr>
            <p:cNvSpPr/>
            <p:nvPr/>
          </p:nvSpPr>
          <p:spPr>
            <a:xfrm>
              <a:off x="8267399" y="2211480"/>
              <a:ext cx="182160" cy="16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468">
                  <a:moveTo>
                    <a:pt x="277" y="214"/>
                  </a:moveTo>
                  <a:cubicBezTo>
                    <a:pt x="309" y="172"/>
                    <a:pt x="345" y="118"/>
                    <a:pt x="370" y="91"/>
                  </a:cubicBezTo>
                  <a:cubicBezTo>
                    <a:pt x="402" y="52"/>
                    <a:pt x="443" y="34"/>
                    <a:pt x="489" y="34"/>
                  </a:cubicBezTo>
                  <a:lnTo>
                    <a:pt x="489" y="0"/>
                  </a:lnTo>
                  <a:cubicBezTo>
                    <a:pt x="464" y="2"/>
                    <a:pt x="434" y="2"/>
                    <a:pt x="407" y="2"/>
                  </a:cubicBezTo>
                  <a:cubicBezTo>
                    <a:pt x="377" y="2"/>
                    <a:pt x="325" y="0"/>
                    <a:pt x="311" y="0"/>
                  </a:cubicBezTo>
                  <a:lnTo>
                    <a:pt x="311" y="34"/>
                  </a:lnTo>
                  <a:cubicBezTo>
                    <a:pt x="331" y="37"/>
                    <a:pt x="341" y="49"/>
                    <a:pt x="341" y="66"/>
                  </a:cubicBezTo>
                  <a:cubicBezTo>
                    <a:pt x="341" y="84"/>
                    <a:pt x="329" y="98"/>
                    <a:pt x="325" y="106"/>
                  </a:cubicBezTo>
                  <a:lnTo>
                    <a:pt x="263" y="190"/>
                  </a:lnTo>
                  <a:lnTo>
                    <a:pt x="183" y="81"/>
                  </a:lnTo>
                  <a:cubicBezTo>
                    <a:pt x="174" y="69"/>
                    <a:pt x="174" y="66"/>
                    <a:pt x="174" y="62"/>
                  </a:cubicBezTo>
                  <a:cubicBezTo>
                    <a:pt x="174" y="44"/>
                    <a:pt x="190" y="34"/>
                    <a:pt x="210" y="34"/>
                  </a:cubicBezTo>
                  <a:lnTo>
                    <a:pt x="210" y="0"/>
                  </a:lnTo>
                  <a:cubicBezTo>
                    <a:pt x="183" y="0"/>
                    <a:pt x="117" y="2"/>
                    <a:pt x="101" y="2"/>
                  </a:cubicBezTo>
                  <a:cubicBezTo>
                    <a:pt x="80" y="2"/>
                    <a:pt x="32" y="2"/>
                    <a:pt x="5" y="0"/>
                  </a:cubicBezTo>
                  <a:lnTo>
                    <a:pt x="5" y="34"/>
                  </a:lnTo>
                  <a:cubicBezTo>
                    <a:pt x="75" y="34"/>
                    <a:pt x="78" y="34"/>
                    <a:pt x="123" y="101"/>
                  </a:cubicBezTo>
                  <a:lnTo>
                    <a:pt x="224" y="241"/>
                  </a:lnTo>
                  <a:lnTo>
                    <a:pt x="128" y="369"/>
                  </a:lnTo>
                  <a:cubicBezTo>
                    <a:pt x="80" y="433"/>
                    <a:pt x="21" y="436"/>
                    <a:pt x="0" y="436"/>
                  </a:cubicBezTo>
                  <a:lnTo>
                    <a:pt x="0" y="468"/>
                  </a:lnTo>
                  <a:cubicBezTo>
                    <a:pt x="25" y="465"/>
                    <a:pt x="57" y="465"/>
                    <a:pt x="85" y="465"/>
                  </a:cubicBezTo>
                  <a:cubicBezTo>
                    <a:pt x="112" y="465"/>
                    <a:pt x="155" y="468"/>
                    <a:pt x="181" y="468"/>
                  </a:cubicBezTo>
                  <a:lnTo>
                    <a:pt x="181" y="436"/>
                  </a:lnTo>
                  <a:cubicBezTo>
                    <a:pt x="158" y="431"/>
                    <a:pt x="151" y="418"/>
                    <a:pt x="151" y="401"/>
                  </a:cubicBezTo>
                  <a:cubicBezTo>
                    <a:pt x="151" y="377"/>
                    <a:pt x="181" y="342"/>
                    <a:pt x="240" y="263"/>
                  </a:cubicBezTo>
                  <a:lnTo>
                    <a:pt x="318" y="372"/>
                  </a:lnTo>
                  <a:cubicBezTo>
                    <a:pt x="327" y="384"/>
                    <a:pt x="338" y="401"/>
                    <a:pt x="338" y="409"/>
                  </a:cubicBezTo>
                  <a:cubicBezTo>
                    <a:pt x="338" y="418"/>
                    <a:pt x="329" y="433"/>
                    <a:pt x="302" y="436"/>
                  </a:cubicBezTo>
                  <a:lnTo>
                    <a:pt x="302" y="468"/>
                  </a:lnTo>
                  <a:cubicBezTo>
                    <a:pt x="334" y="468"/>
                    <a:pt x="389" y="465"/>
                    <a:pt x="411" y="465"/>
                  </a:cubicBezTo>
                  <a:cubicBezTo>
                    <a:pt x="439" y="465"/>
                    <a:pt x="478" y="465"/>
                    <a:pt x="507" y="468"/>
                  </a:cubicBezTo>
                  <a:lnTo>
                    <a:pt x="507" y="436"/>
                  </a:lnTo>
                  <a:cubicBezTo>
                    <a:pt x="455" y="436"/>
                    <a:pt x="437" y="433"/>
                    <a:pt x="414" y="4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1FC21302-DE51-DE43-BB2E-95443371C34F}"/>
                </a:ext>
              </a:extLst>
            </p:cNvPr>
            <p:cNvSpPr/>
            <p:nvPr/>
          </p:nvSpPr>
          <p:spPr>
            <a:xfrm>
              <a:off x="7842959" y="2509920"/>
              <a:ext cx="12960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1" h="345">
                  <a:moveTo>
                    <a:pt x="256" y="44"/>
                  </a:moveTo>
                  <a:cubicBezTo>
                    <a:pt x="240" y="20"/>
                    <a:pt x="217" y="0"/>
                    <a:pt x="183" y="0"/>
                  </a:cubicBezTo>
                  <a:cubicBezTo>
                    <a:pt x="91" y="0"/>
                    <a:pt x="0" y="108"/>
                    <a:pt x="0" y="217"/>
                  </a:cubicBezTo>
                  <a:cubicBezTo>
                    <a:pt x="0" y="290"/>
                    <a:pt x="46" y="345"/>
                    <a:pt x="107" y="345"/>
                  </a:cubicBezTo>
                  <a:cubicBezTo>
                    <a:pt x="144" y="345"/>
                    <a:pt x="178" y="320"/>
                    <a:pt x="208" y="290"/>
                  </a:cubicBezTo>
                  <a:cubicBezTo>
                    <a:pt x="222" y="337"/>
                    <a:pt x="263" y="345"/>
                    <a:pt x="281" y="345"/>
                  </a:cubicBezTo>
                  <a:cubicBezTo>
                    <a:pt x="306" y="345"/>
                    <a:pt x="322" y="327"/>
                    <a:pt x="336" y="303"/>
                  </a:cubicBezTo>
                  <a:cubicBezTo>
                    <a:pt x="352" y="273"/>
                    <a:pt x="361" y="231"/>
                    <a:pt x="361" y="226"/>
                  </a:cubicBezTo>
                  <a:cubicBezTo>
                    <a:pt x="361" y="217"/>
                    <a:pt x="352" y="217"/>
                    <a:pt x="350" y="217"/>
                  </a:cubicBezTo>
                  <a:cubicBezTo>
                    <a:pt x="341" y="217"/>
                    <a:pt x="338" y="222"/>
                    <a:pt x="334" y="241"/>
                  </a:cubicBezTo>
                  <a:cubicBezTo>
                    <a:pt x="325" y="278"/>
                    <a:pt x="313" y="322"/>
                    <a:pt x="283" y="322"/>
                  </a:cubicBezTo>
                  <a:cubicBezTo>
                    <a:pt x="263" y="322"/>
                    <a:pt x="258" y="305"/>
                    <a:pt x="258" y="286"/>
                  </a:cubicBezTo>
                  <a:cubicBezTo>
                    <a:pt x="258" y="273"/>
                    <a:pt x="265" y="244"/>
                    <a:pt x="270" y="224"/>
                  </a:cubicBezTo>
                  <a:cubicBezTo>
                    <a:pt x="274" y="204"/>
                    <a:pt x="281" y="172"/>
                    <a:pt x="286" y="155"/>
                  </a:cubicBezTo>
                  <a:lnTo>
                    <a:pt x="299" y="98"/>
                  </a:lnTo>
                  <a:cubicBezTo>
                    <a:pt x="304" y="79"/>
                    <a:pt x="313" y="42"/>
                    <a:pt x="313" y="39"/>
                  </a:cubicBezTo>
                  <a:cubicBezTo>
                    <a:pt x="313" y="22"/>
                    <a:pt x="299" y="15"/>
                    <a:pt x="288" y="15"/>
                  </a:cubicBezTo>
                  <a:cubicBezTo>
                    <a:pt x="277" y="15"/>
                    <a:pt x="261" y="25"/>
                    <a:pt x="256" y="44"/>
                  </a:cubicBezTo>
                  <a:close/>
                  <a:moveTo>
                    <a:pt x="210" y="241"/>
                  </a:moveTo>
                  <a:cubicBezTo>
                    <a:pt x="206" y="263"/>
                    <a:pt x="190" y="278"/>
                    <a:pt x="174" y="293"/>
                  </a:cubicBezTo>
                  <a:cubicBezTo>
                    <a:pt x="167" y="298"/>
                    <a:pt x="139" y="322"/>
                    <a:pt x="110" y="322"/>
                  </a:cubicBezTo>
                  <a:cubicBezTo>
                    <a:pt x="82" y="322"/>
                    <a:pt x="57" y="303"/>
                    <a:pt x="57" y="249"/>
                  </a:cubicBezTo>
                  <a:cubicBezTo>
                    <a:pt x="57" y="209"/>
                    <a:pt x="78" y="123"/>
                    <a:pt x="94" y="94"/>
                  </a:cubicBezTo>
                  <a:cubicBezTo>
                    <a:pt x="126" y="32"/>
                    <a:pt x="162" y="22"/>
                    <a:pt x="183" y="22"/>
                  </a:cubicBezTo>
                  <a:cubicBezTo>
                    <a:pt x="233" y="22"/>
                    <a:pt x="245" y="79"/>
                    <a:pt x="245" y="89"/>
                  </a:cubicBezTo>
                  <a:cubicBezTo>
                    <a:pt x="245" y="91"/>
                    <a:pt x="245" y="96"/>
                    <a:pt x="24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482DC77-C902-9A42-9D43-20440C23E75F}"/>
                </a:ext>
              </a:extLst>
            </p:cNvPr>
            <p:cNvSpPr/>
            <p:nvPr/>
          </p:nvSpPr>
          <p:spPr>
            <a:xfrm>
              <a:off x="8011440" y="2472840"/>
              <a:ext cx="140400" cy="17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497">
                  <a:moveTo>
                    <a:pt x="363" y="266"/>
                  </a:moveTo>
                  <a:cubicBezTo>
                    <a:pt x="375" y="266"/>
                    <a:pt x="391" y="266"/>
                    <a:pt x="391" y="249"/>
                  </a:cubicBezTo>
                  <a:cubicBezTo>
                    <a:pt x="391" y="229"/>
                    <a:pt x="375" y="229"/>
                    <a:pt x="363" y="229"/>
                  </a:cubicBezTo>
                  <a:lnTo>
                    <a:pt x="34" y="229"/>
                  </a:lnTo>
                  <a:cubicBezTo>
                    <a:pt x="46" y="121"/>
                    <a:pt x="133" y="37"/>
                    <a:pt x="242" y="37"/>
                  </a:cubicBezTo>
                  <a:lnTo>
                    <a:pt x="363" y="37"/>
                  </a:lnTo>
                  <a:cubicBezTo>
                    <a:pt x="375" y="37"/>
                    <a:pt x="391" y="37"/>
                    <a:pt x="391" y="20"/>
                  </a:cubicBezTo>
                  <a:cubicBezTo>
                    <a:pt x="391" y="0"/>
                    <a:pt x="375" y="0"/>
                    <a:pt x="363" y="0"/>
                  </a:cubicBezTo>
                  <a:lnTo>
                    <a:pt x="240" y="0"/>
                  </a:lnTo>
                  <a:cubicBezTo>
                    <a:pt x="107" y="0"/>
                    <a:pt x="0" y="111"/>
                    <a:pt x="0" y="249"/>
                  </a:cubicBezTo>
                  <a:cubicBezTo>
                    <a:pt x="0" y="389"/>
                    <a:pt x="110" y="497"/>
                    <a:pt x="240" y="497"/>
                  </a:cubicBezTo>
                  <a:lnTo>
                    <a:pt x="363" y="497"/>
                  </a:lnTo>
                  <a:cubicBezTo>
                    <a:pt x="375" y="497"/>
                    <a:pt x="391" y="497"/>
                    <a:pt x="391" y="478"/>
                  </a:cubicBezTo>
                  <a:cubicBezTo>
                    <a:pt x="391" y="460"/>
                    <a:pt x="375" y="460"/>
                    <a:pt x="363" y="460"/>
                  </a:cubicBezTo>
                  <a:lnTo>
                    <a:pt x="242" y="460"/>
                  </a:lnTo>
                  <a:cubicBezTo>
                    <a:pt x="133" y="460"/>
                    <a:pt x="46" y="377"/>
                    <a:pt x="34" y="2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53D80A6-113D-3E45-9AE5-0EF7B0408530}"/>
                </a:ext>
              </a:extLst>
            </p:cNvPr>
            <p:cNvSpPr/>
            <p:nvPr/>
          </p:nvSpPr>
          <p:spPr>
            <a:xfrm>
              <a:off x="8190000" y="2432880"/>
              <a:ext cx="21600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1" h="591">
                  <a:moveTo>
                    <a:pt x="441" y="426"/>
                  </a:moveTo>
                  <a:cubicBezTo>
                    <a:pt x="446" y="465"/>
                    <a:pt x="450" y="487"/>
                    <a:pt x="459" y="519"/>
                  </a:cubicBezTo>
                  <a:cubicBezTo>
                    <a:pt x="469" y="551"/>
                    <a:pt x="475" y="574"/>
                    <a:pt x="507" y="574"/>
                  </a:cubicBezTo>
                  <a:cubicBezTo>
                    <a:pt x="544" y="574"/>
                    <a:pt x="601" y="537"/>
                    <a:pt x="601" y="519"/>
                  </a:cubicBezTo>
                  <a:cubicBezTo>
                    <a:pt x="601" y="517"/>
                    <a:pt x="599" y="512"/>
                    <a:pt x="594" y="512"/>
                  </a:cubicBezTo>
                  <a:cubicBezTo>
                    <a:pt x="585" y="512"/>
                    <a:pt x="576" y="517"/>
                    <a:pt x="569" y="522"/>
                  </a:cubicBezTo>
                  <a:cubicBezTo>
                    <a:pt x="560" y="527"/>
                    <a:pt x="560" y="527"/>
                    <a:pt x="558" y="527"/>
                  </a:cubicBezTo>
                  <a:cubicBezTo>
                    <a:pt x="546" y="527"/>
                    <a:pt x="537" y="519"/>
                    <a:pt x="535" y="512"/>
                  </a:cubicBezTo>
                  <a:cubicBezTo>
                    <a:pt x="494" y="418"/>
                    <a:pt x="482" y="96"/>
                    <a:pt x="482" y="39"/>
                  </a:cubicBezTo>
                  <a:cubicBezTo>
                    <a:pt x="482" y="30"/>
                    <a:pt x="482" y="10"/>
                    <a:pt x="482" y="5"/>
                  </a:cubicBezTo>
                  <a:cubicBezTo>
                    <a:pt x="482" y="2"/>
                    <a:pt x="478" y="0"/>
                    <a:pt x="473" y="0"/>
                  </a:cubicBezTo>
                  <a:cubicBezTo>
                    <a:pt x="464" y="0"/>
                    <a:pt x="434" y="10"/>
                    <a:pt x="418" y="34"/>
                  </a:cubicBezTo>
                  <a:lnTo>
                    <a:pt x="409" y="47"/>
                  </a:lnTo>
                  <a:cubicBezTo>
                    <a:pt x="309" y="263"/>
                    <a:pt x="187" y="433"/>
                    <a:pt x="160" y="465"/>
                  </a:cubicBezTo>
                  <a:cubicBezTo>
                    <a:pt x="149" y="478"/>
                    <a:pt x="119" y="514"/>
                    <a:pt x="96" y="514"/>
                  </a:cubicBezTo>
                  <a:cubicBezTo>
                    <a:pt x="82" y="514"/>
                    <a:pt x="46" y="505"/>
                    <a:pt x="34" y="470"/>
                  </a:cubicBezTo>
                  <a:cubicBezTo>
                    <a:pt x="32" y="465"/>
                    <a:pt x="32" y="463"/>
                    <a:pt x="27" y="463"/>
                  </a:cubicBezTo>
                  <a:cubicBezTo>
                    <a:pt x="16" y="463"/>
                    <a:pt x="0" y="502"/>
                    <a:pt x="0" y="522"/>
                  </a:cubicBezTo>
                  <a:cubicBezTo>
                    <a:pt x="0" y="554"/>
                    <a:pt x="34" y="591"/>
                    <a:pt x="73" y="591"/>
                  </a:cubicBezTo>
                  <a:cubicBezTo>
                    <a:pt x="114" y="591"/>
                    <a:pt x="165" y="522"/>
                    <a:pt x="219" y="441"/>
                  </a:cubicBezTo>
                  <a:cubicBezTo>
                    <a:pt x="229" y="428"/>
                    <a:pt x="229" y="428"/>
                    <a:pt x="229" y="428"/>
                  </a:cubicBezTo>
                  <a:cubicBezTo>
                    <a:pt x="231" y="426"/>
                    <a:pt x="231" y="426"/>
                    <a:pt x="245" y="426"/>
                  </a:cubicBezTo>
                  <a:close/>
                  <a:moveTo>
                    <a:pt x="416" y="98"/>
                  </a:moveTo>
                  <a:cubicBezTo>
                    <a:pt x="418" y="165"/>
                    <a:pt x="423" y="256"/>
                    <a:pt x="437" y="379"/>
                  </a:cubicBezTo>
                  <a:lnTo>
                    <a:pt x="293" y="379"/>
                  </a:lnTo>
                  <a:cubicBezTo>
                    <a:pt x="281" y="379"/>
                    <a:pt x="270" y="379"/>
                    <a:pt x="254" y="389"/>
                  </a:cubicBezTo>
                  <a:cubicBezTo>
                    <a:pt x="313" y="298"/>
                    <a:pt x="363" y="204"/>
                    <a:pt x="416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E9E9C69-A641-3049-AFA8-273862EBFD3B}"/>
                </a:ext>
              </a:extLst>
            </p:cNvPr>
            <p:cNvSpPr/>
            <p:nvPr/>
          </p:nvSpPr>
          <p:spPr>
            <a:xfrm>
              <a:off x="8534160" y="2104920"/>
              <a:ext cx="250560" cy="35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7" h="975">
                  <a:moveTo>
                    <a:pt x="391" y="758"/>
                  </a:moveTo>
                  <a:cubicBezTo>
                    <a:pt x="549" y="694"/>
                    <a:pt x="697" y="500"/>
                    <a:pt x="697" y="290"/>
                  </a:cubicBezTo>
                  <a:cubicBezTo>
                    <a:pt x="697" y="118"/>
                    <a:pt x="590" y="0"/>
                    <a:pt x="439" y="0"/>
                  </a:cubicBezTo>
                  <a:cubicBezTo>
                    <a:pt x="222" y="0"/>
                    <a:pt x="0" y="246"/>
                    <a:pt x="0" y="500"/>
                  </a:cubicBezTo>
                  <a:cubicBezTo>
                    <a:pt x="0" y="679"/>
                    <a:pt x="112" y="788"/>
                    <a:pt x="258" y="788"/>
                  </a:cubicBezTo>
                  <a:cubicBezTo>
                    <a:pt x="283" y="788"/>
                    <a:pt x="318" y="783"/>
                    <a:pt x="357" y="773"/>
                  </a:cubicBezTo>
                  <a:cubicBezTo>
                    <a:pt x="352" y="839"/>
                    <a:pt x="352" y="842"/>
                    <a:pt x="352" y="857"/>
                  </a:cubicBezTo>
                  <a:cubicBezTo>
                    <a:pt x="352" y="891"/>
                    <a:pt x="352" y="975"/>
                    <a:pt x="437" y="975"/>
                  </a:cubicBezTo>
                  <a:cubicBezTo>
                    <a:pt x="555" y="975"/>
                    <a:pt x="603" y="775"/>
                    <a:pt x="603" y="766"/>
                  </a:cubicBezTo>
                  <a:cubicBezTo>
                    <a:pt x="603" y="756"/>
                    <a:pt x="597" y="753"/>
                    <a:pt x="594" y="753"/>
                  </a:cubicBezTo>
                  <a:cubicBezTo>
                    <a:pt x="585" y="753"/>
                    <a:pt x="583" y="758"/>
                    <a:pt x="581" y="766"/>
                  </a:cubicBezTo>
                  <a:cubicBezTo>
                    <a:pt x="558" y="842"/>
                    <a:pt x="498" y="869"/>
                    <a:pt x="464" y="869"/>
                  </a:cubicBezTo>
                  <a:cubicBezTo>
                    <a:pt x="416" y="869"/>
                    <a:pt x="402" y="839"/>
                    <a:pt x="391" y="758"/>
                  </a:cubicBezTo>
                  <a:close/>
                  <a:moveTo>
                    <a:pt x="201" y="748"/>
                  </a:moveTo>
                  <a:cubicBezTo>
                    <a:pt x="123" y="716"/>
                    <a:pt x="89" y="630"/>
                    <a:pt x="89" y="534"/>
                  </a:cubicBezTo>
                  <a:cubicBezTo>
                    <a:pt x="89" y="458"/>
                    <a:pt x="114" y="305"/>
                    <a:pt x="192" y="187"/>
                  </a:cubicBezTo>
                  <a:cubicBezTo>
                    <a:pt x="265" y="76"/>
                    <a:pt x="359" y="27"/>
                    <a:pt x="434" y="27"/>
                  </a:cubicBezTo>
                  <a:cubicBezTo>
                    <a:pt x="535" y="27"/>
                    <a:pt x="608" y="111"/>
                    <a:pt x="608" y="256"/>
                  </a:cubicBezTo>
                  <a:cubicBezTo>
                    <a:pt x="608" y="364"/>
                    <a:pt x="555" y="618"/>
                    <a:pt x="386" y="721"/>
                  </a:cubicBezTo>
                  <a:cubicBezTo>
                    <a:pt x="382" y="682"/>
                    <a:pt x="373" y="603"/>
                    <a:pt x="297" y="603"/>
                  </a:cubicBezTo>
                  <a:cubicBezTo>
                    <a:pt x="245" y="603"/>
                    <a:pt x="197" y="657"/>
                    <a:pt x="197" y="714"/>
                  </a:cubicBezTo>
                  <a:cubicBezTo>
                    <a:pt x="197" y="736"/>
                    <a:pt x="201" y="748"/>
                    <a:pt x="201" y="748"/>
                  </a:cubicBezTo>
                  <a:close/>
                  <a:moveTo>
                    <a:pt x="263" y="761"/>
                  </a:moveTo>
                  <a:cubicBezTo>
                    <a:pt x="249" y="761"/>
                    <a:pt x="217" y="761"/>
                    <a:pt x="217" y="714"/>
                  </a:cubicBezTo>
                  <a:cubicBezTo>
                    <a:pt x="217" y="672"/>
                    <a:pt x="256" y="628"/>
                    <a:pt x="297" y="628"/>
                  </a:cubicBezTo>
                  <a:cubicBezTo>
                    <a:pt x="341" y="628"/>
                    <a:pt x="359" y="655"/>
                    <a:pt x="359" y="719"/>
                  </a:cubicBezTo>
                  <a:cubicBezTo>
                    <a:pt x="359" y="736"/>
                    <a:pt x="359" y="736"/>
                    <a:pt x="350" y="741"/>
                  </a:cubicBezTo>
                  <a:cubicBezTo>
                    <a:pt x="322" y="753"/>
                    <a:pt x="293" y="761"/>
                    <a:pt x="263" y="7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7DAC225-1C76-5F45-8F5E-96A57AB021DE}"/>
                </a:ext>
              </a:extLst>
            </p:cNvPr>
            <p:cNvSpPr/>
            <p:nvPr/>
          </p:nvSpPr>
          <p:spPr>
            <a:xfrm>
              <a:off x="8836920" y="2087280"/>
              <a:ext cx="84240" cy="38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5" h="1083">
                  <a:moveTo>
                    <a:pt x="235" y="1073"/>
                  </a:moveTo>
                  <a:cubicBezTo>
                    <a:pt x="235" y="1071"/>
                    <a:pt x="235" y="1068"/>
                    <a:pt x="217" y="1049"/>
                  </a:cubicBezTo>
                  <a:cubicBezTo>
                    <a:pt x="91" y="913"/>
                    <a:pt x="59" y="709"/>
                    <a:pt x="59" y="542"/>
                  </a:cubicBezTo>
                  <a:cubicBezTo>
                    <a:pt x="59" y="354"/>
                    <a:pt x="98" y="165"/>
                    <a:pt x="222" y="30"/>
                  </a:cubicBezTo>
                  <a:cubicBezTo>
                    <a:pt x="235" y="17"/>
                    <a:pt x="235" y="15"/>
                    <a:pt x="235" y="10"/>
                  </a:cubicBezTo>
                  <a:cubicBezTo>
                    <a:pt x="235" y="2"/>
                    <a:pt x="231" y="0"/>
                    <a:pt x="224" y="0"/>
                  </a:cubicBezTo>
                  <a:cubicBezTo>
                    <a:pt x="215" y="0"/>
                    <a:pt x="123" y="74"/>
                    <a:pt x="64" y="212"/>
                  </a:cubicBezTo>
                  <a:cubicBezTo>
                    <a:pt x="11" y="330"/>
                    <a:pt x="0" y="450"/>
                    <a:pt x="0" y="542"/>
                  </a:cubicBezTo>
                  <a:cubicBezTo>
                    <a:pt x="0" y="628"/>
                    <a:pt x="11" y="758"/>
                    <a:pt x="66" y="881"/>
                  </a:cubicBezTo>
                  <a:cubicBezTo>
                    <a:pt x="128" y="1014"/>
                    <a:pt x="215" y="1083"/>
                    <a:pt x="224" y="1083"/>
                  </a:cubicBezTo>
                  <a:cubicBezTo>
                    <a:pt x="231" y="1083"/>
                    <a:pt x="235" y="1081"/>
                    <a:pt x="235" y="10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FDCAD0FE-A01E-A04E-A47F-60DF66FDDBA8}"/>
                </a:ext>
              </a:extLst>
            </p:cNvPr>
            <p:cNvSpPr/>
            <p:nvPr/>
          </p:nvSpPr>
          <p:spPr>
            <a:xfrm>
              <a:off x="8959320" y="2206800"/>
              <a:ext cx="13392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92">
                  <a:moveTo>
                    <a:pt x="343" y="74"/>
                  </a:moveTo>
                  <a:cubicBezTo>
                    <a:pt x="315" y="74"/>
                    <a:pt x="295" y="98"/>
                    <a:pt x="295" y="123"/>
                  </a:cubicBezTo>
                  <a:cubicBezTo>
                    <a:pt x="295" y="138"/>
                    <a:pt x="304" y="155"/>
                    <a:pt x="325" y="155"/>
                  </a:cubicBezTo>
                  <a:cubicBezTo>
                    <a:pt x="347" y="155"/>
                    <a:pt x="373" y="135"/>
                    <a:pt x="373" y="94"/>
                  </a:cubicBezTo>
                  <a:cubicBezTo>
                    <a:pt x="373" y="44"/>
                    <a:pt x="329" y="0"/>
                    <a:pt x="251" y="0"/>
                  </a:cubicBezTo>
                  <a:cubicBezTo>
                    <a:pt x="119" y="0"/>
                    <a:pt x="80" y="111"/>
                    <a:pt x="80" y="158"/>
                  </a:cubicBezTo>
                  <a:cubicBezTo>
                    <a:pt x="80" y="244"/>
                    <a:pt x="155" y="261"/>
                    <a:pt x="185" y="266"/>
                  </a:cubicBezTo>
                  <a:cubicBezTo>
                    <a:pt x="238" y="278"/>
                    <a:pt x="290" y="288"/>
                    <a:pt x="290" y="350"/>
                  </a:cubicBezTo>
                  <a:cubicBezTo>
                    <a:pt x="290" y="377"/>
                    <a:pt x="267" y="468"/>
                    <a:pt x="146" y="468"/>
                  </a:cubicBezTo>
                  <a:cubicBezTo>
                    <a:pt x="133" y="468"/>
                    <a:pt x="53" y="468"/>
                    <a:pt x="30" y="411"/>
                  </a:cubicBezTo>
                  <a:cubicBezTo>
                    <a:pt x="69" y="416"/>
                    <a:pt x="94" y="384"/>
                    <a:pt x="94" y="352"/>
                  </a:cubicBezTo>
                  <a:cubicBezTo>
                    <a:pt x="94" y="327"/>
                    <a:pt x="78" y="315"/>
                    <a:pt x="57" y="315"/>
                  </a:cubicBezTo>
                  <a:cubicBezTo>
                    <a:pt x="30" y="315"/>
                    <a:pt x="0" y="337"/>
                    <a:pt x="0" y="386"/>
                  </a:cubicBezTo>
                  <a:cubicBezTo>
                    <a:pt x="0" y="448"/>
                    <a:pt x="57" y="492"/>
                    <a:pt x="144" y="492"/>
                  </a:cubicBezTo>
                  <a:cubicBezTo>
                    <a:pt x="309" y="492"/>
                    <a:pt x="347" y="362"/>
                    <a:pt x="347" y="313"/>
                  </a:cubicBezTo>
                  <a:cubicBezTo>
                    <a:pt x="347" y="273"/>
                    <a:pt x="329" y="246"/>
                    <a:pt x="315" y="231"/>
                  </a:cubicBezTo>
                  <a:cubicBezTo>
                    <a:pt x="288" y="202"/>
                    <a:pt x="261" y="197"/>
                    <a:pt x="215" y="187"/>
                  </a:cubicBezTo>
                  <a:cubicBezTo>
                    <a:pt x="178" y="177"/>
                    <a:pt x="139" y="170"/>
                    <a:pt x="139" y="121"/>
                  </a:cubicBezTo>
                  <a:cubicBezTo>
                    <a:pt x="139" y="91"/>
                    <a:pt x="162" y="25"/>
                    <a:pt x="251" y="25"/>
                  </a:cubicBezTo>
                  <a:cubicBezTo>
                    <a:pt x="277" y="25"/>
                    <a:pt x="327" y="32"/>
                    <a:pt x="34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738ACF72-ED83-514C-ACEA-6AEE864E220B}"/>
                </a:ext>
              </a:extLst>
            </p:cNvPr>
            <p:cNvSpPr/>
            <p:nvPr/>
          </p:nvSpPr>
          <p:spPr>
            <a:xfrm>
              <a:off x="9141120" y="2338200"/>
              <a:ext cx="42480" cy="116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" h="325">
                  <a:moveTo>
                    <a:pt x="119" y="113"/>
                  </a:moveTo>
                  <a:cubicBezTo>
                    <a:pt x="119" y="42"/>
                    <a:pt x="94" y="0"/>
                    <a:pt x="55" y="0"/>
                  </a:cubicBezTo>
                  <a:cubicBezTo>
                    <a:pt x="21" y="0"/>
                    <a:pt x="0" y="27"/>
                    <a:pt x="0" y="57"/>
                  </a:cubicBezTo>
                  <a:cubicBezTo>
                    <a:pt x="0" y="86"/>
                    <a:pt x="21" y="116"/>
                    <a:pt x="55" y="116"/>
                  </a:cubicBezTo>
                  <a:cubicBezTo>
                    <a:pt x="66" y="116"/>
                    <a:pt x="80" y="111"/>
                    <a:pt x="89" y="101"/>
                  </a:cubicBezTo>
                  <a:cubicBezTo>
                    <a:pt x="94" y="98"/>
                    <a:pt x="94" y="98"/>
                    <a:pt x="96" y="98"/>
                  </a:cubicBezTo>
                  <a:cubicBezTo>
                    <a:pt x="96" y="98"/>
                    <a:pt x="98" y="98"/>
                    <a:pt x="98" y="113"/>
                  </a:cubicBezTo>
                  <a:cubicBezTo>
                    <a:pt x="98" y="194"/>
                    <a:pt x="62" y="261"/>
                    <a:pt x="27" y="295"/>
                  </a:cubicBezTo>
                  <a:cubicBezTo>
                    <a:pt x="16" y="308"/>
                    <a:pt x="16" y="310"/>
                    <a:pt x="16" y="313"/>
                  </a:cubicBezTo>
                  <a:cubicBezTo>
                    <a:pt x="16" y="322"/>
                    <a:pt x="21" y="325"/>
                    <a:pt x="27" y="325"/>
                  </a:cubicBezTo>
                  <a:cubicBezTo>
                    <a:pt x="39" y="325"/>
                    <a:pt x="119" y="241"/>
                    <a:pt x="119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4292FA5-79CD-0A4F-9C4D-57CA05EE43B8}"/>
                </a:ext>
              </a:extLst>
            </p:cNvPr>
            <p:cNvSpPr/>
            <p:nvPr/>
          </p:nvSpPr>
          <p:spPr>
            <a:xfrm>
              <a:off x="9284400" y="2206800"/>
              <a:ext cx="16596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492">
                  <a:moveTo>
                    <a:pt x="336" y="69"/>
                  </a:moveTo>
                  <a:cubicBezTo>
                    <a:pt x="318" y="30"/>
                    <a:pt x="288" y="0"/>
                    <a:pt x="242" y="0"/>
                  </a:cubicBezTo>
                  <a:cubicBezTo>
                    <a:pt x="126" y="0"/>
                    <a:pt x="0" y="160"/>
                    <a:pt x="0" y="318"/>
                  </a:cubicBezTo>
                  <a:cubicBezTo>
                    <a:pt x="0" y="421"/>
                    <a:pt x="55" y="492"/>
                    <a:pt x="135" y="492"/>
                  </a:cubicBezTo>
                  <a:cubicBezTo>
                    <a:pt x="155" y="492"/>
                    <a:pt x="206" y="487"/>
                    <a:pt x="265" y="411"/>
                  </a:cubicBezTo>
                  <a:cubicBezTo>
                    <a:pt x="274" y="455"/>
                    <a:pt x="309" y="492"/>
                    <a:pt x="357" y="492"/>
                  </a:cubicBezTo>
                  <a:cubicBezTo>
                    <a:pt x="393" y="492"/>
                    <a:pt x="416" y="468"/>
                    <a:pt x="432" y="433"/>
                  </a:cubicBezTo>
                  <a:cubicBezTo>
                    <a:pt x="448" y="394"/>
                    <a:pt x="462" y="327"/>
                    <a:pt x="462" y="325"/>
                  </a:cubicBezTo>
                  <a:cubicBezTo>
                    <a:pt x="462" y="315"/>
                    <a:pt x="453" y="315"/>
                    <a:pt x="450" y="315"/>
                  </a:cubicBezTo>
                  <a:cubicBezTo>
                    <a:pt x="441" y="315"/>
                    <a:pt x="439" y="318"/>
                    <a:pt x="437" y="335"/>
                  </a:cubicBezTo>
                  <a:cubicBezTo>
                    <a:pt x="418" y="404"/>
                    <a:pt x="400" y="468"/>
                    <a:pt x="359" y="468"/>
                  </a:cubicBezTo>
                  <a:cubicBezTo>
                    <a:pt x="331" y="468"/>
                    <a:pt x="329" y="441"/>
                    <a:pt x="329" y="418"/>
                  </a:cubicBezTo>
                  <a:cubicBezTo>
                    <a:pt x="329" y="394"/>
                    <a:pt x="331" y="386"/>
                    <a:pt x="343" y="337"/>
                  </a:cubicBezTo>
                  <a:cubicBezTo>
                    <a:pt x="354" y="293"/>
                    <a:pt x="354" y="281"/>
                    <a:pt x="363" y="241"/>
                  </a:cubicBezTo>
                  <a:lnTo>
                    <a:pt x="400" y="89"/>
                  </a:lnTo>
                  <a:cubicBezTo>
                    <a:pt x="407" y="57"/>
                    <a:pt x="407" y="57"/>
                    <a:pt x="407" y="52"/>
                  </a:cubicBezTo>
                  <a:cubicBezTo>
                    <a:pt x="407" y="32"/>
                    <a:pt x="395" y="22"/>
                    <a:pt x="379" y="22"/>
                  </a:cubicBezTo>
                  <a:cubicBezTo>
                    <a:pt x="354" y="22"/>
                    <a:pt x="338" y="47"/>
                    <a:pt x="336" y="69"/>
                  </a:cubicBezTo>
                  <a:close/>
                  <a:moveTo>
                    <a:pt x="270" y="352"/>
                  </a:moveTo>
                  <a:cubicBezTo>
                    <a:pt x="265" y="372"/>
                    <a:pt x="265" y="372"/>
                    <a:pt x="251" y="391"/>
                  </a:cubicBezTo>
                  <a:cubicBezTo>
                    <a:pt x="206" y="450"/>
                    <a:pt x="165" y="468"/>
                    <a:pt x="137" y="468"/>
                  </a:cubicBezTo>
                  <a:cubicBezTo>
                    <a:pt x="87" y="468"/>
                    <a:pt x="71" y="409"/>
                    <a:pt x="71" y="367"/>
                  </a:cubicBezTo>
                  <a:cubicBezTo>
                    <a:pt x="71" y="313"/>
                    <a:pt x="103" y="177"/>
                    <a:pt x="128" y="128"/>
                  </a:cubicBezTo>
                  <a:cubicBezTo>
                    <a:pt x="158" y="64"/>
                    <a:pt x="203" y="25"/>
                    <a:pt x="245" y="25"/>
                  </a:cubicBezTo>
                  <a:cubicBezTo>
                    <a:pt x="311" y="25"/>
                    <a:pt x="325" y="113"/>
                    <a:pt x="325" y="121"/>
                  </a:cubicBezTo>
                  <a:cubicBezTo>
                    <a:pt x="325" y="126"/>
                    <a:pt x="322" y="133"/>
                    <a:pt x="320" y="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7570BF7-6EA6-C64B-A6C0-4E140965D442}"/>
                </a:ext>
              </a:extLst>
            </p:cNvPr>
            <p:cNvSpPr/>
            <p:nvPr/>
          </p:nvSpPr>
          <p:spPr>
            <a:xfrm>
              <a:off x="9480960" y="2087280"/>
              <a:ext cx="84240" cy="38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5" h="1083">
                  <a:moveTo>
                    <a:pt x="235" y="542"/>
                  </a:moveTo>
                  <a:cubicBezTo>
                    <a:pt x="235" y="458"/>
                    <a:pt x="224" y="327"/>
                    <a:pt x="169" y="204"/>
                  </a:cubicBezTo>
                  <a:cubicBezTo>
                    <a:pt x="107" y="71"/>
                    <a:pt x="21" y="0"/>
                    <a:pt x="9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0" y="17"/>
                    <a:pt x="18" y="37"/>
                  </a:cubicBezTo>
                  <a:cubicBezTo>
                    <a:pt x="119" y="143"/>
                    <a:pt x="176" y="315"/>
                    <a:pt x="176" y="542"/>
                  </a:cubicBezTo>
                  <a:cubicBezTo>
                    <a:pt x="176" y="726"/>
                    <a:pt x="139" y="918"/>
                    <a:pt x="14" y="1054"/>
                  </a:cubicBezTo>
                  <a:cubicBezTo>
                    <a:pt x="0" y="1068"/>
                    <a:pt x="0" y="1071"/>
                    <a:pt x="0" y="1073"/>
                  </a:cubicBezTo>
                  <a:cubicBezTo>
                    <a:pt x="0" y="1081"/>
                    <a:pt x="5" y="1083"/>
                    <a:pt x="9" y="1083"/>
                  </a:cubicBezTo>
                  <a:cubicBezTo>
                    <a:pt x="21" y="1083"/>
                    <a:pt x="112" y="1009"/>
                    <a:pt x="171" y="871"/>
                  </a:cubicBezTo>
                  <a:cubicBezTo>
                    <a:pt x="224" y="753"/>
                    <a:pt x="235" y="633"/>
                    <a:pt x="235" y="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8" name="Group 77" descr="28§display§s§svg§600§FALSE" title="TexMaths">
            <a:extLst>
              <a:ext uri="{FF2B5EF4-FFF2-40B4-BE49-F238E27FC236}">
                <a16:creationId xmlns:a16="http://schemas.microsoft.com/office/drawing/2014/main" id="{53133435-B1CD-CB41-A095-DEBB1A126BE1}"/>
              </a:ext>
            </a:extLst>
          </p:cNvPr>
          <p:cNvGrpSpPr/>
          <p:nvPr/>
        </p:nvGrpSpPr>
        <p:grpSpPr>
          <a:xfrm>
            <a:off x="3749040" y="1433905"/>
            <a:ext cx="207360" cy="201240"/>
            <a:chOff x="3749040" y="1352880"/>
            <a:chExt cx="207360" cy="201240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B867B46-C4A8-C24C-81EE-9F4C2CB143B3}"/>
                </a:ext>
              </a:extLst>
            </p:cNvPr>
            <p:cNvSpPr/>
            <p:nvPr/>
          </p:nvSpPr>
          <p:spPr>
            <a:xfrm>
              <a:off x="3749040" y="1359000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3A607AD-2C84-8443-87C0-F722CF15CF18}"/>
                </a:ext>
              </a:extLst>
            </p:cNvPr>
            <p:cNvSpPr/>
            <p:nvPr/>
          </p:nvSpPr>
          <p:spPr>
            <a:xfrm>
              <a:off x="3772080" y="1352880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4918F295-B938-0D43-9652-B805602FEF0A}"/>
              </a:ext>
            </a:extLst>
          </p:cNvPr>
          <p:cNvSpPr txBox="1"/>
          <p:nvPr/>
        </p:nvSpPr>
        <p:spPr>
          <a:xfrm>
            <a:off x="1179000" y="3640680"/>
            <a:ext cx="374904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E-Greedy policy at state      :</a:t>
            </a:r>
          </a:p>
        </p:txBody>
      </p:sp>
      <p:grpSp>
        <p:nvGrpSpPr>
          <p:cNvPr id="82" name="Group 81" descr="28§display§s§svg§600§FALSE" title="TexMaths">
            <a:extLst>
              <a:ext uri="{FF2B5EF4-FFF2-40B4-BE49-F238E27FC236}">
                <a16:creationId xmlns:a16="http://schemas.microsoft.com/office/drawing/2014/main" id="{4E1C01E0-A2C7-A648-9DE0-17F7F0CB34D1}"/>
              </a:ext>
            </a:extLst>
          </p:cNvPr>
          <p:cNvGrpSpPr/>
          <p:nvPr/>
        </p:nvGrpSpPr>
        <p:grpSpPr>
          <a:xfrm>
            <a:off x="4080240" y="3748320"/>
            <a:ext cx="207360" cy="201240"/>
            <a:chOff x="4080240" y="3748320"/>
            <a:chExt cx="207360" cy="201240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A0D225-DB87-8246-BCA5-45F9F9A7C381}"/>
                </a:ext>
              </a:extLst>
            </p:cNvPr>
            <p:cNvSpPr/>
            <p:nvPr/>
          </p:nvSpPr>
          <p:spPr>
            <a:xfrm>
              <a:off x="4080240" y="3754440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70B940B-19A0-0B4F-B926-82FB989811DE}"/>
                </a:ext>
              </a:extLst>
            </p:cNvPr>
            <p:cNvSpPr/>
            <p:nvPr/>
          </p:nvSpPr>
          <p:spPr>
            <a:xfrm>
              <a:off x="4103280" y="3748320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3B4561D-4B12-EA4D-8B4E-B1CF7286EBF0}"/>
              </a:ext>
            </a:extLst>
          </p:cNvPr>
          <p:cNvGrpSpPr/>
          <p:nvPr/>
        </p:nvGrpSpPr>
        <p:grpSpPr>
          <a:xfrm>
            <a:off x="4023360" y="2666520"/>
            <a:ext cx="2046239" cy="350640"/>
            <a:chOff x="4023360" y="2666520"/>
            <a:chExt cx="2046239" cy="350640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2E96AC62-778A-4740-AC97-5B1AA207CB78}"/>
                </a:ext>
              </a:extLst>
            </p:cNvPr>
            <p:cNvSpPr txBox="1"/>
            <p:nvPr/>
          </p:nvSpPr>
          <p:spPr>
            <a:xfrm>
              <a:off x="4023360" y="2666520"/>
              <a:ext cx="2046239" cy="34632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(i.e.                      )</a:t>
              </a:r>
            </a:p>
          </p:txBody>
        </p:sp>
        <p:grpSp>
          <p:nvGrpSpPr>
            <p:cNvPr id="87" name="Group 86" descr="28§display§\pi(s) = a^*§svg§600§FALSE" title="TexMaths">
              <a:extLst>
                <a:ext uri="{FF2B5EF4-FFF2-40B4-BE49-F238E27FC236}">
                  <a16:creationId xmlns:a16="http://schemas.microsoft.com/office/drawing/2014/main" id="{4DD996ED-65A0-2744-B588-E6CA2AD083F3}"/>
                </a:ext>
              </a:extLst>
            </p:cNvPr>
            <p:cNvGrpSpPr/>
            <p:nvPr/>
          </p:nvGrpSpPr>
          <p:grpSpPr>
            <a:xfrm>
              <a:off x="4572000" y="2671200"/>
              <a:ext cx="1279800" cy="345960"/>
              <a:chOff x="4572000" y="2671200"/>
              <a:chExt cx="1279800" cy="345960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273FFA97-E392-214E-A659-03AA79391197}"/>
                  </a:ext>
                </a:extLst>
              </p:cNvPr>
              <p:cNvSpPr/>
              <p:nvPr/>
            </p:nvSpPr>
            <p:spPr>
              <a:xfrm>
                <a:off x="4572000" y="2671920"/>
                <a:ext cx="1279800" cy="345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56" h="960">
                    <a:moveTo>
                      <a:pt x="1779" y="960"/>
                    </a:moveTo>
                    <a:lnTo>
                      <a:pt x="0" y="960"/>
                    </a:lnTo>
                    <a:lnTo>
                      <a:pt x="0" y="0"/>
                    </a:lnTo>
                    <a:lnTo>
                      <a:pt x="3556" y="0"/>
                    </a:lnTo>
                    <a:lnTo>
                      <a:pt x="3556" y="9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1747A3DE-EBC7-D74F-9727-992704E53026}"/>
                  </a:ext>
                </a:extLst>
              </p:cNvPr>
              <p:cNvSpPr/>
              <p:nvPr/>
            </p:nvSpPr>
            <p:spPr>
              <a:xfrm>
                <a:off x="4580639" y="2781360"/>
                <a:ext cx="168120" cy="153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8" h="426">
                    <a:moveTo>
                      <a:pt x="207" y="57"/>
                    </a:moveTo>
                    <a:lnTo>
                      <a:pt x="305" y="57"/>
                    </a:lnTo>
                    <a:cubicBezTo>
                      <a:pt x="276" y="199"/>
                      <a:pt x="268" y="240"/>
                      <a:pt x="268" y="306"/>
                    </a:cubicBezTo>
                    <a:cubicBezTo>
                      <a:pt x="268" y="319"/>
                      <a:pt x="268" y="345"/>
                      <a:pt x="276" y="378"/>
                    </a:cubicBezTo>
                    <a:cubicBezTo>
                      <a:pt x="283" y="422"/>
                      <a:pt x="293" y="426"/>
                      <a:pt x="307" y="426"/>
                    </a:cubicBezTo>
                    <a:cubicBezTo>
                      <a:pt x="325" y="426"/>
                      <a:pt x="342" y="409"/>
                      <a:pt x="342" y="389"/>
                    </a:cubicBezTo>
                    <a:cubicBezTo>
                      <a:pt x="342" y="385"/>
                      <a:pt x="342" y="383"/>
                      <a:pt x="337" y="369"/>
                    </a:cubicBezTo>
                    <a:cubicBezTo>
                      <a:pt x="311" y="300"/>
                      <a:pt x="311" y="236"/>
                      <a:pt x="311" y="210"/>
                    </a:cubicBezTo>
                    <a:cubicBezTo>
                      <a:pt x="311" y="157"/>
                      <a:pt x="317" y="107"/>
                      <a:pt x="327" y="57"/>
                    </a:cubicBezTo>
                    <a:lnTo>
                      <a:pt x="427" y="57"/>
                    </a:lnTo>
                    <a:cubicBezTo>
                      <a:pt x="437" y="57"/>
                      <a:pt x="468" y="57"/>
                      <a:pt x="468" y="24"/>
                    </a:cubicBezTo>
                    <a:cubicBezTo>
                      <a:pt x="468" y="0"/>
                      <a:pt x="451" y="0"/>
                      <a:pt x="435" y="0"/>
                    </a:cubicBezTo>
                    <a:lnTo>
                      <a:pt x="144" y="0"/>
                    </a:lnTo>
                    <a:cubicBezTo>
                      <a:pt x="124" y="0"/>
                      <a:pt x="91" y="0"/>
                      <a:pt x="53" y="46"/>
                    </a:cubicBezTo>
                    <a:cubicBezTo>
                      <a:pt x="22" y="83"/>
                      <a:pt x="0" y="127"/>
                      <a:pt x="0" y="131"/>
                    </a:cubicBezTo>
                    <a:cubicBezTo>
                      <a:pt x="0" y="133"/>
                      <a:pt x="0" y="142"/>
                      <a:pt x="10" y="142"/>
                    </a:cubicBezTo>
                    <a:cubicBezTo>
                      <a:pt x="18" y="142"/>
                      <a:pt x="20" y="138"/>
                      <a:pt x="24" y="131"/>
                    </a:cubicBezTo>
                    <a:cubicBezTo>
                      <a:pt x="67" y="57"/>
                      <a:pt x="118" y="57"/>
                      <a:pt x="134" y="57"/>
                    </a:cubicBezTo>
                    <a:lnTo>
                      <a:pt x="185" y="57"/>
                    </a:lnTo>
                    <a:cubicBezTo>
                      <a:pt x="155" y="173"/>
                      <a:pt x="110" y="289"/>
                      <a:pt x="73" y="378"/>
                    </a:cubicBezTo>
                    <a:cubicBezTo>
                      <a:pt x="67" y="391"/>
                      <a:pt x="67" y="394"/>
                      <a:pt x="67" y="400"/>
                    </a:cubicBezTo>
                    <a:cubicBezTo>
                      <a:pt x="67" y="420"/>
                      <a:pt x="81" y="426"/>
                      <a:pt x="91" y="426"/>
                    </a:cubicBezTo>
                    <a:cubicBezTo>
                      <a:pt x="118" y="426"/>
                      <a:pt x="124" y="400"/>
                      <a:pt x="134" y="363"/>
                    </a:cubicBezTo>
                    <a:cubicBezTo>
                      <a:pt x="148" y="319"/>
                      <a:pt x="148" y="317"/>
                      <a:pt x="157" y="2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3B3B0BD-1436-1444-A6AB-E12327277B77}"/>
                  </a:ext>
                </a:extLst>
              </p:cNvPr>
              <p:cNvSpPr/>
              <p:nvPr/>
            </p:nvSpPr>
            <p:spPr>
              <a:xfrm>
                <a:off x="4790880" y="2671200"/>
                <a:ext cx="72720" cy="34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962">
                    <a:moveTo>
                      <a:pt x="203" y="953"/>
                    </a:moveTo>
                    <a:cubicBezTo>
                      <a:pt x="203" y="951"/>
                      <a:pt x="203" y="949"/>
                      <a:pt x="187" y="931"/>
                    </a:cubicBezTo>
                    <a:cubicBezTo>
                      <a:pt x="79" y="811"/>
                      <a:pt x="51" y="630"/>
                      <a:pt x="51" y="481"/>
                    </a:cubicBezTo>
                    <a:cubicBezTo>
                      <a:pt x="51" y="315"/>
                      <a:pt x="85" y="146"/>
                      <a:pt x="191" y="26"/>
                    </a:cubicBezTo>
                    <a:cubicBezTo>
                      <a:pt x="203" y="15"/>
                      <a:pt x="203" y="13"/>
                      <a:pt x="203" y="9"/>
                    </a:cubicBezTo>
                    <a:cubicBezTo>
                      <a:pt x="203" y="2"/>
                      <a:pt x="199" y="0"/>
                      <a:pt x="193" y="0"/>
                    </a:cubicBezTo>
                    <a:cubicBezTo>
                      <a:pt x="185" y="0"/>
                      <a:pt x="106" y="66"/>
                      <a:pt x="55" y="188"/>
                    </a:cubicBezTo>
                    <a:cubicBezTo>
                      <a:pt x="10" y="293"/>
                      <a:pt x="0" y="400"/>
                      <a:pt x="0" y="481"/>
                    </a:cubicBezTo>
                    <a:cubicBezTo>
                      <a:pt x="0" y="558"/>
                      <a:pt x="10" y="673"/>
                      <a:pt x="57" y="783"/>
                    </a:cubicBezTo>
                    <a:cubicBezTo>
                      <a:pt x="110" y="901"/>
                      <a:pt x="185" y="962"/>
                      <a:pt x="193" y="962"/>
                    </a:cubicBezTo>
                    <a:cubicBezTo>
                      <a:pt x="199" y="962"/>
                      <a:pt x="203" y="960"/>
                      <a:pt x="203" y="9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9D517E4D-91E8-2A4D-BADC-12490EF2E6BB}"/>
                  </a:ext>
                </a:extLst>
              </p:cNvPr>
              <p:cNvSpPr/>
              <p:nvPr/>
            </p:nvSpPr>
            <p:spPr>
              <a:xfrm>
                <a:off x="4896360" y="2777400"/>
                <a:ext cx="115200" cy="156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437">
                    <a:moveTo>
                      <a:pt x="295" y="66"/>
                    </a:moveTo>
                    <a:cubicBezTo>
                      <a:pt x="270" y="66"/>
                      <a:pt x="254" y="87"/>
                      <a:pt x="254" y="109"/>
                    </a:cubicBezTo>
                    <a:cubicBezTo>
                      <a:pt x="254" y="122"/>
                      <a:pt x="262" y="138"/>
                      <a:pt x="279" y="138"/>
                    </a:cubicBezTo>
                    <a:cubicBezTo>
                      <a:pt x="299" y="138"/>
                      <a:pt x="321" y="120"/>
                      <a:pt x="321" y="83"/>
                    </a:cubicBezTo>
                    <a:cubicBezTo>
                      <a:pt x="321" y="39"/>
                      <a:pt x="283" y="0"/>
                      <a:pt x="216" y="0"/>
                    </a:cubicBezTo>
                    <a:cubicBezTo>
                      <a:pt x="102" y="0"/>
                      <a:pt x="69" y="98"/>
                      <a:pt x="69" y="140"/>
                    </a:cubicBezTo>
                    <a:cubicBezTo>
                      <a:pt x="69" y="216"/>
                      <a:pt x="134" y="232"/>
                      <a:pt x="159" y="236"/>
                    </a:cubicBezTo>
                    <a:cubicBezTo>
                      <a:pt x="205" y="247"/>
                      <a:pt x="250" y="256"/>
                      <a:pt x="250" y="310"/>
                    </a:cubicBezTo>
                    <a:cubicBezTo>
                      <a:pt x="250" y="335"/>
                      <a:pt x="230" y="415"/>
                      <a:pt x="126" y="415"/>
                    </a:cubicBezTo>
                    <a:cubicBezTo>
                      <a:pt x="112" y="415"/>
                      <a:pt x="45" y="415"/>
                      <a:pt x="26" y="365"/>
                    </a:cubicBezTo>
                    <a:cubicBezTo>
                      <a:pt x="59" y="369"/>
                      <a:pt x="81" y="341"/>
                      <a:pt x="81" y="313"/>
                    </a:cubicBezTo>
                    <a:cubicBezTo>
                      <a:pt x="81" y="291"/>
                      <a:pt x="67" y="280"/>
                      <a:pt x="49" y="280"/>
                    </a:cubicBezTo>
                    <a:cubicBezTo>
                      <a:pt x="26" y="280"/>
                      <a:pt x="0" y="300"/>
                      <a:pt x="0" y="343"/>
                    </a:cubicBezTo>
                    <a:cubicBezTo>
                      <a:pt x="0" y="398"/>
                      <a:pt x="49" y="437"/>
                      <a:pt x="124" y="437"/>
                    </a:cubicBezTo>
                    <a:cubicBezTo>
                      <a:pt x="266" y="437"/>
                      <a:pt x="299" y="321"/>
                      <a:pt x="299" y="278"/>
                    </a:cubicBezTo>
                    <a:cubicBezTo>
                      <a:pt x="299" y="243"/>
                      <a:pt x="283" y="219"/>
                      <a:pt x="272" y="206"/>
                    </a:cubicBezTo>
                    <a:cubicBezTo>
                      <a:pt x="248" y="179"/>
                      <a:pt x="224" y="175"/>
                      <a:pt x="185" y="166"/>
                    </a:cubicBezTo>
                    <a:cubicBezTo>
                      <a:pt x="153" y="157"/>
                      <a:pt x="120" y="151"/>
                      <a:pt x="120" y="107"/>
                    </a:cubicBezTo>
                    <a:cubicBezTo>
                      <a:pt x="120" y="81"/>
                      <a:pt x="140" y="22"/>
                      <a:pt x="216" y="22"/>
                    </a:cubicBezTo>
                    <a:cubicBezTo>
                      <a:pt x="238" y="22"/>
                      <a:pt x="281" y="28"/>
                      <a:pt x="295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488F0002-6D06-2E4D-834E-F3C371B86612}"/>
                  </a:ext>
                </a:extLst>
              </p:cNvPr>
              <p:cNvSpPr/>
              <p:nvPr/>
            </p:nvSpPr>
            <p:spPr>
              <a:xfrm>
                <a:off x="5043960" y="2671200"/>
                <a:ext cx="72720" cy="34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962">
                    <a:moveTo>
                      <a:pt x="203" y="481"/>
                    </a:moveTo>
                    <a:cubicBezTo>
                      <a:pt x="203" y="407"/>
                      <a:pt x="193" y="291"/>
                      <a:pt x="146" y="181"/>
                    </a:cubicBezTo>
                    <a:cubicBezTo>
                      <a:pt x="92" y="63"/>
                      <a:pt x="18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0" y="15"/>
                      <a:pt x="16" y="33"/>
                    </a:cubicBezTo>
                    <a:cubicBezTo>
                      <a:pt x="102" y="127"/>
                      <a:pt x="152" y="280"/>
                      <a:pt x="152" y="481"/>
                    </a:cubicBezTo>
                    <a:cubicBezTo>
                      <a:pt x="152" y="645"/>
                      <a:pt x="120" y="816"/>
                      <a:pt x="12" y="936"/>
                    </a:cubicBezTo>
                    <a:cubicBezTo>
                      <a:pt x="0" y="949"/>
                      <a:pt x="0" y="951"/>
                      <a:pt x="0" y="953"/>
                    </a:cubicBezTo>
                    <a:cubicBezTo>
                      <a:pt x="0" y="960"/>
                      <a:pt x="4" y="962"/>
                      <a:pt x="8" y="962"/>
                    </a:cubicBezTo>
                    <a:cubicBezTo>
                      <a:pt x="18" y="962"/>
                      <a:pt x="96" y="896"/>
                      <a:pt x="148" y="774"/>
                    </a:cubicBezTo>
                    <a:cubicBezTo>
                      <a:pt x="193" y="669"/>
                      <a:pt x="203" y="562"/>
                      <a:pt x="203" y="4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38968020-BFFC-8F4D-9E97-1A288B84EAD5}"/>
                  </a:ext>
                </a:extLst>
              </p:cNvPr>
              <p:cNvSpPr/>
              <p:nvPr/>
            </p:nvSpPr>
            <p:spPr>
              <a:xfrm>
                <a:off x="5249880" y="2803320"/>
                <a:ext cx="207360" cy="81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227">
                    <a:moveTo>
                      <a:pt x="547" y="39"/>
                    </a:moveTo>
                    <a:cubicBezTo>
                      <a:pt x="561" y="39"/>
                      <a:pt x="577" y="39"/>
                      <a:pt x="577" y="20"/>
                    </a:cubicBezTo>
                    <a:cubicBezTo>
                      <a:pt x="577" y="0"/>
                      <a:pt x="561" y="0"/>
                      <a:pt x="549" y="0"/>
                    </a:cubicBezTo>
                    <a:lnTo>
                      <a:pt x="30" y="0"/>
                    </a:lnTo>
                    <a:cubicBezTo>
                      <a:pt x="16" y="0"/>
                      <a:pt x="0" y="0"/>
                      <a:pt x="0" y="20"/>
                    </a:cubicBezTo>
                    <a:cubicBezTo>
                      <a:pt x="0" y="39"/>
                      <a:pt x="16" y="39"/>
                      <a:pt x="30" y="39"/>
                    </a:cubicBezTo>
                    <a:close/>
                    <a:moveTo>
                      <a:pt x="549" y="227"/>
                    </a:moveTo>
                    <a:cubicBezTo>
                      <a:pt x="561" y="227"/>
                      <a:pt x="577" y="227"/>
                      <a:pt x="577" y="208"/>
                    </a:cubicBezTo>
                    <a:cubicBezTo>
                      <a:pt x="577" y="188"/>
                      <a:pt x="561" y="188"/>
                      <a:pt x="547" y="188"/>
                    </a:cubicBezTo>
                    <a:lnTo>
                      <a:pt x="30" y="188"/>
                    </a:lnTo>
                    <a:cubicBezTo>
                      <a:pt x="16" y="188"/>
                      <a:pt x="0" y="188"/>
                      <a:pt x="0" y="208"/>
                    </a:cubicBezTo>
                    <a:cubicBezTo>
                      <a:pt x="0" y="227"/>
                      <a:pt x="16" y="227"/>
                      <a:pt x="30" y="2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6B259B94-F20E-0E4C-AE18-0E30FE9F47BB}"/>
                  </a:ext>
                </a:extLst>
              </p:cNvPr>
              <p:cNvSpPr/>
              <p:nvPr/>
            </p:nvSpPr>
            <p:spPr>
              <a:xfrm>
                <a:off x="5573160" y="2777400"/>
                <a:ext cx="142920" cy="156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8" h="437">
                    <a:moveTo>
                      <a:pt x="289" y="61"/>
                    </a:moveTo>
                    <a:cubicBezTo>
                      <a:pt x="274" y="26"/>
                      <a:pt x="248" y="0"/>
                      <a:pt x="209" y="0"/>
                    </a:cubicBezTo>
                    <a:cubicBezTo>
                      <a:pt x="108" y="0"/>
                      <a:pt x="0" y="142"/>
                      <a:pt x="0" y="282"/>
                    </a:cubicBezTo>
                    <a:cubicBezTo>
                      <a:pt x="0" y="374"/>
                      <a:pt x="47" y="437"/>
                      <a:pt x="116" y="437"/>
                    </a:cubicBezTo>
                    <a:cubicBezTo>
                      <a:pt x="134" y="437"/>
                      <a:pt x="177" y="433"/>
                      <a:pt x="228" y="365"/>
                    </a:cubicBezTo>
                    <a:cubicBezTo>
                      <a:pt x="236" y="404"/>
                      <a:pt x="266" y="437"/>
                      <a:pt x="307" y="437"/>
                    </a:cubicBezTo>
                    <a:cubicBezTo>
                      <a:pt x="338" y="437"/>
                      <a:pt x="358" y="415"/>
                      <a:pt x="372" y="385"/>
                    </a:cubicBezTo>
                    <a:cubicBezTo>
                      <a:pt x="386" y="350"/>
                      <a:pt x="398" y="291"/>
                      <a:pt x="398" y="289"/>
                    </a:cubicBezTo>
                    <a:cubicBezTo>
                      <a:pt x="398" y="280"/>
                      <a:pt x="390" y="280"/>
                      <a:pt x="388" y="280"/>
                    </a:cubicBezTo>
                    <a:cubicBezTo>
                      <a:pt x="380" y="280"/>
                      <a:pt x="378" y="282"/>
                      <a:pt x="376" y="297"/>
                    </a:cubicBezTo>
                    <a:cubicBezTo>
                      <a:pt x="360" y="359"/>
                      <a:pt x="344" y="415"/>
                      <a:pt x="309" y="415"/>
                    </a:cubicBezTo>
                    <a:cubicBezTo>
                      <a:pt x="285" y="415"/>
                      <a:pt x="283" y="391"/>
                      <a:pt x="283" y="372"/>
                    </a:cubicBezTo>
                    <a:cubicBezTo>
                      <a:pt x="283" y="350"/>
                      <a:pt x="285" y="343"/>
                      <a:pt x="295" y="300"/>
                    </a:cubicBezTo>
                    <a:cubicBezTo>
                      <a:pt x="305" y="260"/>
                      <a:pt x="305" y="249"/>
                      <a:pt x="313" y="214"/>
                    </a:cubicBezTo>
                    <a:lnTo>
                      <a:pt x="344" y="79"/>
                    </a:lnTo>
                    <a:cubicBezTo>
                      <a:pt x="350" y="50"/>
                      <a:pt x="350" y="50"/>
                      <a:pt x="350" y="46"/>
                    </a:cubicBezTo>
                    <a:cubicBezTo>
                      <a:pt x="350" y="28"/>
                      <a:pt x="340" y="20"/>
                      <a:pt x="327" y="20"/>
                    </a:cubicBezTo>
                    <a:cubicBezTo>
                      <a:pt x="305" y="20"/>
                      <a:pt x="291" y="42"/>
                      <a:pt x="289" y="61"/>
                    </a:cubicBezTo>
                    <a:close/>
                    <a:moveTo>
                      <a:pt x="232" y="313"/>
                    </a:moveTo>
                    <a:cubicBezTo>
                      <a:pt x="228" y="330"/>
                      <a:pt x="228" y="330"/>
                      <a:pt x="216" y="348"/>
                    </a:cubicBezTo>
                    <a:cubicBezTo>
                      <a:pt x="177" y="400"/>
                      <a:pt x="142" y="415"/>
                      <a:pt x="118" y="415"/>
                    </a:cubicBezTo>
                    <a:cubicBezTo>
                      <a:pt x="75" y="415"/>
                      <a:pt x="61" y="363"/>
                      <a:pt x="61" y="326"/>
                    </a:cubicBezTo>
                    <a:cubicBezTo>
                      <a:pt x="61" y="278"/>
                      <a:pt x="89" y="157"/>
                      <a:pt x="110" y="114"/>
                    </a:cubicBezTo>
                    <a:cubicBezTo>
                      <a:pt x="136" y="57"/>
                      <a:pt x="175" y="22"/>
                      <a:pt x="211" y="22"/>
                    </a:cubicBezTo>
                    <a:cubicBezTo>
                      <a:pt x="268" y="22"/>
                      <a:pt x="279" y="101"/>
                      <a:pt x="279" y="107"/>
                    </a:cubicBezTo>
                    <a:cubicBezTo>
                      <a:pt x="279" y="112"/>
                      <a:pt x="277" y="118"/>
                      <a:pt x="276" y="1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48ADE8BB-E372-4F47-ADED-CCF188597106}"/>
                  </a:ext>
                </a:extLst>
              </p:cNvPr>
              <p:cNvSpPr/>
              <p:nvPr/>
            </p:nvSpPr>
            <p:spPr>
              <a:xfrm>
                <a:off x="5743800" y="2675160"/>
                <a:ext cx="88920" cy="105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293">
                    <a:moveTo>
                      <a:pt x="144" y="146"/>
                    </a:moveTo>
                    <a:cubicBezTo>
                      <a:pt x="193" y="122"/>
                      <a:pt x="215" y="112"/>
                      <a:pt x="230" y="105"/>
                    </a:cubicBezTo>
                    <a:cubicBezTo>
                      <a:pt x="242" y="98"/>
                      <a:pt x="248" y="96"/>
                      <a:pt x="248" y="83"/>
                    </a:cubicBezTo>
                    <a:cubicBezTo>
                      <a:pt x="248" y="72"/>
                      <a:pt x="240" y="61"/>
                      <a:pt x="228" y="61"/>
                    </a:cubicBezTo>
                    <a:cubicBezTo>
                      <a:pt x="224" y="61"/>
                      <a:pt x="222" y="61"/>
                      <a:pt x="216" y="68"/>
                    </a:cubicBezTo>
                    <a:lnTo>
                      <a:pt x="134" y="129"/>
                    </a:lnTo>
                    <a:lnTo>
                      <a:pt x="142" y="28"/>
                    </a:lnTo>
                    <a:cubicBezTo>
                      <a:pt x="144" y="17"/>
                      <a:pt x="142" y="0"/>
                      <a:pt x="124" y="0"/>
                    </a:cubicBezTo>
                    <a:cubicBezTo>
                      <a:pt x="116" y="0"/>
                      <a:pt x="104" y="4"/>
                      <a:pt x="104" y="20"/>
                    </a:cubicBezTo>
                    <a:cubicBezTo>
                      <a:pt x="104" y="26"/>
                      <a:pt x="108" y="46"/>
                      <a:pt x="108" y="52"/>
                    </a:cubicBezTo>
                    <a:cubicBezTo>
                      <a:pt x="110" y="66"/>
                      <a:pt x="114" y="114"/>
                      <a:pt x="114" y="129"/>
                    </a:cubicBezTo>
                    <a:lnTo>
                      <a:pt x="31" y="68"/>
                    </a:lnTo>
                    <a:cubicBezTo>
                      <a:pt x="26" y="63"/>
                      <a:pt x="24" y="61"/>
                      <a:pt x="20" y="61"/>
                    </a:cubicBezTo>
                    <a:cubicBezTo>
                      <a:pt x="8" y="61"/>
                      <a:pt x="0" y="72"/>
                      <a:pt x="0" y="83"/>
                    </a:cubicBezTo>
                    <a:cubicBezTo>
                      <a:pt x="0" y="96"/>
                      <a:pt x="8" y="101"/>
                      <a:pt x="14" y="103"/>
                    </a:cubicBezTo>
                    <a:lnTo>
                      <a:pt x="104" y="146"/>
                    </a:lnTo>
                    <a:cubicBezTo>
                      <a:pt x="55" y="171"/>
                      <a:pt x="31" y="179"/>
                      <a:pt x="18" y="188"/>
                    </a:cubicBezTo>
                    <a:cubicBezTo>
                      <a:pt x="6" y="192"/>
                      <a:pt x="0" y="197"/>
                      <a:pt x="0" y="208"/>
                    </a:cubicBezTo>
                    <a:cubicBezTo>
                      <a:pt x="0" y="221"/>
                      <a:pt x="8" y="230"/>
                      <a:pt x="20" y="230"/>
                    </a:cubicBezTo>
                    <a:cubicBezTo>
                      <a:pt x="24" y="230"/>
                      <a:pt x="24" y="230"/>
                      <a:pt x="31" y="225"/>
                    </a:cubicBezTo>
                    <a:lnTo>
                      <a:pt x="114" y="162"/>
                    </a:lnTo>
                    <a:lnTo>
                      <a:pt x="104" y="271"/>
                    </a:lnTo>
                    <a:cubicBezTo>
                      <a:pt x="104" y="286"/>
                      <a:pt x="116" y="293"/>
                      <a:pt x="124" y="293"/>
                    </a:cubicBezTo>
                    <a:cubicBezTo>
                      <a:pt x="132" y="293"/>
                      <a:pt x="144" y="286"/>
                      <a:pt x="144" y="271"/>
                    </a:cubicBezTo>
                    <a:cubicBezTo>
                      <a:pt x="144" y="265"/>
                      <a:pt x="140" y="245"/>
                      <a:pt x="140" y="238"/>
                    </a:cubicBezTo>
                    <a:cubicBezTo>
                      <a:pt x="138" y="227"/>
                      <a:pt x="134" y="177"/>
                      <a:pt x="134" y="162"/>
                    </a:cubicBezTo>
                    <a:lnTo>
                      <a:pt x="207" y="216"/>
                    </a:lnTo>
                    <a:cubicBezTo>
                      <a:pt x="222" y="230"/>
                      <a:pt x="222" y="230"/>
                      <a:pt x="228" y="230"/>
                    </a:cubicBezTo>
                    <a:cubicBezTo>
                      <a:pt x="240" y="230"/>
                      <a:pt x="248" y="221"/>
                      <a:pt x="248" y="208"/>
                    </a:cubicBezTo>
                    <a:cubicBezTo>
                      <a:pt x="248" y="195"/>
                      <a:pt x="240" y="192"/>
                      <a:pt x="234" y="1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96" name="Freeform 95">
            <a:extLst>
              <a:ext uri="{FF2B5EF4-FFF2-40B4-BE49-F238E27FC236}">
                <a16:creationId xmlns:a16="http://schemas.microsoft.com/office/drawing/2014/main" id="{3B738E0A-ED92-4849-89D2-5BC41AC67D69}"/>
              </a:ext>
            </a:extLst>
          </p:cNvPr>
          <p:cNvSpPr/>
          <p:nvPr/>
        </p:nvSpPr>
        <p:spPr>
          <a:xfrm>
            <a:off x="274320" y="6309360"/>
            <a:ext cx="4389120" cy="731519"/>
          </a:xfrm>
          <a:custGeom>
            <a:avLst>
              <a:gd name="f0" fmla="val 19029"/>
              <a:gd name="f1" fmla="val -2456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1F5CD13-B300-1349-9BBB-671547A2E3CC}"/>
              </a:ext>
            </a:extLst>
          </p:cNvPr>
          <p:cNvSpPr txBox="1"/>
          <p:nvPr/>
        </p:nvSpPr>
        <p:spPr>
          <a:xfrm>
            <a:off x="457200" y="6511679"/>
            <a:ext cx="369828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      drawn uniformly from set</a:t>
            </a:r>
          </a:p>
        </p:txBody>
      </p:sp>
      <p:grpSp>
        <p:nvGrpSpPr>
          <p:cNvPr id="98" name="Group 97" descr="28§display§a§svg§600§FALSE" title="TexMaths">
            <a:extLst>
              <a:ext uri="{FF2B5EF4-FFF2-40B4-BE49-F238E27FC236}">
                <a16:creationId xmlns:a16="http://schemas.microsoft.com/office/drawing/2014/main" id="{3B04FA8A-02EA-C946-AA97-18D6B01412DB}"/>
              </a:ext>
            </a:extLst>
          </p:cNvPr>
          <p:cNvGrpSpPr/>
          <p:nvPr/>
        </p:nvGrpSpPr>
        <p:grpSpPr>
          <a:xfrm>
            <a:off x="1270800" y="6605749"/>
            <a:ext cx="182520" cy="189360"/>
            <a:chOff x="1270800" y="6582599"/>
            <a:chExt cx="182520" cy="189360"/>
          </a:xfrm>
        </p:grpSpPr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2F216BE-05CA-5C4A-92D4-142ED3E464BA}"/>
                </a:ext>
              </a:extLst>
            </p:cNvPr>
            <p:cNvSpPr/>
            <p:nvPr/>
          </p:nvSpPr>
          <p:spPr>
            <a:xfrm>
              <a:off x="1270800" y="6588360"/>
              <a:ext cx="182520" cy="178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498">
                  <a:moveTo>
                    <a:pt x="254" y="498"/>
                  </a:moveTo>
                  <a:lnTo>
                    <a:pt x="0" y="498"/>
                  </a:lnTo>
                  <a:lnTo>
                    <a:pt x="0" y="0"/>
                  </a:lnTo>
                  <a:lnTo>
                    <a:pt x="508" y="0"/>
                  </a:lnTo>
                  <a:lnTo>
                    <a:pt x="508" y="4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E9564A9B-690C-1043-8001-081A7C50D6C7}"/>
                </a:ext>
              </a:extLst>
            </p:cNvPr>
            <p:cNvSpPr/>
            <p:nvPr/>
          </p:nvSpPr>
          <p:spPr>
            <a:xfrm>
              <a:off x="1284840" y="6582599"/>
              <a:ext cx="158760" cy="18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527">
                  <a:moveTo>
                    <a:pt x="322" y="74"/>
                  </a:moveTo>
                  <a:cubicBezTo>
                    <a:pt x="304" y="32"/>
                    <a:pt x="276" y="0"/>
                    <a:pt x="232" y="0"/>
                  </a:cubicBezTo>
                  <a:cubicBezTo>
                    <a:pt x="120" y="0"/>
                    <a:pt x="0" y="171"/>
                    <a:pt x="0" y="340"/>
                  </a:cubicBezTo>
                  <a:cubicBezTo>
                    <a:pt x="0" y="451"/>
                    <a:pt x="53" y="527"/>
                    <a:pt x="129" y="527"/>
                  </a:cubicBezTo>
                  <a:cubicBezTo>
                    <a:pt x="149" y="527"/>
                    <a:pt x="197" y="522"/>
                    <a:pt x="254" y="440"/>
                  </a:cubicBezTo>
                  <a:cubicBezTo>
                    <a:pt x="263" y="487"/>
                    <a:pt x="296" y="527"/>
                    <a:pt x="342" y="527"/>
                  </a:cubicBezTo>
                  <a:cubicBezTo>
                    <a:pt x="377" y="527"/>
                    <a:pt x="399" y="501"/>
                    <a:pt x="414" y="464"/>
                  </a:cubicBezTo>
                  <a:cubicBezTo>
                    <a:pt x="429" y="422"/>
                    <a:pt x="442" y="350"/>
                    <a:pt x="442" y="348"/>
                  </a:cubicBezTo>
                  <a:cubicBezTo>
                    <a:pt x="442" y="337"/>
                    <a:pt x="434" y="337"/>
                    <a:pt x="431" y="337"/>
                  </a:cubicBezTo>
                  <a:cubicBezTo>
                    <a:pt x="420" y="337"/>
                    <a:pt x="420" y="340"/>
                    <a:pt x="418" y="358"/>
                  </a:cubicBezTo>
                  <a:cubicBezTo>
                    <a:pt x="401" y="432"/>
                    <a:pt x="383" y="501"/>
                    <a:pt x="344" y="501"/>
                  </a:cubicBezTo>
                  <a:cubicBezTo>
                    <a:pt x="317" y="501"/>
                    <a:pt x="315" y="472"/>
                    <a:pt x="315" y="448"/>
                  </a:cubicBezTo>
                  <a:cubicBezTo>
                    <a:pt x="315" y="422"/>
                    <a:pt x="317" y="414"/>
                    <a:pt x="328" y="361"/>
                  </a:cubicBezTo>
                  <a:cubicBezTo>
                    <a:pt x="339" y="314"/>
                    <a:pt x="339" y="300"/>
                    <a:pt x="348" y="258"/>
                  </a:cubicBezTo>
                  <a:lnTo>
                    <a:pt x="383" y="95"/>
                  </a:lnTo>
                  <a:cubicBezTo>
                    <a:pt x="390" y="61"/>
                    <a:pt x="390" y="61"/>
                    <a:pt x="390" y="55"/>
                  </a:cubicBezTo>
                  <a:cubicBezTo>
                    <a:pt x="390" y="34"/>
                    <a:pt x="379" y="24"/>
                    <a:pt x="363" y="24"/>
                  </a:cubicBezTo>
                  <a:cubicBezTo>
                    <a:pt x="339" y="24"/>
                    <a:pt x="324" y="50"/>
                    <a:pt x="322" y="74"/>
                  </a:cubicBezTo>
                  <a:close/>
                  <a:moveTo>
                    <a:pt x="258" y="377"/>
                  </a:moveTo>
                  <a:cubicBezTo>
                    <a:pt x="254" y="398"/>
                    <a:pt x="254" y="398"/>
                    <a:pt x="239" y="419"/>
                  </a:cubicBezTo>
                  <a:cubicBezTo>
                    <a:pt x="197" y="482"/>
                    <a:pt x="158" y="501"/>
                    <a:pt x="131" y="501"/>
                  </a:cubicBezTo>
                  <a:cubicBezTo>
                    <a:pt x="83" y="501"/>
                    <a:pt x="68" y="437"/>
                    <a:pt x="68" y="393"/>
                  </a:cubicBezTo>
                  <a:cubicBezTo>
                    <a:pt x="68" y="335"/>
                    <a:pt x="99" y="190"/>
                    <a:pt x="123" y="137"/>
                  </a:cubicBezTo>
                  <a:cubicBezTo>
                    <a:pt x="151" y="69"/>
                    <a:pt x="195" y="26"/>
                    <a:pt x="234" y="26"/>
                  </a:cubicBezTo>
                  <a:cubicBezTo>
                    <a:pt x="298" y="26"/>
                    <a:pt x="311" y="121"/>
                    <a:pt x="311" y="129"/>
                  </a:cubicBezTo>
                  <a:cubicBezTo>
                    <a:pt x="311" y="134"/>
                    <a:pt x="309" y="142"/>
                    <a:pt x="307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1" name="Group 100" descr="28§display§\mathcal{A}§svg§600§FALSE" title="TexMaths">
            <a:extLst>
              <a:ext uri="{FF2B5EF4-FFF2-40B4-BE49-F238E27FC236}">
                <a16:creationId xmlns:a16="http://schemas.microsoft.com/office/drawing/2014/main" id="{44FABB7C-2976-694A-BB69-96F7BB2EBF4E}"/>
              </a:ext>
            </a:extLst>
          </p:cNvPr>
          <p:cNvGrpSpPr/>
          <p:nvPr/>
        </p:nvGrpSpPr>
        <p:grpSpPr>
          <a:xfrm>
            <a:off x="4155479" y="6569390"/>
            <a:ext cx="233281" cy="232200"/>
            <a:chOff x="4155479" y="6546240"/>
            <a:chExt cx="233281" cy="23220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469C149C-6EA0-514C-9617-7C38460FBFE8}"/>
                </a:ext>
              </a:extLst>
            </p:cNvPr>
            <p:cNvSpPr/>
            <p:nvPr/>
          </p:nvSpPr>
          <p:spPr>
            <a:xfrm>
              <a:off x="4155479" y="6558480"/>
              <a:ext cx="231840" cy="20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570">
                  <a:moveTo>
                    <a:pt x="323" y="570"/>
                  </a:moveTo>
                  <a:lnTo>
                    <a:pt x="0" y="570"/>
                  </a:lnTo>
                  <a:lnTo>
                    <a:pt x="0" y="0"/>
                  </a:lnTo>
                  <a:lnTo>
                    <a:pt x="645" y="0"/>
                  </a:lnTo>
                  <a:lnTo>
                    <a:pt x="645" y="5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519FB66-817F-D148-A7D5-11956319C573}"/>
                </a:ext>
              </a:extLst>
            </p:cNvPr>
            <p:cNvSpPr/>
            <p:nvPr/>
          </p:nvSpPr>
          <p:spPr>
            <a:xfrm>
              <a:off x="4163400" y="6546240"/>
              <a:ext cx="225360" cy="23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7" h="646">
                  <a:moveTo>
                    <a:pt x="461" y="466"/>
                  </a:moveTo>
                  <a:cubicBezTo>
                    <a:pt x="465" y="519"/>
                    <a:pt x="476" y="557"/>
                    <a:pt x="479" y="574"/>
                  </a:cubicBezTo>
                  <a:cubicBezTo>
                    <a:pt x="489" y="612"/>
                    <a:pt x="492" y="629"/>
                    <a:pt x="527" y="629"/>
                  </a:cubicBezTo>
                  <a:cubicBezTo>
                    <a:pt x="564" y="629"/>
                    <a:pt x="627" y="593"/>
                    <a:pt x="627" y="576"/>
                  </a:cubicBezTo>
                  <a:cubicBezTo>
                    <a:pt x="627" y="572"/>
                    <a:pt x="623" y="570"/>
                    <a:pt x="619" y="570"/>
                  </a:cubicBezTo>
                  <a:cubicBezTo>
                    <a:pt x="608" y="570"/>
                    <a:pt x="592" y="578"/>
                    <a:pt x="588" y="580"/>
                  </a:cubicBezTo>
                  <a:cubicBezTo>
                    <a:pt x="583" y="583"/>
                    <a:pt x="581" y="583"/>
                    <a:pt x="581" y="583"/>
                  </a:cubicBezTo>
                  <a:cubicBezTo>
                    <a:pt x="557" y="583"/>
                    <a:pt x="553" y="561"/>
                    <a:pt x="542" y="511"/>
                  </a:cubicBezTo>
                  <a:cubicBezTo>
                    <a:pt x="537" y="483"/>
                    <a:pt x="529" y="450"/>
                    <a:pt x="524" y="334"/>
                  </a:cubicBezTo>
                  <a:cubicBezTo>
                    <a:pt x="518" y="249"/>
                    <a:pt x="514" y="163"/>
                    <a:pt x="514" y="78"/>
                  </a:cubicBezTo>
                  <a:cubicBezTo>
                    <a:pt x="514" y="59"/>
                    <a:pt x="514" y="36"/>
                    <a:pt x="514" y="17"/>
                  </a:cubicBezTo>
                  <a:cubicBezTo>
                    <a:pt x="514" y="4"/>
                    <a:pt x="514" y="0"/>
                    <a:pt x="507" y="0"/>
                  </a:cubicBezTo>
                  <a:cubicBezTo>
                    <a:pt x="494" y="0"/>
                    <a:pt x="461" y="13"/>
                    <a:pt x="446" y="36"/>
                  </a:cubicBezTo>
                  <a:lnTo>
                    <a:pt x="441" y="46"/>
                  </a:lnTo>
                  <a:cubicBezTo>
                    <a:pt x="376" y="188"/>
                    <a:pt x="317" y="289"/>
                    <a:pt x="275" y="357"/>
                  </a:cubicBezTo>
                  <a:cubicBezTo>
                    <a:pt x="227" y="433"/>
                    <a:pt x="142" y="570"/>
                    <a:pt x="98" y="570"/>
                  </a:cubicBezTo>
                  <a:cubicBezTo>
                    <a:pt x="68" y="570"/>
                    <a:pt x="42" y="549"/>
                    <a:pt x="35" y="519"/>
                  </a:cubicBezTo>
                  <a:cubicBezTo>
                    <a:pt x="35" y="517"/>
                    <a:pt x="33" y="513"/>
                    <a:pt x="30" y="513"/>
                  </a:cubicBezTo>
                  <a:cubicBezTo>
                    <a:pt x="18" y="513"/>
                    <a:pt x="0" y="553"/>
                    <a:pt x="0" y="576"/>
                  </a:cubicBezTo>
                  <a:cubicBezTo>
                    <a:pt x="0" y="610"/>
                    <a:pt x="35" y="646"/>
                    <a:pt x="74" y="646"/>
                  </a:cubicBezTo>
                  <a:cubicBezTo>
                    <a:pt x="129" y="646"/>
                    <a:pt x="223" y="496"/>
                    <a:pt x="240" y="466"/>
                  </a:cubicBezTo>
                  <a:close/>
                  <a:moveTo>
                    <a:pt x="444" y="103"/>
                  </a:moveTo>
                  <a:lnTo>
                    <a:pt x="444" y="152"/>
                  </a:lnTo>
                  <a:cubicBezTo>
                    <a:pt x="444" y="200"/>
                    <a:pt x="446" y="249"/>
                    <a:pt x="450" y="296"/>
                  </a:cubicBezTo>
                  <a:cubicBezTo>
                    <a:pt x="450" y="314"/>
                    <a:pt x="454" y="376"/>
                    <a:pt x="457" y="420"/>
                  </a:cubicBezTo>
                  <a:lnTo>
                    <a:pt x="308" y="420"/>
                  </a:lnTo>
                  <a:cubicBezTo>
                    <a:pt x="295" y="420"/>
                    <a:pt x="284" y="420"/>
                    <a:pt x="262" y="433"/>
                  </a:cubicBezTo>
                  <a:cubicBezTo>
                    <a:pt x="319" y="344"/>
                    <a:pt x="367" y="257"/>
                    <a:pt x="371" y="247"/>
                  </a:cubicBezTo>
                  <a:cubicBezTo>
                    <a:pt x="411" y="173"/>
                    <a:pt x="433" y="124"/>
                    <a:pt x="4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6" name="Title 99">
            <a:extLst>
              <a:ext uri="{FF2B5EF4-FFF2-40B4-BE49-F238E27FC236}">
                <a16:creationId xmlns:a16="http://schemas.microsoft.com/office/drawing/2014/main" id="{AD487D7C-ED50-3B41-87BE-3A66FB70B8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85677"/>
          </a:xfrm>
        </p:spPr>
        <p:txBody>
          <a:bodyPr>
            <a:normAutofit/>
          </a:bodyPr>
          <a:lstStyle/>
          <a:p>
            <a:r>
              <a:rPr lang="en-US" dirty="0"/>
              <a:t>E-greedy exploration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 descr="28§display§\pi(a|s) = §svg§600§FALSE" title="TexMaths">
            <a:extLst>
              <a:ext uri="{FF2B5EF4-FFF2-40B4-BE49-F238E27FC236}">
                <a16:creationId xmlns:a16="http://schemas.microsoft.com/office/drawing/2014/main" id="{A6FEE1F6-3FD3-3E49-99BB-574287A0ADDD}"/>
              </a:ext>
            </a:extLst>
          </p:cNvPr>
          <p:cNvGrpSpPr/>
          <p:nvPr/>
        </p:nvGrpSpPr>
        <p:grpSpPr>
          <a:xfrm>
            <a:off x="1453320" y="4677120"/>
            <a:ext cx="1639800" cy="443160"/>
            <a:chOff x="1453320" y="4677120"/>
            <a:chExt cx="1639800" cy="44316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A0D2439D-D957-2A42-92BA-BB49A2A30AF6}"/>
                </a:ext>
              </a:extLst>
            </p:cNvPr>
            <p:cNvSpPr/>
            <p:nvPr/>
          </p:nvSpPr>
          <p:spPr>
            <a:xfrm>
              <a:off x="1453320" y="4678200"/>
              <a:ext cx="163980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6" h="1229">
                  <a:moveTo>
                    <a:pt x="227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4556" y="0"/>
                  </a:lnTo>
                  <a:lnTo>
                    <a:pt x="4556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6932DCD-9890-8D4D-90ED-E997F20E75E2}"/>
                </a:ext>
              </a:extLst>
            </p:cNvPr>
            <p:cNvSpPr/>
            <p:nvPr/>
          </p:nvSpPr>
          <p:spPr>
            <a:xfrm>
              <a:off x="1465560" y="481824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F608B78-421D-4040-B325-07B44AF56AEA}"/>
                </a:ext>
              </a:extLst>
            </p:cNvPr>
            <p:cNvSpPr/>
            <p:nvPr/>
          </p:nvSpPr>
          <p:spPr>
            <a:xfrm>
              <a:off x="1764720" y="46771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C44F4B6-49D0-FA4C-B539-7C48E9F98C67}"/>
                </a:ext>
              </a:extLst>
            </p:cNvPr>
            <p:cNvSpPr/>
            <p:nvPr/>
          </p:nvSpPr>
          <p:spPr>
            <a:xfrm>
              <a:off x="1910160" y="481320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FF422A7-49DF-D747-8218-C9AFAEA26E0C}"/>
                </a:ext>
              </a:extLst>
            </p:cNvPr>
            <p:cNvSpPr/>
            <p:nvPr/>
          </p:nvSpPr>
          <p:spPr>
            <a:xfrm>
              <a:off x="2178000" y="4677120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F3E8271-3F4D-AF42-ACF1-24617A93E78E}"/>
                </a:ext>
              </a:extLst>
            </p:cNvPr>
            <p:cNvSpPr/>
            <p:nvPr/>
          </p:nvSpPr>
          <p:spPr>
            <a:xfrm>
              <a:off x="2270880" y="48132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BA3C786-0655-3948-9986-34BA09EE76FD}"/>
                </a:ext>
              </a:extLst>
            </p:cNvPr>
            <p:cNvSpPr/>
            <p:nvPr/>
          </p:nvSpPr>
          <p:spPr>
            <a:xfrm>
              <a:off x="2480400" y="4677120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8990BB6-3054-034C-B5DA-9FFBF8EE860A}"/>
                </a:ext>
              </a:extLst>
            </p:cNvPr>
            <p:cNvSpPr/>
            <p:nvPr/>
          </p:nvSpPr>
          <p:spPr>
            <a:xfrm>
              <a:off x="2773800" y="484632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2" name="Group 11" descr="28§display§a^*§svg§600§FALSE" title="TexMaths">
            <a:extLst>
              <a:ext uri="{FF2B5EF4-FFF2-40B4-BE49-F238E27FC236}">
                <a16:creationId xmlns:a16="http://schemas.microsoft.com/office/drawing/2014/main" id="{19F7DFF8-0DC6-E940-8EA2-C9199C992D3C}"/>
              </a:ext>
            </a:extLst>
          </p:cNvPr>
          <p:cNvGrpSpPr/>
          <p:nvPr/>
        </p:nvGrpSpPr>
        <p:grpSpPr>
          <a:xfrm>
            <a:off x="3653639" y="4220639"/>
            <a:ext cx="415080" cy="332281"/>
            <a:chOff x="3653639" y="4220639"/>
            <a:chExt cx="415080" cy="332281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9D63648-E707-014A-BF56-6AF450A91B8C}"/>
                </a:ext>
              </a:extLst>
            </p:cNvPr>
            <p:cNvSpPr/>
            <p:nvPr/>
          </p:nvSpPr>
          <p:spPr>
            <a:xfrm>
              <a:off x="3653639" y="4220639"/>
              <a:ext cx="415080" cy="32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4" h="910">
                  <a:moveTo>
                    <a:pt x="577" y="910"/>
                  </a:moveTo>
                  <a:lnTo>
                    <a:pt x="0" y="910"/>
                  </a:lnTo>
                  <a:lnTo>
                    <a:pt x="0" y="0"/>
                  </a:lnTo>
                  <a:lnTo>
                    <a:pt x="1154" y="0"/>
                  </a:lnTo>
                  <a:lnTo>
                    <a:pt x="1154" y="9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471BB0D-9632-F445-AC85-DA9C24775413}"/>
                </a:ext>
              </a:extLst>
            </p:cNvPr>
            <p:cNvSpPr/>
            <p:nvPr/>
          </p:nvSpPr>
          <p:spPr>
            <a:xfrm>
              <a:off x="3671640" y="435168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5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3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9" y="64"/>
                    <a:pt x="499" y="64"/>
                    <a:pt x="499" y="59"/>
                  </a:cubicBezTo>
                  <a:cubicBezTo>
                    <a:pt x="499" y="36"/>
                    <a:pt x="485" y="25"/>
                    <a:pt x="465" y="25"/>
                  </a:cubicBezTo>
                  <a:cubicBezTo>
                    <a:pt x="434" y="25"/>
                    <a:pt x="415" y="53"/>
                    <a:pt x="412" y="78"/>
                  </a:cubicBezTo>
                  <a:close/>
                  <a:moveTo>
                    <a:pt x="331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EFDB7D1-CC2D-544C-AE90-CAF0FEA0E8E5}"/>
                </a:ext>
              </a:extLst>
            </p:cNvPr>
            <p:cNvSpPr/>
            <p:nvPr/>
          </p:nvSpPr>
          <p:spPr>
            <a:xfrm>
              <a:off x="3914640" y="4220639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5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7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20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7" y="294"/>
                    <a:pt x="317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874CED6-4D2D-1447-9C84-7016BAC8E53C}"/>
              </a:ext>
            </a:extLst>
          </p:cNvPr>
          <p:cNvSpPr txBox="1"/>
          <p:nvPr/>
        </p:nvSpPr>
        <p:spPr>
          <a:xfrm>
            <a:off x="4196520" y="4298400"/>
            <a:ext cx="16880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</a:t>
            </a:r>
          </a:p>
        </p:txBody>
      </p:sp>
      <p:grpSp>
        <p:nvGrpSpPr>
          <p:cNvPr id="17" name="Group 16" descr="28§display§1 - \epsilon + \frac{\epsilon}{|\mathcal{A}|}§svg§600§FALSE" title="TexMaths">
            <a:extLst>
              <a:ext uri="{FF2B5EF4-FFF2-40B4-BE49-F238E27FC236}">
                <a16:creationId xmlns:a16="http://schemas.microsoft.com/office/drawing/2014/main" id="{07D1C69B-60D8-3A4B-86D3-DCF701572544}"/>
              </a:ext>
            </a:extLst>
          </p:cNvPr>
          <p:cNvGrpSpPr/>
          <p:nvPr/>
        </p:nvGrpSpPr>
        <p:grpSpPr>
          <a:xfrm>
            <a:off x="6025320" y="4206960"/>
            <a:ext cx="1737000" cy="698040"/>
            <a:chOff x="6025320" y="4206960"/>
            <a:chExt cx="1737000" cy="698040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8E5F429-9C23-B047-80A6-2026E4E499A2}"/>
                </a:ext>
              </a:extLst>
            </p:cNvPr>
            <p:cNvSpPr/>
            <p:nvPr/>
          </p:nvSpPr>
          <p:spPr>
            <a:xfrm>
              <a:off x="6025320" y="4207680"/>
              <a:ext cx="1736279" cy="6965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4" h="1936">
                  <a:moveTo>
                    <a:pt x="2412" y="1936"/>
                  </a:moveTo>
                  <a:lnTo>
                    <a:pt x="0" y="1936"/>
                  </a:lnTo>
                  <a:lnTo>
                    <a:pt x="0" y="0"/>
                  </a:lnTo>
                  <a:lnTo>
                    <a:pt x="4824" y="0"/>
                  </a:lnTo>
                  <a:lnTo>
                    <a:pt x="4824" y="19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09E7209-5EAE-684C-BEB5-B58DDAAD2183}"/>
                </a:ext>
              </a:extLst>
            </p:cNvPr>
            <p:cNvSpPr/>
            <p:nvPr/>
          </p:nvSpPr>
          <p:spPr>
            <a:xfrm>
              <a:off x="6057360" y="4357800"/>
              <a:ext cx="1195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634">
                  <a:moveTo>
                    <a:pt x="207" y="24"/>
                  </a:moveTo>
                  <a:cubicBezTo>
                    <a:pt x="207" y="2"/>
                    <a:pt x="207" y="0"/>
                    <a:pt x="185" y="0"/>
                  </a:cubicBezTo>
                  <a:cubicBezTo>
                    <a:pt x="121" y="60"/>
                    <a:pt x="32" y="60"/>
                    <a:pt x="0" y="60"/>
                  </a:cubicBezTo>
                  <a:lnTo>
                    <a:pt x="0" y="91"/>
                  </a:lnTo>
                  <a:cubicBezTo>
                    <a:pt x="21" y="91"/>
                    <a:pt x="80" y="91"/>
                    <a:pt x="132" y="65"/>
                  </a:cubicBezTo>
                  <a:lnTo>
                    <a:pt x="132" y="559"/>
                  </a:lnTo>
                  <a:cubicBezTo>
                    <a:pt x="132" y="593"/>
                    <a:pt x="130" y="604"/>
                    <a:pt x="39" y="604"/>
                  </a:cubicBezTo>
                  <a:lnTo>
                    <a:pt x="7" y="604"/>
                  </a:lnTo>
                  <a:lnTo>
                    <a:pt x="7" y="634"/>
                  </a:lnTo>
                  <a:cubicBezTo>
                    <a:pt x="41" y="630"/>
                    <a:pt x="130" y="630"/>
                    <a:pt x="169" y="630"/>
                  </a:cubicBezTo>
                  <a:cubicBezTo>
                    <a:pt x="210" y="630"/>
                    <a:pt x="296" y="630"/>
                    <a:pt x="333" y="634"/>
                  </a:cubicBezTo>
                  <a:lnTo>
                    <a:pt x="333" y="604"/>
                  </a:lnTo>
                  <a:lnTo>
                    <a:pt x="301" y="604"/>
                  </a:lnTo>
                  <a:cubicBezTo>
                    <a:pt x="210" y="604"/>
                    <a:pt x="207" y="593"/>
                    <a:pt x="207" y="5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95C5BB7-4591-DB4C-B4ED-3B92CD691696}"/>
                </a:ext>
              </a:extLst>
            </p:cNvPr>
            <p:cNvSpPr/>
            <p:nvPr/>
          </p:nvSpPr>
          <p:spPr>
            <a:xfrm>
              <a:off x="6315119" y="4492800"/>
              <a:ext cx="22032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3" h="41">
                  <a:moveTo>
                    <a:pt x="579" y="41"/>
                  </a:moveTo>
                  <a:cubicBezTo>
                    <a:pt x="595" y="41"/>
                    <a:pt x="613" y="41"/>
                    <a:pt x="613" y="19"/>
                  </a:cubicBezTo>
                  <a:cubicBezTo>
                    <a:pt x="613" y="0"/>
                    <a:pt x="595" y="0"/>
                    <a:pt x="579" y="0"/>
                  </a:cubicBezTo>
                  <a:lnTo>
                    <a:pt x="34" y="0"/>
                  </a:lnTo>
                  <a:cubicBezTo>
                    <a:pt x="18" y="0"/>
                    <a:pt x="0" y="0"/>
                    <a:pt x="0" y="19"/>
                  </a:cubicBezTo>
                  <a:cubicBezTo>
                    <a:pt x="0" y="41"/>
                    <a:pt x="18" y="41"/>
                    <a:pt x="34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3CE92C5-85DF-254F-BAAF-B31D50FF2402}"/>
                </a:ext>
              </a:extLst>
            </p:cNvPr>
            <p:cNvSpPr/>
            <p:nvPr/>
          </p:nvSpPr>
          <p:spPr>
            <a:xfrm>
              <a:off x="6661440" y="4437720"/>
              <a:ext cx="119520" cy="15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421">
                  <a:moveTo>
                    <a:pt x="253" y="196"/>
                  </a:moveTo>
                  <a:cubicBezTo>
                    <a:pt x="269" y="196"/>
                    <a:pt x="287" y="196"/>
                    <a:pt x="287" y="179"/>
                  </a:cubicBezTo>
                  <a:cubicBezTo>
                    <a:pt x="287" y="166"/>
                    <a:pt x="276" y="166"/>
                    <a:pt x="258" y="166"/>
                  </a:cubicBezTo>
                  <a:lnTo>
                    <a:pt x="96" y="166"/>
                  </a:lnTo>
                  <a:cubicBezTo>
                    <a:pt x="119" y="84"/>
                    <a:pt x="176" y="30"/>
                    <a:pt x="267" y="30"/>
                  </a:cubicBezTo>
                  <a:lnTo>
                    <a:pt x="299" y="30"/>
                  </a:lnTo>
                  <a:cubicBezTo>
                    <a:pt x="315" y="30"/>
                    <a:pt x="333" y="30"/>
                    <a:pt x="333" y="13"/>
                  </a:cubicBezTo>
                  <a:cubicBezTo>
                    <a:pt x="333" y="0"/>
                    <a:pt x="319" y="0"/>
                    <a:pt x="301" y="0"/>
                  </a:cubicBezTo>
                  <a:lnTo>
                    <a:pt x="267" y="0"/>
                  </a:lnTo>
                  <a:cubicBezTo>
                    <a:pt x="134" y="0"/>
                    <a:pt x="0" y="95"/>
                    <a:pt x="0" y="242"/>
                  </a:cubicBezTo>
                  <a:cubicBezTo>
                    <a:pt x="0" y="345"/>
                    <a:pt x="75" y="421"/>
                    <a:pt x="182" y="421"/>
                  </a:cubicBezTo>
                  <a:cubicBezTo>
                    <a:pt x="248" y="421"/>
                    <a:pt x="315" y="384"/>
                    <a:pt x="315" y="373"/>
                  </a:cubicBezTo>
                  <a:cubicBezTo>
                    <a:pt x="315" y="369"/>
                    <a:pt x="312" y="358"/>
                    <a:pt x="303" y="358"/>
                  </a:cubicBezTo>
                  <a:cubicBezTo>
                    <a:pt x="301" y="358"/>
                    <a:pt x="299" y="358"/>
                    <a:pt x="290" y="365"/>
                  </a:cubicBezTo>
                  <a:cubicBezTo>
                    <a:pt x="260" y="384"/>
                    <a:pt x="221" y="399"/>
                    <a:pt x="185" y="399"/>
                  </a:cubicBezTo>
                  <a:cubicBezTo>
                    <a:pt x="125" y="399"/>
                    <a:pt x="75" y="360"/>
                    <a:pt x="75" y="276"/>
                  </a:cubicBezTo>
                  <a:cubicBezTo>
                    <a:pt x="75" y="244"/>
                    <a:pt x="84" y="207"/>
                    <a:pt x="87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CC35EEB-EB70-6141-BBD9-AF9FC01A5400}"/>
                </a:ext>
              </a:extLst>
            </p:cNvPr>
            <p:cNvSpPr/>
            <p:nvPr/>
          </p:nvSpPr>
          <p:spPr>
            <a:xfrm>
              <a:off x="6890400" y="4386240"/>
              <a:ext cx="240120" cy="22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8" h="634">
                  <a:moveTo>
                    <a:pt x="356" y="337"/>
                  </a:moveTo>
                  <a:lnTo>
                    <a:pt x="636" y="337"/>
                  </a:lnTo>
                  <a:cubicBezTo>
                    <a:pt x="650" y="337"/>
                    <a:pt x="668" y="337"/>
                    <a:pt x="668" y="317"/>
                  </a:cubicBezTo>
                  <a:cubicBezTo>
                    <a:pt x="668" y="298"/>
                    <a:pt x="650" y="298"/>
                    <a:pt x="636" y="298"/>
                  </a:cubicBezTo>
                  <a:lnTo>
                    <a:pt x="356" y="298"/>
                  </a:lnTo>
                  <a:lnTo>
                    <a:pt x="356" y="32"/>
                  </a:lnTo>
                  <a:cubicBezTo>
                    <a:pt x="356" y="17"/>
                    <a:pt x="356" y="0"/>
                    <a:pt x="335" y="0"/>
                  </a:cubicBezTo>
                  <a:cubicBezTo>
                    <a:pt x="315" y="0"/>
                    <a:pt x="315" y="17"/>
                    <a:pt x="315" y="32"/>
                  </a:cubicBezTo>
                  <a:lnTo>
                    <a:pt x="315" y="298"/>
                  </a:lnTo>
                  <a:lnTo>
                    <a:pt x="34" y="298"/>
                  </a:lnTo>
                  <a:cubicBezTo>
                    <a:pt x="18" y="298"/>
                    <a:pt x="0" y="298"/>
                    <a:pt x="0" y="317"/>
                  </a:cubicBezTo>
                  <a:cubicBezTo>
                    <a:pt x="0" y="337"/>
                    <a:pt x="18" y="337"/>
                    <a:pt x="34" y="337"/>
                  </a:cubicBezTo>
                  <a:lnTo>
                    <a:pt x="315" y="337"/>
                  </a:lnTo>
                  <a:lnTo>
                    <a:pt x="315" y="602"/>
                  </a:lnTo>
                  <a:cubicBezTo>
                    <a:pt x="315" y="615"/>
                    <a:pt x="315" y="634"/>
                    <a:pt x="335" y="634"/>
                  </a:cubicBezTo>
                  <a:cubicBezTo>
                    <a:pt x="356" y="634"/>
                    <a:pt x="356" y="615"/>
                    <a:pt x="356" y="6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E09A390-B5E7-E847-A97B-506A50FE72D4}"/>
                </a:ext>
              </a:extLst>
            </p:cNvPr>
            <p:cNvSpPr/>
            <p:nvPr/>
          </p:nvSpPr>
          <p:spPr>
            <a:xfrm>
              <a:off x="7460640" y="4206960"/>
              <a:ext cx="119520" cy="151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421">
                  <a:moveTo>
                    <a:pt x="253" y="196"/>
                  </a:moveTo>
                  <a:cubicBezTo>
                    <a:pt x="269" y="196"/>
                    <a:pt x="287" y="196"/>
                    <a:pt x="287" y="179"/>
                  </a:cubicBezTo>
                  <a:cubicBezTo>
                    <a:pt x="287" y="166"/>
                    <a:pt x="276" y="166"/>
                    <a:pt x="258" y="166"/>
                  </a:cubicBezTo>
                  <a:lnTo>
                    <a:pt x="96" y="166"/>
                  </a:lnTo>
                  <a:cubicBezTo>
                    <a:pt x="119" y="84"/>
                    <a:pt x="176" y="30"/>
                    <a:pt x="267" y="30"/>
                  </a:cubicBezTo>
                  <a:lnTo>
                    <a:pt x="299" y="30"/>
                  </a:lnTo>
                  <a:cubicBezTo>
                    <a:pt x="315" y="30"/>
                    <a:pt x="333" y="30"/>
                    <a:pt x="333" y="13"/>
                  </a:cubicBezTo>
                  <a:cubicBezTo>
                    <a:pt x="333" y="0"/>
                    <a:pt x="319" y="0"/>
                    <a:pt x="301" y="0"/>
                  </a:cubicBezTo>
                  <a:lnTo>
                    <a:pt x="267" y="0"/>
                  </a:lnTo>
                  <a:cubicBezTo>
                    <a:pt x="134" y="0"/>
                    <a:pt x="0" y="95"/>
                    <a:pt x="0" y="242"/>
                  </a:cubicBezTo>
                  <a:cubicBezTo>
                    <a:pt x="0" y="345"/>
                    <a:pt x="75" y="421"/>
                    <a:pt x="182" y="421"/>
                  </a:cubicBezTo>
                  <a:cubicBezTo>
                    <a:pt x="248" y="421"/>
                    <a:pt x="315" y="384"/>
                    <a:pt x="315" y="373"/>
                  </a:cubicBezTo>
                  <a:cubicBezTo>
                    <a:pt x="315" y="369"/>
                    <a:pt x="312" y="358"/>
                    <a:pt x="303" y="358"/>
                  </a:cubicBezTo>
                  <a:cubicBezTo>
                    <a:pt x="301" y="358"/>
                    <a:pt x="299" y="358"/>
                    <a:pt x="290" y="365"/>
                  </a:cubicBezTo>
                  <a:cubicBezTo>
                    <a:pt x="260" y="384"/>
                    <a:pt x="221" y="399"/>
                    <a:pt x="185" y="399"/>
                  </a:cubicBezTo>
                  <a:cubicBezTo>
                    <a:pt x="125" y="399"/>
                    <a:pt x="75" y="360"/>
                    <a:pt x="75" y="276"/>
                  </a:cubicBezTo>
                  <a:cubicBezTo>
                    <a:pt x="75" y="244"/>
                    <a:pt x="84" y="207"/>
                    <a:pt x="87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BC93221-B948-AA47-879E-9009FA0996F2}"/>
                </a:ext>
              </a:extLst>
            </p:cNvPr>
            <p:cNvSpPr/>
            <p:nvPr/>
          </p:nvSpPr>
          <p:spPr>
            <a:xfrm>
              <a:off x="7273440" y="4492800"/>
              <a:ext cx="488880" cy="1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9" h="41">
                  <a:moveTo>
                    <a:pt x="679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359" y="0"/>
                  </a:lnTo>
                  <a:lnTo>
                    <a:pt x="135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4DE546F-4AE8-844C-B629-BE8D3524B2DE}"/>
                </a:ext>
              </a:extLst>
            </p:cNvPr>
            <p:cNvSpPr/>
            <p:nvPr/>
          </p:nvSpPr>
          <p:spPr>
            <a:xfrm>
              <a:off x="7316280" y="4563720"/>
              <a:ext cx="15120" cy="34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" h="949">
                  <a:moveTo>
                    <a:pt x="43" y="35"/>
                  </a:moveTo>
                  <a:cubicBezTo>
                    <a:pt x="43" y="17"/>
                    <a:pt x="43" y="0"/>
                    <a:pt x="21" y="0"/>
                  </a:cubicBezTo>
                  <a:cubicBezTo>
                    <a:pt x="0" y="0"/>
                    <a:pt x="0" y="17"/>
                    <a:pt x="0" y="35"/>
                  </a:cubicBezTo>
                  <a:lnTo>
                    <a:pt x="0" y="915"/>
                  </a:lnTo>
                  <a:cubicBezTo>
                    <a:pt x="0" y="932"/>
                    <a:pt x="0" y="949"/>
                    <a:pt x="21" y="949"/>
                  </a:cubicBezTo>
                  <a:cubicBezTo>
                    <a:pt x="43" y="949"/>
                    <a:pt x="43" y="932"/>
                    <a:pt x="43" y="9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DDA2C5E-FCF1-274F-B26E-75AC65984C41}"/>
                </a:ext>
              </a:extLst>
            </p:cNvPr>
            <p:cNvSpPr/>
            <p:nvPr/>
          </p:nvSpPr>
          <p:spPr>
            <a:xfrm>
              <a:off x="7382880" y="4572720"/>
              <a:ext cx="278640" cy="263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5" h="734">
                  <a:moveTo>
                    <a:pt x="570" y="529"/>
                  </a:moveTo>
                  <a:cubicBezTo>
                    <a:pt x="574" y="589"/>
                    <a:pt x="588" y="632"/>
                    <a:pt x="593" y="652"/>
                  </a:cubicBezTo>
                  <a:cubicBezTo>
                    <a:pt x="604" y="695"/>
                    <a:pt x="609" y="714"/>
                    <a:pt x="652" y="714"/>
                  </a:cubicBezTo>
                  <a:cubicBezTo>
                    <a:pt x="698" y="714"/>
                    <a:pt x="775" y="673"/>
                    <a:pt x="775" y="654"/>
                  </a:cubicBezTo>
                  <a:cubicBezTo>
                    <a:pt x="775" y="650"/>
                    <a:pt x="771" y="647"/>
                    <a:pt x="766" y="647"/>
                  </a:cubicBezTo>
                  <a:cubicBezTo>
                    <a:pt x="752" y="647"/>
                    <a:pt x="732" y="656"/>
                    <a:pt x="727" y="658"/>
                  </a:cubicBezTo>
                  <a:cubicBezTo>
                    <a:pt x="720" y="662"/>
                    <a:pt x="720" y="662"/>
                    <a:pt x="718" y="662"/>
                  </a:cubicBezTo>
                  <a:cubicBezTo>
                    <a:pt x="688" y="662"/>
                    <a:pt x="684" y="637"/>
                    <a:pt x="670" y="580"/>
                  </a:cubicBezTo>
                  <a:cubicBezTo>
                    <a:pt x="663" y="548"/>
                    <a:pt x="654" y="511"/>
                    <a:pt x="647" y="380"/>
                  </a:cubicBezTo>
                  <a:cubicBezTo>
                    <a:pt x="641" y="283"/>
                    <a:pt x="636" y="186"/>
                    <a:pt x="636" y="88"/>
                  </a:cubicBezTo>
                  <a:cubicBezTo>
                    <a:pt x="636" y="67"/>
                    <a:pt x="636" y="41"/>
                    <a:pt x="636" y="19"/>
                  </a:cubicBezTo>
                  <a:cubicBezTo>
                    <a:pt x="636" y="4"/>
                    <a:pt x="636" y="0"/>
                    <a:pt x="627" y="0"/>
                  </a:cubicBezTo>
                  <a:cubicBezTo>
                    <a:pt x="611" y="0"/>
                    <a:pt x="570" y="15"/>
                    <a:pt x="552" y="41"/>
                  </a:cubicBezTo>
                  <a:lnTo>
                    <a:pt x="545" y="52"/>
                  </a:lnTo>
                  <a:cubicBezTo>
                    <a:pt x="465" y="214"/>
                    <a:pt x="392" y="328"/>
                    <a:pt x="340" y="406"/>
                  </a:cubicBezTo>
                  <a:cubicBezTo>
                    <a:pt x="280" y="492"/>
                    <a:pt x="176" y="647"/>
                    <a:pt x="121" y="647"/>
                  </a:cubicBezTo>
                  <a:cubicBezTo>
                    <a:pt x="84" y="647"/>
                    <a:pt x="52" y="624"/>
                    <a:pt x="43" y="589"/>
                  </a:cubicBezTo>
                  <a:cubicBezTo>
                    <a:pt x="43" y="587"/>
                    <a:pt x="41" y="583"/>
                    <a:pt x="36" y="583"/>
                  </a:cubicBezTo>
                  <a:cubicBezTo>
                    <a:pt x="23" y="583"/>
                    <a:pt x="0" y="628"/>
                    <a:pt x="0" y="654"/>
                  </a:cubicBezTo>
                  <a:cubicBezTo>
                    <a:pt x="0" y="693"/>
                    <a:pt x="43" y="734"/>
                    <a:pt x="91" y="734"/>
                  </a:cubicBezTo>
                  <a:cubicBezTo>
                    <a:pt x="160" y="734"/>
                    <a:pt x="276" y="563"/>
                    <a:pt x="296" y="529"/>
                  </a:cubicBezTo>
                  <a:close/>
                  <a:moveTo>
                    <a:pt x="549" y="117"/>
                  </a:moveTo>
                  <a:lnTo>
                    <a:pt x="549" y="173"/>
                  </a:lnTo>
                  <a:cubicBezTo>
                    <a:pt x="549" y="227"/>
                    <a:pt x="552" y="283"/>
                    <a:pt x="556" y="337"/>
                  </a:cubicBezTo>
                  <a:cubicBezTo>
                    <a:pt x="556" y="356"/>
                    <a:pt x="561" y="427"/>
                    <a:pt x="565" y="477"/>
                  </a:cubicBezTo>
                  <a:lnTo>
                    <a:pt x="381" y="477"/>
                  </a:lnTo>
                  <a:cubicBezTo>
                    <a:pt x="365" y="477"/>
                    <a:pt x="351" y="477"/>
                    <a:pt x="324" y="492"/>
                  </a:cubicBezTo>
                  <a:cubicBezTo>
                    <a:pt x="394" y="391"/>
                    <a:pt x="454" y="291"/>
                    <a:pt x="458" y="281"/>
                  </a:cubicBezTo>
                  <a:cubicBezTo>
                    <a:pt x="508" y="196"/>
                    <a:pt x="536" y="140"/>
                    <a:pt x="549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5ADF92B-8D4A-7245-B3EA-EEA848829DEE}"/>
                </a:ext>
              </a:extLst>
            </p:cNvPr>
            <p:cNvSpPr/>
            <p:nvPr/>
          </p:nvSpPr>
          <p:spPr>
            <a:xfrm>
              <a:off x="7702920" y="4563720"/>
              <a:ext cx="15120" cy="34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" h="949">
                  <a:moveTo>
                    <a:pt x="43" y="35"/>
                  </a:moveTo>
                  <a:cubicBezTo>
                    <a:pt x="43" y="17"/>
                    <a:pt x="43" y="0"/>
                    <a:pt x="21" y="0"/>
                  </a:cubicBezTo>
                  <a:cubicBezTo>
                    <a:pt x="0" y="0"/>
                    <a:pt x="0" y="17"/>
                    <a:pt x="0" y="35"/>
                  </a:cubicBezTo>
                  <a:lnTo>
                    <a:pt x="0" y="915"/>
                  </a:lnTo>
                  <a:cubicBezTo>
                    <a:pt x="0" y="932"/>
                    <a:pt x="0" y="949"/>
                    <a:pt x="21" y="949"/>
                  </a:cubicBezTo>
                  <a:cubicBezTo>
                    <a:pt x="43" y="949"/>
                    <a:pt x="43" y="932"/>
                    <a:pt x="43" y="9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8" name="Group 27" descr="28§display§a \sim \mathcal{A} \setminus a^*§svg§600§FALSE" title="TexMaths">
            <a:extLst>
              <a:ext uri="{FF2B5EF4-FFF2-40B4-BE49-F238E27FC236}">
                <a16:creationId xmlns:a16="http://schemas.microsoft.com/office/drawing/2014/main" id="{69D625F0-7DF5-A54B-B452-8A4627040540}"/>
              </a:ext>
            </a:extLst>
          </p:cNvPr>
          <p:cNvGrpSpPr/>
          <p:nvPr/>
        </p:nvGrpSpPr>
        <p:grpSpPr>
          <a:xfrm>
            <a:off x="3647879" y="5063040"/>
            <a:ext cx="2006640" cy="443160"/>
            <a:chOff x="3647879" y="5063040"/>
            <a:chExt cx="2006640" cy="443160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B8C0ADF-E358-2141-94AB-046BD12EDF13}"/>
                </a:ext>
              </a:extLst>
            </p:cNvPr>
            <p:cNvSpPr/>
            <p:nvPr/>
          </p:nvSpPr>
          <p:spPr>
            <a:xfrm>
              <a:off x="3647879" y="5064120"/>
              <a:ext cx="200664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75" h="1229">
                  <a:moveTo>
                    <a:pt x="2789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5575" y="0"/>
                  </a:lnTo>
                  <a:lnTo>
                    <a:pt x="5575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7992F10-A233-6D4E-8B43-0FF64B178433}"/>
                </a:ext>
              </a:extLst>
            </p:cNvPr>
            <p:cNvSpPr/>
            <p:nvPr/>
          </p:nvSpPr>
          <p:spPr>
            <a:xfrm>
              <a:off x="3665880" y="5199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1EF4803-46E2-6C4D-A2C6-C210DB340E85}"/>
                </a:ext>
              </a:extLst>
            </p:cNvPr>
            <p:cNvSpPr/>
            <p:nvPr/>
          </p:nvSpPr>
          <p:spPr>
            <a:xfrm>
              <a:off x="4028759" y="5232240"/>
              <a:ext cx="29592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3" h="291">
                  <a:moveTo>
                    <a:pt x="823" y="42"/>
                  </a:moveTo>
                  <a:cubicBezTo>
                    <a:pt x="823" y="14"/>
                    <a:pt x="815" y="0"/>
                    <a:pt x="806" y="0"/>
                  </a:cubicBezTo>
                  <a:cubicBezTo>
                    <a:pt x="801" y="0"/>
                    <a:pt x="790" y="11"/>
                    <a:pt x="790" y="34"/>
                  </a:cubicBezTo>
                  <a:cubicBezTo>
                    <a:pt x="784" y="154"/>
                    <a:pt x="703" y="221"/>
                    <a:pt x="616" y="221"/>
                  </a:cubicBezTo>
                  <a:cubicBezTo>
                    <a:pt x="538" y="221"/>
                    <a:pt x="479" y="168"/>
                    <a:pt x="417" y="115"/>
                  </a:cubicBezTo>
                  <a:cubicBezTo>
                    <a:pt x="356" y="56"/>
                    <a:pt x="291" y="0"/>
                    <a:pt x="207" y="0"/>
                  </a:cubicBezTo>
                  <a:cubicBezTo>
                    <a:pt x="73" y="0"/>
                    <a:pt x="0" y="137"/>
                    <a:pt x="0" y="249"/>
                  </a:cubicBezTo>
                  <a:cubicBezTo>
                    <a:pt x="0" y="288"/>
                    <a:pt x="17" y="288"/>
                    <a:pt x="17" y="288"/>
                  </a:cubicBezTo>
                  <a:cubicBezTo>
                    <a:pt x="31" y="288"/>
                    <a:pt x="34" y="263"/>
                    <a:pt x="34" y="260"/>
                  </a:cubicBezTo>
                  <a:cubicBezTo>
                    <a:pt x="39" y="123"/>
                    <a:pt x="132" y="70"/>
                    <a:pt x="207" y="70"/>
                  </a:cubicBezTo>
                  <a:cubicBezTo>
                    <a:pt x="286" y="70"/>
                    <a:pt x="344" y="123"/>
                    <a:pt x="406" y="176"/>
                  </a:cubicBezTo>
                  <a:cubicBezTo>
                    <a:pt x="468" y="232"/>
                    <a:pt x="532" y="291"/>
                    <a:pt x="616" y="291"/>
                  </a:cubicBezTo>
                  <a:cubicBezTo>
                    <a:pt x="750" y="291"/>
                    <a:pt x="823" y="154"/>
                    <a:pt x="82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C26AFD5-B2E7-D24D-80B0-7E24911B825F}"/>
                </a:ext>
              </a:extLst>
            </p:cNvPr>
            <p:cNvSpPr/>
            <p:nvPr/>
          </p:nvSpPr>
          <p:spPr>
            <a:xfrm>
              <a:off x="4482360" y="5075280"/>
              <a:ext cx="342360" cy="342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2" h="952">
                  <a:moveTo>
                    <a:pt x="700" y="686"/>
                  </a:moveTo>
                  <a:cubicBezTo>
                    <a:pt x="706" y="764"/>
                    <a:pt x="722" y="820"/>
                    <a:pt x="728" y="846"/>
                  </a:cubicBezTo>
                  <a:cubicBezTo>
                    <a:pt x="742" y="902"/>
                    <a:pt x="748" y="927"/>
                    <a:pt x="801" y="927"/>
                  </a:cubicBezTo>
                  <a:cubicBezTo>
                    <a:pt x="857" y="927"/>
                    <a:pt x="952" y="874"/>
                    <a:pt x="952" y="848"/>
                  </a:cubicBezTo>
                  <a:cubicBezTo>
                    <a:pt x="952" y="843"/>
                    <a:pt x="946" y="840"/>
                    <a:pt x="941" y="840"/>
                  </a:cubicBezTo>
                  <a:cubicBezTo>
                    <a:pt x="924" y="840"/>
                    <a:pt x="899" y="851"/>
                    <a:pt x="893" y="854"/>
                  </a:cubicBezTo>
                  <a:cubicBezTo>
                    <a:pt x="885" y="860"/>
                    <a:pt x="885" y="860"/>
                    <a:pt x="882" y="860"/>
                  </a:cubicBezTo>
                  <a:cubicBezTo>
                    <a:pt x="846" y="860"/>
                    <a:pt x="840" y="826"/>
                    <a:pt x="823" y="753"/>
                  </a:cubicBezTo>
                  <a:cubicBezTo>
                    <a:pt x="815" y="711"/>
                    <a:pt x="804" y="664"/>
                    <a:pt x="795" y="493"/>
                  </a:cubicBezTo>
                  <a:cubicBezTo>
                    <a:pt x="787" y="367"/>
                    <a:pt x="781" y="241"/>
                    <a:pt x="781" y="115"/>
                  </a:cubicBezTo>
                  <a:cubicBezTo>
                    <a:pt x="781" y="87"/>
                    <a:pt x="781" y="53"/>
                    <a:pt x="781" y="25"/>
                  </a:cubicBezTo>
                  <a:cubicBezTo>
                    <a:pt x="781" y="6"/>
                    <a:pt x="781" y="0"/>
                    <a:pt x="770" y="0"/>
                  </a:cubicBezTo>
                  <a:cubicBezTo>
                    <a:pt x="750" y="0"/>
                    <a:pt x="700" y="20"/>
                    <a:pt x="678" y="53"/>
                  </a:cubicBezTo>
                  <a:lnTo>
                    <a:pt x="669" y="67"/>
                  </a:lnTo>
                  <a:cubicBezTo>
                    <a:pt x="571" y="277"/>
                    <a:pt x="482" y="426"/>
                    <a:pt x="417" y="526"/>
                  </a:cubicBezTo>
                  <a:cubicBezTo>
                    <a:pt x="344" y="638"/>
                    <a:pt x="216" y="840"/>
                    <a:pt x="148" y="840"/>
                  </a:cubicBezTo>
                  <a:cubicBezTo>
                    <a:pt x="104" y="840"/>
                    <a:pt x="64" y="809"/>
                    <a:pt x="53" y="764"/>
                  </a:cubicBezTo>
                  <a:cubicBezTo>
                    <a:pt x="53" y="762"/>
                    <a:pt x="50" y="756"/>
                    <a:pt x="45" y="756"/>
                  </a:cubicBezTo>
                  <a:cubicBezTo>
                    <a:pt x="28" y="756"/>
                    <a:pt x="0" y="815"/>
                    <a:pt x="0" y="848"/>
                  </a:cubicBezTo>
                  <a:cubicBezTo>
                    <a:pt x="0" y="899"/>
                    <a:pt x="53" y="952"/>
                    <a:pt x="112" y="952"/>
                  </a:cubicBezTo>
                  <a:cubicBezTo>
                    <a:pt x="196" y="952"/>
                    <a:pt x="339" y="731"/>
                    <a:pt x="364" y="686"/>
                  </a:cubicBezTo>
                  <a:close/>
                  <a:moveTo>
                    <a:pt x="675" y="151"/>
                  </a:moveTo>
                  <a:lnTo>
                    <a:pt x="675" y="224"/>
                  </a:lnTo>
                  <a:cubicBezTo>
                    <a:pt x="675" y="294"/>
                    <a:pt x="678" y="367"/>
                    <a:pt x="683" y="437"/>
                  </a:cubicBezTo>
                  <a:cubicBezTo>
                    <a:pt x="683" y="462"/>
                    <a:pt x="689" y="554"/>
                    <a:pt x="694" y="619"/>
                  </a:cubicBezTo>
                  <a:lnTo>
                    <a:pt x="468" y="619"/>
                  </a:lnTo>
                  <a:cubicBezTo>
                    <a:pt x="448" y="619"/>
                    <a:pt x="431" y="619"/>
                    <a:pt x="398" y="638"/>
                  </a:cubicBezTo>
                  <a:cubicBezTo>
                    <a:pt x="484" y="507"/>
                    <a:pt x="557" y="378"/>
                    <a:pt x="563" y="364"/>
                  </a:cubicBezTo>
                  <a:cubicBezTo>
                    <a:pt x="624" y="255"/>
                    <a:pt x="658" y="182"/>
                    <a:pt x="67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D70E758-61FE-5E4C-B38F-1508833098AB}"/>
                </a:ext>
              </a:extLst>
            </p:cNvPr>
            <p:cNvSpPr/>
            <p:nvPr/>
          </p:nvSpPr>
          <p:spPr>
            <a:xfrm>
              <a:off x="4945319" y="5063040"/>
              <a:ext cx="17316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2" h="1232">
                  <a:moveTo>
                    <a:pt x="428" y="1204"/>
                  </a:moveTo>
                  <a:cubicBezTo>
                    <a:pt x="434" y="1221"/>
                    <a:pt x="440" y="1232"/>
                    <a:pt x="456" y="1232"/>
                  </a:cubicBezTo>
                  <a:cubicBezTo>
                    <a:pt x="470" y="1232"/>
                    <a:pt x="482" y="1221"/>
                    <a:pt x="482" y="1210"/>
                  </a:cubicBezTo>
                  <a:cubicBezTo>
                    <a:pt x="482" y="1207"/>
                    <a:pt x="482" y="1204"/>
                    <a:pt x="476" y="1187"/>
                  </a:cubicBezTo>
                  <a:lnTo>
                    <a:pt x="53" y="31"/>
                  </a:lnTo>
                  <a:cubicBezTo>
                    <a:pt x="45" y="8"/>
                    <a:pt x="42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0" y="31"/>
                    <a:pt x="6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D69A9FA-963C-1E48-A6D0-9A6BD8790DAC}"/>
                </a:ext>
              </a:extLst>
            </p:cNvPr>
            <p:cNvSpPr/>
            <p:nvPr/>
          </p:nvSpPr>
          <p:spPr>
            <a:xfrm>
              <a:off x="5257800" y="51991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657232E-6EDE-1345-B96B-858391047754}"/>
                </a:ext>
              </a:extLst>
            </p:cNvPr>
            <p:cNvSpPr/>
            <p:nvPr/>
          </p:nvSpPr>
          <p:spPr>
            <a:xfrm>
              <a:off x="5500800" y="5068080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4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6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17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6" y="294"/>
                    <a:pt x="316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FD62F6E-B412-D84A-BCDC-EECD2FCB09D1}"/>
              </a:ext>
            </a:extLst>
          </p:cNvPr>
          <p:cNvSpPr txBox="1"/>
          <p:nvPr/>
        </p:nvSpPr>
        <p:spPr>
          <a:xfrm>
            <a:off x="5933879" y="5121360"/>
            <a:ext cx="16880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</a:t>
            </a:r>
          </a:p>
        </p:txBody>
      </p:sp>
      <p:grpSp>
        <p:nvGrpSpPr>
          <p:cNvPr id="37" name="Group 36" descr="28§display§\frac{\epsilon}{|\mathcal{A}|}§svg§600§FALSE" title="TexMaths">
            <a:extLst>
              <a:ext uri="{FF2B5EF4-FFF2-40B4-BE49-F238E27FC236}">
                <a16:creationId xmlns:a16="http://schemas.microsoft.com/office/drawing/2014/main" id="{60CABD87-8FC1-424D-81C9-F18177FC5853}"/>
              </a:ext>
            </a:extLst>
          </p:cNvPr>
          <p:cNvGrpSpPr/>
          <p:nvPr/>
        </p:nvGrpSpPr>
        <p:grpSpPr>
          <a:xfrm>
            <a:off x="7762680" y="5029200"/>
            <a:ext cx="466560" cy="639720"/>
            <a:chOff x="7762680" y="5029200"/>
            <a:chExt cx="466560" cy="639720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B892B31-D5B4-9445-A060-3AC6F58A526D}"/>
                </a:ext>
              </a:extLst>
            </p:cNvPr>
            <p:cNvSpPr/>
            <p:nvPr/>
          </p:nvSpPr>
          <p:spPr>
            <a:xfrm>
              <a:off x="7762680" y="5029920"/>
              <a:ext cx="466560" cy="63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7" h="1774">
                  <a:moveTo>
                    <a:pt x="649" y="1774"/>
                  </a:moveTo>
                  <a:lnTo>
                    <a:pt x="0" y="1774"/>
                  </a:lnTo>
                  <a:lnTo>
                    <a:pt x="0" y="0"/>
                  </a:lnTo>
                  <a:lnTo>
                    <a:pt x="1297" y="0"/>
                  </a:lnTo>
                  <a:lnTo>
                    <a:pt x="1297" y="17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75CEEFD-A73A-2D4E-9296-E2A8D10F5666}"/>
                </a:ext>
              </a:extLst>
            </p:cNvPr>
            <p:cNvSpPr/>
            <p:nvPr/>
          </p:nvSpPr>
          <p:spPr>
            <a:xfrm>
              <a:off x="7941960" y="5029200"/>
              <a:ext cx="114120" cy="138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8" h="386">
                  <a:moveTo>
                    <a:pt x="242" y="180"/>
                  </a:moveTo>
                  <a:cubicBezTo>
                    <a:pt x="257" y="180"/>
                    <a:pt x="274" y="180"/>
                    <a:pt x="274" y="164"/>
                  </a:cubicBezTo>
                  <a:cubicBezTo>
                    <a:pt x="274" y="152"/>
                    <a:pt x="263" y="152"/>
                    <a:pt x="246" y="152"/>
                  </a:cubicBezTo>
                  <a:lnTo>
                    <a:pt x="91" y="152"/>
                  </a:lnTo>
                  <a:cubicBezTo>
                    <a:pt x="113" y="77"/>
                    <a:pt x="168" y="28"/>
                    <a:pt x="255" y="28"/>
                  </a:cubicBezTo>
                  <a:lnTo>
                    <a:pt x="285" y="28"/>
                  </a:lnTo>
                  <a:cubicBezTo>
                    <a:pt x="300" y="28"/>
                    <a:pt x="318" y="28"/>
                    <a:pt x="318" y="12"/>
                  </a:cubicBezTo>
                  <a:cubicBezTo>
                    <a:pt x="318" y="0"/>
                    <a:pt x="305" y="0"/>
                    <a:pt x="287" y="0"/>
                  </a:cubicBezTo>
                  <a:lnTo>
                    <a:pt x="255" y="0"/>
                  </a:lnTo>
                  <a:cubicBezTo>
                    <a:pt x="128" y="0"/>
                    <a:pt x="0" y="87"/>
                    <a:pt x="0" y="222"/>
                  </a:cubicBezTo>
                  <a:cubicBezTo>
                    <a:pt x="0" y="316"/>
                    <a:pt x="72" y="386"/>
                    <a:pt x="174" y="386"/>
                  </a:cubicBezTo>
                  <a:cubicBezTo>
                    <a:pt x="237" y="386"/>
                    <a:pt x="300" y="352"/>
                    <a:pt x="300" y="342"/>
                  </a:cubicBezTo>
                  <a:cubicBezTo>
                    <a:pt x="300" y="338"/>
                    <a:pt x="298" y="328"/>
                    <a:pt x="289" y="328"/>
                  </a:cubicBezTo>
                  <a:cubicBezTo>
                    <a:pt x="287" y="328"/>
                    <a:pt x="285" y="328"/>
                    <a:pt x="276" y="334"/>
                  </a:cubicBezTo>
                  <a:cubicBezTo>
                    <a:pt x="248" y="352"/>
                    <a:pt x="211" y="366"/>
                    <a:pt x="176" y="366"/>
                  </a:cubicBezTo>
                  <a:cubicBezTo>
                    <a:pt x="120" y="366"/>
                    <a:pt x="72" y="330"/>
                    <a:pt x="72" y="253"/>
                  </a:cubicBezTo>
                  <a:cubicBezTo>
                    <a:pt x="72" y="223"/>
                    <a:pt x="81" y="190"/>
                    <a:pt x="83" y="1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4FBE9D2-F9A1-7C4E-A03D-430565B5F008}"/>
                </a:ext>
              </a:extLst>
            </p:cNvPr>
            <p:cNvSpPr/>
            <p:nvPr/>
          </p:nvSpPr>
          <p:spPr>
            <a:xfrm>
              <a:off x="7762680" y="5291279"/>
              <a:ext cx="4665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7" h="38">
                  <a:moveTo>
                    <a:pt x="649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1297" y="0"/>
                  </a:lnTo>
                  <a:lnTo>
                    <a:pt x="129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226DB6D-A7EF-8049-9DA4-036E93113447}"/>
                </a:ext>
              </a:extLst>
            </p:cNvPr>
            <p:cNvSpPr/>
            <p:nvPr/>
          </p:nvSpPr>
          <p:spPr>
            <a:xfrm>
              <a:off x="7803360" y="5356080"/>
              <a:ext cx="14400" cy="31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" h="870">
                  <a:moveTo>
                    <a:pt x="41" y="32"/>
                  </a:moveTo>
                  <a:cubicBezTo>
                    <a:pt x="41" y="16"/>
                    <a:pt x="41" y="0"/>
                    <a:pt x="20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39"/>
                  </a:lnTo>
                  <a:cubicBezTo>
                    <a:pt x="0" y="854"/>
                    <a:pt x="0" y="870"/>
                    <a:pt x="20" y="870"/>
                  </a:cubicBezTo>
                  <a:cubicBezTo>
                    <a:pt x="41" y="870"/>
                    <a:pt x="41" y="854"/>
                    <a:pt x="41" y="8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4AAB83F-1E4F-E543-AF3C-444B90160EE4}"/>
                </a:ext>
              </a:extLst>
            </p:cNvPr>
            <p:cNvSpPr/>
            <p:nvPr/>
          </p:nvSpPr>
          <p:spPr>
            <a:xfrm>
              <a:off x="7866720" y="5364720"/>
              <a:ext cx="266040" cy="241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0" h="672">
                  <a:moveTo>
                    <a:pt x="544" y="485"/>
                  </a:moveTo>
                  <a:cubicBezTo>
                    <a:pt x="548" y="540"/>
                    <a:pt x="561" y="579"/>
                    <a:pt x="566" y="597"/>
                  </a:cubicBezTo>
                  <a:cubicBezTo>
                    <a:pt x="577" y="637"/>
                    <a:pt x="581" y="655"/>
                    <a:pt x="622" y="655"/>
                  </a:cubicBezTo>
                  <a:cubicBezTo>
                    <a:pt x="666" y="655"/>
                    <a:pt x="740" y="617"/>
                    <a:pt x="740" y="599"/>
                  </a:cubicBezTo>
                  <a:cubicBezTo>
                    <a:pt x="740" y="595"/>
                    <a:pt x="736" y="593"/>
                    <a:pt x="731" y="593"/>
                  </a:cubicBezTo>
                  <a:cubicBezTo>
                    <a:pt x="718" y="593"/>
                    <a:pt x="699" y="601"/>
                    <a:pt x="694" y="603"/>
                  </a:cubicBezTo>
                  <a:cubicBezTo>
                    <a:pt x="688" y="607"/>
                    <a:pt x="685" y="607"/>
                    <a:pt x="685" y="607"/>
                  </a:cubicBezTo>
                  <a:cubicBezTo>
                    <a:pt x="657" y="607"/>
                    <a:pt x="653" y="583"/>
                    <a:pt x="640" y="532"/>
                  </a:cubicBezTo>
                  <a:cubicBezTo>
                    <a:pt x="633" y="502"/>
                    <a:pt x="625" y="469"/>
                    <a:pt x="618" y="348"/>
                  </a:cubicBezTo>
                  <a:cubicBezTo>
                    <a:pt x="612" y="259"/>
                    <a:pt x="607" y="170"/>
                    <a:pt x="607" y="81"/>
                  </a:cubicBezTo>
                  <a:cubicBezTo>
                    <a:pt x="607" y="61"/>
                    <a:pt x="607" y="38"/>
                    <a:pt x="607" y="18"/>
                  </a:cubicBezTo>
                  <a:cubicBezTo>
                    <a:pt x="607" y="4"/>
                    <a:pt x="607" y="0"/>
                    <a:pt x="598" y="0"/>
                  </a:cubicBezTo>
                  <a:cubicBezTo>
                    <a:pt x="583" y="0"/>
                    <a:pt x="544" y="14"/>
                    <a:pt x="527" y="38"/>
                  </a:cubicBezTo>
                  <a:lnTo>
                    <a:pt x="520" y="47"/>
                  </a:lnTo>
                  <a:cubicBezTo>
                    <a:pt x="444" y="196"/>
                    <a:pt x="374" y="301"/>
                    <a:pt x="324" y="372"/>
                  </a:cubicBezTo>
                  <a:cubicBezTo>
                    <a:pt x="268" y="451"/>
                    <a:pt x="168" y="593"/>
                    <a:pt x="115" y="593"/>
                  </a:cubicBezTo>
                  <a:cubicBezTo>
                    <a:pt x="81" y="593"/>
                    <a:pt x="50" y="572"/>
                    <a:pt x="41" y="540"/>
                  </a:cubicBezTo>
                  <a:cubicBezTo>
                    <a:pt x="41" y="538"/>
                    <a:pt x="39" y="534"/>
                    <a:pt x="35" y="534"/>
                  </a:cubicBezTo>
                  <a:cubicBezTo>
                    <a:pt x="22" y="534"/>
                    <a:pt x="0" y="576"/>
                    <a:pt x="0" y="599"/>
                  </a:cubicBezTo>
                  <a:cubicBezTo>
                    <a:pt x="0" y="635"/>
                    <a:pt x="41" y="672"/>
                    <a:pt x="87" y="672"/>
                  </a:cubicBezTo>
                  <a:cubicBezTo>
                    <a:pt x="152" y="672"/>
                    <a:pt x="263" y="516"/>
                    <a:pt x="283" y="485"/>
                  </a:cubicBezTo>
                  <a:close/>
                  <a:moveTo>
                    <a:pt x="524" y="107"/>
                  </a:moveTo>
                  <a:lnTo>
                    <a:pt x="524" y="158"/>
                  </a:lnTo>
                  <a:cubicBezTo>
                    <a:pt x="524" y="208"/>
                    <a:pt x="527" y="259"/>
                    <a:pt x="531" y="309"/>
                  </a:cubicBezTo>
                  <a:cubicBezTo>
                    <a:pt x="531" y="326"/>
                    <a:pt x="535" y="392"/>
                    <a:pt x="540" y="437"/>
                  </a:cubicBezTo>
                  <a:lnTo>
                    <a:pt x="363" y="437"/>
                  </a:lnTo>
                  <a:cubicBezTo>
                    <a:pt x="348" y="437"/>
                    <a:pt x="335" y="437"/>
                    <a:pt x="309" y="451"/>
                  </a:cubicBezTo>
                  <a:cubicBezTo>
                    <a:pt x="376" y="358"/>
                    <a:pt x="433" y="267"/>
                    <a:pt x="437" y="257"/>
                  </a:cubicBezTo>
                  <a:cubicBezTo>
                    <a:pt x="485" y="180"/>
                    <a:pt x="511" y="129"/>
                    <a:pt x="524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CEFC6752-6E17-3F4F-AC50-C3E8A7F52675}"/>
                </a:ext>
              </a:extLst>
            </p:cNvPr>
            <p:cNvSpPr/>
            <p:nvPr/>
          </p:nvSpPr>
          <p:spPr>
            <a:xfrm>
              <a:off x="8172360" y="5356080"/>
              <a:ext cx="14400" cy="31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" h="870">
                  <a:moveTo>
                    <a:pt x="41" y="32"/>
                  </a:moveTo>
                  <a:cubicBezTo>
                    <a:pt x="41" y="16"/>
                    <a:pt x="41" y="0"/>
                    <a:pt x="20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39"/>
                  </a:lnTo>
                  <a:cubicBezTo>
                    <a:pt x="0" y="854"/>
                    <a:pt x="0" y="870"/>
                    <a:pt x="20" y="870"/>
                  </a:cubicBezTo>
                  <a:cubicBezTo>
                    <a:pt x="41" y="870"/>
                    <a:pt x="41" y="854"/>
                    <a:pt x="41" y="8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4" name="Freeform 43">
            <a:extLst>
              <a:ext uri="{FF2B5EF4-FFF2-40B4-BE49-F238E27FC236}">
                <a16:creationId xmlns:a16="http://schemas.microsoft.com/office/drawing/2014/main" id="{D5E74828-DBB6-8344-9FC2-2877D38B5450}"/>
              </a:ext>
            </a:extLst>
          </p:cNvPr>
          <p:cNvSpPr/>
          <p:nvPr/>
        </p:nvSpPr>
        <p:spPr>
          <a:xfrm>
            <a:off x="3276359" y="4206960"/>
            <a:ext cx="280080" cy="126648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29160">
            <a:solidFill>
              <a:srgbClr val="000000"/>
            </a:solidFill>
            <a:prstDash val="solid"/>
          </a:ln>
        </p:spPr>
        <p:txBody>
          <a:bodyPr wrap="none" lIns="104400" tIns="59400" rIns="104400" bIns="594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0A45E85-4B45-5E49-B288-51742F58B164}"/>
              </a:ext>
            </a:extLst>
          </p:cNvPr>
          <p:cNvSpPr txBox="1"/>
          <p:nvPr/>
        </p:nvSpPr>
        <p:spPr>
          <a:xfrm>
            <a:off x="1097280" y="1326264"/>
            <a:ext cx="374904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Greedy policy at state      :</a:t>
            </a:r>
          </a:p>
        </p:txBody>
      </p:sp>
      <p:grpSp>
        <p:nvGrpSpPr>
          <p:cNvPr id="46" name="Group 45" descr="28§display§\pi(a|s) = a^*§svg§600§FALSE" title="TexMaths">
            <a:extLst>
              <a:ext uri="{FF2B5EF4-FFF2-40B4-BE49-F238E27FC236}">
                <a16:creationId xmlns:a16="http://schemas.microsoft.com/office/drawing/2014/main" id="{F321B7B2-1061-BE45-86D3-B2FC79505123}"/>
              </a:ext>
            </a:extLst>
          </p:cNvPr>
          <p:cNvGrpSpPr/>
          <p:nvPr/>
        </p:nvGrpSpPr>
        <p:grpSpPr>
          <a:xfrm>
            <a:off x="1361880" y="2024639"/>
            <a:ext cx="2176920" cy="443160"/>
            <a:chOff x="1361880" y="2024639"/>
            <a:chExt cx="2176920" cy="443160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90C2A55-F068-0D41-8C87-19D382786C03}"/>
                </a:ext>
              </a:extLst>
            </p:cNvPr>
            <p:cNvSpPr/>
            <p:nvPr/>
          </p:nvSpPr>
          <p:spPr>
            <a:xfrm>
              <a:off x="1361880" y="2025719"/>
              <a:ext cx="217692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48" h="1229">
                  <a:moveTo>
                    <a:pt x="3024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6048" y="0"/>
                  </a:lnTo>
                  <a:lnTo>
                    <a:pt x="604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594A396-8860-214F-85B8-CE0EB7E24648}"/>
                </a:ext>
              </a:extLst>
            </p:cNvPr>
            <p:cNvSpPr/>
            <p:nvPr/>
          </p:nvSpPr>
          <p:spPr>
            <a:xfrm>
              <a:off x="1374120" y="2165760"/>
              <a:ext cx="23940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6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2" y="384"/>
                    <a:pt x="442" y="302"/>
                    <a:pt x="442" y="269"/>
                  </a:cubicBezTo>
                  <a:cubicBezTo>
                    <a:pt x="442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6" y="73"/>
                    <a:pt x="666" y="31"/>
                  </a:cubicBezTo>
                  <a:cubicBezTo>
                    <a:pt x="666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EFE55F62-9357-474F-99E9-A2F6086BCEA7}"/>
                </a:ext>
              </a:extLst>
            </p:cNvPr>
            <p:cNvSpPr/>
            <p:nvPr/>
          </p:nvSpPr>
          <p:spPr>
            <a:xfrm>
              <a:off x="1673280" y="20246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1221"/>
                  </a:moveTo>
                  <a:cubicBezTo>
                    <a:pt x="288" y="1218"/>
                    <a:pt x="288" y="1215"/>
                    <a:pt x="266" y="1193"/>
                  </a:cubicBezTo>
                  <a:cubicBezTo>
                    <a:pt x="112" y="1039"/>
                    <a:pt x="73" y="806"/>
                    <a:pt x="73" y="616"/>
                  </a:cubicBezTo>
                  <a:cubicBezTo>
                    <a:pt x="73" y="403"/>
                    <a:pt x="120" y="188"/>
                    <a:pt x="272" y="34"/>
                  </a:cubicBezTo>
                  <a:cubicBezTo>
                    <a:pt x="288" y="20"/>
                    <a:pt x="288" y="17"/>
                    <a:pt x="288" y="11"/>
                  </a:cubicBezTo>
                  <a:cubicBezTo>
                    <a:pt x="288" y="3"/>
                    <a:pt x="283" y="0"/>
                    <a:pt x="274" y="0"/>
                  </a:cubicBezTo>
                  <a:cubicBezTo>
                    <a:pt x="263" y="0"/>
                    <a:pt x="151" y="84"/>
                    <a:pt x="78" y="241"/>
                  </a:cubicBezTo>
                  <a:cubicBezTo>
                    <a:pt x="14" y="375"/>
                    <a:pt x="0" y="512"/>
                    <a:pt x="0" y="616"/>
                  </a:cubicBezTo>
                  <a:cubicBezTo>
                    <a:pt x="0" y="714"/>
                    <a:pt x="14" y="862"/>
                    <a:pt x="81" y="1002"/>
                  </a:cubicBezTo>
                  <a:cubicBezTo>
                    <a:pt x="157" y="1154"/>
                    <a:pt x="263" y="1232"/>
                    <a:pt x="274" y="1232"/>
                  </a:cubicBezTo>
                  <a:cubicBezTo>
                    <a:pt x="283" y="1232"/>
                    <a:pt x="288" y="1229"/>
                    <a:pt x="288" y="1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BB10CD18-4886-9240-8524-AC7AE11F73AC}"/>
                </a:ext>
              </a:extLst>
            </p:cNvPr>
            <p:cNvSpPr/>
            <p:nvPr/>
          </p:nvSpPr>
          <p:spPr>
            <a:xfrm>
              <a:off x="1818360" y="21607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38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5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6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6E3C2916-E395-5C46-9CBA-EEED91F71FDC}"/>
                </a:ext>
              </a:extLst>
            </p:cNvPr>
            <p:cNvSpPr/>
            <p:nvPr/>
          </p:nvSpPr>
          <p:spPr>
            <a:xfrm>
              <a:off x="2086560" y="2024639"/>
              <a:ext cx="187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" h="1232">
                  <a:moveTo>
                    <a:pt x="53" y="45"/>
                  </a:moveTo>
                  <a:cubicBezTo>
                    <a:pt x="53" y="22"/>
                    <a:pt x="53" y="0"/>
                    <a:pt x="25" y="0"/>
                  </a:cubicBezTo>
                  <a:cubicBezTo>
                    <a:pt x="0" y="0"/>
                    <a:pt x="0" y="22"/>
                    <a:pt x="0" y="45"/>
                  </a:cubicBezTo>
                  <a:lnTo>
                    <a:pt x="0" y="1187"/>
                  </a:lnTo>
                  <a:cubicBezTo>
                    <a:pt x="0" y="1210"/>
                    <a:pt x="0" y="1232"/>
                    <a:pt x="25" y="1232"/>
                  </a:cubicBezTo>
                  <a:cubicBezTo>
                    <a:pt x="53" y="1232"/>
                    <a:pt x="53" y="1210"/>
                    <a:pt x="53" y="1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AAABEFE-AF64-C543-A807-816FA743C044}"/>
                </a:ext>
              </a:extLst>
            </p:cNvPr>
            <p:cNvSpPr/>
            <p:nvPr/>
          </p:nvSpPr>
          <p:spPr>
            <a:xfrm>
              <a:off x="2179440" y="216072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8" y="176"/>
                  </a:cubicBezTo>
                  <a:cubicBezTo>
                    <a:pt x="426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17660217-E983-1E45-9D88-0C2FFC1478CC}"/>
                </a:ext>
              </a:extLst>
            </p:cNvPr>
            <p:cNvSpPr/>
            <p:nvPr/>
          </p:nvSpPr>
          <p:spPr>
            <a:xfrm>
              <a:off x="2388960" y="2024639"/>
              <a:ext cx="10332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232">
                  <a:moveTo>
                    <a:pt x="288" y="616"/>
                  </a:moveTo>
                  <a:cubicBezTo>
                    <a:pt x="288" y="521"/>
                    <a:pt x="274" y="372"/>
                    <a:pt x="207" y="232"/>
                  </a:cubicBezTo>
                  <a:cubicBezTo>
                    <a:pt x="132" y="81"/>
                    <a:pt x="25" y="0"/>
                    <a:pt x="11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7"/>
                    <a:pt x="0" y="20"/>
                    <a:pt x="22" y="42"/>
                  </a:cubicBezTo>
                  <a:cubicBezTo>
                    <a:pt x="146" y="162"/>
                    <a:pt x="216" y="358"/>
                    <a:pt x="216" y="616"/>
                  </a:cubicBezTo>
                  <a:cubicBezTo>
                    <a:pt x="216" y="826"/>
                    <a:pt x="171" y="1044"/>
                    <a:pt x="17" y="1198"/>
                  </a:cubicBezTo>
                  <a:cubicBezTo>
                    <a:pt x="0" y="1215"/>
                    <a:pt x="0" y="1218"/>
                    <a:pt x="0" y="1221"/>
                  </a:cubicBezTo>
                  <a:cubicBezTo>
                    <a:pt x="0" y="1229"/>
                    <a:pt x="6" y="1232"/>
                    <a:pt x="11" y="1232"/>
                  </a:cubicBezTo>
                  <a:cubicBezTo>
                    <a:pt x="25" y="1232"/>
                    <a:pt x="137" y="1148"/>
                    <a:pt x="210" y="991"/>
                  </a:cubicBezTo>
                  <a:cubicBezTo>
                    <a:pt x="274" y="857"/>
                    <a:pt x="288" y="720"/>
                    <a:pt x="288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15E2E5B-D3A3-0843-B72C-A5D483B3D963}"/>
                </a:ext>
              </a:extLst>
            </p:cNvPr>
            <p:cNvSpPr/>
            <p:nvPr/>
          </p:nvSpPr>
          <p:spPr>
            <a:xfrm>
              <a:off x="2682360" y="219384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20CFF82-AF3B-1742-A178-D2F781253E36}"/>
                </a:ext>
              </a:extLst>
            </p:cNvPr>
            <p:cNvSpPr/>
            <p:nvPr/>
          </p:nvSpPr>
          <p:spPr>
            <a:xfrm>
              <a:off x="3142079" y="2160720"/>
              <a:ext cx="2034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6" h="560">
                  <a:moveTo>
                    <a:pt x="412" y="78"/>
                  </a:moveTo>
                  <a:cubicBezTo>
                    <a:pt x="389" y="34"/>
                    <a:pt x="353" y="0"/>
                    <a:pt x="297" y="0"/>
                  </a:cubicBezTo>
                  <a:cubicBezTo>
                    <a:pt x="154" y="0"/>
                    <a:pt x="0" y="182"/>
                    <a:pt x="0" y="361"/>
                  </a:cubicBezTo>
                  <a:cubicBezTo>
                    <a:pt x="0" y="479"/>
                    <a:pt x="67" y="560"/>
                    <a:pt x="165" y="560"/>
                  </a:cubicBezTo>
                  <a:cubicBezTo>
                    <a:pt x="190" y="560"/>
                    <a:pt x="252" y="554"/>
                    <a:pt x="325" y="468"/>
                  </a:cubicBezTo>
                  <a:cubicBezTo>
                    <a:pt x="336" y="518"/>
                    <a:pt x="378" y="560"/>
                    <a:pt x="437" y="560"/>
                  </a:cubicBezTo>
                  <a:cubicBezTo>
                    <a:pt x="482" y="560"/>
                    <a:pt x="510" y="532"/>
                    <a:pt x="529" y="493"/>
                  </a:cubicBezTo>
                  <a:cubicBezTo>
                    <a:pt x="549" y="448"/>
                    <a:pt x="566" y="372"/>
                    <a:pt x="566" y="370"/>
                  </a:cubicBezTo>
                  <a:cubicBezTo>
                    <a:pt x="566" y="358"/>
                    <a:pt x="554" y="358"/>
                    <a:pt x="552" y="358"/>
                  </a:cubicBezTo>
                  <a:cubicBezTo>
                    <a:pt x="540" y="358"/>
                    <a:pt x="538" y="361"/>
                    <a:pt x="535" y="381"/>
                  </a:cubicBezTo>
                  <a:cubicBezTo>
                    <a:pt x="512" y="459"/>
                    <a:pt x="490" y="532"/>
                    <a:pt x="440" y="532"/>
                  </a:cubicBezTo>
                  <a:cubicBezTo>
                    <a:pt x="406" y="532"/>
                    <a:pt x="403" y="501"/>
                    <a:pt x="403" y="476"/>
                  </a:cubicBezTo>
                  <a:cubicBezTo>
                    <a:pt x="403" y="448"/>
                    <a:pt x="406" y="440"/>
                    <a:pt x="420" y="384"/>
                  </a:cubicBezTo>
                  <a:cubicBezTo>
                    <a:pt x="434" y="333"/>
                    <a:pt x="434" y="319"/>
                    <a:pt x="445" y="274"/>
                  </a:cubicBezTo>
                  <a:lnTo>
                    <a:pt x="490" y="101"/>
                  </a:lnTo>
                  <a:cubicBezTo>
                    <a:pt x="498" y="64"/>
                    <a:pt x="498" y="64"/>
                    <a:pt x="498" y="59"/>
                  </a:cubicBezTo>
                  <a:cubicBezTo>
                    <a:pt x="498" y="36"/>
                    <a:pt x="484" y="25"/>
                    <a:pt x="465" y="25"/>
                  </a:cubicBezTo>
                  <a:cubicBezTo>
                    <a:pt x="434" y="25"/>
                    <a:pt x="414" y="53"/>
                    <a:pt x="412" y="78"/>
                  </a:cubicBezTo>
                  <a:close/>
                  <a:moveTo>
                    <a:pt x="330" y="400"/>
                  </a:moveTo>
                  <a:cubicBezTo>
                    <a:pt x="325" y="423"/>
                    <a:pt x="325" y="423"/>
                    <a:pt x="308" y="445"/>
                  </a:cubicBezTo>
                  <a:cubicBezTo>
                    <a:pt x="252" y="512"/>
                    <a:pt x="202" y="532"/>
                    <a:pt x="168" y="532"/>
                  </a:cubicBezTo>
                  <a:cubicBezTo>
                    <a:pt x="106" y="532"/>
                    <a:pt x="87" y="465"/>
                    <a:pt x="87" y="417"/>
                  </a:cubicBezTo>
                  <a:cubicBezTo>
                    <a:pt x="87" y="356"/>
                    <a:pt x="129" y="202"/>
                    <a:pt x="157" y="146"/>
                  </a:cubicBezTo>
                  <a:cubicBezTo>
                    <a:pt x="193" y="73"/>
                    <a:pt x="249" y="28"/>
                    <a:pt x="300" y="28"/>
                  </a:cubicBezTo>
                  <a:cubicBezTo>
                    <a:pt x="381" y="28"/>
                    <a:pt x="398" y="129"/>
                    <a:pt x="398" y="137"/>
                  </a:cubicBezTo>
                  <a:cubicBezTo>
                    <a:pt x="398" y="143"/>
                    <a:pt x="395" y="151"/>
                    <a:pt x="392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9230A06B-C9A4-B841-8BD9-28EC173D8D49}"/>
                </a:ext>
              </a:extLst>
            </p:cNvPr>
            <p:cNvSpPr/>
            <p:nvPr/>
          </p:nvSpPr>
          <p:spPr>
            <a:xfrm>
              <a:off x="3385080" y="2029680"/>
              <a:ext cx="126720" cy="134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75">
                  <a:moveTo>
                    <a:pt x="204" y="188"/>
                  </a:moveTo>
                  <a:cubicBezTo>
                    <a:pt x="274" y="157"/>
                    <a:pt x="305" y="143"/>
                    <a:pt x="328" y="134"/>
                  </a:cubicBezTo>
                  <a:cubicBezTo>
                    <a:pt x="344" y="126"/>
                    <a:pt x="353" y="123"/>
                    <a:pt x="353" y="106"/>
                  </a:cubicBezTo>
                  <a:cubicBezTo>
                    <a:pt x="353" y="92"/>
                    <a:pt x="342" y="78"/>
                    <a:pt x="325" y="78"/>
                  </a:cubicBezTo>
                  <a:cubicBezTo>
                    <a:pt x="319" y="78"/>
                    <a:pt x="316" y="78"/>
                    <a:pt x="308" y="87"/>
                  </a:cubicBezTo>
                  <a:lnTo>
                    <a:pt x="190" y="165"/>
                  </a:lnTo>
                  <a:lnTo>
                    <a:pt x="202" y="36"/>
                  </a:lnTo>
                  <a:cubicBezTo>
                    <a:pt x="204" y="22"/>
                    <a:pt x="202" y="0"/>
                    <a:pt x="176" y="0"/>
                  </a:cubicBezTo>
                  <a:cubicBezTo>
                    <a:pt x="165" y="0"/>
                    <a:pt x="148" y="6"/>
                    <a:pt x="148" y="25"/>
                  </a:cubicBezTo>
                  <a:cubicBezTo>
                    <a:pt x="148" y="34"/>
                    <a:pt x="154" y="59"/>
                    <a:pt x="154" y="67"/>
                  </a:cubicBezTo>
                  <a:cubicBezTo>
                    <a:pt x="154" y="84"/>
                    <a:pt x="162" y="146"/>
                    <a:pt x="162" y="165"/>
                  </a:cubicBezTo>
                  <a:lnTo>
                    <a:pt x="45" y="87"/>
                  </a:lnTo>
                  <a:cubicBezTo>
                    <a:pt x="36" y="81"/>
                    <a:pt x="34" y="78"/>
                    <a:pt x="28" y="78"/>
                  </a:cubicBezTo>
                  <a:cubicBezTo>
                    <a:pt x="11" y="78"/>
                    <a:pt x="0" y="92"/>
                    <a:pt x="0" y="106"/>
                  </a:cubicBezTo>
                  <a:cubicBezTo>
                    <a:pt x="0" y="123"/>
                    <a:pt x="11" y="129"/>
                    <a:pt x="17" y="132"/>
                  </a:cubicBezTo>
                  <a:lnTo>
                    <a:pt x="148" y="188"/>
                  </a:lnTo>
                  <a:cubicBezTo>
                    <a:pt x="78" y="218"/>
                    <a:pt x="45" y="230"/>
                    <a:pt x="25" y="241"/>
                  </a:cubicBezTo>
                  <a:cubicBezTo>
                    <a:pt x="8" y="246"/>
                    <a:pt x="0" y="252"/>
                    <a:pt x="0" y="266"/>
                  </a:cubicBezTo>
                  <a:cubicBezTo>
                    <a:pt x="0" y="283"/>
                    <a:pt x="11" y="294"/>
                    <a:pt x="28" y="294"/>
                  </a:cubicBezTo>
                  <a:cubicBezTo>
                    <a:pt x="34" y="294"/>
                    <a:pt x="34" y="294"/>
                    <a:pt x="45" y="288"/>
                  </a:cubicBezTo>
                  <a:lnTo>
                    <a:pt x="162" y="207"/>
                  </a:lnTo>
                  <a:lnTo>
                    <a:pt x="148" y="347"/>
                  </a:lnTo>
                  <a:cubicBezTo>
                    <a:pt x="148" y="367"/>
                    <a:pt x="165" y="375"/>
                    <a:pt x="176" y="375"/>
                  </a:cubicBezTo>
                  <a:cubicBezTo>
                    <a:pt x="188" y="375"/>
                    <a:pt x="204" y="367"/>
                    <a:pt x="204" y="347"/>
                  </a:cubicBezTo>
                  <a:cubicBezTo>
                    <a:pt x="204" y="339"/>
                    <a:pt x="199" y="314"/>
                    <a:pt x="199" y="305"/>
                  </a:cubicBezTo>
                  <a:cubicBezTo>
                    <a:pt x="196" y="291"/>
                    <a:pt x="190" y="227"/>
                    <a:pt x="190" y="207"/>
                  </a:cubicBezTo>
                  <a:lnTo>
                    <a:pt x="294" y="277"/>
                  </a:lnTo>
                  <a:cubicBezTo>
                    <a:pt x="316" y="294"/>
                    <a:pt x="316" y="294"/>
                    <a:pt x="325" y="294"/>
                  </a:cubicBezTo>
                  <a:cubicBezTo>
                    <a:pt x="342" y="294"/>
                    <a:pt x="353" y="283"/>
                    <a:pt x="353" y="266"/>
                  </a:cubicBezTo>
                  <a:cubicBezTo>
                    <a:pt x="353" y="249"/>
                    <a:pt x="342" y="246"/>
                    <a:pt x="333" y="2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6F7B1F8-371A-D442-A238-7207AB4896CF}"/>
              </a:ext>
            </a:extLst>
          </p:cNvPr>
          <p:cNvSpPr txBox="1"/>
          <p:nvPr/>
        </p:nvSpPr>
        <p:spPr>
          <a:xfrm>
            <a:off x="3657600" y="2103120"/>
            <a:ext cx="2690640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with probability 1, where</a:t>
            </a:r>
          </a:p>
        </p:txBody>
      </p:sp>
      <p:grpSp>
        <p:nvGrpSpPr>
          <p:cNvPr id="58" name="Group 57" descr="28§display§a^* = \arg\max_{a \in \mathcal{A}} Q(s,a)§svg§600§FALSE" title="TexMaths">
            <a:extLst>
              <a:ext uri="{FF2B5EF4-FFF2-40B4-BE49-F238E27FC236}">
                <a16:creationId xmlns:a16="http://schemas.microsoft.com/office/drawing/2014/main" id="{C20EC972-0F4C-BF4E-AB72-DABE0AA5C9FE}"/>
              </a:ext>
            </a:extLst>
          </p:cNvPr>
          <p:cNvGrpSpPr/>
          <p:nvPr/>
        </p:nvGrpSpPr>
        <p:grpSpPr>
          <a:xfrm>
            <a:off x="6377400" y="2087280"/>
            <a:ext cx="3223440" cy="564120"/>
            <a:chOff x="6377400" y="2087280"/>
            <a:chExt cx="3223440" cy="564120"/>
          </a:xfrm>
        </p:grpSpPr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D28BDE77-BF73-5C45-A69B-80F43AC43E05}"/>
                </a:ext>
              </a:extLst>
            </p:cNvPr>
            <p:cNvSpPr/>
            <p:nvPr/>
          </p:nvSpPr>
          <p:spPr>
            <a:xfrm>
              <a:off x="6377400" y="2088000"/>
              <a:ext cx="3223440" cy="56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55" h="1566">
                  <a:moveTo>
                    <a:pt x="4478" y="1566"/>
                  </a:moveTo>
                  <a:lnTo>
                    <a:pt x="0" y="1566"/>
                  </a:lnTo>
                  <a:lnTo>
                    <a:pt x="0" y="0"/>
                  </a:lnTo>
                  <a:lnTo>
                    <a:pt x="8955" y="0"/>
                  </a:lnTo>
                  <a:lnTo>
                    <a:pt x="8955" y="15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E2C348D-E788-8A49-881E-58C88FF09380}"/>
                </a:ext>
              </a:extLst>
            </p:cNvPr>
            <p:cNvSpPr/>
            <p:nvPr/>
          </p:nvSpPr>
          <p:spPr>
            <a:xfrm>
              <a:off x="6392160" y="2206800"/>
              <a:ext cx="16596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492">
                  <a:moveTo>
                    <a:pt x="336" y="69"/>
                  </a:moveTo>
                  <a:cubicBezTo>
                    <a:pt x="318" y="30"/>
                    <a:pt x="288" y="0"/>
                    <a:pt x="242" y="0"/>
                  </a:cubicBezTo>
                  <a:cubicBezTo>
                    <a:pt x="126" y="0"/>
                    <a:pt x="0" y="160"/>
                    <a:pt x="0" y="318"/>
                  </a:cubicBezTo>
                  <a:cubicBezTo>
                    <a:pt x="0" y="421"/>
                    <a:pt x="55" y="492"/>
                    <a:pt x="135" y="492"/>
                  </a:cubicBezTo>
                  <a:cubicBezTo>
                    <a:pt x="155" y="492"/>
                    <a:pt x="206" y="487"/>
                    <a:pt x="265" y="411"/>
                  </a:cubicBezTo>
                  <a:cubicBezTo>
                    <a:pt x="274" y="455"/>
                    <a:pt x="309" y="492"/>
                    <a:pt x="357" y="492"/>
                  </a:cubicBezTo>
                  <a:cubicBezTo>
                    <a:pt x="393" y="492"/>
                    <a:pt x="416" y="468"/>
                    <a:pt x="432" y="433"/>
                  </a:cubicBezTo>
                  <a:cubicBezTo>
                    <a:pt x="448" y="394"/>
                    <a:pt x="462" y="327"/>
                    <a:pt x="462" y="325"/>
                  </a:cubicBezTo>
                  <a:cubicBezTo>
                    <a:pt x="462" y="315"/>
                    <a:pt x="453" y="315"/>
                    <a:pt x="450" y="315"/>
                  </a:cubicBezTo>
                  <a:cubicBezTo>
                    <a:pt x="439" y="315"/>
                    <a:pt x="439" y="318"/>
                    <a:pt x="437" y="335"/>
                  </a:cubicBezTo>
                  <a:cubicBezTo>
                    <a:pt x="418" y="404"/>
                    <a:pt x="400" y="468"/>
                    <a:pt x="359" y="468"/>
                  </a:cubicBezTo>
                  <a:cubicBezTo>
                    <a:pt x="331" y="468"/>
                    <a:pt x="329" y="441"/>
                    <a:pt x="329" y="418"/>
                  </a:cubicBezTo>
                  <a:cubicBezTo>
                    <a:pt x="329" y="394"/>
                    <a:pt x="331" y="386"/>
                    <a:pt x="343" y="337"/>
                  </a:cubicBezTo>
                  <a:cubicBezTo>
                    <a:pt x="354" y="293"/>
                    <a:pt x="354" y="281"/>
                    <a:pt x="363" y="241"/>
                  </a:cubicBezTo>
                  <a:lnTo>
                    <a:pt x="400" y="89"/>
                  </a:lnTo>
                  <a:cubicBezTo>
                    <a:pt x="407" y="57"/>
                    <a:pt x="407" y="57"/>
                    <a:pt x="407" y="52"/>
                  </a:cubicBezTo>
                  <a:cubicBezTo>
                    <a:pt x="407" y="32"/>
                    <a:pt x="395" y="22"/>
                    <a:pt x="379" y="22"/>
                  </a:cubicBezTo>
                  <a:cubicBezTo>
                    <a:pt x="354" y="22"/>
                    <a:pt x="338" y="47"/>
                    <a:pt x="336" y="69"/>
                  </a:cubicBezTo>
                  <a:close/>
                  <a:moveTo>
                    <a:pt x="270" y="352"/>
                  </a:moveTo>
                  <a:cubicBezTo>
                    <a:pt x="265" y="372"/>
                    <a:pt x="265" y="372"/>
                    <a:pt x="249" y="391"/>
                  </a:cubicBezTo>
                  <a:cubicBezTo>
                    <a:pt x="206" y="450"/>
                    <a:pt x="165" y="468"/>
                    <a:pt x="137" y="468"/>
                  </a:cubicBezTo>
                  <a:cubicBezTo>
                    <a:pt x="87" y="468"/>
                    <a:pt x="71" y="409"/>
                    <a:pt x="71" y="367"/>
                  </a:cubicBezTo>
                  <a:cubicBezTo>
                    <a:pt x="71" y="313"/>
                    <a:pt x="103" y="177"/>
                    <a:pt x="128" y="128"/>
                  </a:cubicBezTo>
                  <a:cubicBezTo>
                    <a:pt x="158" y="64"/>
                    <a:pt x="203" y="25"/>
                    <a:pt x="245" y="25"/>
                  </a:cubicBezTo>
                  <a:cubicBezTo>
                    <a:pt x="311" y="25"/>
                    <a:pt x="325" y="113"/>
                    <a:pt x="325" y="121"/>
                  </a:cubicBezTo>
                  <a:cubicBezTo>
                    <a:pt x="325" y="126"/>
                    <a:pt x="322" y="133"/>
                    <a:pt x="320" y="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23FC2E02-34B0-444F-B88A-0F724941E827}"/>
                </a:ext>
              </a:extLst>
            </p:cNvPr>
            <p:cNvSpPr/>
            <p:nvPr/>
          </p:nvSpPr>
          <p:spPr>
            <a:xfrm>
              <a:off x="6590520" y="2091599"/>
              <a:ext cx="103320" cy="11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330">
                  <a:moveTo>
                    <a:pt x="167" y="165"/>
                  </a:moveTo>
                  <a:cubicBezTo>
                    <a:pt x="224" y="138"/>
                    <a:pt x="249" y="126"/>
                    <a:pt x="267" y="118"/>
                  </a:cubicBezTo>
                  <a:cubicBezTo>
                    <a:pt x="281" y="111"/>
                    <a:pt x="288" y="108"/>
                    <a:pt x="288" y="94"/>
                  </a:cubicBezTo>
                  <a:cubicBezTo>
                    <a:pt x="288" y="81"/>
                    <a:pt x="279" y="69"/>
                    <a:pt x="265" y="69"/>
                  </a:cubicBezTo>
                  <a:cubicBezTo>
                    <a:pt x="261" y="69"/>
                    <a:pt x="258" y="69"/>
                    <a:pt x="251" y="76"/>
                  </a:cubicBezTo>
                  <a:lnTo>
                    <a:pt x="155" y="145"/>
                  </a:lnTo>
                  <a:lnTo>
                    <a:pt x="165" y="32"/>
                  </a:lnTo>
                  <a:cubicBezTo>
                    <a:pt x="167" y="20"/>
                    <a:pt x="165" y="0"/>
                    <a:pt x="144" y="0"/>
                  </a:cubicBezTo>
                  <a:cubicBezTo>
                    <a:pt x="135" y="0"/>
                    <a:pt x="121" y="5"/>
                    <a:pt x="121" y="22"/>
                  </a:cubicBezTo>
                  <a:cubicBezTo>
                    <a:pt x="121" y="30"/>
                    <a:pt x="126" y="52"/>
                    <a:pt x="126" y="59"/>
                  </a:cubicBezTo>
                  <a:cubicBezTo>
                    <a:pt x="126" y="74"/>
                    <a:pt x="133" y="128"/>
                    <a:pt x="133" y="145"/>
                  </a:cubicBezTo>
                  <a:lnTo>
                    <a:pt x="37" y="76"/>
                  </a:lnTo>
                  <a:cubicBezTo>
                    <a:pt x="30" y="71"/>
                    <a:pt x="27" y="69"/>
                    <a:pt x="23" y="69"/>
                  </a:cubicBezTo>
                  <a:cubicBezTo>
                    <a:pt x="9" y="69"/>
                    <a:pt x="0" y="81"/>
                    <a:pt x="0" y="94"/>
                  </a:cubicBezTo>
                  <a:cubicBezTo>
                    <a:pt x="0" y="108"/>
                    <a:pt x="9" y="113"/>
                    <a:pt x="16" y="116"/>
                  </a:cubicBezTo>
                  <a:lnTo>
                    <a:pt x="121" y="165"/>
                  </a:lnTo>
                  <a:cubicBezTo>
                    <a:pt x="64" y="192"/>
                    <a:pt x="37" y="202"/>
                    <a:pt x="21" y="212"/>
                  </a:cubicBezTo>
                  <a:cubicBezTo>
                    <a:pt x="7" y="217"/>
                    <a:pt x="0" y="222"/>
                    <a:pt x="0" y="234"/>
                  </a:cubicBezTo>
                  <a:cubicBezTo>
                    <a:pt x="0" y="249"/>
                    <a:pt x="9" y="258"/>
                    <a:pt x="23" y="258"/>
                  </a:cubicBezTo>
                  <a:cubicBezTo>
                    <a:pt x="27" y="258"/>
                    <a:pt x="27" y="258"/>
                    <a:pt x="37" y="254"/>
                  </a:cubicBezTo>
                  <a:lnTo>
                    <a:pt x="133" y="182"/>
                  </a:lnTo>
                  <a:lnTo>
                    <a:pt x="121" y="305"/>
                  </a:lnTo>
                  <a:cubicBezTo>
                    <a:pt x="121" y="322"/>
                    <a:pt x="135" y="330"/>
                    <a:pt x="144" y="330"/>
                  </a:cubicBezTo>
                  <a:cubicBezTo>
                    <a:pt x="153" y="330"/>
                    <a:pt x="167" y="322"/>
                    <a:pt x="167" y="305"/>
                  </a:cubicBezTo>
                  <a:cubicBezTo>
                    <a:pt x="167" y="298"/>
                    <a:pt x="162" y="276"/>
                    <a:pt x="162" y="268"/>
                  </a:cubicBezTo>
                  <a:cubicBezTo>
                    <a:pt x="160" y="256"/>
                    <a:pt x="155" y="199"/>
                    <a:pt x="155" y="182"/>
                  </a:cubicBezTo>
                  <a:lnTo>
                    <a:pt x="240" y="244"/>
                  </a:lnTo>
                  <a:cubicBezTo>
                    <a:pt x="258" y="258"/>
                    <a:pt x="258" y="258"/>
                    <a:pt x="265" y="258"/>
                  </a:cubicBezTo>
                  <a:cubicBezTo>
                    <a:pt x="279" y="258"/>
                    <a:pt x="288" y="249"/>
                    <a:pt x="288" y="234"/>
                  </a:cubicBezTo>
                  <a:cubicBezTo>
                    <a:pt x="288" y="219"/>
                    <a:pt x="279" y="217"/>
                    <a:pt x="272" y="2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34F01EB-5A35-2945-BC0F-5611E3F99461}"/>
                </a:ext>
              </a:extLst>
            </p:cNvPr>
            <p:cNvSpPr/>
            <p:nvPr/>
          </p:nvSpPr>
          <p:spPr>
            <a:xfrm>
              <a:off x="6854760" y="2236320"/>
              <a:ext cx="2408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0" h="256">
                  <a:moveTo>
                    <a:pt x="635" y="44"/>
                  </a:moveTo>
                  <a:cubicBezTo>
                    <a:pt x="651" y="44"/>
                    <a:pt x="670" y="44"/>
                    <a:pt x="670" y="22"/>
                  </a:cubicBezTo>
                  <a:cubicBezTo>
                    <a:pt x="670" y="0"/>
                    <a:pt x="651" y="0"/>
                    <a:pt x="638" y="0"/>
                  </a:cubicBezTo>
                  <a:lnTo>
                    <a:pt x="34" y="0"/>
                  </a:lnTo>
                  <a:cubicBezTo>
                    <a:pt x="18" y="0"/>
                    <a:pt x="0" y="0"/>
                    <a:pt x="0" y="22"/>
                  </a:cubicBezTo>
                  <a:cubicBezTo>
                    <a:pt x="0" y="44"/>
                    <a:pt x="18" y="44"/>
                    <a:pt x="34" y="44"/>
                  </a:cubicBezTo>
                  <a:close/>
                  <a:moveTo>
                    <a:pt x="638" y="256"/>
                  </a:moveTo>
                  <a:cubicBezTo>
                    <a:pt x="651" y="256"/>
                    <a:pt x="670" y="256"/>
                    <a:pt x="670" y="234"/>
                  </a:cubicBezTo>
                  <a:cubicBezTo>
                    <a:pt x="670" y="212"/>
                    <a:pt x="651" y="212"/>
                    <a:pt x="635" y="212"/>
                  </a:cubicBezTo>
                  <a:lnTo>
                    <a:pt x="34" y="212"/>
                  </a:lnTo>
                  <a:cubicBezTo>
                    <a:pt x="18" y="212"/>
                    <a:pt x="0" y="212"/>
                    <a:pt x="0" y="234"/>
                  </a:cubicBezTo>
                  <a:cubicBezTo>
                    <a:pt x="0" y="256"/>
                    <a:pt x="18" y="256"/>
                    <a:pt x="34" y="2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4848EC7-300F-734C-A2D5-6F585D81BC05}"/>
                </a:ext>
              </a:extLst>
            </p:cNvPr>
            <p:cNvSpPr/>
            <p:nvPr/>
          </p:nvSpPr>
          <p:spPr>
            <a:xfrm>
              <a:off x="7229879" y="2204279"/>
              <a:ext cx="163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" h="500">
                  <a:moveTo>
                    <a:pt x="293" y="404"/>
                  </a:moveTo>
                  <a:cubicBezTo>
                    <a:pt x="297" y="448"/>
                    <a:pt x="325" y="492"/>
                    <a:pt x="373" y="492"/>
                  </a:cubicBezTo>
                  <a:cubicBezTo>
                    <a:pt x="393" y="492"/>
                    <a:pt x="455" y="478"/>
                    <a:pt x="455" y="389"/>
                  </a:cubicBezTo>
                  <a:lnTo>
                    <a:pt x="455" y="330"/>
                  </a:lnTo>
                  <a:lnTo>
                    <a:pt x="430" y="330"/>
                  </a:lnTo>
                  <a:lnTo>
                    <a:pt x="430" y="389"/>
                  </a:lnTo>
                  <a:cubicBezTo>
                    <a:pt x="430" y="453"/>
                    <a:pt x="405" y="460"/>
                    <a:pt x="393" y="460"/>
                  </a:cubicBezTo>
                  <a:cubicBezTo>
                    <a:pt x="361" y="460"/>
                    <a:pt x="357" y="411"/>
                    <a:pt x="357" y="406"/>
                  </a:cubicBezTo>
                  <a:lnTo>
                    <a:pt x="357" y="187"/>
                  </a:lnTo>
                  <a:cubicBezTo>
                    <a:pt x="357" y="143"/>
                    <a:pt x="357" y="101"/>
                    <a:pt x="320" y="59"/>
                  </a:cubicBezTo>
                  <a:cubicBezTo>
                    <a:pt x="281" y="17"/>
                    <a:pt x="231" y="0"/>
                    <a:pt x="181" y="0"/>
                  </a:cubicBezTo>
                  <a:cubicBezTo>
                    <a:pt x="98" y="0"/>
                    <a:pt x="30" y="52"/>
                    <a:pt x="30" y="123"/>
                  </a:cubicBezTo>
                  <a:cubicBezTo>
                    <a:pt x="30" y="155"/>
                    <a:pt x="50" y="175"/>
                    <a:pt x="75" y="175"/>
                  </a:cubicBezTo>
                  <a:cubicBezTo>
                    <a:pt x="103" y="175"/>
                    <a:pt x="121" y="153"/>
                    <a:pt x="121" y="123"/>
                  </a:cubicBezTo>
                  <a:cubicBezTo>
                    <a:pt x="121" y="111"/>
                    <a:pt x="117" y="74"/>
                    <a:pt x="71" y="74"/>
                  </a:cubicBezTo>
                  <a:cubicBezTo>
                    <a:pt x="98" y="37"/>
                    <a:pt x="146" y="25"/>
                    <a:pt x="181" y="25"/>
                  </a:cubicBezTo>
                  <a:cubicBezTo>
                    <a:pt x="229" y="25"/>
                    <a:pt x="286" y="66"/>
                    <a:pt x="286" y="162"/>
                  </a:cubicBezTo>
                  <a:lnTo>
                    <a:pt x="286" y="204"/>
                  </a:lnTo>
                  <a:cubicBezTo>
                    <a:pt x="235" y="207"/>
                    <a:pt x="165" y="209"/>
                    <a:pt x="101" y="241"/>
                  </a:cubicBezTo>
                  <a:cubicBezTo>
                    <a:pt x="25" y="278"/>
                    <a:pt x="0" y="335"/>
                    <a:pt x="0" y="384"/>
                  </a:cubicBezTo>
                  <a:cubicBezTo>
                    <a:pt x="0" y="473"/>
                    <a:pt x="98" y="500"/>
                    <a:pt x="162" y="500"/>
                  </a:cubicBezTo>
                  <a:cubicBezTo>
                    <a:pt x="229" y="500"/>
                    <a:pt x="274" y="455"/>
                    <a:pt x="293" y="404"/>
                  </a:cubicBezTo>
                  <a:close/>
                  <a:moveTo>
                    <a:pt x="286" y="226"/>
                  </a:moveTo>
                  <a:lnTo>
                    <a:pt x="286" y="335"/>
                  </a:lnTo>
                  <a:cubicBezTo>
                    <a:pt x="286" y="438"/>
                    <a:pt x="215" y="475"/>
                    <a:pt x="169" y="475"/>
                  </a:cubicBezTo>
                  <a:cubicBezTo>
                    <a:pt x="119" y="475"/>
                    <a:pt x="78" y="436"/>
                    <a:pt x="78" y="382"/>
                  </a:cubicBezTo>
                  <a:cubicBezTo>
                    <a:pt x="78" y="322"/>
                    <a:pt x="121" y="231"/>
                    <a:pt x="286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9E07C87-BA45-0A42-9ABE-ADFB0E3A3D56}"/>
                </a:ext>
              </a:extLst>
            </p:cNvPr>
            <p:cNvSpPr/>
            <p:nvPr/>
          </p:nvSpPr>
          <p:spPr>
            <a:xfrm>
              <a:off x="7405200" y="2206800"/>
              <a:ext cx="122400" cy="17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1" h="480">
                  <a:moveTo>
                    <a:pt x="139" y="121"/>
                  </a:moveTo>
                  <a:lnTo>
                    <a:pt x="139" y="0"/>
                  </a:lnTo>
                  <a:lnTo>
                    <a:pt x="0" y="12"/>
                  </a:lnTo>
                  <a:lnTo>
                    <a:pt x="0" y="47"/>
                  </a:lnTo>
                  <a:cubicBezTo>
                    <a:pt x="71" y="47"/>
                    <a:pt x="78" y="54"/>
                    <a:pt x="78" y="106"/>
                  </a:cubicBezTo>
                  <a:lnTo>
                    <a:pt x="78" y="399"/>
                  </a:lnTo>
                  <a:cubicBezTo>
                    <a:pt x="78" y="446"/>
                    <a:pt x="69" y="446"/>
                    <a:pt x="0" y="446"/>
                  </a:cubicBezTo>
                  <a:lnTo>
                    <a:pt x="0" y="480"/>
                  </a:lnTo>
                  <a:cubicBezTo>
                    <a:pt x="39" y="480"/>
                    <a:pt x="87" y="478"/>
                    <a:pt x="114" y="478"/>
                  </a:cubicBezTo>
                  <a:cubicBezTo>
                    <a:pt x="155" y="478"/>
                    <a:pt x="203" y="478"/>
                    <a:pt x="245" y="480"/>
                  </a:cubicBezTo>
                  <a:lnTo>
                    <a:pt x="245" y="446"/>
                  </a:lnTo>
                  <a:lnTo>
                    <a:pt x="222" y="446"/>
                  </a:lnTo>
                  <a:cubicBezTo>
                    <a:pt x="149" y="446"/>
                    <a:pt x="146" y="436"/>
                    <a:pt x="146" y="396"/>
                  </a:cubicBezTo>
                  <a:lnTo>
                    <a:pt x="146" y="229"/>
                  </a:lnTo>
                  <a:cubicBezTo>
                    <a:pt x="146" y="121"/>
                    <a:pt x="187" y="25"/>
                    <a:pt x="265" y="25"/>
                  </a:cubicBezTo>
                  <a:cubicBezTo>
                    <a:pt x="272" y="25"/>
                    <a:pt x="274" y="25"/>
                    <a:pt x="277" y="25"/>
                  </a:cubicBezTo>
                  <a:cubicBezTo>
                    <a:pt x="272" y="27"/>
                    <a:pt x="254" y="39"/>
                    <a:pt x="254" y="66"/>
                  </a:cubicBezTo>
                  <a:cubicBezTo>
                    <a:pt x="254" y="98"/>
                    <a:pt x="274" y="113"/>
                    <a:pt x="297" y="113"/>
                  </a:cubicBezTo>
                  <a:cubicBezTo>
                    <a:pt x="315" y="113"/>
                    <a:pt x="341" y="101"/>
                    <a:pt x="341" y="66"/>
                  </a:cubicBezTo>
                  <a:cubicBezTo>
                    <a:pt x="341" y="32"/>
                    <a:pt x="309" y="0"/>
                    <a:pt x="265" y="0"/>
                  </a:cubicBezTo>
                  <a:cubicBezTo>
                    <a:pt x="192" y="0"/>
                    <a:pt x="155" y="74"/>
                    <a:pt x="139" y="1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8F325AC-6791-8046-A63F-88B24B3D78DD}"/>
                </a:ext>
              </a:extLst>
            </p:cNvPr>
            <p:cNvSpPr/>
            <p:nvPr/>
          </p:nvSpPr>
          <p:spPr>
            <a:xfrm>
              <a:off x="7545959" y="2202480"/>
              <a:ext cx="165960" cy="25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716">
                  <a:moveTo>
                    <a:pt x="197" y="305"/>
                  </a:moveTo>
                  <a:cubicBezTo>
                    <a:pt x="107" y="305"/>
                    <a:pt x="107" y="197"/>
                    <a:pt x="107" y="172"/>
                  </a:cubicBezTo>
                  <a:cubicBezTo>
                    <a:pt x="107" y="143"/>
                    <a:pt x="110" y="108"/>
                    <a:pt x="123" y="81"/>
                  </a:cubicBezTo>
                  <a:cubicBezTo>
                    <a:pt x="133" y="66"/>
                    <a:pt x="155" y="37"/>
                    <a:pt x="197" y="37"/>
                  </a:cubicBezTo>
                  <a:cubicBezTo>
                    <a:pt x="283" y="37"/>
                    <a:pt x="283" y="145"/>
                    <a:pt x="283" y="170"/>
                  </a:cubicBezTo>
                  <a:cubicBezTo>
                    <a:pt x="283" y="199"/>
                    <a:pt x="283" y="234"/>
                    <a:pt x="267" y="261"/>
                  </a:cubicBezTo>
                  <a:cubicBezTo>
                    <a:pt x="258" y="276"/>
                    <a:pt x="235" y="305"/>
                    <a:pt x="197" y="305"/>
                  </a:cubicBezTo>
                  <a:close/>
                  <a:moveTo>
                    <a:pt x="78" y="347"/>
                  </a:moveTo>
                  <a:cubicBezTo>
                    <a:pt x="78" y="342"/>
                    <a:pt x="78" y="318"/>
                    <a:pt x="96" y="295"/>
                  </a:cubicBezTo>
                  <a:cubicBezTo>
                    <a:pt x="135" y="327"/>
                    <a:pt x="176" y="330"/>
                    <a:pt x="197" y="330"/>
                  </a:cubicBezTo>
                  <a:cubicBezTo>
                    <a:pt x="290" y="330"/>
                    <a:pt x="359" y="256"/>
                    <a:pt x="359" y="172"/>
                  </a:cubicBezTo>
                  <a:cubicBezTo>
                    <a:pt x="359" y="130"/>
                    <a:pt x="343" y="91"/>
                    <a:pt x="318" y="66"/>
                  </a:cubicBezTo>
                  <a:cubicBezTo>
                    <a:pt x="354" y="30"/>
                    <a:pt x="391" y="25"/>
                    <a:pt x="409" y="25"/>
                  </a:cubicBezTo>
                  <a:cubicBezTo>
                    <a:pt x="411" y="25"/>
                    <a:pt x="416" y="25"/>
                    <a:pt x="418" y="25"/>
                  </a:cubicBezTo>
                  <a:cubicBezTo>
                    <a:pt x="407" y="30"/>
                    <a:pt x="402" y="42"/>
                    <a:pt x="402" y="54"/>
                  </a:cubicBezTo>
                  <a:cubicBezTo>
                    <a:pt x="402" y="74"/>
                    <a:pt x="416" y="86"/>
                    <a:pt x="432" y="86"/>
                  </a:cubicBezTo>
                  <a:cubicBezTo>
                    <a:pt x="441" y="86"/>
                    <a:pt x="462" y="79"/>
                    <a:pt x="462" y="54"/>
                  </a:cubicBezTo>
                  <a:cubicBezTo>
                    <a:pt x="462" y="34"/>
                    <a:pt x="448" y="0"/>
                    <a:pt x="409" y="0"/>
                  </a:cubicBezTo>
                  <a:cubicBezTo>
                    <a:pt x="389" y="0"/>
                    <a:pt x="345" y="7"/>
                    <a:pt x="302" y="52"/>
                  </a:cubicBezTo>
                  <a:cubicBezTo>
                    <a:pt x="261" y="15"/>
                    <a:pt x="217" y="12"/>
                    <a:pt x="197" y="12"/>
                  </a:cubicBezTo>
                  <a:cubicBezTo>
                    <a:pt x="103" y="12"/>
                    <a:pt x="32" y="86"/>
                    <a:pt x="32" y="170"/>
                  </a:cubicBezTo>
                  <a:cubicBezTo>
                    <a:pt x="32" y="219"/>
                    <a:pt x="55" y="258"/>
                    <a:pt x="80" y="283"/>
                  </a:cubicBezTo>
                  <a:cubicBezTo>
                    <a:pt x="66" y="298"/>
                    <a:pt x="48" y="335"/>
                    <a:pt x="48" y="372"/>
                  </a:cubicBezTo>
                  <a:cubicBezTo>
                    <a:pt x="48" y="406"/>
                    <a:pt x="62" y="448"/>
                    <a:pt x="94" y="468"/>
                  </a:cubicBezTo>
                  <a:cubicBezTo>
                    <a:pt x="32" y="487"/>
                    <a:pt x="0" y="534"/>
                    <a:pt x="0" y="578"/>
                  </a:cubicBezTo>
                  <a:cubicBezTo>
                    <a:pt x="0" y="655"/>
                    <a:pt x="101" y="716"/>
                    <a:pt x="224" y="716"/>
                  </a:cubicBezTo>
                  <a:cubicBezTo>
                    <a:pt x="343" y="716"/>
                    <a:pt x="448" y="660"/>
                    <a:pt x="448" y="576"/>
                  </a:cubicBezTo>
                  <a:cubicBezTo>
                    <a:pt x="448" y="537"/>
                    <a:pt x="432" y="482"/>
                    <a:pt x="382" y="450"/>
                  </a:cubicBezTo>
                  <a:cubicBezTo>
                    <a:pt x="327" y="421"/>
                    <a:pt x="270" y="421"/>
                    <a:pt x="208" y="421"/>
                  </a:cubicBezTo>
                  <a:cubicBezTo>
                    <a:pt x="183" y="421"/>
                    <a:pt x="139" y="421"/>
                    <a:pt x="133" y="421"/>
                  </a:cubicBezTo>
                  <a:cubicBezTo>
                    <a:pt x="101" y="416"/>
                    <a:pt x="78" y="382"/>
                    <a:pt x="78" y="347"/>
                  </a:cubicBezTo>
                  <a:close/>
                  <a:moveTo>
                    <a:pt x="224" y="689"/>
                  </a:moveTo>
                  <a:cubicBezTo>
                    <a:pt x="121" y="689"/>
                    <a:pt x="53" y="635"/>
                    <a:pt x="53" y="578"/>
                  </a:cubicBezTo>
                  <a:cubicBezTo>
                    <a:pt x="53" y="527"/>
                    <a:pt x="91" y="487"/>
                    <a:pt x="135" y="485"/>
                  </a:cubicBezTo>
                  <a:lnTo>
                    <a:pt x="194" y="485"/>
                  </a:lnTo>
                  <a:cubicBezTo>
                    <a:pt x="281" y="485"/>
                    <a:pt x="395" y="485"/>
                    <a:pt x="395" y="578"/>
                  </a:cubicBezTo>
                  <a:cubicBezTo>
                    <a:pt x="395" y="635"/>
                    <a:pt x="322" y="689"/>
                    <a:pt x="224" y="6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E25F999-9210-EB40-A40E-3801636BE067}"/>
                </a:ext>
              </a:extLst>
            </p:cNvPr>
            <p:cNvSpPr/>
            <p:nvPr/>
          </p:nvSpPr>
          <p:spPr>
            <a:xfrm>
              <a:off x="7795080" y="2206800"/>
              <a:ext cx="282600" cy="172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6" h="480">
                  <a:moveTo>
                    <a:pt x="78" y="106"/>
                  </a:moveTo>
                  <a:lnTo>
                    <a:pt x="78" y="399"/>
                  </a:lnTo>
                  <a:cubicBezTo>
                    <a:pt x="78" y="446"/>
                    <a:pt x="66" y="446"/>
                    <a:pt x="0" y="446"/>
                  </a:cubicBezTo>
                  <a:lnTo>
                    <a:pt x="0" y="480"/>
                  </a:lnTo>
                  <a:cubicBezTo>
                    <a:pt x="34" y="480"/>
                    <a:pt x="87" y="478"/>
                    <a:pt x="114" y="478"/>
                  </a:cubicBezTo>
                  <a:cubicBezTo>
                    <a:pt x="139" y="478"/>
                    <a:pt x="192" y="480"/>
                    <a:pt x="226" y="480"/>
                  </a:cubicBezTo>
                  <a:lnTo>
                    <a:pt x="226" y="446"/>
                  </a:lnTo>
                  <a:cubicBezTo>
                    <a:pt x="160" y="446"/>
                    <a:pt x="149" y="446"/>
                    <a:pt x="149" y="399"/>
                  </a:cubicBezTo>
                  <a:lnTo>
                    <a:pt x="149" y="197"/>
                  </a:lnTo>
                  <a:cubicBezTo>
                    <a:pt x="149" y="84"/>
                    <a:pt x="219" y="25"/>
                    <a:pt x="283" y="25"/>
                  </a:cubicBezTo>
                  <a:cubicBezTo>
                    <a:pt x="347" y="25"/>
                    <a:pt x="359" y="84"/>
                    <a:pt x="359" y="145"/>
                  </a:cubicBezTo>
                  <a:lnTo>
                    <a:pt x="359" y="399"/>
                  </a:lnTo>
                  <a:cubicBezTo>
                    <a:pt x="359" y="446"/>
                    <a:pt x="347" y="446"/>
                    <a:pt x="279" y="446"/>
                  </a:cubicBezTo>
                  <a:lnTo>
                    <a:pt x="279" y="480"/>
                  </a:lnTo>
                  <a:cubicBezTo>
                    <a:pt x="315" y="480"/>
                    <a:pt x="366" y="478"/>
                    <a:pt x="393" y="478"/>
                  </a:cubicBezTo>
                  <a:cubicBezTo>
                    <a:pt x="421" y="478"/>
                    <a:pt x="473" y="480"/>
                    <a:pt x="507" y="480"/>
                  </a:cubicBezTo>
                  <a:lnTo>
                    <a:pt x="507" y="446"/>
                  </a:lnTo>
                  <a:cubicBezTo>
                    <a:pt x="439" y="446"/>
                    <a:pt x="427" y="446"/>
                    <a:pt x="427" y="399"/>
                  </a:cubicBezTo>
                  <a:lnTo>
                    <a:pt x="427" y="197"/>
                  </a:lnTo>
                  <a:cubicBezTo>
                    <a:pt x="427" y="84"/>
                    <a:pt x="501" y="25"/>
                    <a:pt x="565" y="25"/>
                  </a:cubicBezTo>
                  <a:cubicBezTo>
                    <a:pt x="626" y="25"/>
                    <a:pt x="638" y="84"/>
                    <a:pt x="638" y="145"/>
                  </a:cubicBezTo>
                  <a:lnTo>
                    <a:pt x="638" y="399"/>
                  </a:lnTo>
                  <a:cubicBezTo>
                    <a:pt x="638" y="446"/>
                    <a:pt x="626" y="446"/>
                    <a:pt x="560" y="446"/>
                  </a:cubicBezTo>
                  <a:lnTo>
                    <a:pt x="560" y="480"/>
                  </a:lnTo>
                  <a:cubicBezTo>
                    <a:pt x="594" y="480"/>
                    <a:pt x="647" y="478"/>
                    <a:pt x="674" y="478"/>
                  </a:cubicBezTo>
                  <a:cubicBezTo>
                    <a:pt x="699" y="478"/>
                    <a:pt x="752" y="480"/>
                    <a:pt x="786" y="480"/>
                  </a:cubicBezTo>
                  <a:lnTo>
                    <a:pt x="786" y="446"/>
                  </a:lnTo>
                  <a:cubicBezTo>
                    <a:pt x="734" y="446"/>
                    <a:pt x="709" y="446"/>
                    <a:pt x="709" y="414"/>
                  </a:cubicBezTo>
                  <a:lnTo>
                    <a:pt x="709" y="207"/>
                  </a:lnTo>
                  <a:cubicBezTo>
                    <a:pt x="709" y="113"/>
                    <a:pt x="709" y="79"/>
                    <a:pt x="677" y="39"/>
                  </a:cubicBezTo>
                  <a:cubicBezTo>
                    <a:pt x="663" y="22"/>
                    <a:pt x="629" y="0"/>
                    <a:pt x="571" y="0"/>
                  </a:cubicBezTo>
                  <a:cubicBezTo>
                    <a:pt x="487" y="0"/>
                    <a:pt x="441" y="64"/>
                    <a:pt x="425" y="106"/>
                  </a:cubicBezTo>
                  <a:cubicBezTo>
                    <a:pt x="411" y="12"/>
                    <a:pt x="336" y="0"/>
                    <a:pt x="290" y="0"/>
                  </a:cubicBezTo>
                  <a:cubicBezTo>
                    <a:pt x="217" y="0"/>
                    <a:pt x="169" y="47"/>
                    <a:pt x="142" y="113"/>
                  </a:cubicBezTo>
                  <a:lnTo>
                    <a:pt x="142" y="0"/>
                  </a:lnTo>
                  <a:lnTo>
                    <a:pt x="0" y="12"/>
                  </a:lnTo>
                  <a:lnTo>
                    <a:pt x="0" y="47"/>
                  </a:lnTo>
                  <a:cubicBezTo>
                    <a:pt x="71" y="47"/>
                    <a:pt x="78" y="54"/>
                    <a:pt x="78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9B3640FD-08E8-E043-AAE0-545FE3BD3EA8}"/>
                </a:ext>
              </a:extLst>
            </p:cNvPr>
            <p:cNvSpPr/>
            <p:nvPr/>
          </p:nvSpPr>
          <p:spPr>
            <a:xfrm>
              <a:off x="8098559" y="2204279"/>
              <a:ext cx="163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5" h="500">
                  <a:moveTo>
                    <a:pt x="295" y="404"/>
                  </a:moveTo>
                  <a:cubicBezTo>
                    <a:pt x="297" y="448"/>
                    <a:pt x="325" y="492"/>
                    <a:pt x="373" y="492"/>
                  </a:cubicBezTo>
                  <a:cubicBezTo>
                    <a:pt x="393" y="492"/>
                    <a:pt x="455" y="478"/>
                    <a:pt x="455" y="389"/>
                  </a:cubicBezTo>
                  <a:lnTo>
                    <a:pt x="455" y="330"/>
                  </a:lnTo>
                  <a:lnTo>
                    <a:pt x="430" y="330"/>
                  </a:lnTo>
                  <a:lnTo>
                    <a:pt x="430" y="389"/>
                  </a:lnTo>
                  <a:cubicBezTo>
                    <a:pt x="430" y="453"/>
                    <a:pt x="405" y="460"/>
                    <a:pt x="393" y="460"/>
                  </a:cubicBezTo>
                  <a:cubicBezTo>
                    <a:pt x="361" y="460"/>
                    <a:pt x="357" y="411"/>
                    <a:pt x="357" y="406"/>
                  </a:cubicBezTo>
                  <a:lnTo>
                    <a:pt x="357" y="187"/>
                  </a:lnTo>
                  <a:cubicBezTo>
                    <a:pt x="357" y="143"/>
                    <a:pt x="357" y="101"/>
                    <a:pt x="320" y="59"/>
                  </a:cubicBezTo>
                  <a:cubicBezTo>
                    <a:pt x="281" y="17"/>
                    <a:pt x="231" y="0"/>
                    <a:pt x="183" y="0"/>
                  </a:cubicBezTo>
                  <a:cubicBezTo>
                    <a:pt x="98" y="0"/>
                    <a:pt x="30" y="52"/>
                    <a:pt x="30" y="123"/>
                  </a:cubicBezTo>
                  <a:cubicBezTo>
                    <a:pt x="30" y="155"/>
                    <a:pt x="50" y="175"/>
                    <a:pt x="75" y="175"/>
                  </a:cubicBezTo>
                  <a:cubicBezTo>
                    <a:pt x="105" y="175"/>
                    <a:pt x="121" y="153"/>
                    <a:pt x="121" y="123"/>
                  </a:cubicBezTo>
                  <a:cubicBezTo>
                    <a:pt x="121" y="111"/>
                    <a:pt x="117" y="74"/>
                    <a:pt x="71" y="74"/>
                  </a:cubicBezTo>
                  <a:cubicBezTo>
                    <a:pt x="98" y="37"/>
                    <a:pt x="146" y="25"/>
                    <a:pt x="181" y="25"/>
                  </a:cubicBezTo>
                  <a:cubicBezTo>
                    <a:pt x="229" y="25"/>
                    <a:pt x="286" y="66"/>
                    <a:pt x="286" y="162"/>
                  </a:cubicBezTo>
                  <a:lnTo>
                    <a:pt x="286" y="204"/>
                  </a:lnTo>
                  <a:cubicBezTo>
                    <a:pt x="235" y="207"/>
                    <a:pt x="165" y="209"/>
                    <a:pt x="101" y="241"/>
                  </a:cubicBezTo>
                  <a:cubicBezTo>
                    <a:pt x="25" y="278"/>
                    <a:pt x="0" y="335"/>
                    <a:pt x="0" y="384"/>
                  </a:cubicBezTo>
                  <a:cubicBezTo>
                    <a:pt x="0" y="473"/>
                    <a:pt x="98" y="500"/>
                    <a:pt x="162" y="500"/>
                  </a:cubicBezTo>
                  <a:cubicBezTo>
                    <a:pt x="229" y="500"/>
                    <a:pt x="274" y="455"/>
                    <a:pt x="295" y="404"/>
                  </a:cubicBezTo>
                  <a:close/>
                  <a:moveTo>
                    <a:pt x="286" y="226"/>
                  </a:moveTo>
                  <a:lnTo>
                    <a:pt x="286" y="335"/>
                  </a:lnTo>
                  <a:cubicBezTo>
                    <a:pt x="286" y="438"/>
                    <a:pt x="215" y="475"/>
                    <a:pt x="169" y="475"/>
                  </a:cubicBezTo>
                  <a:cubicBezTo>
                    <a:pt x="119" y="475"/>
                    <a:pt x="78" y="436"/>
                    <a:pt x="78" y="382"/>
                  </a:cubicBezTo>
                  <a:cubicBezTo>
                    <a:pt x="78" y="322"/>
                    <a:pt x="121" y="231"/>
                    <a:pt x="286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09D2A3FF-1618-0D4B-9B3F-E950750E4F5D}"/>
                </a:ext>
              </a:extLst>
            </p:cNvPr>
            <p:cNvSpPr/>
            <p:nvPr/>
          </p:nvSpPr>
          <p:spPr>
            <a:xfrm>
              <a:off x="8267399" y="2211480"/>
              <a:ext cx="182160" cy="16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7" h="468">
                  <a:moveTo>
                    <a:pt x="277" y="214"/>
                  </a:moveTo>
                  <a:cubicBezTo>
                    <a:pt x="309" y="172"/>
                    <a:pt x="345" y="118"/>
                    <a:pt x="370" y="91"/>
                  </a:cubicBezTo>
                  <a:cubicBezTo>
                    <a:pt x="402" y="52"/>
                    <a:pt x="443" y="34"/>
                    <a:pt x="489" y="34"/>
                  </a:cubicBezTo>
                  <a:lnTo>
                    <a:pt x="489" y="0"/>
                  </a:lnTo>
                  <a:cubicBezTo>
                    <a:pt x="464" y="2"/>
                    <a:pt x="434" y="2"/>
                    <a:pt x="407" y="2"/>
                  </a:cubicBezTo>
                  <a:cubicBezTo>
                    <a:pt x="377" y="2"/>
                    <a:pt x="325" y="0"/>
                    <a:pt x="311" y="0"/>
                  </a:cubicBezTo>
                  <a:lnTo>
                    <a:pt x="311" y="34"/>
                  </a:lnTo>
                  <a:cubicBezTo>
                    <a:pt x="331" y="37"/>
                    <a:pt x="341" y="49"/>
                    <a:pt x="341" y="66"/>
                  </a:cubicBezTo>
                  <a:cubicBezTo>
                    <a:pt x="341" y="84"/>
                    <a:pt x="329" y="98"/>
                    <a:pt x="325" y="106"/>
                  </a:cubicBezTo>
                  <a:lnTo>
                    <a:pt x="263" y="190"/>
                  </a:lnTo>
                  <a:lnTo>
                    <a:pt x="183" y="81"/>
                  </a:lnTo>
                  <a:cubicBezTo>
                    <a:pt x="174" y="69"/>
                    <a:pt x="174" y="66"/>
                    <a:pt x="174" y="62"/>
                  </a:cubicBezTo>
                  <a:cubicBezTo>
                    <a:pt x="174" y="44"/>
                    <a:pt x="190" y="34"/>
                    <a:pt x="210" y="34"/>
                  </a:cubicBezTo>
                  <a:lnTo>
                    <a:pt x="210" y="0"/>
                  </a:lnTo>
                  <a:cubicBezTo>
                    <a:pt x="183" y="0"/>
                    <a:pt x="117" y="2"/>
                    <a:pt x="101" y="2"/>
                  </a:cubicBezTo>
                  <a:cubicBezTo>
                    <a:pt x="80" y="2"/>
                    <a:pt x="32" y="2"/>
                    <a:pt x="5" y="0"/>
                  </a:cubicBezTo>
                  <a:lnTo>
                    <a:pt x="5" y="34"/>
                  </a:lnTo>
                  <a:cubicBezTo>
                    <a:pt x="75" y="34"/>
                    <a:pt x="78" y="34"/>
                    <a:pt x="123" y="101"/>
                  </a:cubicBezTo>
                  <a:lnTo>
                    <a:pt x="224" y="241"/>
                  </a:lnTo>
                  <a:lnTo>
                    <a:pt x="128" y="369"/>
                  </a:lnTo>
                  <a:cubicBezTo>
                    <a:pt x="80" y="433"/>
                    <a:pt x="21" y="436"/>
                    <a:pt x="0" y="436"/>
                  </a:cubicBezTo>
                  <a:lnTo>
                    <a:pt x="0" y="468"/>
                  </a:lnTo>
                  <a:cubicBezTo>
                    <a:pt x="25" y="465"/>
                    <a:pt x="57" y="465"/>
                    <a:pt x="85" y="465"/>
                  </a:cubicBezTo>
                  <a:cubicBezTo>
                    <a:pt x="112" y="465"/>
                    <a:pt x="155" y="468"/>
                    <a:pt x="181" y="468"/>
                  </a:cubicBezTo>
                  <a:lnTo>
                    <a:pt x="181" y="436"/>
                  </a:lnTo>
                  <a:cubicBezTo>
                    <a:pt x="158" y="431"/>
                    <a:pt x="151" y="418"/>
                    <a:pt x="151" y="401"/>
                  </a:cubicBezTo>
                  <a:cubicBezTo>
                    <a:pt x="151" y="377"/>
                    <a:pt x="181" y="342"/>
                    <a:pt x="240" y="263"/>
                  </a:cubicBezTo>
                  <a:lnTo>
                    <a:pt x="318" y="372"/>
                  </a:lnTo>
                  <a:cubicBezTo>
                    <a:pt x="327" y="384"/>
                    <a:pt x="338" y="401"/>
                    <a:pt x="338" y="409"/>
                  </a:cubicBezTo>
                  <a:cubicBezTo>
                    <a:pt x="338" y="418"/>
                    <a:pt x="329" y="433"/>
                    <a:pt x="302" y="436"/>
                  </a:cubicBezTo>
                  <a:lnTo>
                    <a:pt x="302" y="468"/>
                  </a:lnTo>
                  <a:cubicBezTo>
                    <a:pt x="334" y="468"/>
                    <a:pt x="389" y="465"/>
                    <a:pt x="411" y="465"/>
                  </a:cubicBezTo>
                  <a:cubicBezTo>
                    <a:pt x="439" y="465"/>
                    <a:pt x="478" y="465"/>
                    <a:pt x="507" y="468"/>
                  </a:cubicBezTo>
                  <a:lnTo>
                    <a:pt x="507" y="436"/>
                  </a:lnTo>
                  <a:cubicBezTo>
                    <a:pt x="455" y="436"/>
                    <a:pt x="437" y="433"/>
                    <a:pt x="414" y="4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A31C240-2716-9C4C-A670-EB5EC3014F34}"/>
                </a:ext>
              </a:extLst>
            </p:cNvPr>
            <p:cNvSpPr/>
            <p:nvPr/>
          </p:nvSpPr>
          <p:spPr>
            <a:xfrm>
              <a:off x="7842959" y="2509920"/>
              <a:ext cx="129600" cy="12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1" h="345">
                  <a:moveTo>
                    <a:pt x="256" y="44"/>
                  </a:moveTo>
                  <a:cubicBezTo>
                    <a:pt x="240" y="20"/>
                    <a:pt x="217" y="0"/>
                    <a:pt x="183" y="0"/>
                  </a:cubicBezTo>
                  <a:cubicBezTo>
                    <a:pt x="91" y="0"/>
                    <a:pt x="0" y="108"/>
                    <a:pt x="0" y="217"/>
                  </a:cubicBezTo>
                  <a:cubicBezTo>
                    <a:pt x="0" y="290"/>
                    <a:pt x="46" y="345"/>
                    <a:pt x="107" y="345"/>
                  </a:cubicBezTo>
                  <a:cubicBezTo>
                    <a:pt x="144" y="345"/>
                    <a:pt x="178" y="320"/>
                    <a:pt x="208" y="290"/>
                  </a:cubicBezTo>
                  <a:cubicBezTo>
                    <a:pt x="222" y="337"/>
                    <a:pt x="263" y="345"/>
                    <a:pt x="281" y="345"/>
                  </a:cubicBezTo>
                  <a:cubicBezTo>
                    <a:pt x="306" y="345"/>
                    <a:pt x="322" y="327"/>
                    <a:pt x="336" y="303"/>
                  </a:cubicBezTo>
                  <a:cubicBezTo>
                    <a:pt x="352" y="273"/>
                    <a:pt x="361" y="231"/>
                    <a:pt x="361" y="226"/>
                  </a:cubicBezTo>
                  <a:cubicBezTo>
                    <a:pt x="361" y="217"/>
                    <a:pt x="352" y="217"/>
                    <a:pt x="350" y="217"/>
                  </a:cubicBezTo>
                  <a:cubicBezTo>
                    <a:pt x="341" y="217"/>
                    <a:pt x="338" y="222"/>
                    <a:pt x="334" y="241"/>
                  </a:cubicBezTo>
                  <a:cubicBezTo>
                    <a:pt x="325" y="278"/>
                    <a:pt x="313" y="322"/>
                    <a:pt x="283" y="322"/>
                  </a:cubicBezTo>
                  <a:cubicBezTo>
                    <a:pt x="263" y="322"/>
                    <a:pt x="258" y="305"/>
                    <a:pt x="258" y="286"/>
                  </a:cubicBezTo>
                  <a:cubicBezTo>
                    <a:pt x="258" y="273"/>
                    <a:pt x="265" y="244"/>
                    <a:pt x="270" y="224"/>
                  </a:cubicBezTo>
                  <a:cubicBezTo>
                    <a:pt x="274" y="204"/>
                    <a:pt x="281" y="172"/>
                    <a:pt x="286" y="155"/>
                  </a:cubicBezTo>
                  <a:lnTo>
                    <a:pt x="299" y="98"/>
                  </a:lnTo>
                  <a:cubicBezTo>
                    <a:pt x="304" y="79"/>
                    <a:pt x="313" y="42"/>
                    <a:pt x="313" y="39"/>
                  </a:cubicBezTo>
                  <a:cubicBezTo>
                    <a:pt x="313" y="22"/>
                    <a:pt x="299" y="15"/>
                    <a:pt x="288" y="15"/>
                  </a:cubicBezTo>
                  <a:cubicBezTo>
                    <a:pt x="277" y="15"/>
                    <a:pt x="261" y="25"/>
                    <a:pt x="256" y="44"/>
                  </a:cubicBezTo>
                  <a:close/>
                  <a:moveTo>
                    <a:pt x="210" y="241"/>
                  </a:moveTo>
                  <a:cubicBezTo>
                    <a:pt x="206" y="263"/>
                    <a:pt x="190" y="278"/>
                    <a:pt x="174" y="293"/>
                  </a:cubicBezTo>
                  <a:cubicBezTo>
                    <a:pt x="167" y="298"/>
                    <a:pt x="139" y="322"/>
                    <a:pt x="110" y="322"/>
                  </a:cubicBezTo>
                  <a:cubicBezTo>
                    <a:pt x="82" y="322"/>
                    <a:pt x="57" y="303"/>
                    <a:pt x="57" y="249"/>
                  </a:cubicBezTo>
                  <a:cubicBezTo>
                    <a:pt x="57" y="209"/>
                    <a:pt x="78" y="123"/>
                    <a:pt x="94" y="94"/>
                  </a:cubicBezTo>
                  <a:cubicBezTo>
                    <a:pt x="126" y="32"/>
                    <a:pt x="162" y="22"/>
                    <a:pt x="183" y="22"/>
                  </a:cubicBezTo>
                  <a:cubicBezTo>
                    <a:pt x="233" y="22"/>
                    <a:pt x="245" y="79"/>
                    <a:pt x="245" y="89"/>
                  </a:cubicBezTo>
                  <a:cubicBezTo>
                    <a:pt x="245" y="91"/>
                    <a:pt x="245" y="96"/>
                    <a:pt x="24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BF291FE-D403-8F4C-B10E-C8C32B635D16}"/>
                </a:ext>
              </a:extLst>
            </p:cNvPr>
            <p:cNvSpPr/>
            <p:nvPr/>
          </p:nvSpPr>
          <p:spPr>
            <a:xfrm>
              <a:off x="8011440" y="2472840"/>
              <a:ext cx="140400" cy="17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497">
                  <a:moveTo>
                    <a:pt x="363" y="266"/>
                  </a:moveTo>
                  <a:cubicBezTo>
                    <a:pt x="375" y="266"/>
                    <a:pt x="391" y="266"/>
                    <a:pt x="391" y="249"/>
                  </a:cubicBezTo>
                  <a:cubicBezTo>
                    <a:pt x="391" y="229"/>
                    <a:pt x="375" y="229"/>
                    <a:pt x="363" y="229"/>
                  </a:cubicBezTo>
                  <a:lnTo>
                    <a:pt x="34" y="229"/>
                  </a:lnTo>
                  <a:cubicBezTo>
                    <a:pt x="46" y="121"/>
                    <a:pt x="133" y="37"/>
                    <a:pt x="242" y="37"/>
                  </a:cubicBezTo>
                  <a:lnTo>
                    <a:pt x="363" y="37"/>
                  </a:lnTo>
                  <a:cubicBezTo>
                    <a:pt x="375" y="37"/>
                    <a:pt x="391" y="37"/>
                    <a:pt x="391" y="20"/>
                  </a:cubicBezTo>
                  <a:cubicBezTo>
                    <a:pt x="391" y="0"/>
                    <a:pt x="375" y="0"/>
                    <a:pt x="363" y="0"/>
                  </a:cubicBezTo>
                  <a:lnTo>
                    <a:pt x="240" y="0"/>
                  </a:lnTo>
                  <a:cubicBezTo>
                    <a:pt x="107" y="0"/>
                    <a:pt x="0" y="111"/>
                    <a:pt x="0" y="249"/>
                  </a:cubicBezTo>
                  <a:cubicBezTo>
                    <a:pt x="0" y="389"/>
                    <a:pt x="110" y="497"/>
                    <a:pt x="240" y="497"/>
                  </a:cubicBezTo>
                  <a:lnTo>
                    <a:pt x="363" y="497"/>
                  </a:lnTo>
                  <a:cubicBezTo>
                    <a:pt x="375" y="497"/>
                    <a:pt x="391" y="497"/>
                    <a:pt x="391" y="478"/>
                  </a:cubicBezTo>
                  <a:cubicBezTo>
                    <a:pt x="391" y="460"/>
                    <a:pt x="375" y="460"/>
                    <a:pt x="363" y="460"/>
                  </a:cubicBezTo>
                  <a:lnTo>
                    <a:pt x="242" y="460"/>
                  </a:lnTo>
                  <a:cubicBezTo>
                    <a:pt x="133" y="460"/>
                    <a:pt x="46" y="377"/>
                    <a:pt x="34" y="2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B41B86BE-03C7-BF40-A791-BEDBCD26B1A4}"/>
                </a:ext>
              </a:extLst>
            </p:cNvPr>
            <p:cNvSpPr/>
            <p:nvPr/>
          </p:nvSpPr>
          <p:spPr>
            <a:xfrm>
              <a:off x="8190000" y="2432880"/>
              <a:ext cx="216000" cy="212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1" h="591">
                  <a:moveTo>
                    <a:pt x="441" y="426"/>
                  </a:moveTo>
                  <a:cubicBezTo>
                    <a:pt x="446" y="465"/>
                    <a:pt x="450" y="487"/>
                    <a:pt x="459" y="519"/>
                  </a:cubicBezTo>
                  <a:cubicBezTo>
                    <a:pt x="469" y="551"/>
                    <a:pt x="475" y="574"/>
                    <a:pt x="507" y="574"/>
                  </a:cubicBezTo>
                  <a:cubicBezTo>
                    <a:pt x="544" y="574"/>
                    <a:pt x="601" y="537"/>
                    <a:pt x="601" y="519"/>
                  </a:cubicBezTo>
                  <a:cubicBezTo>
                    <a:pt x="601" y="517"/>
                    <a:pt x="599" y="512"/>
                    <a:pt x="594" y="512"/>
                  </a:cubicBezTo>
                  <a:cubicBezTo>
                    <a:pt x="585" y="512"/>
                    <a:pt x="576" y="517"/>
                    <a:pt x="569" y="522"/>
                  </a:cubicBezTo>
                  <a:cubicBezTo>
                    <a:pt x="560" y="527"/>
                    <a:pt x="560" y="527"/>
                    <a:pt x="558" y="527"/>
                  </a:cubicBezTo>
                  <a:cubicBezTo>
                    <a:pt x="546" y="527"/>
                    <a:pt x="537" y="519"/>
                    <a:pt x="535" y="512"/>
                  </a:cubicBezTo>
                  <a:cubicBezTo>
                    <a:pt x="494" y="418"/>
                    <a:pt x="482" y="96"/>
                    <a:pt x="482" y="39"/>
                  </a:cubicBezTo>
                  <a:cubicBezTo>
                    <a:pt x="482" y="30"/>
                    <a:pt x="482" y="10"/>
                    <a:pt x="482" y="5"/>
                  </a:cubicBezTo>
                  <a:cubicBezTo>
                    <a:pt x="482" y="2"/>
                    <a:pt x="478" y="0"/>
                    <a:pt x="473" y="0"/>
                  </a:cubicBezTo>
                  <a:cubicBezTo>
                    <a:pt x="464" y="0"/>
                    <a:pt x="434" y="10"/>
                    <a:pt x="418" y="34"/>
                  </a:cubicBezTo>
                  <a:lnTo>
                    <a:pt x="409" y="47"/>
                  </a:lnTo>
                  <a:cubicBezTo>
                    <a:pt x="309" y="263"/>
                    <a:pt x="187" y="433"/>
                    <a:pt x="160" y="465"/>
                  </a:cubicBezTo>
                  <a:cubicBezTo>
                    <a:pt x="149" y="478"/>
                    <a:pt x="119" y="514"/>
                    <a:pt x="96" y="514"/>
                  </a:cubicBezTo>
                  <a:cubicBezTo>
                    <a:pt x="82" y="514"/>
                    <a:pt x="46" y="505"/>
                    <a:pt x="34" y="470"/>
                  </a:cubicBezTo>
                  <a:cubicBezTo>
                    <a:pt x="32" y="465"/>
                    <a:pt x="32" y="463"/>
                    <a:pt x="27" y="463"/>
                  </a:cubicBezTo>
                  <a:cubicBezTo>
                    <a:pt x="16" y="463"/>
                    <a:pt x="0" y="502"/>
                    <a:pt x="0" y="522"/>
                  </a:cubicBezTo>
                  <a:cubicBezTo>
                    <a:pt x="0" y="554"/>
                    <a:pt x="34" y="591"/>
                    <a:pt x="73" y="591"/>
                  </a:cubicBezTo>
                  <a:cubicBezTo>
                    <a:pt x="114" y="591"/>
                    <a:pt x="165" y="522"/>
                    <a:pt x="219" y="441"/>
                  </a:cubicBezTo>
                  <a:cubicBezTo>
                    <a:pt x="229" y="428"/>
                    <a:pt x="229" y="428"/>
                    <a:pt x="229" y="428"/>
                  </a:cubicBezTo>
                  <a:cubicBezTo>
                    <a:pt x="231" y="426"/>
                    <a:pt x="231" y="426"/>
                    <a:pt x="245" y="426"/>
                  </a:cubicBezTo>
                  <a:close/>
                  <a:moveTo>
                    <a:pt x="416" y="98"/>
                  </a:moveTo>
                  <a:cubicBezTo>
                    <a:pt x="418" y="165"/>
                    <a:pt x="423" y="256"/>
                    <a:pt x="437" y="379"/>
                  </a:cubicBezTo>
                  <a:lnTo>
                    <a:pt x="293" y="379"/>
                  </a:lnTo>
                  <a:cubicBezTo>
                    <a:pt x="281" y="379"/>
                    <a:pt x="270" y="379"/>
                    <a:pt x="254" y="389"/>
                  </a:cubicBezTo>
                  <a:cubicBezTo>
                    <a:pt x="313" y="298"/>
                    <a:pt x="363" y="204"/>
                    <a:pt x="416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F66BE15-7011-144A-8D0A-D6084B018323}"/>
                </a:ext>
              </a:extLst>
            </p:cNvPr>
            <p:cNvSpPr/>
            <p:nvPr/>
          </p:nvSpPr>
          <p:spPr>
            <a:xfrm>
              <a:off x="8534160" y="2104920"/>
              <a:ext cx="250560" cy="35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7" h="975">
                  <a:moveTo>
                    <a:pt x="391" y="758"/>
                  </a:moveTo>
                  <a:cubicBezTo>
                    <a:pt x="549" y="694"/>
                    <a:pt x="697" y="500"/>
                    <a:pt x="697" y="290"/>
                  </a:cubicBezTo>
                  <a:cubicBezTo>
                    <a:pt x="697" y="118"/>
                    <a:pt x="590" y="0"/>
                    <a:pt x="439" y="0"/>
                  </a:cubicBezTo>
                  <a:cubicBezTo>
                    <a:pt x="222" y="0"/>
                    <a:pt x="0" y="246"/>
                    <a:pt x="0" y="500"/>
                  </a:cubicBezTo>
                  <a:cubicBezTo>
                    <a:pt x="0" y="679"/>
                    <a:pt x="112" y="788"/>
                    <a:pt x="258" y="788"/>
                  </a:cubicBezTo>
                  <a:cubicBezTo>
                    <a:pt x="283" y="788"/>
                    <a:pt x="318" y="783"/>
                    <a:pt x="357" y="773"/>
                  </a:cubicBezTo>
                  <a:cubicBezTo>
                    <a:pt x="352" y="839"/>
                    <a:pt x="352" y="842"/>
                    <a:pt x="352" y="857"/>
                  </a:cubicBezTo>
                  <a:cubicBezTo>
                    <a:pt x="352" y="891"/>
                    <a:pt x="352" y="975"/>
                    <a:pt x="437" y="975"/>
                  </a:cubicBezTo>
                  <a:cubicBezTo>
                    <a:pt x="555" y="975"/>
                    <a:pt x="603" y="775"/>
                    <a:pt x="603" y="766"/>
                  </a:cubicBezTo>
                  <a:cubicBezTo>
                    <a:pt x="603" y="756"/>
                    <a:pt x="597" y="753"/>
                    <a:pt x="594" y="753"/>
                  </a:cubicBezTo>
                  <a:cubicBezTo>
                    <a:pt x="585" y="753"/>
                    <a:pt x="583" y="758"/>
                    <a:pt x="581" y="766"/>
                  </a:cubicBezTo>
                  <a:cubicBezTo>
                    <a:pt x="558" y="842"/>
                    <a:pt x="498" y="869"/>
                    <a:pt x="464" y="869"/>
                  </a:cubicBezTo>
                  <a:cubicBezTo>
                    <a:pt x="416" y="869"/>
                    <a:pt x="402" y="839"/>
                    <a:pt x="391" y="758"/>
                  </a:cubicBezTo>
                  <a:close/>
                  <a:moveTo>
                    <a:pt x="201" y="748"/>
                  </a:moveTo>
                  <a:cubicBezTo>
                    <a:pt x="123" y="716"/>
                    <a:pt x="89" y="630"/>
                    <a:pt x="89" y="534"/>
                  </a:cubicBezTo>
                  <a:cubicBezTo>
                    <a:pt x="89" y="458"/>
                    <a:pt x="114" y="305"/>
                    <a:pt x="192" y="187"/>
                  </a:cubicBezTo>
                  <a:cubicBezTo>
                    <a:pt x="265" y="76"/>
                    <a:pt x="359" y="27"/>
                    <a:pt x="434" y="27"/>
                  </a:cubicBezTo>
                  <a:cubicBezTo>
                    <a:pt x="535" y="27"/>
                    <a:pt x="608" y="111"/>
                    <a:pt x="608" y="256"/>
                  </a:cubicBezTo>
                  <a:cubicBezTo>
                    <a:pt x="608" y="364"/>
                    <a:pt x="555" y="618"/>
                    <a:pt x="386" y="721"/>
                  </a:cubicBezTo>
                  <a:cubicBezTo>
                    <a:pt x="382" y="682"/>
                    <a:pt x="373" y="603"/>
                    <a:pt x="297" y="603"/>
                  </a:cubicBezTo>
                  <a:cubicBezTo>
                    <a:pt x="245" y="603"/>
                    <a:pt x="197" y="657"/>
                    <a:pt x="197" y="714"/>
                  </a:cubicBezTo>
                  <a:cubicBezTo>
                    <a:pt x="197" y="736"/>
                    <a:pt x="201" y="748"/>
                    <a:pt x="201" y="748"/>
                  </a:cubicBezTo>
                  <a:close/>
                  <a:moveTo>
                    <a:pt x="263" y="761"/>
                  </a:moveTo>
                  <a:cubicBezTo>
                    <a:pt x="249" y="761"/>
                    <a:pt x="217" y="761"/>
                    <a:pt x="217" y="714"/>
                  </a:cubicBezTo>
                  <a:cubicBezTo>
                    <a:pt x="217" y="672"/>
                    <a:pt x="256" y="628"/>
                    <a:pt x="297" y="628"/>
                  </a:cubicBezTo>
                  <a:cubicBezTo>
                    <a:pt x="341" y="628"/>
                    <a:pt x="359" y="655"/>
                    <a:pt x="359" y="719"/>
                  </a:cubicBezTo>
                  <a:cubicBezTo>
                    <a:pt x="359" y="736"/>
                    <a:pt x="359" y="736"/>
                    <a:pt x="350" y="741"/>
                  </a:cubicBezTo>
                  <a:cubicBezTo>
                    <a:pt x="322" y="753"/>
                    <a:pt x="293" y="761"/>
                    <a:pt x="263" y="7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C10BA92B-A55F-2B45-96B8-6CDD0DE68920}"/>
                </a:ext>
              </a:extLst>
            </p:cNvPr>
            <p:cNvSpPr/>
            <p:nvPr/>
          </p:nvSpPr>
          <p:spPr>
            <a:xfrm>
              <a:off x="8836920" y="2087280"/>
              <a:ext cx="84240" cy="38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5" h="1083">
                  <a:moveTo>
                    <a:pt x="235" y="1073"/>
                  </a:moveTo>
                  <a:cubicBezTo>
                    <a:pt x="235" y="1071"/>
                    <a:pt x="235" y="1068"/>
                    <a:pt x="217" y="1049"/>
                  </a:cubicBezTo>
                  <a:cubicBezTo>
                    <a:pt x="91" y="913"/>
                    <a:pt x="59" y="709"/>
                    <a:pt x="59" y="542"/>
                  </a:cubicBezTo>
                  <a:cubicBezTo>
                    <a:pt x="59" y="354"/>
                    <a:pt x="98" y="165"/>
                    <a:pt x="222" y="30"/>
                  </a:cubicBezTo>
                  <a:cubicBezTo>
                    <a:pt x="235" y="17"/>
                    <a:pt x="235" y="15"/>
                    <a:pt x="235" y="10"/>
                  </a:cubicBezTo>
                  <a:cubicBezTo>
                    <a:pt x="235" y="2"/>
                    <a:pt x="231" y="0"/>
                    <a:pt x="224" y="0"/>
                  </a:cubicBezTo>
                  <a:cubicBezTo>
                    <a:pt x="215" y="0"/>
                    <a:pt x="123" y="74"/>
                    <a:pt x="64" y="212"/>
                  </a:cubicBezTo>
                  <a:cubicBezTo>
                    <a:pt x="11" y="330"/>
                    <a:pt x="0" y="450"/>
                    <a:pt x="0" y="542"/>
                  </a:cubicBezTo>
                  <a:cubicBezTo>
                    <a:pt x="0" y="628"/>
                    <a:pt x="11" y="758"/>
                    <a:pt x="66" y="881"/>
                  </a:cubicBezTo>
                  <a:cubicBezTo>
                    <a:pt x="128" y="1014"/>
                    <a:pt x="215" y="1083"/>
                    <a:pt x="224" y="1083"/>
                  </a:cubicBezTo>
                  <a:cubicBezTo>
                    <a:pt x="231" y="1083"/>
                    <a:pt x="235" y="1081"/>
                    <a:pt x="235" y="10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B660E5B-927B-2E40-8713-10D293FBDE45}"/>
                </a:ext>
              </a:extLst>
            </p:cNvPr>
            <p:cNvSpPr/>
            <p:nvPr/>
          </p:nvSpPr>
          <p:spPr>
            <a:xfrm>
              <a:off x="8959320" y="2206800"/>
              <a:ext cx="13392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92">
                  <a:moveTo>
                    <a:pt x="343" y="74"/>
                  </a:moveTo>
                  <a:cubicBezTo>
                    <a:pt x="315" y="74"/>
                    <a:pt x="295" y="98"/>
                    <a:pt x="295" y="123"/>
                  </a:cubicBezTo>
                  <a:cubicBezTo>
                    <a:pt x="295" y="138"/>
                    <a:pt x="304" y="155"/>
                    <a:pt x="325" y="155"/>
                  </a:cubicBezTo>
                  <a:cubicBezTo>
                    <a:pt x="347" y="155"/>
                    <a:pt x="373" y="135"/>
                    <a:pt x="373" y="94"/>
                  </a:cubicBezTo>
                  <a:cubicBezTo>
                    <a:pt x="373" y="44"/>
                    <a:pt x="329" y="0"/>
                    <a:pt x="251" y="0"/>
                  </a:cubicBezTo>
                  <a:cubicBezTo>
                    <a:pt x="119" y="0"/>
                    <a:pt x="80" y="111"/>
                    <a:pt x="80" y="158"/>
                  </a:cubicBezTo>
                  <a:cubicBezTo>
                    <a:pt x="80" y="244"/>
                    <a:pt x="155" y="261"/>
                    <a:pt x="185" y="266"/>
                  </a:cubicBezTo>
                  <a:cubicBezTo>
                    <a:pt x="238" y="278"/>
                    <a:pt x="290" y="288"/>
                    <a:pt x="290" y="350"/>
                  </a:cubicBezTo>
                  <a:cubicBezTo>
                    <a:pt x="290" y="377"/>
                    <a:pt x="267" y="468"/>
                    <a:pt x="146" y="468"/>
                  </a:cubicBezTo>
                  <a:cubicBezTo>
                    <a:pt x="133" y="468"/>
                    <a:pt x="53" y="468"/>
                    <a:pt x="30" y="411"/>
                  </a:cubicBezTo>
                  <a:cubicBezTo>
                    <a:pt x="69" y="416"/>
                    <a:pt x="94" y="384"/>
                    <a:pt x="94" y="352"/>
                  </a:cubicBezTo>
                  <a:cubicBezTo>
                    <a:pt x="94" y="327"/>
                    <a:pt x="78" y="315"/>
                    <a:pt x="57" y="315"/>
                  </a:cubicBezTo>
                  <a:cubicBezTo>
                    <a:pt x="30" y="315"/>
                    <a:pt x="0" y="337"/>
                    <a:pt x="0" y="386"/>
                  </a:cubicBezTo>
                  <a:cubicBezTo>
                    <a:pt x="0" y="448"/>
                    <a:pt x="57" y="492"/>
                    <a:pt x="144" y="492"/>
                  </a:cubicBezTo>
                  <a:cubicBezTo>
                    <a:pt x="309" y="492"/>
                    <a:pt x="347" y="362"/>
                    <a:pt x="347" y="313"/>
                  </a:cubicBezTo>
                  <a:cubicBezTo>
                    <a:pt x="347" y="273"/>
                    <a:pt x="329" y="246"/>
                    <a:pt x="315" y="231"/>
                  </a:cubicBezTo>
                  <a:cubicBezTo>
                    <a:pt x="288" y="202"/>
                    <a:pt x="261" y="197"/>
                    <a:pt x="215" y="187"/>
                  </a:cubicBezTo>
                  <a:cubicBezTo>
                    <a:pt x="178" y="177"/>
                    <a:pt x="139" y="170"/>
                    <a:pt x="139" y="121"/>
                  </a:cubicBezTo>
                  <a:cubicBezTo>
                    <a:pt x="139" y="91"/>
                    <a:pt x="162" y="25"/>
                    <a:pt x="251" y="25"/>
                  </a:cubicBezTo>
                  <a:cubicBezTo>
                    <a:pt x="277" y="25"/>
                    <a:pt x="327" y="32"/>
                    <a:pt x="343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646B674-9DF9-6846-A987-A756E3CFC5C8}"/>
                </a:ext>
              </a:extLst>
            </p:cNvPr>
            <p:cNvSpPr/>
            <p:nvPr/>
          </p:nvSpPr>
          <p:spPr>
            <a:xfrm>
              <a:off x="9141120" y="2338200"/>
              <a:ext cx="42480" cy="116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" h="325">
                  <a:moveTo>
                    <a:pt x="119" y="113"/>
                  </a:moveTo>
                  <a:cubicBezTo>
                    <a:pt x="119" y="42"/>
                    <a:pt x="94" y="0"/>
                    <a:pt x="55" y="0"/>
                  </a:cubicBezTo>
                  <a:cubicBezTo>
                    <a:pt x="21" y="0"/>
                    <a:pt x="0" y="27"/>
                    <a:pt x="0" y="57"/>
                  </a:cubicBezTo>
                  <a:cubicBezTo>
                    <a:pt x="0" y="86"/>
                    <a:pt x="21" y="116"/>
                    <a:pt x="55" y="116"/>
                  </a:cubicBezTo>
                  <a:cubicBezTo>
                    <a:pt x="66" y="116"/>
                    <a:pt x="80" y="111"/>
                    <a:pt x="89" y="101"/>
                  </a:cubicBezTo>
                  <a:cubicBezTo>
                    <a:pt x="94" y="98"/>
                    <a:pt x="94" y="98"/>
                    <a:pt x="96" y="98"/>
                  </a:cubicBezTo>
                  <a:cubicBezTo>
                    <a:pt x="96" y="98"/>
                    <a:pt x="98" y="98"/>
                    <a:pt x="98" y="113"/>
                  </a:cubicBezTo>
                  <a:cubicBezTo>
                    <a:pt x="98" y="194"/>
                    <a:pt x="62" y="261"/>
                    <a:pt x="27" y="295"/>
                  </a:cubicBezTo>
                  <a:cubicBezTo>
                    <a:pt x="16" y="308"/>
                    <a:pt x="16" y="310"/>
                    <a:pt x="16" y="313"/>
                  </a:cubicBezTo>
                  <a:cubicBezTo>
                    <a:pt x="16" y="322"/>
                    <a:pt x="21" y="325"/>
                    <a:pt x="27" y="325"/>
                  </a:cubicBezTo>
                  <a:cubicBezTo>
                    <a:pt x="39" y="325"/>
                    <a:pt x="119" y="241"/>
                    <a:pt x="119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9F89DDB8-C6F5-0742-84B0-531DB6AB83FB}"/>
                </a:ext>
              </a:extLst>
            </p:cNvPr>
            <p:cNvSpPr/>
            <p:nvPr/>
          </p:nvSpPr>
          <p:spPr>
            <a:xfrm>
              <a:off x="9284400" y="2206800"/>
              <a:ext cx="16596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2" h="492">
                  <a:moveTo>
                    <a:pt x="336" y="69"/>
                  </a:moveTo>
                  <a:cubicBezTo>
                    <a:pt x="318" y="30"/>
                    <a:pt x="288" y="0"/>
                    <a:pt x="242" y="0"/>
                  </a:cubicBezTo>
                  <a:cubicBezTo>
                    <a:pt x="126" y="0"/>
                    <a:pt x="0" y="160"/>
                    <a:pt x="0" y="318"/>
                  </a:cubicBezTo>
                  <a:cubicBezTo>
                    <a:pt x="0" y="421"/>
                    <a:pt x="55" y="492"/>
                    <a:pt x="135" y="492"/>
                  </a:cubicBezTo>
                  <a:cubicBezTo>
                    <a:pt x="155" y="492"/>
                    <a:pt x="206" y="487"/>
                    <a:pt x="265" y="411"/>
                  </a:cubicBezTo>
                  <a:cubicBezTo>
                    <a:pt x="274" y="455"/>
                    <a:pt x="309" y="492"/>
                    <a:pt x="357" y="492"/>
                  </a:cubicBezTo>
                  <a:cubicBezTo>
                    <a:pt x="393" y="492"/>
                    <a:pt x="416" y="468"/>
                    <a:pt x="432" y="433"/>
                  </a:cubicBezTo>
                  <a:cubicBezTo>
                    <a:pt x="448" y="394"/>
                    <a:pt x="462" y="327"/>
                    <a:pt x="462" y="325"/>
                  </a:cubicBezTo>
                  <a:cubicBezTo>
                    <a:pt x="462" y="315"/>
                    <a:pt x="453" y="315"/>
                    <a:pt x="450" y="315"/>
                  </a:cubicBezTo>
                  <a:cubicBezTo>
                    <a:pt x="441" y="315"/>
                    <a:pt x="439" y="318"/>
                    <a:pt x="437" y="335"/>
                  </a:cubicBezTo>
                  <a:cubicBezTo>
                    <a:pt x="418" y="404"/>
                    <a:pt x="400" y="468"/>
                    <a:pt x="359" y="468"/>
                  </a:cubicBezTo>
                  <a:cubicBezTo>
                    <a:pt x="331" y="468"/>
                    <a:pt x="329" y="441"/>
                    <a:pt x="329" y="418"/>
                  </a:cubicBezTo>
                  <a:cubicBezTo>
                    <a:pt x="329" y="394"/>
                    <a:pt x="331" y="386"/>
                    <a:pt x="343" y="337"/>
                  </a:cubicBezTo>
                  <a:cubicBezTo>
                    <a:pt x="354" y="293"/>
                    <a:pt x="354" y="281"/>
                    <a:pt x="363" y="241"/>
                  </a:cubicBezTo>
                  <a:lnTo>
                    <a:pt x="400" y="89"/>
                  </a:lnTo>
                  <a:cubicBezTo>
                    <a:pt x="407" y="57"/>
                    <a:pt x="407" y="57"/>
                    <a:pt x="407" y="52"/>
                  </a:cubicBezTo>
                  <a:cubicBezTo>
                    <a:pt x="407" y="32"/>
                    <a:pt x="395" y="22"/>
                    <a:pt x="379" y="22"/>
                  </a:cubicBezTo>
                  <a:cubicBezTo>
                    <a:pt x="354" y="22"/>
                    <a:pt x="338" y="47"/>
                    <a:pt x="336" y="69"/>
                  </a:cubicBezTo>
                  <a:close/>
                  <a:moveTo>
                    <a:pt x="270" y="352"/>
                  </a:moveTo>
                  <a:cubicBezTo>
                    <a:pt x="265" y="372"/>
                    <a:pt x="265" y="372"/>
                    <a:pt x="251" y="391"/>
                  </a:cubicBezTo>
                  <a:cubicBezTo>
                    <a:pt x="206" y="450"/>
                    <a:pt x="165" y="468"/>
                    <a:pt x="137" y="468"/>
                  </a:cubicBezTo>
                  <a:cubicBezTo>
                    <a:pt x="87" y="468"/>
                    <a:pt x="71" y="409"/>
                    <a:pt x="71" y="367"/>
                  </a:cubicBezTo>
                  <a:cubicBezTo>
                    <a:pt x="71" y="313"/>
                    <a:pt x="103" y="177"/>
                    <a:pt x="128" y="128"/>
                  </a:cubicBezTo>
                  <a:cubicBezTo>
                    <a:pt x="158" y="64"/>
                    <a:pt x="203" y="25"/>
                    <a:pt x="245" y="25"/>
                  </a:cubicBezTo>
                  <a:cubicBezTo>
                    <a:pt x="311" y="25"/>
                    <a:pt x="325" y="113"/>
                    <a:pt x="325" y="121"/>
                  </a:cubicBezTo>
                  <a:cubicBezTo>
                    <a:pt x="325" y="126"/>
                    <a:pt x="322" y="133"/>
                    <a:pt x="320" y="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F9BFBEA-D1A4-0847-B704-63E267CADBF9}"/>
                </a:ext>
              </a:extLst>
            </p:cNvPr>
            <p:cNvSpPr/>
            <p:nvPr/>
          </p:nvSpPr>
          <p:spPr>
            <a:xfrm>
              <a:off x="9480960" y="2087280"/>
              <a:ext cx="84240" cy="389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5" h="1083">
                  <a:moveTo>
                    <a:pt x="235" y="542"/>
                  </a:moveTo>
                  <a:cubicBezTo>
                    <a:pt x="235" y="458"/>
                    <a:pt x="224" y="327"/>
                    <a:pt x="169" y="204"/>
                  </a:cubicBezTo>
                  <a:cubicBezTo>
                    <a:pt x="107" y="71"/>
                    <a:pt x="21" y="0"/>
                    <a:pt x="9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0" y="17"/>
                    <a:pt x="18" y="37"/>
                  </a:cubicBezTo>
                  <a:cubicBezTo>
                    <a:pt x="119" y="143"/>
                    <a:pt x="176" y="315"/>
                    <a:pt x="176" y="542"/>
                  </a:cubicBezTo>
                  <a:cubicBezTo>
                    <a:pt x="176" y="726"/>
                    <a:pt x="139" y="918"/>
                    <a:pt x="14" y="1054"/>
                  </a:cubicBezTo>
                  <a:cubicBezTo>
                    <a:pt x="0" y="1068"/>
                    <a:pt x="0" y="1071"/>
                    <a:pt x="0" y="1073"/>
                  </a:cubicBezTo>
                  <a:cubicBezTo>
                    <a:pt x="0" y="1081"/>
                    <a:pt x="5" y="1083"/>
                    <a:pt x="9" y="1083"/>
                  </a:cubicBezTo>
                  <a:cubicBezTo>
                    <a:pt x="21" y="1083"/>
                    <a:pt x="112" y="1009"/>
                    <a:pt x="171" y="871"/>
                  </a:cubicBezTo>
                  <a:cubicBezTo>
                    <a:pt x="224" y="753"/>
                    <a:pt x="235" y="633"/>
                    <a:pt x="235" y="5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8" name="Group 77" descr="28§display§s§svg§600§FALSE" title="TexMaths">
            <a:extLst>
              <a:ext uri="{FF2B5EF4-FFF2-40B4-BE49-F238E27FC236}">
                <a16:creationId xmlns:a16="http://schemas.microsoft.com/office/drawing/2014/main" id="{25F881A3-90CF-EC43-98D4-39E52A8724E6}"/>
              </a:ext>
            </a:extLst>
          </p:cNvPr>
          <p:cNvGrpSpPr/>
          <p:nvPr/>
        </p:nvGrpSpPr>
        <p:grpSpPr>
          <a:xfrm>
            <a:off x="3749040" y="1433905"/>
            <a:ext cx="207360" cy="201240"/>
            <a:chOff x="3749040" y="1352880"/>
            <a:chExt cx="207360" cy="201240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634E0BE-25B0-134B-BF56-830B6B972A87}"/>
                </a:ext>
              </a:extLst>
            </p:cNvPr>
            <p:cNvSpPr/>
            <p:nvPr/>
          </p:nvSpPr>
          <p:spPr>
            <a:xfrm>
              <a:off x="3749040" y="1359000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D0B9E70-CE4A-C14A-ABB0-ACA38F7E1801}"/>
                </a:ext>
              </a:extLst>
            </p:cNvPr>
            <p:cNvSpPr/>
            <p:nvPr/>
          </p:nvSpPr>
          <p:spPr>
            <a:xfrm>
              <a:off x="3772080" y="1352880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AE4E54DF-5A70-F44E-A755-E9BA3B4B2139}"/>
              </a:ext>
            </a:extLst>
          </p:cNvPr>
          <p:cNvSpPr txBox="1"/>
          <p:nvPr/>
        </p:nvSpPr>
        <p:spPr>
          <a:xfrm>
            <a:off x="1179000" y="3640680"/>
            <a:ext cx="3749040" cy="6570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E-Greedy policy at state      :</a:t>
            </a:r>
          </a:p>
        </p:txBody>
      </p:sp>
      <p:grpSp>
        <p:nvGrpSpPr>
          <p:cNvPr id="82" name="Group 81" descr="28§display§s§svg§600§FALSE" title="TexMaths">
            <a:extLst>
              <a:ext uri="{FF2B5EF4-FFF2-40B4-BE49-F238E27FC236}">
                <a16:creationId xmlns:a16="http://schemas.microsoft.com/office/drawing/2014/main" id="{1E276E69-C11E-1340-BF42-5DF974D8623D}"/>
              </a:ext>
            </a:extLst>
          </p:cNvPr>
          <p:cNvGrpSpPr/>
          <p:nvPr/>
        </p:nvGrpSpPr>
        <p:grpSpPr>
          <a:xfrm>
            <a:off x="4080240" y="3748320"/>
            <a:ext cx="207360" cy="201240"/>
            <a:chOff x="4080240" y="3748320"/>
            <a:chExt cx="207360" cy="201240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D2C61A0-2233-EC4F-9AE9-DCF48B55155F}"/>
                </a:ext>
              </a:extLst>
            </p:cNvPr>
            <p:cNvSpPr/>
            <p:nvPr/>
          </p:nvSpPr>
          <p:spPr>
            <a:xfrm>
              <a:off x="4080240" y="3754440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263430C-3523-D645-9129-E856AE83CF7D}"/>
                </a:ext>
              </a:extLst>
            </p:cNvPr>
            <p:cNvSpPr/>
            <p:nvPr/>
          </p:nvSpPr>
          <p:spPr>
            <a:xfrm>
              <a:off x="4103280" y="3748320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11D2870-007F-CB4B-8D06-CA7651C58E16}"/>
              </a:ext>
            </a:extLst>
          </p:cNvPr>
          <p:cNvGrpSpPr/>
          <p:nvPr/>
        </p:nvGrpSpPr>
        <p:grpSpPr>
          <a:xfrm>
            <a:off x="4023360" y="2666520"/>
            <a:ext cx="2046239" cy="350640"/>
            <a:chOff x="4023360" y="2666520"/>
            <a:chExt cx="2046239" cy="350640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6BFEF5E-8735-F741-B09F-FE5526028F8D}"/>
                </a:ext>
              </a:extLst>
            </p:cNvPr>
            <p:cNvSpPr txBox="1"/>
            <p:nvPr/>
          </p:nvSpPr>
          <p:spPr>
            <a:xfrm>
              <a:off x="4023360" y="2666520"/>
              <a:ext cx="2046239" cy="34632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(i.e.                      )</a:t>
              </a:r>
            </a:p>
          </p:txBody>
        </p:sp>
        <p:grpSp>
          <p:nvGrpSpPr>
            <p:cNvPr id="87" name="Group 86" descr="28§display§\pi(s) = a^*§svg§600§FALSE" title="TexMaths">
              <a:extLst>
                <a:ext uri="{FF2B5EF4-FFF2-40B4-BE49-F238E27FC236}">
                  <a16:creationId xmlns:a16="http://schemas.microsoft.com/office/drawing/2014/main" id="{C2A6C77B-EE70-3D4E-941C-679CD8B11AED}"/>
                </a:ext>
              </a:extLst>
            </p:cNvPr>
            <p:cNvGrpSpPr/>
            <p:nvPr/>
          </p:nvGrpSpPr>
          <p:grpSpPr>
            <a:xfrm>
              <a:off x="4572000" y="2671200"/>
              <a:ext cx="1279800" cy="345960"/>
              <a:chOff x="4572000" y="2671200"/>
              <a:chExt cx="1279800" cy="345960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D8DB1A88-53BE-884E-B264-6ED8C5383A7B}"/>
                  </a:ext>
                </a:extLst>
              </p:cNvPr>
              <p:cNvSpPr/>
              <p:nvPr/>
            </p:nvSpPr>
            <p:spPr>
              <a:xfrm>
                <a:off x="4572000" y="2671920"/>
                <a:ext cx="1279800" cy="345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56" h="960">
                    <a:moveTo>
                      <a:pt x="1779" y="960"/>
                    </a:moveTo>
                    <a:lnTo>
                      <a:pt x="0" y="960"/>
                    </a:lnTo>
                    <a:lnTo>
                      <a:pt x="0" y="0"/>
                    </a:lnTo>
                    <a:lnTo>
                      <a:pt x="3556" y="0"/>
                    </a:lnTo>
                    <a:lnTo>
                      <a:pt x="3556" y="9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7F364502-7D4B-DC41-AEE1-4DA98DA599A0}"/>
                  </a:ext>
                </a:extLst>
              </p:cNvPr>
              <p:cNvSpPr/>
              <p:nvPr/>
            </p:nvSpPr>
            <p:spPr>
              <a:xfrm>
                <a:off x="4580639" y="2781360"/>
                <a:ext cx="168120" cy="153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8" h="426">
                    <a:moveTo>
                      <a:pt x="207" y="57"/>
                    </a:moveTo>
                    <a:lnTo>
                      <a:pt x="305" y="57"/>
                    </a:lnTo>
                    <a:cubicBezTo>
                      <a:pt x="276" y="199"/>
                      <a:pt x="268" y="240"/>
                      <a:pt x="268" y="306"/>
                    </a:cubicBezTo>
                    <a:cubicBezTo>
                      <a:pt x="268" y="319"/>
                      <a:pt x="268" y="345"/>
                      <a:pt x="276" y="378"/>
                    </a:cubicBezTo>
                    <a:cubicBezTo>
                      <a:pt x="283" y="422"/>
                      <a:pt x="293" y="426"/>
                      <a:pt x="307" y="426"/>
                    </a:cubicBezTo>
                    <a:cubicBezTo>
                      <a:pt x="325" y="426"/>
                      <a:pt x="342" y="409"/>
                      <a:pt x="342" y="389"/>
                    </a:cubicBezTo>
                    <a:cubicBezTo>
                      <a:pt x="342" y="385"/>
                      <a:pt x="342" y="383"/>
                      <a:pt x="337" y="369"/>
                    </a:cubicBezTo>
                    <a:cubicBezTo>
                      <a:pt x="311" y="300"/>
                      <a:pt x="311" y="236"/>
                      <a:pt x="311" y="210"/>
                    </a:cubicBezTo>
                    <a:cubicBezTo>
                      <a:pt x="311" y="157"/>
                      <a:pt x="317" y="107"/>
                      <a:pt x="327" y="57"/>
                    </a:cubicBezTo>
                    <a:lnTo>
                      <a:pt x="427" y="57"/>
                    </a:lnTo>
                    <a:cubicBezTo>
                      <a:pt x="437" y="57"/>
                      <a:pt x="468" y="57"/>
                      <a:pt x="468" y="24"/>
                    </a:cubicBezTo>
                    <a:cubicBezTo>
                      <a:pt x="468" y="0"/>
                      <a:pt x="451" y="0"/>
                      <a:pt x="435" y="0"/>
                    </a:cubicBezTo>
                    <a:lnTo>
                      <a:pt x="144" y="0"/>
                    </a:lnTo>
                    <a:cubicBezTo>
                      <a:pt x="124" y="0"/>
                      <a:pt x="91" y="0"/>
                      <a:pt x="53" y="46"/>
                    </a:cubicBezTo>
                    <a:cubicBezTo>
                      <a:pt x="22" y="83"/>
                      <a:pt x="0" y="127"/>
                      <a:pt x="0" y="131"/>
                    </a:cubicBezTo>
                    <a:cubicBezTo>
                      <a:pt x="0" y="133"/>
                      <a:pt x="0" y="142"/>
                      <a:pt x="10" y="142"/>
                    </a:cubicBezTo>
                    <a:cubicBezTo>
                      <a:pt x="18" y="142"/>
                      <a:pt x="20" y="138"/>
                      <a:pt x="24" y="131"/>
                    </a:cubicBezTo>
                    <a:cubicBezTo>
                      <a:pt x="67" y="57"/>
                      <a:pt x="118" y="57"/>
                      <a:pt x="134" y="57"/>
                    </a:cubicBezTo>
                    <a:lnTo>
                      <a:pt x="185" y="57"/>
                    </a:lnTo>
                    <a:cubicBezTo>
                      <a:pt x="155" y="173"/>
                      <a:pt x="110" y="289"/>
                      <a:pt x="73" y="378"/>
                    </a:cubicBezTo>
                    <a:cubicBezTo>
                      <a:pt x="67" y="391"/>
                      <a:pt x="67" y="394"/>
                      <a:pt x="67" y="400"/>
                    </a:cubicBezTo>
                    <a:cubicBezTo>
                      <a:pt x="67" y="420"/>
                      <a:pt x="81" y="426"/>
                      <a:pt x="91" y="426"/>
                    </a:cubicBezTo>
                    <a:cubicBezTo>
                      <a:pt x="118" y="426"/>
                      <a:pt x="124" y="400"/>
                      <a:pt x="134" y="363"/>
                    </a:cubicBezTo>
                    <a:cubicBezTo>
                      <a:pt x="148" y="319"/>
                      <a:pt x="148" y="317"/>
                      <a:pt x="157" y="26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6171758C-1599-6F4F-813E-6E1CCCB17A4C}"/>
                  </a:ext>
                </a:extLst>
              </p:cNvPr>
              <p:cNvSpPr/>
              <p:nvPr/>
            </p:nvSpPr>
            <p:spPr>
              <a:xfrm>
                <a:off x="4790880" y="2671200"/>
                <a:ext cx="72720" cy="34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962">
                    <a:moveTo>
                      <a:pt x="203" y="953"/>
                    </a:moveTo>
                    <a:cubicBezTo>
                      <a:pt x="203" y="951"/>
                      <a:pt x="203" y="949"/>
                      <a:pt x="187" y="931"/>
                    </a:cubicBezTo>
                    <a:cubicBezTo>
                      <a:pt x="79" y="811"/>
                      <a:pt x="51" y="630"/>
                      <a:pt x="51" y="481"/>
                    </a:cubicBezTo>
                    <a:cubicBezTo>
                      <a:pt x="51" y="315"/>
                      <a:pt x="85" y="146"/>
                      <a:pt x="191" y="26"/>
                    </a:cubicBezTo>
                    <a:cubicBezTo>
                      <a:pt x="203" y="15"/>
                      <a:pt x="203" y="13"/>
                      <a:pt x="203" y="9"/>
                    </a:cubicBezTo>
                    <a:cubicBezTo>
                      <a:pt x="203" y="2"/>
                      <a:pt x="199" y="0"/>
                      <a:pt x="193" y="0"/>
                    </a:cubicBezTo>
                    <a:cubicBezTo>
                      <a:pt x="185" y="0"/>
                      <a:pt x="106" y="66"/>
                      <a:pt x="55" y="188"/>
                    </a:cubicBezTo>
                    <a:cubicBezTo>
                      <a:pt x="10" y="293"/>
                      <a:pt x="0" y="400"/>
                      <a:pt x="0" y="481"/>
                    </a:cubicBezTo>
                    <a:cubicBezTo>
                      <a:pt x="0" y="558"/>
                      <a:pt x="10" y="673"/>
                      <a:pt x="57" y="783"/>
                    </a:cubicBezTo>
                    <a:cubicBezTo>
                      <a:pt x="110" y="901"/>
                      <a:pt x="185" y="962"/>
                      <a:pt x="193" y="962"/>
                    </a:cubicBezTo>
                    <a:cubicBezTo>
                      <a:pt x="199" y="962"/>
                      <a:pt x="203" y="960"/>
                      <a:pt x="203" y="9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FD0A33C9-26C2-DE47-A962-998303CDE299}"/>
                  </a:ext>
                </a:extLst>
              </p:cNvPr>
              <p:cNvSpPr/>
              <p:nvPr/>
            </p:nvSpPr>
            <p:spPr>
              <a:xfrm>
                <a:off x="4896360" y="2777400"/>
                <a:ext cx="115200" cy="156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437">
                    <a:moveTo>
                      <a:pt x="295" y="66"/>
                    </a:moveTo>
                    <a:cubicBezTo>
                      <a:pt x="270" y="66"/>
                      <a:pt x="254" y="87"/>
                      <a:pt x="254" y="109"/>
                    </a:cubicBezTo>
                    <a:cubicBezTo>
                      <a:pt x="254" y="122"/>
                      <a:pt x="262" y="138"/>
                      <a:pt x="279" y="138"/>
                    </a:cubicBezTo>
                    <a:cubicBezTo>
                      <a:pt x="299" y="138"/>
                      <a:pt x="321" y="120"/>
                      <a:pt x="321" y="83"/>
                    </a:cubicBezTo>
                    <a:cubicBezTo>
                      <a:pt x="321" y="39"/>
                      <a:pt x="283" y="0"/>
                      <a:pt x="216" y="0"/>
                    </a:cubicBezTo>
                    <a:cubicBezTo>
                      <a:pt x="102" y="0"/>
                      <a:pt x="69" y="98"/>
                      <a:pt x="69" y="140"/>
                    </a:cubicBezTo>
                    <a:cubicBezTo>
                      <a:pt x="69" y="216"/>
                      <a:pt x="134" y="232"/>
                      <a:pt x="159" y="236"/>
                    </a:cubicBezTo>
                    <a:cubicBezTo>
                      <a:pt x="205" y="247"/>
                      <a:pt x="250" y="256"/>
                      <a:pt x="250" y="310"/>
                    </a:cubicBezTo>
                    <a:cubicBezTo>
                      <a:pt x="250" y="335"/>
                      <a:pt x="230" y="415"/>
                      <a:pt x="126" y="415"/>
                    </a:cubicBezTo>
                    <a:cubicBezTo>
                      <a:pt x="112" y="415"/>
                      <a:pt x="45" y="415"/>
                      <a:pt x="26" y="365"/>
                    </a:cubicBezTo>
                    <a:cubicBezTo>
                      <a:pt x="59" y="369"/>
                      <a:pt x="81" y="341"/>
                      <a:pt x="81" y="313"/>
                    </a:cubicBezTo>
                    <a:cubicBezTo>
                      <a:pt x="81" y="291"/>
                      <a:pt x="67" y="280"/>
                      <a:pt x="49" y="280"/>
                    </a:cubicBezTo>
                    <a:cubicBezTo>
                      <a:pt x="26" y="280"/>
                      <a:pt x="0" y="300"/>
                      <a:pt x="0" y="343"/>
                    </a:cubicBezTo>
                    <a:cubicBezTo>
                      <a:pt x="0" y="398"/>
                      <a:pt x="49" y="437"/>
                      <a:pt x="124" y="437"/>
                    </a:cubicBezTo>
                    <a:cubicBezTo>
                      <a:pt x="266" y="437"/>
                      <a:pt x="299" y="321"/>
                      <a:pt x="299" y="278"/>
                    </a:cubicBezTo>
                    <a:cubicBezTo>
                      <a:pt x="299" y="243"/>
                      <a:pt x="283" y="219"/>
                      <a:pt x="272" y="206"/>
                    </a:cubicBezTo>
                    <a:cubicBezTo>
                      <a:pt x="248" y="179"/>
                      <a:pt x="224" y="175"/>
                      <a:pt x="185" y="166"/>
                    </a:cubicBezTo>
                    <a:cubicBezTo>
                      <a:pt x="153" y="157"/>
                      <a:pt x="120" y="151"/>
                      <a:pt x="120" y="107"/>
                    </a:cubicBezTo>
                    <a:cubicBezTo>
                      <a:pt x="120" y="81"/>
                      <a:pt x="140" y="22"/>
                      <a:pt x="216" y="22"/>
                    </a:cubicBezTo>
                    <a:cubicBezTo>
                      <a:pt x="238" y="22"/>
                      <a:pt x="281" y="28"/>
                      <a:pt x="295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83E6CE10-B63F-F24A-9465-BEEF3F71B253}"/>
                  </a:ext>
                </a:extLst>
              </p:cNvPr>
              <p:cNvSpPr/>
              <p:nvPr/>
            </p:nvSpPr>
            <p:spPr>
              <a:xfrm>
                <a:off x="5043960" y="2671200"/>
                <a:ext cx="72720" cy="34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962">
                    <a:moveTo>
                      <a:pt x="203" y="481"/>
                    </a:moveTo>
                    <a:cubicBezTo>
                      <a:pt x="203" y="407"/>
                      <a:pt x="193" y="291"/>
                      <a:pt x="146" y="181"/>
                    </a:cubicBezTo>
                    <a:cubicBezTo>
                      <a:pt x="92" y="63"/>
                      <a:pt x="18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0" y="15"/>
                      <a:pt x="16" y="33"/>
                    </a:cubicBezTo>
                    <a:cubicBezTo>
                      <a:pt x="102" y="127"/>
                      <a:pt x="152" y="280"/>
                      <a:pt x="152" y="481"/>
                    </a:cubicBezTo>
                    <a:cubicBezTo>
                      <a:pt x="152" y="645"/>
                      <a:pt x="120" y="816"/>
                      <a:pt x="12" y="936"/>
                    </a:cubicBezTo>
                    <a:cubicBezTo>
                      <a:pt x="0" y="949"/>
                      <a:pt x="0" y="951"/>
                      <a:pt x="0" y="953"/>
                    </a:cubicBezTo>
                    <a:cubicBezTo>
                      <a:pt x="0" y="960"/>
                      <a:pt x="4" y="962"/>
                      <a:pt x="8" y="962"/>
                    </a:cubicBezTo>
                    <a:cubicBezTo>
                      <a:pt x="18" y="962"/>
                      <a:pt x="96" y="896"/>
                      <a:pt x="148" y="774"/>
                    </a:cubicBezTo>
                    <a:cubicBezTo>
                      <a:pt x="193" y="669"/>
                      <a:pt x="203" y="562"/>
                      <a:pt x="203" y="4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45C5B66-987E-4142-A2B8-189CBBEBE502}"/>
                  </a:ext>
                </a:extLst>
              </p:cNvPr>
              <p:cNvSpPr/>
              <p:nvPr/>
            </p:nvSpPr>
            <p:spPr>
              <a:xfrm>
                <a:off x="5249880" y="2803320"/>
                <a:ext cx="207360" cy="81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227">
                    <a:moveTo>
                      <a:pt x="547" y="39"/>
                    </a:moveTo>
                    <a:cubicBezTo>
                      <a:pt x="561" y="39"/>
                      <a:pt x="577" y="39"/>
                      <a:pt x="577" y="20"/>
                    </a:cubicBezTo>
                    <a:cubicBezTo>
                      <a:pt x="577" y="0"/>
                      <a:pt x="561" y="0"/>
                      <a:pt x="549" y="0"/>
                    </a:cubicBezTo>
                    <a:lnTo>
                      <a:pt x="30" y="0"/>
                    </a:lnTo>
                    <a:cubicBezTo>
                      <a:pt x="16" y="0"/>
                      <a:pt x="0" y="0"/>
                      <a:pt x="0" y="20"/>
                    </a:cubicBezTo>
                    <a:cubicBezTo>
                      <a:pt x="0" y="39"/>
                      <a:pt x="16" y="39"/>
                      <a:pt x="30" y="39"/>
                    </a:cubicBezTo>
                    <a:close/>
                    <a:moveTo>
                      <a:pt x="549" y="227"/>
                    </a:moveTo>
                    <a:cubicBezTo>
                      <a:pt x="561" y="227"/>
                      <a:pt x="577" y="227"/>
                      <a:pt x="577" y="208"/>
                    </a:cubicBezTo>
                    <a:cubicBezTo>
                      <a:pt x="577" y="188"/>
                      <a:pt x="561" y="188"/>
                      <a:pt x="547" y="188"/>
                    </a:cubicBezTo>
                    <a:lnTo>
                      <a:pt x="30" y="188"/>
                    </a:lnTo>
                    <a:cubicBezTo>
                      <a:pt x="16" y="188"/>
                      <a:pt x="0" y="188"/>
                      <a:pt x="0" y="208"/>
                    </a:cubicBezTo>
                    <a:cubicBezTo>
                      <a:pt x="0" y="227"/>
                      <a:pt x="16" y="227"/>
                      <a:pt x="30" y="2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C7CA02C1-8CB4-D144-8BA8-F5C895528AA3}"/>
                  </a:ext>
                </a:extLst>
              </p:cNvPr>
              <p:cNvSpPr/>
              <p:nvPr/>
            </p:nvSpPr>
            <p:spPr>
              <a:xfrm>
                <a:off x="5573160" y="2777400"/>
                <a:ext cx="142920" cy="156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8" h="437">
                    <a:moveTo>
                      <a:pt x="289" y="61"/>
                    </a:moveTo>
                    <a:cubicBezTo>
                      <a:pt x="274" y="26"/>
                      <a:pt x="248" y="0"/>
                      <a:pt x="209" y="0"/>
                    </a:cubicBezTo>
                    <a:cubicBezTo>
                      <a:pt x="108" y="0"/>
                      <a:pt x="0" y="142"/>
                      <a:pt x="0" y="282"/>
                    </a:cubicBezTo>
                    <a:cubicBezTo>
                      <a:pt x="0" y="374"/>
                      <a:pt x="47" y="437"/>
                      <a:pt x="116" y="437"/>
                    </a:cubicBezTo>
                    <a:cubicBezTo>
                      <a:pt x="134" y="437"/>
                      <a:pt x="177" y="433"/>
                      <a:pt x="228" y="365"/>
                    </a:cubicBezTo>
                    <a:cubicBezTo>
                      <a:pt x="236" y="404"/>
                      <a:pt x="266" y="437"/>
                      <a:pt x="307" y="437"/>
                    </a:cubicBezTo>
                    <a:cubicBezTo>
                      <a:pt x="338" y="437"/>
                      <a:pt x="358" y="415"/>
                      <a:pt x="372" y="385"/>
                    </a:cubicBezTo>
                    <a:cubicBezTo>
                      <a:pt x="386" y="350"/>
                      <a:pt x="398" y="291"/>
                      <a:pt x="398" y="289"/>
                    </a:cubicBezTo>
                    <a:cubicBezTo>
                      <a:pt x="398" y="280"/>
                      <a:pt x="390" y="280"/>
                      <a:pt x="388" y="280"/>
                    </a:cubicBezTo>
                    <a:cubicBezTo>
                      <a:pt x="380" y="280"/>
                      <a:pt x="378" y="282"/>
                      <a:pt x="376" y="297"/>
                    </a:cubicBezTo>
                    <a:cubicBezTo>
                      <a:pt x="360" y="359"/>
                      <a:pt x="344" y="415"/>
                      <a:pt x="309" y="415"/>
                    </a:cubicBezTo>
                    <a:cubicBezTo>
                      <a:pt x="285" y="415"/>
                      <a:pt x="283" y="391"/>
                      <a:pt x="283" y="372"/>
                    </a:cubicBezTo>
                    <a:cubicBezTo>
                      <a:pt x="283" y="350"/>
                      <a:pt x="285" y="343"/>
                      <a:pt x="295" y="300"/>
                    </a:cubicBezTo>
                    <a:cubicBezTo>
                      <a:pt x="305" y="260"/>
                      <a:pt x="305" y="249"/>
                      <a:pt x="313" y="214"/>
                    </a:cubicBezTo>
                    <a:lnTo>
                      <a:pt x="344" y="79"/>
                    </a:lnTo>
                    <a:cubicBezTo>
                      <a:pt x="350" y="50"/>
                      <a:pt x="350" y="50"/>
                      <a:pt x="350" y="46"/>
                    </a:cubicBezTo>
                    <a:cubicBezTo>
                      <a:pt x="350" y="28"/>
                      <a:pt x="340" y="20"/>
                      <a:pt x="327" y="20"/>
                    </a:cubicBezTo>
                    <a:cubicBezTo>
                      <a:pt x="305" y="20"/>
                      <a:pt x="291" y="42"/>
                      <a:pt x="289" y="61"/>
                    </a:cubicBezTo>
                    <a:close/>
                    <a:moveTo>
                      <a:pt x="232" y="313"/>
                    </a:moveTo>
                    <a:cubicBezTo>
                      <a:pt x="228" y="330"/>
                      <a:pt x="228" y="330"/>
                      <a:pt x="216" y="348"/>
                    </a:cubicBezTo>
                    <a:cubicBezTo>
                      <a:pt x="177" y="400"/>
                      <a:pt x="142" y="415"/>
                      <a:pt x="118" y="415"/>
                    </a:cubicBezTo>
                    <a:cubicBezTo>
                      <a:pt x="75" y="415"/>
                      <a:pt x="61" y="363"/>
                      <a:pt x="61" y="326"/>
                    </a:cubicBezTo>
                    <a:cubicBezTo>
                      <a:pt x="61" y="278"/>
                      <a:pt x="89" y="157"/>
                      <a:pt x="110" y="114"/>
                    </a:cubicBezTo>
                    <a:cubicBezTo>
                      <a:pt x="136" y="57"/>
                      <a:pt x="175" y="22"/>
                      <a:pt x="211" y="22"/>
                    </a:cubicBezTo>
                    <a:cubicBezTo>
                      <a:pt x="268" y="22"/>
                      <a:pt x="279" y="101"/>
                      <a:pt x="279" y="107"/>
                    </a:cubicBezTo>
                    <a:cubicBezTo>
                      <a:pt x="279" y="112"/>
                      <a:pt x="277" y="118"/>
                      <a:pt x="276" y="1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F4FD2C5C-AF49-8E43-9F9B-81075CFA2D36}"/>
                  </a:ext>
                </a:extLst>
              </p:cNvPr>
              <p:cNvSpPr/>
              <p:nvPr/>
            </p:nvSpPr>
            <p:spPr>
              <a:xfrm>
                <a:off x="5743800" y="2675160"/>
                <a:ext cx="88920" cy="105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293">
                    <a:moveTo>
                      <a:pt x="144" y="146"/>
                    </a:moveTo>
                    <a:cubicBezTo>
                      <a:pt x="193" y="122"/>
                      <a:pt x="215" y="112"/>
                      <a:pt x="230" y="105"/>
                    </a:cubicBezTo>
                    <a:cubicBezTo>
                      <a:pt x="242" y="98"/>
                      <a:pt x="248" y="96"/>
                      <a:pt x="248" y="83"/>
                    </a:cubicBezTo>
                    <a:cubicBezTo>
                      <a:pt x="248" y="72"/>
                      <a:pt x="240" y="61"/>
                      <a:pt x="228" y="61"/>
                    </a:cubicBezTo>
                    <a:cubicBezTo>
                      <a:pt x="224" y="61"/>
                      <a:pt x="222" y="61"/>
                      <a:pt x="216" y="68"/>
                    </a:cubicBezTo>
                    <a:lnTo>
                      <a:pt x="134" y="129"/>
                    </a:lnTo>
                    <a:lnTo>
                      <a:pt x="142" y="28"/>
                    </a:lnTo>
                    <a:cubicBezTo>
                      <a:pt x="144" y="17"/>
                      <a:pt x="142" y="0"/>
                      <a:pt x="124" y="0"/>
                    </a:cubicBezTo>
                    <a:cubicBezTo>
                      <a:pt x="116" y="0"/>
                      <a:pt x="104" y="4"/>
                      <a:pt x="104" y="20"/>
                    </a:cubicBezTo>
                    <a:cubicBezTo>
                      <a:pt x="104" y="26"/>
                      <a:pt x="108" y="46"/>
                      <a:pt x="108" y="52"/>
                    </a:cubicBezTo>
                    <a:cubicBezTo>
                      <a:pt x="110" y="66"/>
                      <a:pt x="114" y="114"/>
                      <a:pt x="114" y="129"/>
                    </a:cubicBezTo>
                    <a:lnTo>
                      <a:pt x="31" y="68"/>
                    </a:lnTo>
                    <a:cubicBezTo>
                      <a:pt x="26" y="63"/>
                      <a:pt x="24" y="61"/>
                      <a:pt x="20" y="61"/>
                    </a:cubicBezTo>
                    <a:cubicBezTo>
                      <a:pt x="8" y="61"/>
                      <a:pt x="0" y="72"/>
                      <a:pt x="0" y="83"/>
                    </a:cubicBezTo>
                    <a:cubicBezTo>
                      <a:pt x="0" y="96"/>
                      <a:pt x="8" y="101"/>
                      <a:pt x="14" y="103"/>
                    </a:cubicBezTo>
                    <a:lnTo>
                      <a:pt x="104" y="146"/>
                    </a:lnTo>
                    <a:cubicBezTo>
                      <a:pt x="55" y="171"/>
                      <a:pt x="31" y="179"/>
                      <a:pt x="18" y="188"/>
                    </a:cubicBezTo>
                    <a:cubicBezTo>
                      <a:pt x="6" y="192"/>
                      <a:pt x="0" y="197"/>
                      <a:pt x="0" y="208"/>
                    </a:cubicBezTo>
                    <a:cubicBezTo>
                      <a:pt x="0" y="221"/>
                      <a:pt x="8" y="230"/>
                      <a:pt x="20" y="230"/>
                    </a:cubicBezTo>
                    <a:cubicBezTo>
                      <a:pt x="24" y="230"/>
                      <a:pt x="24" y="230"/>
                      <a:pt x="31" y="225"/>
                    </a:cubicBezTo>
                    <a:lnTo>
                      <a:pt x="114" y="162"/>
                    </a:lnTo>
                    <a:lnTo>
                      <a:pt x="104" y="271"/>
                    </a:lnTo>
                    <a:cubicBezTo>
                      <a:pt x="104" y="286"/>
                      <a:pt x="116" y="293"/>
                      <a:pt x="124" y="293"/>
                    </a:cubicBezTo>
                    <a:cubicBezTo>
                      <a:pt x="132" y="293"/>
                      <a:pt x="144" y="286"/>
                      <a:pt x="144" y="271"/>
                    </a:cubicBezTo>
                    <a:cubicBezTo>
                      <a:pt x="144" y="265"/>
                      <a:pt x="140" y="245"/>
                      <a:pt x="140" y="238"/>
                    </a:cubicBezTo>
                    <a:cubicBezTo>
                      <a:pt x="138" y="227"/>
                      <a:pt x="134" y="177"/>
                      <a:pt x="134" y="162"/>
                    </a:cubicBezTo>
                    <a:lnTo>
                      <a:pt x="207" y="216"/>
                    </a:lnTo>
                    <a:cubicBezTo>
                      <a:pt x="222" y="230"/>
                      <a:pt x="222" y="230"/>
                      <a:pt x="228" y="230"/>
                    </a:cubicBezTo>
                    <a:cubicBezTo>
                      <a:pt x="240" y="230"/>
                      <a:pt x="248" y="221"/>
                      <a:pt x="248" y="208"/>
                    </a:cubicBezTo>
                    <a:cubicBezTo>
                      <a:pt x="248" y="195"/>
                      <a:pt x="240" y="192"/>
                      <a:pt x="234" y="1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96" name="Freeform 95">
            <a:extLst>
              <a:ext uri="{FF2B5EF4-FFF2-40B4-BE49-F238E27FC236}">
                <a16:creationId xmlns:a16="http://schemas.microsoft.com/office/drawing/2014/main" id="{12AD3AD1-85E4-F74B-A8B5-A58A042B2E7F}"/>
              </a:ext>
            </a:extLst>
          </p:cNvPr>
          <p:cNvSpPr/>
          <p:nvPr/>
        </p:nvSpPr>
        <p:spPr>
          <a:xfrm>
            <a:off x="3657600" y="1623600"/>
            <a:ext cx="6035040" cy="139391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729FC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Guarantees every state/action will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be visited infinitely often</a:t>
            </a:r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6A85EAE7-07B8-614A-AA4E-182F60316C62}"/>
              </a:ext>
            </a:extLst>
          </p:cNvPr>
          <p:cNvSpPr/>
          <p:nvPr/>
        </p:nvSpPr>
        <p:spPr>
          <a:xfrm>
            <a:off x="1188719" y="3566160"/>
            <a:ext cx="7132320" cy="22860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8" name="Straight Connector 97">
            <a:extLst>
              <a:ext uri="{FF2B5EF4-FFF2-40B4-BE49-F238E27FC236}">
                <a16:creationId xmlns:a16="http://schemas.microsoft.com/office/drawing/2014/main" id="{8B1676E0-1294-BA42-A896-F7FF15CB8E54}"/>
              </a:ext>
            </a:extLst>
          </p:cNvPr>
          <p:cNvSpPr/>
          <p:nvPr/>
        </p:nvSpPr>
        <p:spPr>
          <a:xfrm flipH="1">
            <a:off x="5852160" y="3017520"/>
            <a:ext cx="217440" cy="54864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F73EE11A-3DD5-994E-B0A3-F1D708B579FB}"/>
              </a:ext>
            </a:extLst>
          </p:cNvPr>
          <p:cNvSpPr/>
          <p:nvPr/>
        </p:nvSpPr>
        <p:spPr>
          <a:xfrm>
            <a:off x="2468880" y="6126480"/>
            <a:ext cx="7406640" cy="1188719"/>
          </a:xfrm>
          <a:custGeom>
            <a:avLst>
              <a:gd name="f0" fmla="val 7332"/>
              <a:gd name="f1" fmla="val -4852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Notice that this is a stochastic policy (not deterministic)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This is an example of an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e-soft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policy</a:t>
            </a:r>
          </a:p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E-soft: any policy where all actions have non-zero probability</a:t>
            </a:r>
          </a:p>
        </p:txBody>
      </p:sp>
      <p:sp>
        <p:nvSpPr>
          <p:cNvPr id="100" name="Title 99">
            <a:extLst>
              <a:ext uri="{FF2B5EF4-FFF2-40B4-BE49-F238E27FC236}">
                <a16:creationId xmlns:a16="http://schemas.microsoft.com/office/drawing/2014/main" id="{DFE0D386-2F34-7A44-8F8D-392D7BE240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985677"/>
          </a:xfrm>
        </p:spPr>
        <p:txBody>
          <a:bodyPr>
            <a:normAutofit/>
          </a:bodyPr>
          <a:lstStyle/>
          <a:p>
            <a:r>
              <a:rPr lang="en-US" dirty="0"/>
              <a:t>E-greedy exploration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>
            <a:extLst>
              <a:ext uri="{FF2B5EF4-FFF2-40B4-BE49-F238E27FC236}">
                <a16:creationId xmlns:a16="http://schemas.microsoft.com/office/drawing/2014/main" id="{A6C4D66C-4C13-9943-A5F3-76DAECBA65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264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0179" name="AutoShape 3">
            <a:extLst>
              <a:ext uri="{FF2B5EF4-FFF2-40B4-BE49-F238E27FC236}">
                <a16:creationId xmlns:a16="http://schemas.microsoft.com/office/drawing/2014/main" id="{0632EF4B-E793-8F47-8C61-DC117190A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088" y="6035675"/>
            <a:ext cx="5705475" cy="1006475"/>
          </a:xfrm>
          <a:prstGeom prst="roundRect">
            <a:avLst>
              <a:gd name="adj" fmla="val 157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0" name="AutoShape 4">
            <a:extLst>
              <a:ext uri="{FF2B5EF4-FFF2-40B4-BE49-F238E27FC236}">
                <a16:creationId xmlns:a16="http://schemas.microsoft.com/office/drawing/2014/main" id="{0DD337FB-C010-5442-890C-782A1C2FC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688" y="2174875"/>
            <a:ext cx="1498600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1" name="AutoShape 5">
            <a:extLst>
              <a:ext uri="{FF2B5EF4-FFF2-40B4-BE49-F238E27FC236}">
                <a16:creationId xmlns:a16="http://schemas.microsoft.com/office/drawing/2014/main" id="{A6B2F43A-3BFA-2B4D-B3C9-09342586F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914400"/>
            <a:ext cx="2505075" cy="457200"/>
          </a:xfrm>
          <a:prstGeom prst="roundRect">
            <a:avLst>
              <a:gd name="adj" fmla="val 347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84238D7-963A-B440-BC57-1D991ABA2B72}"/>
              </a:ext>
            </a:extLst>
          </p:cNvPr>
          <p:cNvSpPr/>
          <p:nvPr/>
        </p:nvSpPr>
        <p:spPr>
          <a:xfrm>
            <a:off x="7271642" y="6226033"/>
            <a:ext cx="2742881" cy="625758"/>
          </a:xfrm>
          <a:custGeom>
            <a:avLst>
              <a:gd name="f0" fmla="val -2650"/>
              <a:gd name="f1" fmla="val 1217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E-greedy exploration</a:t>
            </a:r>
          </a:p>
        </p:txBody>
      </p:sp>
      <p:sp>
        <p:nvSpPr>
          <p:cNvPr id="9" name="Title 6">
            <a:extLst>
              <a:ext uri="{FF2B5EF4-FFF2-40B4-BE49-F238E27FC236}">
                <a16:creationId xmlns:a16="http://schemas.microsoft.com/office/drawing/2014/main" id="{6761B69A-1D5F-644C-B4B3-BF784F4EE4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38076"/>
            <a:ext cx="8694539" cy="625758"/>
          </a:xfrm>
        </p:spPr>
        <p:txBody>
          <a:bodyPr>
            <a:normAutofit fontScale="90000"/>
          </a:bodyPr>
          <a:lstStyle/>
          <a:p>
            <a:r>
              <a:rPr lang="en-US" dirty="0"/>
              <a:t>MC control with </a:t>
            </a:r>
            <a:r>
              <a:rPr lang="el-GR" dirty="0"/>
              <a:t>ε-</a:t>
            </a:r>
            <a:r>
              <a:rPr lang="en-US" dirty="0"/>
              <a:t>greedy policies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BCC81B-87CD-6C46-B116-1C979638D536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D8DF008C-88E9-DD4C-A3DF-C7AE663F1C4A}" type="slidenum">
              <a:rPr lang="en-US" altLang="en-US"/>
              <a:pPr/>
              <a:t>215</a:t>
            </a:fld>
            <a:endParaRPr lang="en-US" altLang="en-US"/>
          </a:p>
        </p:txBody>
      </p:sp>
      <p:pic>
        <p:nvPicPr>
          <p:cNvPr id="51202" name="Picture 2">
            <a:extLst>
              <a:ext uri="{FF2B5EF4-FFF2-40B4-BE49-F238E27FC236}">
                <a16:creationId xmlns:a16="http://schemas.microsoft.com/office/drawing/2014/main" id="{30A8942A-6FE1-3F40-BF0C-979C3BDF9A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10058400" cy="6264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1203" name="AutoShape 3">
            <a:extLst>
              <a:ext uri="{FF2B5EF4-FFF2-40B4-BE49-F238E27FC236}">
                <a16:creationId xmlns:a16="http://schemas.microsoft.com/office/drawing/2014/main" id="{FE98463B-EE59-984B-9143-9DA3B826A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914400"/>
            <a:ext cx="2505075" cy="457200"/>
          </a:xfrm>
          <a:prstGeom prst="roundRect">
            <a:avLst>
              <a:gd name="adj" fmla="val 347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4" name="Text Box 4">
            <a:extLst>
              <a:ext uri="{FF2B5EF4-FFF2-40B4-BE49-F238E27FC236}">
                <a16:creationId xmlns:a16="http://schemas.microsoft.com/office/drawing/2014/main" id="{25E06D12-1011-9242-B020-B14C2214A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441" y="1357313"/>
            <a:ext cx="2864347" cy="2103437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800" dirty="0"/>
              <a:t>Converges</a:t>
            </a:r>
            <a:br>
              <a:rPr lang="en-US" altLang="en-US" sz="2800" dirty="0"/>
            </a:br>
            <a:r>
              <a:rPr lang="en-US" altLang="en-US" sz="2800" dirty="0"/>
              <a:t>to an optimal</a:t>
            </a:r>
            <a:br>
              <a:rPr lang="en-US" altLang="en-US" sz="2800" dirty="0"/>
            </a:br>
            <a:r>
              <a:rPr lang="en-US" altLang="en-US" sz="2800" dirty="0" err="1">
                <a:latin typeface="Segoe UI" panose="020B0502040204020203" pitchFamily="34" charset="0"/>
                <a:cs typeface="Segoe UI" panose="020B0502040204020203" pitchFamily="34" charset="0"/>
              </a:rPr>
              <a:t>ε</a:t>
            </a:r>
            <a:r>
              <a:rPr lang="en-US" altLang="en-US" sz="2800" dirty="0"/>
              <a:t>-soft policy</a:t>
            </a:r>
            <a:br>
              <a:rPr lang="en-US" altLang="en-US" sz="2800" dirty="0"/>
            </a:br>
            <a:r>
              <a:rPr lang="en-US" altLang="en-US" sz="2800" dirty="0"/>
              <a:t>(see Sec. 5.4)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83CBB240-DE39-1C45-A587-046D908359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38076"/>
            <a:ext cx="8694539" cy="625758"/>
          </a:xfrm>
        </p:spPr>
        <p:txBody>
          <a:bodyPr>
            <a:normAutofit fontScale="90000"/>
          </a:bodyPr>
          <a:lstStyle/>
          <a:p>
            <a:r>
              <a:rPr lang="en-US" dirty="0"/>
              <a:t>MC control with </a:t>
            </a:r>
            <a:r>
              <a:rPr lang="el-GR" dirty="0"/>
              <a:t>ε-</a:t>
            </a:r>
            <a:r>
              <a:rPr lang="en-US" dirty="0"/>
              <a:t>greedy policies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16755A-82AD-AA40-9D31-A4A176F84C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On-policy Monte Carlo Control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7FB8281-4BCC-9942-A5ED-A8B28BAFCFA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i="1" dirty="0">
                <a:uFill>
                  <a:solidFill>
                    <a:srgbClr val="FF2600"/>
                  </a:solidFill>
                </a:uFill>
              </a:rPr>
              <a:t>On-policy:</a:t>
            </a:r>
            <a:r>
              <a:rPr lang="en-US" sz="2400" dirty="0"/>
              <a:t> learn about policy currently executing</a:t>
            </a:r>
          </a:p>
          <a:p>
            <a:endParaRPr lang="en-US" sz="2400" dirty="0"/>
          </a:p>
          <a:p>
            <a:r>
              <a:rPr lang="en-US" sz="2400" dirty="0"/>
              <a:t>How do we get rid of exploring starts?</a:t>
            </a:r>
          </a:p>
          <a:p>
            <a:pPr lvl="1"/>
            <a:r>
              <a:rPr lang="en-US" sz="2400" dirty="0"/>
              <a:t>The policy must be eternally </a:t>
            </a:r>
            <a:r>
              <a:rPr lang="en-US" sz="2400" i="1" dirty="0">
                <a:uFill>
                  <a:solidFill>
                    <a:srgbClr val="FF2600"/>
                  </a:solidFill>
                </a:uFill>
              </a:rPr>
              <a:t>soft</a:t>
            </a:r>
            <a:r>
              <a:rPr lang="en-US" sz="2400" dirty="0"/>
              <a:t>: </a:t>
            </a:r>
          </a:p>
          <a:p>
            <a:pPr lvl="2"/>
            <a:r>
              <a:rPr lang="en-US" sz="2400" dirty="0">
                <a:latin typeface="Symbol"/>
                <a:ea typeface="Symbol"/>
                <a:cs typeface="Symbol"/>
                <a:sym typeface="Symbol"/>
              </a:rPr>
              <a:t>p</a:t>
            </a:r>
            <a:r>
              <a:rPr lang="en-US" sz="2400" dirty="0"/>
              <a:t>(</a:t>
            </a:r>
            <a:r>
              <a:rPr lang="en-US" sz="2400" i="1" dirty="0" err="1"/>
              <a:t>a</a:t>
            </a:r>
            <a:r>
              <a:rPr lang="en-US" sz="2400" dirty="0" err="1"/>
              <a:t>|</a:t>
            </a:r>
            <a:r>
              <a:rPr lang="en-US" sz="2400" i="1" dirty="0" err="1"/>
              <a:t>s</a:t>
            </a:r>
            <a:r>
              <a:rPr lang="en-US" sz="2400" dirty="0"/>
              <a:t>)</a:t>
            </a:r>
            <a:r>
              <a:rPr lang="en-US" sz="2400" i="1" dirty="0"/>
              <a:t> &gt; 0</a:t>
            </a:r>
            <a:r>
              <a:rPr lang="en-US" sz="2400" dirty="0"/>
              <a:t> for all </a:t>
            </a:r>
            <a:r>
              <a:rPr lang="en-US" sz="2400" i="1" dirty="0"/>
              <a:t>s</a:t>
            </a:r>
            <a:r>
              <a:rPr lang="en-US" sz="2400" dirty="0"/>
              <a:t> and </a:t>
            </a:r>
            <a:r>
              <a:rPr lang="en-US" sz="2400" i="1" dirty="0"/>
              <a:t>a</a:t>
            </a:r>
          </a:p>
          <a:p>
            <a:pPr lvl="2"/>
            <a:endParaRPr lang="en-US" sz="2400" dirty="0"/>
          </a:p>
          <a:p>
            <a:pPr marL="387697" indent="-342900">
              <a:spcBef>
                <a:spcPts val="551"/>
              </a:spcBef>
              <a:buClr>
                <a:srgbClr val="011279"/>
              </a:buClr>
              <a:buSzPct val="100000"/>
            </a:pPr>
            <a:r>
              <a:rPr lang="en-US" sz="2400" dirty="0"/>
              <a:t>Similar to GPI: move policy </a:t>
            </a:r>
            <a:r>
              <a:rPr lang="en-US" sz="2400" i="1" dirty="0">
                <a:uFill>
                  <a:solidFill>
                    <a:srgbClr val="FF2600"/>
                  </a:solidFill>
                </a:uFill>
              </a:rPr>
              <a:t>towards</a:t>
            </a:r>
            <a:r>
              <a:rPr lang="en-US" sz="2400" dirty="0"/>
              <a:t> greedy policy </a:t>
            </a:r>
            <a:br>
              <a:rPr lang="en-US" sz="2400" dirty="0"/>
            </a:br>
            <a:r>
              <a:rPr lang="en-US" sz="2400" dirty="0"/>
              <a:t>(e.g.,  </a:t>
            </a:r>
            <a:r>
              <a:rPr lang="en-US" sz="2400" dirty="0">
                <a:latin typeface="Symbol"/>
                <a:ea typeface="Symbol"/>
                <a:cs typeface="Symbol"/>
                <a:sym typeface="Symbol"/>
              </a:rPr>
              <a:t>e</a:t>
            </a:r>
            <a:r>
              <a:rPr lang="en-US" sz="2400" dirty="0"/>
              <a:t>-greedy)</a:t>
            </a:r>
          </a:p>
          <a:p>
            <a:pPr marL="387697" indent="-342900">
              <a:spcBef>
                <a:spcPts val="551"/>
              </a:spcBef>
              <a:buClr>
                <a:srgbClr val="011279"/>
              </a:buClr>
              <a:buSzPct val="100000"/>
            </a:pPr>
            <a:endParaRPr lang="en-US" sz="2400" dirty="0"/>
          </a:p>
          <a:p>
            <a:pPr marL="387697" indent="-342900">
              <a:spcBef>
                <a:spcPts val="551"/>
              </a:spcBef>
              <a:buClr>
                <a:srgbClr val="011279"/>
              </a:buClr>
              <a:buSzPct val="100000"/>
            </a:pPr>
            <a:r>
              <a:rPr lang="en-US" sz="2400" dirty="0"/>
              <a:t>Converges to best </a:t>
            </a:r>
            <a:r>
              <a:rPr lang="en-US" sz="2400" dirty="0">
                <a:latin typeface="Symbol"/>
                <a:ea typeface="Symbol"/>
                <a:cs typeface="Symbol"/>
                <a:sym typeface="Symbol"/>
              </a:rPr>
              <a:t>e</a:t>
            </a:r>
            <a:r>
              <a:rPr lang="en-US" sz="2400" dirty="0"/>
              <a:t>-soft policy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4848388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>
            <a:extLst>
              <a:ext uri="{FF2B5EF4-FFF2-40B4-BE49-F238E27FC236}">
                <a16:creationId xmlns:a16="http://schemas.microsoft.com/office/drawing/2014/main" id="{0403413E-0E86-544F-9B32-7CD39A9A30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93" t="76704"/>
          <a:stretch>
            <a:fillRect/>
          </a:stretch>
        </p:blipFill>
        <p:spPr bwMode="auto">
          <a:xfrm>
            <a:off x="484188" y="3200400"/>
            <a:ext cx="9097962" cy="1462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9793" t="7670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6323" name="Text Box 3">
            <a:extLst>
              <a:ext uri="{FF2B5EF4-FFF2-40B4-BE49-F238E27FC236}">
                <a16:creationId xmlns:a16="http://schemas.microsoft.com/office/drawing/2014/main" id="{0C773A0D-4385-6A45-9367-4C79425D69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3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On-policy: Learn about the policy currently executing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If behavior policy is suboptimal, then Q is suboptimal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- But if behavior policy does not explore, cannot be optimal!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i="1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Separate exploration from estimation (of optimal values)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- Useful if we can be exploratory during “training”,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but need to act optimally when it counts (at “test”)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BC0306-E3F4-2548-AC8B-0125251D17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On-policy vs. 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">
            <a:extLst>
              <a:ext uri="{FF2B5EF4-FFF2-40B4-BE49-F238E27FC236}">
                <a16:creationId xmlns:a16="http://schemas.microsoft.com/office/drawing/2014/main" id="{725CE52F-5BCC-9D47-9B75-0761E6EE7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4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	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Useful if we can be exploratory during “training”,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but need to act optimally when it counts (at “test”)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Typical setting: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Behavior policy: 	</a:t>
            </a:r>
            <a:r>
              <a:rPr lang="en-US" altLang="en-US" sz="2000" i="1" dirty="0">
                <a:cs typeface="Segoe UI" panose="020B0502040204020203" pitchFamily="34" charset="0"/>
              </a:rPr>
              <a:t>b = 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ε</a:t>
            </a:r>
            <a:r>
              <a:rPr lang="en-US" altLang="en-US" sz="2000" dirty="0">
                <a:cs typeface="Segoe UI" panose="020B0502040204020203" pitchFamily="34" charset="0"/>
              </a:rPr>
              <a:t>-greedy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Target policy: 	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 = </a:t>
            </a:r>
            <a:r>
              <a:rPr lang="en-US" altLang="en-US" sz="2000" dirty="0">
                <a:cs typeface="Segoe UI" panose="020B0502040204020203" pitchFamily="34" charset="0"/>
              </a:rPr>
              <a:t>greedy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Necessary: </a:t>
            </a:r>
            <a:r>
              <a:rPr lang="en-US" altLang="en-US" sz="2000" u="sng" dirty="0">
                <a:cs typeface="Segoe UI" panose="020B0502040204020203" pitchFamily="34" charset="0"/>
              </a:rPr>
              <a:t>Coverage</a:t>
            </a:r>
            <a:r>
              <a:rPr lang="en-US" altLang="en-US" sz="2000" dirty="0">
                <a:cs typeface="Segoe UI" panose="020B0502040204020203" pitchFamily="34" charset="0"/>
              </a:rPr>
              <a:t>: If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(</a:t>
            </a:r>
            <a:r>
              <a:rPr lang="en-US" altLang="en-US" sz="2000" dirty="0" err="1">
                <a:cs typeface="Segoe UI" panose="020B0502040204020203" pitchFamily="34" charset="0"/>
              </a:rPr>
              <a:t>a|s</a:t>
            </a:r>
            <a:r>
              <a:rPr lang="en-US" altLang="en-US" sz="2000" dirty="0">
                <a:cs typeface="Segoe UI" panose="020B0502040204020203" pitchFamily="34" charset="0"/>
              </a:rPr>
              <a:t>) &gt; 0 , then b(</a:t>
            </a:r>
            <a:r>
              <a:rPr lang="en-US" altLang="en-US" sz="2000" dirty="0" err="1">
                <a:cs typeface="Segoe UI" panose="020B0502040204020203" pitchFamily="34" charset="0"/>
              </a:rPr>
              <a:t>a|s</a:t>
            </a:r>
            <a:r>
              <a:rPr lang="en-US" altLang="en-US" sz="2000" dirty="0">
                <a:cs typeface="Segoe UI" panose="020B0502040204020203" pitchFamily="34" charset="0"/>
              </a:rPr>
              <a:t>) &gt; 0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- Anything the target policy may do,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	the behavior policy must try as well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- Satisfied for </a:t>
            </a:r>
            <a:r>
              <a:rPr lang="en-US" altLang="en-US" sz="2000" i="1" dirty="0">
                <a:cs typeface="Segoe UI" panose="020B0502040204020203" pitchFamily="34" charset="0"/>
              </a:rPr>
              <a:t>b = </a:t>
            </a:r>
            <a:r>
              <a:rPr lang="en-US" altLang="en-US" sz="2000" dirty="0" err="1">
                <a:latin typeface="Segoe UI" panose="020B0502040204020203" pitchFamily="34" charset="0"/>
                <a:cs typeface="Segoe UI" panose="020B0502040204020203" pitchFamily="34" charset="0"/>
              </a:rPr>
              <a:t>ε</a:t>
            </a:r>
            <a:r>
              <a:rPr lang="en-US" altLang="en-US" sz="2000" dirty="0">
                <a:cs typeface="Segoe UI" panose="020B0502040204020203" pitchFamily="34" charset="0"/>
              </a:rPr>
              <a:t>-greedy and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 = </a:t>
            </a:r>
            <a:r>
              <a:rPr lang="en-US" altLang="en-US" sz="2000" dirty="0">
                <a:cs typeface="Segoe UI" panose="020B0502040204020203" pitchFamily="34" charset="0"/>
              </a:rPr>
              <a:t>greedy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Ideal: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 and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are not too different (experience is relevant)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FE65824-FE6D-7C4B-8C1B-79296CE227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Off-policy methods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Text Box 3">
            <a:extLst>
              <a:ext uri="{FF2B5EF4-FFF2-40B4-BE49-F238E27FC236}">
                <a16:creationId xmlns:a16="http://schemas.microsoft.com/office/drawing/2014/main" id="{C7AA02C7-188F-6841-BB7B-85861523B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	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Using experiences from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, we know how to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estimate </a:t>
            </a:r>
            <a:r>
              <a:rPr lang="en-US" altLang="en-US" sz="2000" dirty="0" err="1">
                <a:cs typeface="Segoe UI" panose="020B0502040204020203" pitchFamily="34" charset="0"/>
              </a:rPr>
              <a:t>Q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ABFD650-1911-6E4D-9709-B5D021B58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  <p:pic>
        <p:nvPicPr>
          <p:cNvPr id="7" name="Picture 1">
            <a:extLst>
              <a:ext uri="{FF2B5EF4-FFF2-40B4-BE49-F238E27FC236}">
                <a16:creationId xmlns:a16="http://schemas.microsoft.com/office/drawing/2014/main" id="{5D0081D0-B5B6-1540-8C5D-9BA970F203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306" y="3103166"/>
            <a:ext cx="5486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>
            <a:extLst>
              <a:ext uri="{FF2B5EF4-FFF2-40B4-BE49-F238E27FC236}">
                <a16:creationId xmlns:a16="http://schemas.microsoft.com/office/drawing/2014/main" id="{5774753A-511A-DB4F-BFF9-D6FECB60C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11" b="8418"/>
          <a:stretch>
            <a:fillRect/>
          </a:stretch>
        </p:blipFill>
        <p:spPr bwMode="auto">
          <a:xfrm>
            <a:off x="0" y="1371600"/>
            <a:ext cx="10058400" cy="583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4311" b="8418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Freeform 3">
            <a:extLst>
              <a:ext uri="{FF2B5EF4-FFF2-40B4-BE49-F238E27FC236}">
                <a16:creationId xmlns:a16="http://schemas.microsoft.com/office/drawing/2014/main" id="{2F915344-A403-E54B-9976-9FA7AA06E877}"/>
              </a:ext>
            </a:extLst>
          </p:cNvPr>
          <p:cNvSpPr/>
          <p:nvPr/>
        </p:nvSpPr>
        <p:spPr>
          <a:xfrm>
            <a:off x="7043430" y="4757195"/>
            <a:ext cx="2887648" cy="428263"/>
          </a:xfrm>
          <a:custGeom>
            <a:avLst>
              <a:gd name="f0" fmla="val -3153"/>
              <a:gd name="f1" fmla="val 1483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We’ll talk about this soon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958694E-A95D-C043-B3B2-F7027CA6BF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Formal definition of a finite MDP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7" name="Text Box 3">
            <a:extLst>
              <a:ext uri="{FF2B5EF4-FFF2-40B4-BE49-F238E27FC236}">
                <a16:creationId xmlns:a16="http://schemas.microsoft.com/office/drawing/2014/main" id="{445AFDD5-F2C6-4641-8DB1-BD3DAFFA8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	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Using experiences from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, we know how to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estimate </a:t>
            </a:r>
            <a:r>
              <a:rPr lang="en-US" altLang="en-US" sz="2000" dirty="0" err="1">
                <a:cs typeface="Segoe UI" panose="020B0502040204020203" pitchFamily="34" charset="0"/>
              </a:rPr>
              <a:t>Q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How to estimate Q</a:t>
            </a:r>
            <a:r>
              <a:rPr lang="en-US" altLang="en-US" sz="20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methods?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9202BCF-81D5-5041-AFDD-911D0C3FA0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  <p:pic>
        <p:nvPicPr>
          <p:cNvPr id="7" name="Picture 1">
            <a:extLst>
              <a:ext uri="{FF2B5EF4-FFF2-40B4-BE49-F238E27FC236}">
                <a16:creationId xmlns:a16="http://schemas.microsoft.com/office/drawing/2014/main" id="{CEF426E1-CC19-B14E-B245-523F680B0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306" y="3103166"/>
            <a:ext cx="5486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2" name="Text Box 4">
            <a:extLst>
              <a:ext uri="{FF2B5EF4-FFF2-40B4-BE49-F238E27FC236}">
                <a16:creationId xmlns:a16="http://schemas.microsoft.com/office/drawing/2014/main" id="{F5AF8A3A-23D1-9049-9890-9478FD8D7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614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	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Using experiences from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, we know how to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estimate </a:t>
            </a:r>
            <a:r>
              <a:rPr lang="en-US" altLang="en-US" sz="2000" dirty="0" err="1">
                <a:cs typeface="Segoe UI" panose="020B0502040204020203" pitchFamily="34" charset="0"/>
              </a:rPr>
              <a:t>Q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How to estimate Q</a:t>
            </a:r>
            <a:r>
              <a:rPr lang="en-US" altLang="en-US" sz="20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More general question: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Suppose x ~ p(x) , interested in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Monte-Carlo estimate: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How can we use the data { x</a:t>
            </a:r>
            <a:r>
              <a:rPr lang="en-US" altLang="en-US" sz="2000" baseline="33000" dirty="0">
                <a:cs typeface="Segoe UI" panose="020B0502040204020203" pitchFamily="34" charset="0"/>
              </a:rPr>
              <a:t>(</a:t>
            </a:r>
            <a:r>
              <a:rPr lang="en-US" altLang="en-US" sz="2000" baseline="33000" dirty="0" err="1">
                <a:cs typeface="Segoe UI" panose="020B0502040204020203" pitchFamily="34" charset="0"/>
              </a:rPr>
              <a:t>i</a:t>
            </a:r>
            <a:r>
              <a:rPr lang="en-US" altLang="en-US" sz="2000" baseline="33000" dirty="0">
                <a:cs typeface="Segoe UI" panose="020B0502040204020203" pitchFamily="34" charset="0"/>
              </a:rPr>
              <a:t>)</a:t>
            </a:r>
            <a:r>
              <a:rPr lang="en-US" altLang="en-US" sz="2000" dirty="0">
                <a:cs typeface="Segoe UI" panose="020B0502040204020203" pitchFamily="34" charset="0"/>
              </a:rPr>
              <a:t> } to estimate			?</a:t>
            </a:r>
          </a:p>
        </p:txBody>
      </p:sp>
      <p:pic>
        <p:nvPicPr>
          <p:cNvPr id="63489" name="Picture 1">
            <a:extLst>
              <a:ext uri="{FF2B5EF4-FFF2-40B4-BE49-F238E27FC236}">
                <a16:creationId xmlns:a16="http://schemas.microsoft.com/office/drawing/2014/main" id="{366B20EC-34CF-0B41-A8AA-BBAC07B963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306" y="3103166"/>
            <a:ext cx="5486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490" name="Picture 2">
            <a:extLst>
              <a:ext uri="{FF2B5EF4-FFF2-40B4-BE49-F238E27FC236}">
                <a16:creationId xmlns:a16="http://schemas.microsoft.com/office/drawing/2014/main" id="{CA007EC9-346A-A743-A19A-B3E170965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5" y="5839619"/>
            <a:ext cx="48006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493" name="Picture 5">
            <a:extLst>
              <a:ext uri="{FF2B5EF4-FFF2-40B4-BE49-F238E27FC236}">
                <a16:creationId xmlns:a16="http://schemas.microsoft.com/office/drawing/2014/main" id="{CE196153-0858-DD4A-8261-1AC649CC24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4265" y="5360194"/>
            <a:ext cx="1401763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3494" name="Picture 6">
            <a:extLst>
              <a:ext uri="{FF2B5EF4-FFF2-40B4-BE49-F238E27FC236}">
                <a16:creationId xmlns:a16="http://schemas.microsoft.com/office/drawing/2014/main" id="{90957F29-B9BA-0742-A8CB-28FFEA5292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0987" y="6537449"/>
            <a:ext cx="1368425" cy="51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D6D0D3E9-7B33-8548-B535-170D38E64E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">
            <a:extLst>
              <a:ext uri="{FF2B5EF4-FFF2-40B4-BE49-F238E27FC236}">
                <a16:creationId xmlns:a16="http://schemas.microsoft.com/office/drawing/2014/main" id="{366BF515-4175-904F-9003-5D0A3EF81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More general question: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Suppose x ~ p(x) , interested in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Monte-Carlo estimate: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How can we use the data { x</a:t>
            </a:r>
            <a:r>
              <a:rPr lang="en-US" altLang="en-US" sz="2000" baseline="33000" dirty="0">
                <a:cs typeface="Segoe UI" panose="020B0502040204020203" pitchFamily="34" charset="0"/>
              </a:rPr>
              <a:t>(</a:t>
            </a:r>
            <a:r>
              <a:rPr lang="en-US" altLang="en-US" sz="2000" baseline="33000" dirty="0" err="1">
                <a:cs typeface="Segoe UI" panose="020B0502040204020203" pitchFamily="34" charset="0"/>
              </a:rPr>
              <a:t>i</a:t>
            </a:r>
            <a:r>
              <a:rPr lang="en-US" altLang="en-US" sz="2000" baseline="33000" dirty="0">
                <a:cs typeface="Segoe UI" panose="020B0502040204020203" pitchFamily="34" charset="0"/>
              </a:rPr>
              <a:t>)</a:t>
            </a:r>
            <a:r>
              <a:rPr lang="en-US" altLang="en-US" sz="2000" dirty="0">
                <a:cs typeface="Segoe UI" panose="020B0502040204020203" pitchFamily="34" charset="0"/>
              </a:rPr>
              <a:t> } to estimate			?</a:t>
            </a:r>
          </a:p>
        </p:txBody>
      </p:sp>
      <p:pic>
        <p:nvPicPr>
          <p:cNvPr id="64515" name="Picture 3">
            <a:extLst>
              <a:ext uri="{FF2B5EF4-FFF2-40B4-BE49-F238E27FC236}">
                <a16:creationId xmlns:a16="http://schemas.microsoft.com/office/drawing/2014/main" id="{F354FF48-2220-2F4C-858D-EEFD5DD3A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48006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6" name="Picture 4">
            <a:extLst>
              <a:ext uri="{FF2B5EF4-FFF2-40B4-BE49-F238E27FC236}">
                <a16:creationId xmlns:a16="http://schemas.microsoft.com/office/drawing/2014/main" id="{E3761513-863C-F449-A540-40D3A3017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2210594"/>
            <a:ext cx="48006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7" name="Picture 5">
            <a:extLst>
              <a:ext uri="{FF2B5EF4-FFF2-40B4-BE49-F238E27FC236}">
                <a16:creationId xmlns:a16="http://schemas.microsoft.com/office/drawing/2014/main" id="{07502B46-CA92-2C4E-B0D9-DB88D2BCF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715" y="1677193"/>
            <a:ext cx="1401763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8" name="Picture 6">
            <a:extLst>
              <a:ext uri="{FF2B5EF4-FFF2-40B4-BE49-F238E27FC236}">
                <a16:creationId xmlns:a16="http://schemas.microsoft.com/office/drawing/2014/main" id="{F13A70DE-E83C-5940-8129-DE70E20421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1138" y="2904428"/>
            <a:ext cx="13684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F82CAD7-805C-B148-84E9-B5CCB1DB9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">
            <a:extLst>
              <a:ext uri="{FF2B5EF4-FFF2-40B4-BE49-F238E27FC236}">
                <a16:creationId xmlns:a16="http://schemas.microsoft.com/office/drawing/2014/main" id="{366BF515-4175-904F-9003-5D0A3EF81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More general question: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Suppose x ~ p(x) , interested in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Monte-Carlo estimate: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How can we use the data { x</a:t>
            </a:r>
            <a:r>
              <a:rPr lang="en-US" altLang="en-US" sz="2000" baseline="33000" dirty="0">
                <a:cs typeface="Segoe UI" panose="020B0502040204020203" pitchFamily="34" charset="0"/>
              </a:rPr>
              <a:t>(</a:t>
            </a:r>
            <a:r>
              <a:rPr lang="en-US" altLang="en-US" sz="2000" baseline="33000" dirty="0" err="1">
                <a:cs typeface="Segoe UI" panose="020B0502040204020203" pitchFamily="34" charset="0"/>
              </a:rPr>
              <a:t>i</a:t>
            </a:r>
            <a:r>
              <a:rPr lang="en-US" altLang="en-US" sz="2000" baseline="33000" dirty="0">
                <a:cs typeface="Segoe UI" panose="020B0502040204020203" pitchFamily="34" charset="0"/>
              </a:rPr>
              <a:t>)</a:t>
            </a:r>
            <a:r>
              <a:rPr lang="en-US" altLang="en-US" sz="2000" dirty="0">
                <a:cs typeface="Segoe UI" panose="020B0502040204020203" pitchFamily="34" charset="0"/>
              </a:rPr>
              <a:t> } to estimate			?</a:t>
            </a:r>
          </a:p>
        </p:txBody>
      </p:sp>
      <p:pic>
        <p:nvPicPr>
          <p:cNvPr id="64516" name="Picture 4">
            <a:extLst>
              <a:ext uri="{FF2B5EF4-FFF2-40B4-BE49-F238E27FC236}">
                <a16:creationId xmlns:a16="http://schemas.microsoft.com/office/drawing/2014/main" id="{E3761513-863C-F449-A540-40D3A3017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2210594"/>
            <a:ext cx="48006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7" name="Picture 5">
            <a:extLst>
              <a:ext uri="{FF2B5EF4-FFF2-40B4-BE49-F238E27FC236}">
                <a16:creationId xmlns:a16="http://schemas.microsoft.com/office/drawing/2014/main" id="{07502B46-CA92-2C4E-B0D9-DB88D2BCF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715" y="1677193"/>
            <a:ext cx="1401763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8" name="Picture 6">
            <a:extLst>
              <a:ext uri="{FF2B5EF4-FFF2-40B4-BE49-F238E27FC236}">
                <a16:creationId xmlns:a16="http://schemas.microsoft.com/office/drawing/2014/main" id="{F13A70DE-E83C-5940-8129-DE70E20421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1138" y="2904428"/>
            <a:ext cx="13684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F82CAD7-805C-B148-84E9-B5CCB1DB9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  <p:pic>
        <p:nvPicPr>
          <p:cNvPr id="8" name="Picture 6">
            <a:extLst>
              <a:ext uri="{FF2B5EF4-FFF2-40B4-BE49-F238E27FC236}">
                <a16:creationId xmlns:a16="http://schemas.microsoft.com/office/drawing/2014/main" id="{4A12D0CF-B8A1-E94A-8D95-A0A86404F5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451688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">
            <a:extLst>
              <a:ext uri="{FF2B5EF4-FFF2-40B4-BE49-F238E27FC236}">
                <a16:creationId xmlns:a16="http://schemas.microsoft.com/office/drawing/2014/main" id="{366BF515-4175-904F-9003-5D0A3EF81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More general question: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Suppose x ~ p(x) , interested in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Monte-Carlo estimate: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How can we use the data { x</a:t>
            </a:r>
            <a:r>
              <a:rPr lang="en-US" altLang="en-US" sz="2000" baseline="33000" dirty="0">
                <a:cs typeface="Segoe UI" panose="020B0502040204020203" pitchFamily="34" charset="0"/>
              </a:rPr>
              <a:t>(</a:t>
            </a:r>
            <a:r>
              <a:rPr lang="en-US" altLang="en-US" sz="2000" baseline="33000" dirty="0" err="1">
                <a:cs typeface="Segoe UI" panose="020B0502040204020203" pitchFamily="34" charset="0"/>
              </a:rPr>
              <a:t>i</a:t>
            </a:r>
            <a:r>
              <a:rPr lang="en-US" altLang="en-US" sz="2000" baseline="33000" dirty="0">
                <a:cs typeface="Segoe UI" panose="020B0502040204020203" pitchFamily="34" charset="0"/>
              </a:rPr>
              <a:t>)</a:t>
            </a:r>
            <a:r>
              <a:rPr lang="en-US" altLang="en-US" sz="2000" dirty="0">
                <a:cs typeface="Segoe UI" panose="020B0502040204020203" pitchFamily="34" charset="0"/>
              </a:rPr>
              <a:t> } to estimate			?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p is where the data actually came from (e.g., behavior)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- q is what we want to estimate (e.g., target)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q(x) / p(x) = importance sampling ratio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</p:txBody>
      </p:sp>
      <p:pic>
        <p:nvPicPr>
          <p:cNvPr id="64516" name="Picture 4">
            <a:extLst>
              <a:ext uri="{FF2B5EF4-FFF2-40B4-BE49-F238E27FC236}">
                <a16:creationId xmlns:a16="http://schemas.microsoft.com/office/drawing/2014/main" id="{E3761513-863C-F449-A540-40D3A3017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2210594"/>
            <a:ext cx="48006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7" name="Picture 5">
            <a:extLst>
              <a:ext uri="{FF2B5EF4-FFF2-40B4-BE49-F238E27FC236}">
                <a16:creationId xmlns:a16="http://schemas.microsoft.com/office/drawing/2014/main" id="{07502B46-CA92-2C4E-B0D9-DB88D2BCF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715" y="1677193"/>
            <a:ext cx="1401763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518" name="Picture 6">
            <a:extLst>
              <a:ext uri="{FF2B5EF4-FFF2-40B4-BE49-F238E27FC236}">
                <a16:creationId xmlns:a16="http://schemas.microsoft.com/office/drawing/2014/main" id="{F13A70DE-E83C-5940-8129-DE70E20421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1138" y="2904428"/>
            <a:ext cx="136842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F82CAD7-805C-B148-84E9-B5CCB1DB9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  <p:pic>
        <p:nvPicPr>
          <p:cNvPr id="8" name="Picture 6">
            <a:extLst>
              <a:ext uri="{FF2B5EF4-FFF2-40B4-BE49-F238E27FC236}">
                <a16:creationId xmlns:a16="http://schemas.microsoft.com/office/drawing/2014/main" id="{4A12D0CF-B8A1-E94A-8D95-A0A86404F5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6318294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Text Box 3">
            <a:extLst>
              <a:ext uri="{FF2B5EF4-FFF2-40B4-BE49-F238E27FC236}">
                <a16:creationId xmlns:a16="http://schemas.microsoft.com/office/drawing/2014/main" id="{3981DE37-AD12-3A46-853F-F93AA4F91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60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Off-policy: 	Learn the value of some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		while executing / using experience from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Using experiences from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, we know how to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estimate </a:t>
            </a:r>
            <a:r>
              <a:rPr lang="en-US" altLang="en-US" sz="2000" dirty="0" err="1">
                <a:cs typeface="Segoe UI" panose="020B0502040204020203" pitchFamily="34" charset="0"/>
              </a:rPr>
              <a:t>Q</a:t>
            </a:r>
            <a:r>
              <a:rPr lang="en-US" altLang="en-US" sz="2000" baseline="-33000" dirty="0" err="1">
                <a:cs typeface="Segoe UI" panose="020B0502040204020203" pitchFamily="34" charset="0"/>
              </a:rPr>
              <a:t>b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- How to estimate Q</a:t>
            </a:r>
            <a:r>
              <a:rPr lang="en-US" altLang="en-US" sz="20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Here:	f = return of the sampled trajectory (G</a:t>
            </a:r>
            <a:r>
              <a:rPr lang="en-US" altLang="en-US" sz="2000" baseline="-33000" dirty="0">
                <a:cs typeface="Segoe UI" panose="020B0502040204020203" pitchFamily="34" charset="0"/>
              </a:rPr>
              <a:t>t</a:t>
            </a:r>
            <a:r>
              <a:rPr lang="en-US" altLang="en-US" sz="2000" dirty="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	p = probability of trajectory under </a:t>
            </a:r>
            <a:r>
              <a:rPr lang="en-US" altLang="en-US" sz="20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i="1" dirty="0">
                <a:cs typeface="Segoe UI" panose="020B0502040204020203" pitchFamily="34" charset="0"/>
              </a:rPr>
              <a:t>b</a:t>
            </a:r>
          </a:p>
          <a:p>
            <a:r>
              <a:rPr lang="en-US" altLang="en-US" sz="2000" i="1" dirty="0">
                <a:cs typeface="Segoe UI" panose="020B0502040204020203" pitchFamily="34" charset="0"/>
              </a:rPr>
              <a:t>		</a:t>
            </a:r>
            <a:r>
              <a:rPr lang="en-US" altLang="en-US" sz="2000" dirty="0">
                <a:cs typeface="Segoe UI" panose="020B0502040204020203" pitchFamily="34" charset="0"/>
              </a:rPr>
              <a:t>q = probability of trajectory under </a:t>
            </a:r>
            <a:r>
              <a:rPr lang="en-US" altLang="en-US" sz="20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000" dirty="0">
                <a:cs typeface="Segoe UI" panose="020B0502040204020203" pitchFamily="34" charset="0"/>
              </a:rPr>
              <a:t> </a:t>
            </a: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000" dirty="0">
                <a:cs typeface="Segoe UI" panose="020B0502040204020203" pitchFamily="34" charset="0"/>
              </a:rPr>
              <a:t>	</a:t>
            </a:r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67585" name="Picture 1">
            <a:extLst>
              <a:ext uri="{FF2B5EF4-FFF2-40B4-BE49-F238E27FC236}">
                <a16:creationId xmlns:a16="http://schemas.microsoft.com/office/drawing/2014/main" id="{B1695E56-596E-FA47-8873-311628368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084579"/>
            <a:ext cx="54864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7588" name="Picture 4">
            <a:extLst>
              <a:ext uri="{FF2B5EF4-FFF2-40B4-BE49-F238E27FC236}">
                <a16:creationId xmlns:a16="http://schemas.microsoft.com/office/drawing/2014/main" id="{DAB81334-8B17-1F4A-95AA-A00B49B81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7437" y="4715096"/>
            <a:ext cx="2743200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62D529AB-4554-A94A-94AF-FC6EB9FA8D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>
            <a:extLst>
              <a:ext uri="{FF2B5EF4-FFF2-40B4-BE49-F238E27FC236}">
                <a16:creationId xmlns:a16="http://schemas.microsoft.com/office/drawing/2014/main" id="{D94DB24B-83AE-ED4E-9532-D5BF72DFD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How to estimate Q</a:t>
            </a:r>
            <a:r>
              <a:rPr lang="en-US" altLang="en-US" sz="24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f = return of the sampled trajectory (G</a:t>
            </a:r>
            <a:r>
              <a:rPr lang="en-US" altLang="en-US" sz="2400" baseline="-33000" dirty="0">
                <a:cs typeface="Segoe UI" panose="020B0502040204020203" pitchFamily="34" charset="0"/>
              </a:rPr>
              <a:t>t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p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b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q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	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sz="2400" dirty="0"/>
              <a:t>Probability of the rest of the trajectory, after </a:t>
            </a:r>
            <a:r>
              <a:rPr lang="en-US" sz="2400" i="1" dirty="0"/>
              <a:t>S</a:t>
            </a:r>
            <a:r>
              <a:rPr lang="en-US" sz="2400" i="1" baseline="-5999" dirty="0"/>
              <a:t>t</a:t>
            </a:r>
            <a:r>
              <a:rPr lang="en-US" sz="2400" dirty="0"/>
              <a:t>, under </a:t>
            </a:r>
            <a:r>
              <a:rPr lang="el-GR" sz="2400" dirty="0"/>
              <a:t>π: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458BEEF6-151D-0342-A88D-AFDE2D5A5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300968"/>
            <a:ext cx="8694539" cy="763907"/>
          </a:xfrm>
        </p:spPr>
        <p:txBody>
          <a:bodyPr>
            <a:normAutofit fontScale="90000"/>
          </a:bodyPr>
          <a:lstStyle/>
          <a:p>
            <a:r>
              <a:rPr lang="en-US" dirty="0"/>
              <a:t>Importance sampling: Probability of trajectory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341C7E44-4947-914C-AAF8-D153E1CF2B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2857" y="1938968"/>
            <a:ext cx="2743200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1E2ACCF-D051-1E48-9A25-522B16495F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0010" y="4982961"/>
            <a:ext cx="6971038" cy="1620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20629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">
            <a:extLst>
              <a:ext uri="{FF2B5EF4-FFF2-40B4-BE49-F238E27FC236}">
                <a16:creationId xmlns:a16="http://schemas.microsoft.com/office/drawing/2014/main" id="{25F797DE-2153-DF4C-8F28-68D56DFA0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How to estimate Q</a:t>
            </a:r>
            <a:r>
              <a:rPr lang="en-US" altLang="en-US" sz="24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f = return of the sampled trajectory (G</a:t>
            </a:r>
            <a:r>
              <a:rPr lang="en-US" altLang="en-US" sz="2400" baseline="-33000" dirty="0">
                <a:cs typeface="Segoe UI" panose="020B0502040204020203" pitchFamily="34" charset="0"/>
              </a:rPr>
              <a:t>t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p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b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q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	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sz="2400" dirty="0"/>
              <a:t>In importance sampling, each return is weighted by the relative probability of the trajectory under the two policies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69635" name="Picture 3">
            <a:extLst>
              <a:ext uri="{FF2B5EF4-FFF2-40B4-BE49-F238E27FC236}">
                <a16:creationId xmlns:a16="http://schemas.microsoft.com/office/drawing/2014/main" id="{24C889A4-D6EB-EB44-B3D9-E4F955A9F8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795" y="5343182"/>
            <a:ext cx="9672810" cy="18548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9636" name="Picture 4">
            <a:extLst>
              <a:ext uri="{FF2B5EF4-FFF2-40B4-BE49-F238E27FC236}">
                <a16:creationId xmlns:a16="http://schemas.microsoft.com/office/drawing/2014/main" id="{3507D344-381B-FC46-8D9D-0F860CEEE7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2857" y="1938968"/>
            <a:ext cx="2743200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F3483B88-A760-294C-8E43-5DCDC7A2AD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89393"/>
            <a:ext cx="8694539" cy="763907"/>
          </a:xfrm>
        </p:spPr>
        <p:txBody>
          <a:bodyPr>
            <a:normAutofit fontScale="90000"/>
          </a:bodyPr>
          <a:lstStyle/>
          <a:p>
            <a:r>
              <a:rPr lang="en-US" dirty="0"/>
              <a:t>Importance sampling: Importance-sampling ratio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">
            <a:extLst>
              <a:ext uri="{FF2B5EF4-FFF2-40B4-BE49-F238E27FC236}">
                <a16:creationId xmlns:a16="http://schemas.microsoft.com/office/drawing/2014/main" id="{25F797DE-2153-DF4C-8F28-68D56DFA0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How to estimate Q</a:t>
            </a:r>
            <a:r>
              <a:rPr lang="en-US" altLang="en-US" sz="2400" baseline="-330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f = return of the sampled trajectory (G</a:t>
            </a:r>
            <a:r>
              <a:rPr lang="en-US" altLang="en-US" sz="2400" baseline="-33000" dirty="0">
                <a:cs typeface="Segoe UI" panose="020B0502040204020203" pitchFamily="34" charset="0"/>
              </a:rPr>
              <a:t>t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p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behavior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i="1" dirty="0">
                <a:cs typeface="Segoe UI" panose="020B0502040204020203" pitchFamily="34" charset="0"/>
              </a:rPr>
              <a:t>b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q = probability of trajectory under </a:t>
            </a:r>
            <a:r>
              <a:rPr lang="en-US" altLang="en-US" sz="2400" u="sng" dirty="0">
                <a:cs typeface="Segoe UI" panose="020B0502040204020203" pitchFamily="34" charset="0"/>
              </a:rPr>
              <a:t>target policy</a:t>
            </a:r>
            <a:r>
              <a:rPr lang="en-US" altLang="en-US" sz="2400" dirty="0">
                <a:cs typeface="Segoe UI" panose="020B0502040204020203" pitchFamily="34" charset="0"/>
              </a:rPr>
              <a:t>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	</a:t>
            </a:r>
          </a:p>
        </p:txBody>
      </p:sp>
      <p:pic>
        <p:nvPicPr>
          <p:cNvPr id="69635" name="Picture 3">
            <a:extLst>
              <a:ext uri="{FF2B5EF4-FFF2-40B4-BE49-F238E27FC236}">
                <a16:creationId xmlns:a16="http://schemas.microsoft.com/office/drawing/2014/main" id="{24C889A4-D6EB-EB44-B3D9-E4F955A9F8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907" y="4572001"/>
            <a:ext cx="9672810" cy="18548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9636" name="Picture 4">
            <a:extLst>
              <a:ext uri="{FF2B5EF4-FFF2-40B4-BE49-F238E27FC236}">
                <a16:creationId xmlns:a16="http://schemas.microsoft.com/office/drawing/2014/main" id="{3507D344-381B-FC46-8D9D-0F860CEEE7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2857" y="1938968"/>
            <a:ext cx="2743200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F3483B88-A760-294C-8E43-5DCDC7A2AD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289393"/>
            <a:ext cx="8694539" cy="763907"/>
          </a:xfrm>
        </p:spPr>
        <p:txBody>
          <a:bodyPr>
            <a:normAutofit fontScale="90000"/>
          </a:bodyPr>
          <a:lstStyle/>
          <a:p>
            <a:r>
              <a:rPr lang="en-US" dirty="0"/>
              <a:t>Importance sampling: Importance-sampling ratio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50DD1F4-10BD-884E-BB5F-0163A025E63F}"/>
              </a:ext>
            </a:extLst>
          </p:cNvPr>
          <p:cNvCxnSpPr>
            <a:cxnSpLocks/>
          </p:cNvCxnSpPr>
          <p:nvPr/>
        </p:nvCxnSpPr>
        <p:spPr>
          <a:xfrm>
            <a:off x="3613533" y="5794872"/>
            <a:ext cx="1740665" cy="165253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9B050DF-E65F-E749-8F89-9BF3BA8126A3}"/>
              </a:ext>
            </a:extLst>
          </p:cNvPr>
          <p:cNvCxnSpPr>
            <a:cxnSpLocks/>
          </p:cNvCxnSpPr>
          <p:nvPr/>
        </p:nvCxnSpPr>
        <p:spPr>
          <a:xfrm>
            <a:off x="3578647" y="6174990"/>
            <a:ext cx="1740665" cy="165253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5984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>
            <a:extLst>
              <a:ext uri="{FF2B5EF4-FFF2-40B4-BE49-F238E27FC236}">
                <a16:creationId xmlns:a16="http://schemas.microsoft.com/office/drawing/2014/main" id="{CE86D941-33FA-F54C-8A7F-D9A1F8985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How to estimate Q</a:t>
            </a:r>
            <a:r>
              <a:rPr lang="en-US" altLang="en-US" sz="2400" baseline="-330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>
                <a:cs typeface="Segoe UI" panose="020B0502040204020203" pitchFamily="34" charset="0"/>
              </a:rPr>
              <a:t> using Monte-Carlo methods?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f = return of the sampled trajectory (G</a:t>
            </a:r>
            <a:r>
              <a:rPr lang="en-US" altLang="en-US" sz="2400" baseline="-33000">
                <a:cs typeface="Segoe UI" panose="020B0502040204020203" pitchFamily="34" charset="0"/>
              </a:rPr>
              <a:t>t</a:t>
            </a:r>
            <a:r>
              <a:rPr lang="en-US" altLang="en-US" sz="2400">
                <a:cs typeface="Segoe UI" panose="020B0502040204020203" pitchFamily="34" charset="0"/>
              </a:rPr>
              <a:t>)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p = probability of trajectory under </a:t>
            </a:r>
            <a:r>
              <a:rPr lang="en-US" altLang="en-US" sz="2400" u="sng">
                <a:cs typeface="Segoe UI" panose="020B0502040204020203" pitchFamily="34" charset="0"/>
              </a:rPr>
              <a:t>behavior policy</a:t>
            </a:r>
            <a:r>
              <a:rPr lang="en-US" altLang="en-US" sz="2400">
                <a:cs typeface="Segoe UI" panose="020B0502040204020203" pitchFamily="34" charset="0"/>
              </a:rPr>
              <a:t> </a:t>
            </a:r>
            <a:r>
              <a:rPr lang="en-US" altLang="en-US" sz="2400" i="1">
                <a:cs typeface="Segoe UI" panose="020B0502040204020203" pitchFamily="34" charset="0"/>
              </a:rPr>
              <a:t>b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q = probability of trajectory under </a:t>
            </a:r>
            <a:r>
              <a:rPr lang="en-US" altLang="en-US" sz="2400" u="sng">
                <a:cs typeface="Segoe UI" panose="020B0502040204020203" pitchFamily="34" charset="0"/>
              </a:rPr>
              <a:t>target policy</a:t>
            </a:r>
            <a:r>
              <a:rPr lang="en-US" altLang="en-US" sz="2400">
                <a:cs typeface="Segoe UI" panose="020B0502040204020203" pitchFamily="34" charset="0"/>
              </a:rPr>
              <a:t> </a:t>
            </a:r>
            <a:r>
              <a:rPr lang="en-US" altLang="en-US" sz="2400">
                <a:latin typeface="Segoe UI" panose="020B0502040204020203" pitchFamily="34" charset="0"/>
                <a:cs typeface="Segoe UI" panose="020B0502040204020203" pitchFamily="34" charset="0"/>
              </a:rPr>
              <a:t>π</a:t>
            </a:r>
            <a:r>
              <a:rPr lang="en-US" altLang="en-US" sz="2400">
                <a:cs typeface="Segoe UI" panose="020B0502040204020203" pitchFamily="34" charset="0"/>
              </a:rPr>
              <a:t>	</a:t>
            </a:r>
          </a:p>
        </p:txBody>
      </p:sp>
      <p:pic>
        <p:nvPicPr>
          <p:cNvPr id="70660" name="Picture 4">
            <a:extLst>
              <a:ext uri="{FF2B5EF4-FFF2-40B4-BE49-F238E27FC236}">
                <a16:creationId xmlns:a16="http://schemas.microsoft.com/office/drawing/2014/main" id="{261F837C-6C33-2946-A0BB-4FA38F248A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572000"/>
            <a:ext cx="7851786" cy="104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61" name="Picture 5">
            <a:extLst>
              <a:ext uri="{FF2B5EF4-FFF2-40B4-BE49-F238E27FC236}">
                <a16:creationId xmlns:a16="http://schemas.microsoft.com/office/drawing/2014/main" id="{95BDE3D9-9FDE-4940-8F98-099C673B6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943600"/>
            <a:ext cx="3448280" cy="47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662" name="Picture 6">
            <a:extLst>
              <a:ext uri="{FF2B5EF4-FFF2-40B4-BE49-F238E27FC236}">
                <a16:creationId xmlns:a16="http://schemas.microsoft.com/office/drawing/2014/main" id="{36307135-0EA2-4440-9623-025833D4F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629400"/>
            <a:ext cx="4825388" cy="50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616D7CB-DB67-F34E-8A36-570F7C3632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93"/>
            <a:ext cx="8694539" cy="763907"/>
          </a:xfrm>
        </p:spPr>
        <p:txBody>
          <a:bodyPr>
            <a:normAutofit/>
          </a:bodyPr>
          <a:lstStyle/>
          <a:p>
            <a:r>
              <a:rPr lang="en-US" dirty="0"/>
              <a:t>Importance sampling</a:t>
            </a:r>
          </a:p>
        </p:txBody>
      </p:sp>
      <p:pic>
        <p:nvPicPr>
          <p:cNvPr id="10" name="Picture 4">
            <a:extLst>
              <a:ext uri="{FF2B5EF4-FFF2-40B4-BE49-F238E27FC236}">
                <a16:creationId xmlns:a16="http://schemas.microsoft.com/office/drawing/2014/main" id="{0926B2D6-08B0-D84E-AD04-BEDAE2A959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2857" y="1938968"/>
            <a:ext cx="2743200" cy="90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1">
            <a:extLst>
              <a:ext uri="{FF2B5EF4-FFF2-40B4-BE49-F238E27FC236}">
                <a16:creationId xmlns:a16="http://schemas.microsoft.com/office/drawing/2014/main" id="{D0B02834-2709-CB4B-AE04-B156979C83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525" cy="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4274" name="Picture 2">
            <a:extLst>
              <a:ext uri="{FF2B5EF4-FFF2-40B4-BE49-F238E27FC236}">
                <a16:creationId xmlns:a16="http://schemas.microsoft.com/office/drawing/2014/main" id="{1641C990-FDE0-0E4A-98B2-882DAE3D1F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0"/>
            <a:ext cx="8229600" cy="43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4275" name="Picture 3">
            <a:extLst>
              <a:ext uri="{FF2B5EF4-FFF2-40B4-BE49-F238E27FC236}">
                <a16:creationId xmlns:a16="http://schemas.microsoft.com/office/drawing/2014/main" id="{C0FEEE40-5B89-5A46-BE1E-C6E5F7270C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4277" name="Text Box 5">
            <a:extLst>
              <a:ext uri="{FF2B5EF4-FFF2-40B4-BE49-F238E27FC236}">
                <a16:creationId xmlns:a16="http://schemas.microsoft.com/office/drawing/2014/main" id="{A9A18B23-A0BD-E648-9D17-128784F08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- In this definition, </a:t>
            </a:r>
            <a:r>
              <a:rPr lang="en-US" altLang="en-US" sz="2400" b="1">
                <a:cs typeface="Segoe UI" panose="020B0502040204020203" pitchFamily="34" charset="0"/>
              </a:rPr>
              <a:t>both</a:t>
            </a:r>
            <a:r>
              <a:rPr lang="en-US" altLang="en-US" sz="2400">
                <a:cs typeface="Segoe UI" panose="020B0502040204020203" pitchFamily="34" charset="0"/>
              </a:rPr>
              <a:t> transitions and rewards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defined as part of dynamics function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Dynamics function is a discrete probability distribution: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More commonly separated into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</a:t>
            </a:r>
            <a:r>
              <a:rPr lang="en-US" altLang="en-US" sz="2400" b="1">
                <a:cs typeface="Segoe UI" panose="020B0502040204020203" pitchFamily="34" charset="0"/>
              </a:rPr>
              <a:t>transition function </a:t>
            </a:r>
            <a:r>
              <a:rPr lang="en-US" altLang="en-US" sz="2400">
                <a:cs typeface="Segoe UI" panose="020B0502040204020203" pitchFamily="34" charset="0"/>
              </a:rPr>
              <a:t>and </a:t>
            </a:r>
            <a:r>
              <a:rPr lang="en-US" altLang="en-US" sz="2400" b="1">
                <a:cs typeface="Segoe UI" panose="020B0502040204020203" pitchFamily="34" charset="0"/>
              </a:rPr>
              <a:t>reward function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4F1111F-1CE7-5148-8759-78FDAB87C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428950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Formal definition of a finite MDP (from the book)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159E6F-F45F-604C-A1EA-8269B2537A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Importance sampling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6A9243-0695-4844-92DA-EB7B519EAE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What can we do with the importance sampling ratio?</a:t>
            </a:r>
          </a:p>
          <a:p>
            <a:endParaRPr lang="en-US" dirty="0"/>
          </a:p>
          <a:p>
            <a:r>
              <a:rPr lang="en-US" dirty="0"/>
              <a:t>Reweight the returns from </a:t>
            </a:r>
            <a:r>
              <a:rPr lang="en-US" sz="2800" i="1" dirty="0"/>
              <a:t>b</a:t>
            </a:r>
            <a:r>
              <a:rPr lang="en-US" sz="2000" i="1" dirty="0"/>
              <a:t> </a:t>
            </a:r>
            <a:r>
              <a:rPr lang="en-US" dirty="0"/>
              <a:t>to have the correct expectation according to </a:t>
            </a:r>
            <a:r>
              <a:rPr lang="el-GR" sz="2400" i="1" dirty="0"/>
              <a:t>π</a:t>
            </a:r>
            <a:r>
              <a:rPr lang="en-US" sz="2400" dirty="0"/>
              <a:t>!</a:t>
            </a: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1238190"/>
      </p:ext>
    </p:extLst>
  </p:cSld>
  <p:clrMapOvr>
    <a:masterClrMapping/>
  </p:clrMapOvr>
  <p:transition spd="med"/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>
            <a:extLst>
              <a:ext uri="{FF2B5EF4-FFF2-40B4-BE49-F238E27FC236}">
                <a16:creationId xmlns:a16="http://schemas.microsoft.com/office/drawing/2014/main" id="{2E10672D-4CF6-A542-87C6-7764433A39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3795" name="Text Box 3">
            <a:extLst>
              <a:ext uri="{FF2B5EF4-FFF2-40B4-BE49-F238E27FC236}">
                <a16:creationId xmlns:a16="http://schemas.microsoft.com/office/drawing/2014/main" id="{A961CCAF-BACB-9941-83F8-50CFE4990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4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We want to estimate this: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Actually, we can use our previous Q-value: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Apply exactly the same trick to ordinary IS: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		</a:t>
            </a:r>
          </a:p>
        </p:txBody>
      </p:sp>
      <p:grpSp>
        <p:nvGrpSpPr>
          <p:cNvPr id="33796" name="Group 4">
            <a:extLst>
              <a:ext uri="{FF2B5EF4-FFF2-40B4-BE49-F238E27FC236}">
                <a16:creationId xmlns:a16="http://schemas.microsoft.com/office/drawing/2014/main" id="{E4E32215-E414-6E47-A82E-E38B87C951EF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3657600"/>
            <a:ext cx="6399213" cy="1077913"/>
            <a:chOff x="1152" y="2304"/>
            <a:chExt cx="4031" cy="679"/>
          </a:xfrm>
        </p:grpSpPr>
        <p:pic>
          <p:nvPicPr>
            <p:cNvPr id="33797" name="Picture 5">
              <a:extLst>
                <a:ext uri="{FF2B5EF4-FFF2-40B4-BE49-F238E27FC236}">
                  <a16:creationId xmlns:a16="http://schemas.microsoft.com/office/drawing/2014/main" id="{7487F5BF-1A84-E049-830F-B0B0F8BF0D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6" y="2304"/>
              <a:ext cx="3047" cy="67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3798" name="Picture 6">
              <a:extLst>
                <a:ext uri="{FF2B5EF4-FFF2-40B4-BE49-F238E27FC236}">
                  <a16:creationId xmlns:a16="http://schemas.microsoft.com/office/drawing/2014/main" id="{66B195A7-9091-5347-B7F5-97E10AB19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" y="2349"/>
              <a:ext cx="1013" cy="6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33799" name="Picture 7">
            <a:extLst>
              <a:ext uri="{FF2B5EF4-FFF2-40B4-BE49-F238E27FC236}">
                <a16:creationId xmlns:a16="http://schemas.microsoft.com/office/drawing/2014/main" id="{63FCDC29-20F1-4844-82BB-4565EA13CF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486400"/>
            <a:ext cx="5070475" cy="1222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itle 21">
            <a:extLst>
              <a:ext uri="{FF2B5EF4-FFF2-40B4-BE49-F238E27FC236}">
                <a16:creationId xmlns:a16="http://schemas.microsoft.com/office/drawing/2014/main" id="{0E991DF2-5C9C-A14C-9F13-E23FA7FC1E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55136"/>
          </a:xfrm>
        </p:spPr>
        <p:txBody>
          <a:bodyPr>
            <a:normAutofit fontScale="90000"/>
          </a:bodyPr>
          <a:lstStyle/>
          <a:p>
            <a:r>
              <a:rPr lang="en-US" sz="4600" dirty="0"/>
              <a:t>Incremental update in ordinary IS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312FA41-35FE-AD47-AA75-D37DBF9E00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04687" y="6962147"/>
            <a:ext cx="4702041" cy="351466"/>
          </a:xfrm>
          <a:prstGeom prst="rect">
            <a:avLst/>
          </a:prstGeom>
        </p:spPr>
      </p:pic>
      <p:sp>
        <p:nvSpPr>
          <p:cNvPr id="11" name="Freeform 10">
            <a:extLst>
              <a:ext uri="{FF2B5EF4-FFF2-40B4-BE49-F238E27FC236}">
                <a16:creationId xmlns:a16="http://schemas.microsoft.com/office/drawing/2014/main" id="{D0FC5601-08DE-0949-A2DE-E79B4D5B3A1C}"/>
              </a:ext>
            </a:extLst>
          </p:cNvPr>
          <p:cNvSpPr/>
          <p:nvPr/>
        </p:nvSpPr>
        <p:spPr>
          <a:xfrm>
            <a:off x="4364038" y="6104796"/>
            <a:ext cx="2455404" cy="495711"/>
          </a:xfrm>
          <a:custGeom>
            <a:avLst>
              <a:gd name="f0" fmla="val 8372"/>
              <a:gd name="f1" fmla="val 3241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l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Times New Roman" panose="02020603050405020304" pitchFamily="18" charset="0"/>
                <a:ea typeface="Noto Sans CJK SC Regular" pitchFamily="2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444BD30-E5BF-AE48-B251-E272F7089A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88305" y="6198955"/>
            <a:ext cx="2006870" cy="316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564786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>
            <a:extLst>
              <a:ext uri="{FF2B5EF4-FFF2-40B4-BE49-F238E27FC236}">
                <a16:creationId xmlns:a16="http://schemas.microsoft.com/office/drawing/2014/main" id="{DA10C19B-4684-D340-9155-69731E52A4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6421438" cy="142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4819" name="Text Box 3">
            <a:extLst>
              <a:ext uri="{FF2B5EF4-FFF2-40B4-BE49-F238E27FC236}">
                <a16:creationId xmlns:a16="http://schemas.microsoft.com/office/drawing/2014/main" id="{67532A3F-65B0-894F-9699-887E2D6DB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Non-incremental weighted IS estimate:</a:t>
            </a:r>
          </a:p>
        </p:txBody>
      </p:sp>
      <p:sp>
        <p:nvSpPr>
          <p:cNvPr id="6" name="Title 21">
            <a:extLst>
              <a:ext uri="{FF2B5EF4-FFF2-40B4-BE49-F238E27FC236}">
                <a16:creationId xmlns:a16="http://schemas.microsoft.com/office/drawing/2014/main" id="{4892F7DB-C655-3D43-A62D-84E5719FB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55136"/>
          </a:xfrm>
        </p:spPr>
        <p:txBody>
          <a:bodyPr>
            <a:normAutofit fontScale="90000"/>
          </a:bodyPr>
          <a:lstStyle/>
          <a:p>
            <a:r>
              <a:rPr lang="en-US" sz="4600" dirty="0"/>
              <a:t>Incremental update in weighted IS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>
            <a:extLst>
              <a:ext uri="{FF2B5EF4-FFF2-40B4-BE49-F238E27FC236}">
                <a16:creationId xmlns:a16="http://schemas.microsoft.com/office/drawing/2014/main" id="{7F3439D8-7091-E741-AF3B-7C5F4C5EAE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6421438" cy="142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3" name="Picture 3">
            <a:extLst>
              <a:ext uri="{FF2B5EF4-FFF2-40B4-BE49-F238E27FC236}">
                <a16:creationId xmlns:a16="http://schemas.microsoft.com/office/drawing/2014/main" id="{34A0A438-711B-C743-ADFF-69E9936ED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029200"/>
            <a:ext cx="4232275" cy="62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5844" name="Picture 4">
            <a:extLst>
              <a:ext uri="{FF2B5EF4-FFF2-40B4-BE49-F238E27FC236}">
                <a16:creationId xmlns:a16="http://schemas.microsoft.com/office/drawing/2014/main" id="{DAF0B6EA-0FBE-E346-B885-6FCAADE919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343400"/>
            <a:ext cx="16700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5845" name="Text Box 5">
            <a:extLst>
              <a:ext uri="{FF2B5EF4-FFF2-40B4-BE49-F238E27FC236}">
                <a16:creationId xmlns:a16="http://schemas.microsoft.com/office/drawing/2014/main" id="{CB1D0ADA-A566-6145-B4B5-95052278C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>
                <a:cs typeface="Segoe UI" panose="020B0502040204020203" pitchFamily="34" charset="0"/>
              </a:rPr>
              <a:t>Non-incremental weighted IS estimate: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Incremental version (cumulative weight update):</a:t>
            </a:r>
          </a:p>
        </p:txBody>
      </p:sp>
      <p:sp>
        <p:nvSpPr>
          <p:cNvPr id="8" name="Title 21">
            <a:extLst>
              <a:ext uri="{FF2B5EF4-FFF2-40B4-BE49-F238E27FC236}">
                <a16:creationId xmlns:a16="http://schemas.microsoft.com/office/drawing/2014/main" id="{B00C09E1-AAB3-1947-8DB8-0B7183836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655136"/>
          </a:xfrm>
        </p:spPr>
        <p:txBody>
          <a:bodyPr>
            <a:normAutofit fontScale="90000"/>
          </a:bodyPr>
          <a:lstStyle/>
          <a:p>
            <a:r>
              <a:rPr lang="en-US" sz="4600" dirty="0"/>
              <a:t>Incremental update in weighted IS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B9CE256B-2A12-E740-A0F2-B804367275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39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F825F8B-F7DF-8043-A471-724FB5B08A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59073"/>
          </a:xfrm>
        </p:spPr>
        <p:txBody>
          <a:bodyPr/>
          <a:lstStyle/>
          <a:p>
            <a:r>
              <a:rPr lang="en-US" dirty="0"/>
              <a:t>Incremental, weighted version 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A65EF68A-4D63-3D4C-9656-4E96BF3BE73F}"/>
              </a:ext>
            </a:extLst>
          </p:cNvPr>
          <p:cNvSpPr/>
          <p:nvPr/>
        </p:nvSpPr>
        <p:spPr>
          <a:xfrm>
            <a:off x="6942832" y="2655060"/>
            <a:ext cx="2102246" cy="870330"/>
          </a:xfrm>
          <a:custGeom>
            <a:avLst>
              <a:gd name="f0" fmla="val 15956"/>
              <a:gd name="f1" fmla="val 5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Keep a running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sum of weights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A78542F6-7D51-854A-84AF-911E773F5060}"/>
              </a:ext>
            </a:extLst>
          </p:cNvPr>
          <p:cNvCxnSpPr>
            <a:cxnSpLocks/>
          </p:cNvCxnSpPr>
          <p:nvPr/>
        </p:nvCxnSpPr>
        <p:spPr>
          <a:xfrm flipH="1">
            <a:off x="2633035" y="3051670"/>
            <a:ext cx="4285560" cy="0"/>
          </a:xfrm>
          <a:prstGeom prst="straightConnector1">
            <a:avLst/>
          </a:prstGeom>
          <a:ln w="254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04C2E12-9C7A-964B-91B5-6C5BDE8652F9}"/>
              </a:ext>
            </a:extLst>
          </p:cNvPr>
          <p:cNvCxnSpPr>
            <a:cxnSpLocks/>
          </p:cNvCxnSpPr>
          <p:nvPr/>
        </p:nvCxnSpPr>
        <p:spPr>
          <a:xfrm flipH="1">
            <a:off x="4439798" y="3536407"/>
            <a:ext cx="3503365" cy="2071179"/>
          </a:xfrm>
          <a:prstGeom prst="straightConnector1">
            <a:avLst/>
          </a:prstGeom>
          <a:ln w="254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3595225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8DABDD-096F-9F44-98F6-5926F0099F8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483581C1-AAA2-3B4B-BDDD-E112E1E26DB0}" type="slidenum">
              <a:rPr lang="en-US" altLang="en-US"/>
              <a:pPr/>
              <a:t>235</a:t>
            </a:fld>
            <a:endParaRPr lang="en-US" altLang="en-US"/>
          </a:p>
        </p:txBody>
      </p:sp>
      <p:pic>
        <p:nvPicPr>
          <p:cNvPr id="37890" name="Picture 2">
            <a:extLst>
              <a:ext uri="{FF2B5EF4-FFF2-40B4-BE49-F238E27FC236}">
                <a16:creationId xmlns:a16="http://schemas.microsoft.com/office/drawing/2014/main" id="{5324E5D0-80FE-C44C-B15F-0AA7E473C6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39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7891" name="AutoShape 3">
            <a:extLst>
              <a:ext uri="{FF2B5EF4-FFF2-40B4-BE49-F238E27FC236}">
                <a16:creationId xmlns:a16="http://schemas.microsoft.com/office/drawing/2014/main" id="{50C06608-CC62-AD4F-A310-039F39667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475" y="5486400"/>
            <a:ext cx="5724525" cy="712788"/>
          </a:xfrm>
          <a:prstGeom prst="roundRect">
            <a:avLst>
              <a:gd name="adj" fmla="val 222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3283B6A-5F5C-8B40-8E8D-68D97E59DF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59073"/>
          </a:xfrm>
        </p:spPr>
        <p:txBody>
          <a:bodyPr/>
          <a:lstStyle/>
          <a:p>
            <a:r>
              <a:rPr lang="en-US" dirty="0"/>
              <a:t>Incremental, weighted version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>
            <a:extLst>
              <a:ext uri="{FF2B5EF4-FFF2-40B4-BE49-F238E27FC236}">
                <a16:creationId xmlns:a16="http://schemas.microsoft.com/office/drawing/2014/main" id="{5344A081-4A90-6942-A996-F4CB594F8B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539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8915" name="AutoShape 3">
            <a:extLst>
              <a:ext uri="{FF2B5EF4-FFF2-40B4-BE49-F238E27FC236}">
                <a16:creationId xmlns:a16="http://schemas.microsoft.com/office/drawing/2014/main" id="{7261D238-0C80-6044-A9F1-DF3389AA4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963" y="6126163"/>
            <a:ext cx="2103437" cy="530225"/>
          </a:xfrm>
          <a:prstGeom prst="roundRect">
            <a:avLst>
              <a:gd name="adj" fmla="val 296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D8D641D-652C-6F48-B6DC-59DEE689E8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59073"/>
          </a:xfrm>
        </p:spPr>
        <p:txBody>
          <a:bodyPr/>
          <a:lstStyle/>
          <a:p>
            <a:r>
              <a:rPr lang="en-US" dirty="0"/>
              <a:t>Incremental, weighted version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496B71-D802-0747-84E9-C5E306AE48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Off-policy MC control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5959BC3-C572-5344-8296-F3423A116F7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Combine importance sampling for estimation with policy improvement</a:t>
            </a:r>
          </a:p>
          <a:p>
            <a:r>
              <a:rPr lang="en-US" dirty="0"/>
              <a:t>Another MC learning method</a:t>
            </a:r>
          </a:p>
          <a:p>
            <a:r>
              <a:rPr lang="en-US" dirty="0"/>
              <a:t>Use soft behavior policy to learn deterministic optimal policy</a:t>
            </a:r>
          </a:p>
          <a:p>
            <a:r>
              <a:rPr lang="en-US" dirty="0"/>
              <a:t>Converges in the limit</a:t>
            </a:r>
          </a:p>
        </p:txBody>
      </p:sp>
    </p:spTree>
    <p:extLst>
      <p:ext uri="{BB962C8B-B14F-4D97-AF65-F5344CB8AC3E}">
        <p14:creationId xmlns:p14="http://schemas.microsoft.com/office/powerpoint/2010/main" val="3275078076"/>
      </p:ext>
    </p:extLst>
  </p:cSld>
  <p:clrMapOvr>
    <a:masterClrMapping/>
  </p:clrMapOvr>
  <p:transition spd="med"/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>
            <a:extLst>
              <a:ext uri="{FF2B5EF4-FFF2-40B4-BE49-F238E27FC236}">
                <a16:creationId xmlns:a16="http://schemas.microsoft.com/office/drawing/2014/main" id="{8DC8364E-AEED-9547-A988-11FBDA6D6B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6398"/>
            <a:ext cx="10058400" cy="610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2831C1D-54F2-104E-A00A-EE93121D70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93915"/>
          </a:xfrm>
        </p:spPr>
        <p:txBody>
          <a:bodyPr/>
          <a:lstStyle/>
          <a:p>
            <a:r>
              <a:rPr lang="en-US" dirty="0"/>
              <a:t>Off-policy Monte-Carlo control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01A0DD8-933B-D84C-B72B-4C1CB2BF0560}"/>
              </a:ext>
            </a:extLst>
          </p:cNvPr>
          <p:cNvSpPr/>
          <p:nvPr/>
        </p:nvSpPr>
        <p:spPr>
          <a:xfrm>
            <a:off x="7227065" y="4499032"/>
            <a:ext cx="2721166" cy="870330"/>
          </a:xfrm>
          <a:custGeom>
            <a:avLst>
              <a:gd name="f0" fmla="val 15956"/>
              <a:gd name="f1" fmla="val 5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Deterministic policy,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so prob is either 0 or 1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4C9B99A-3629-4649-AEDF-AD217B37DDA3}"/>
              </a:ext>
            </a:extLst>
          </p:cNvPr>
          <p:cNvCxnSpPr>
            <a:cxnSpLocks/>
          </p:cNvCxnSpPr>
          <p:nvPr/>
        </p:nvCxnSpPr>
        <p:spPr>
          <a:xfrm flipH="1">
            <a:off x="8196550" y="5369362"/>
            <a:ext cx="605927" cy="1216919"/>
          </a:xfrm>
          <a:prstGeom prst="straightConnector1">
            <a:avLst/>
          </a:prstGeom>
          <a:ln w="254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7440261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>
            <a:extLst>
              <a:ext uri="{FF2B5EF4-FFF2-40B4-BE49-F238E27FC236}">
                <a16:creationId xmlns:a16="http://schemas.microsoft.com/office/drawing/2014/main" id="{51AFD1AB-A90E-4246-A184-03F2EBCB8D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88977"/>
            <a:ext cx="10058400" cy="610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0963" name="AutoShape 3">
            <a:extLst>
              <a:ext uri="{FF2B5EF4-FFF2-40B4-BE49-F238E27FC236}">
                <a16:creationId xmlns:a16="http://schemas.microsoft.com/office/drawing/2014/main" id="{109E1ECA-5FA2-5B42-9E6A-FAC76910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475" y="6192574"/>
            <a:ext cx="7132638" cy="330200"/>
          </a:xfrm>
          <a:prstGeom prst="roundRect">
            <a:avLst>
              <a:gd name="adj" fmla="val 477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C008334-7EDA-4443-B3E6-D53E236975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93915"/>
          </a:xfrm>
        </p:spPr>
        <p:txBody>
          <a:bodyPr/>
          <a:lstStyle/>
          <a:p>
            <a:r>
              <a:rPr lang="en-US" dirty="0"/>
              <a:t>Off-policy Monte-Carlo control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">
            <a:extLst>
              <a:ext uri="{FF2B5EF4-FFF2-40B4-BE49-F238E27FC236}">
                <a16:creationId xmlns:a16="http://schemas.microsoft.com/office/drawing/2014/main" id="{E8F77D48-7AB3-6D40-B16B-3147BE4C22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525" cy="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0" name="Picture 2">
            <a:extLst>
              <a:ext uri="{FF2B5EF4-FFF2-40B4-BE49-F238E27FC236}">
                <a16:creationId xmlns:a16="http://schemas.microsoft.com/office/drawing/2014/main" id="{C0868C20-185C-8548-BE60-9EF91418CA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8229600" cy="43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8372" name="Text Box 4">
            <a:extLst>
              <a:ext uri="{FF2B5EF4-FFF2-40B4-BE49-F238E27FC236}">
                <a16:creationId xmlns:a16="http://schemas.microsoft.com/office/drawing/2014/main" id="{AADD277B-389C-DE4D-B89D-14A3B772F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More commonly separated into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</a:t>
            </a:r>
            <a:r>
              <a:rPr lang="en-US" altLang="en-US" sz="2400" b="1" dirty="0">
                <a:cs typeface="Segoe UI" panose="020B0502040204020203" pitchFamily="34" charset="0"/>
              </a:rPr>
              <a:t>transition function </a:t>
            </a:r>
            <a:r>
              <a:rPr lang="en-US" altLang="en-US" sz="2400" dirty="0">
                <a:cs typeface="Segoe UI" panose="020B0502040204020203" pitchFamily="34" charset="0"/>
              </a:rPr>
              <a:t>and </a:t>
            </a:r>
            <a:r>
              <a:rPr lang="en-US" altLang="en-US" sz="2400" b="1" dirty="0">
                <a:cs typeface="Segoe UI" panose="020B0502040204020203" pitchFamily="34" charset="0"/>
              </a:rPr>
              <a:t>reward function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Obtain transition function by </a:t>
            </a:r>
            <a:r>
              <a:rPr lang="en-US" altLang="en-US" sz="2400" u="sng" dirty="0">
                <a:cs typeface="Segoe UI" panose="020B0502040204020203" pitchFamily="34" charset="0"/>
              </a:rPr>
              <a:t>marginalization</a:t>
            </a:r>
            <a:r>
              <a:rPr lang="en-US" altLang="en-US" sz="2400" dirty="0">
                <a:cs typeface="Segoe UI" panose="020B0502040204020203" pitchFamily="34" charset="0"/>
              </a:rPr>
              <a:t>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Obtain reward function by </a:t>
            </a:r>
            <a:r>
              <a:rPr lang="en-US" altLang="en-US" sz="2400" u="sng" dirty="0">
                <a:cs typeface="Segoe UI" panose="020B0502040204020203" pitchFamily="34" charset="0"/>
              </a:rPr>
              <a:t>expectation</a:t>
            </a:r>
            <a:r>
              <a:rPr lang="en-US" altLang="en-US" sz="2400" dirty="0">
                <a:cs typeface="Segoe UI" panose="020B0502040204020203" pitchFamily="34" charset="0"/>
              </a:rPr>
              <a:t>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Sometimes reward depends on </a:t>
            </a:r>
            <a:r>
              <a:rPr lang="en-US" altLang="en-US" sz="2400" i="1" dirty="0">
                <a:cs typeface="Segoe UI" panose="020B0502040204020203" pitchFamily="34" charset="0"/>
              </a:rPr>
              <a:t>s'</a:t>
            </a:r>
            <a:r>
              <a:rPr lang="en-US" altLang="en-US" sz="2400" dirty="0">
                <a:cs typeface="Segoe UI" panose="020B0502040204020203" pitchFamily="34" charset="0"/>
              </a:rPr>
              <a:t> as well:</a:t>
            </a:r>
          </a:p>
        </p:txBody>
      </p:sp>
      <p:pic>
        <p:nvPicPr>
          <p:cNvPr id="58373" name="Picture 5">
            <a:extLst>
              <a:ext uri="{FF2B5EF4-FFF2-40B4-BE49-F238E27FC236}">
                <a16:creationId xmlns:a16="http://schemas.microsoft.com/office/drawing/2014/main" id="{877D46AE-4A39-C14E-B868-9BE618FB3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657600"/>
            <a:ext cx="8229600" cy="704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4" name="Picture 6">
            <a:extLst>
              <a:ext uri="{FF2B5EF4-FFF2-40B4-BE49-F238E27FC236}">
                <a16:creationId xmlns:a16="http://schemas.microsoft.com/office/drawing/2014/main" id="{8D67FDB7-1D8B-E442-8C78-E4AC7F4621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901875"/>
            <a:ext cx="822960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5" name="Picture 7">
            <a:extLst>
              <a:ext uri="{FF2B5EF4-FFF2-40B4-BE49-F238E27FC236}">
                <a16:creationId xmlns:a16="http://schemas.microsoft.com/office/drawing/2014/main" id="{587552D3-62A3-994B-A72E-D28CD90CA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342925"/>
            <a:ext cx="8229600" cy="814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5FF28FBE-D783-7243-AD9A-6346A2500E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428950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Formal definition of a finite MDP (from the book)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>
            <a:extLst>
              <a:ext uri="{FF2B5EF4-FFF2-40B4-BE49-F238E27FC236}">
                <a16:creationId xmlns:a16="http://schemas.microsoft.com/office/drawing/2014/main" id="{68B96F04-04C2-474D-9E41-A530F7A26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88977"/>
            <a:ext cx="10058400" cy="6108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987" name="AutoShape 3">
            <a:extLst>
              <a:ext uri="{FF2B5EF4-FFF2-40B4-BE49-F238E27FC236}">
                <a16:creationId xmlns:a16="http://schemas.microsoft.com/office/drawing/2014/main" id="{C824632A-57FD-3A49-B927-E69664A8B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475" y="6484958"/>
            <a:ext cx="7132638" cy="773113"/>
          </a:xfrm>
          <a:prstGeom prst="roundRect">
            <a:avLst>
              <a:gd name="adj" fmla="val 204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E8CCCD6C-DD88-424E-8E4E-64155123F1AE}"/>
              </a:ext>
            </a:extLst>
          </p:cNvPr>
          <p:cNvSpPr/>
          <p:nvPr/>
        </p:nvSpPr>
        <p:spPr>
          <a:xfrm>
            <a:off x="7227065" y="4499032"/>
            <a:ext cx="2721166" cy="870330"/>
          </a:xfrm>
          <a:custGeom>
            <a:avLst>
              <a:gd name="f0" fmla="val 15956"/>
              <a:gd name="f1" fmla="val 5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Deterministic policy,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so prob is either 0 or 1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751B10DB-AEE7-A043-8CA1-DB7F42108354}"/>
              </a:ext>
            </a:extLst>
          </p:cNvPr>
          <p:cNvCxnSpPr>
            <a:cxnSpLocks/>
          </p:cNvCxnSpPr>
          <p:nvPr/>
        </p:nvCxnSpPr>
        <p:spPr>
          <a:xfrm flipH="1">
            <a:off x="8196550" y="5369362"/>
            <a:ext cx="605927" cy="1216919"/>
          </a:xfrm>
          <a:prstGeom prst="straightConnector1">
            <a:avLst/>
          </a:prstGeom>
          <a:ln w="254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1">
            <a:extLst>
              <a:ext uri="{FF2B5EF4-FFF2-40B4-BE49-F238E27FC236}">
                <a16:creationId xmlns:a16="http://schemas.microsoft.com/office/drawing/2014/main" id="{38FCA4C3-E563-8549-957B-9F30147427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93915"/>
          </a:xfrm>
        </p:spPr>
        <p:txBody>
          <a:bodyPr/>
          <a:lstStyle/>
          <a:p>
            <a:r>
              <a:rPr lang="en-US" dirty="0"/>
              <a:t>Off-policy Monte-Carlo control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id="{4570C757-BA18-544B-B679-5047111F03B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pPr hangingPunct="0">
              <a:lnSpc>
                <a:spcPct val="100000"/>
              </a:lnSpc>
              <a:spcBef>
                <a:spcPts val="0"/>
              </a:spcBef>
            </a:pPr>
            <a:r>
              <a:rPr lang="en-US" sz="2400" dirty="0">
                <a:ea typeface="Droid Sans Fallback" pitchFamily="2"/>
                <a:cs typeface="FreeSans" pitchFamily="2"/>
              </a:rPr>
              <a:t>MC methods estimate value function by doing rollouts</a:t>
            </a: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endParaRPr lang="en-US" sz="2400" dirty="0">
              <a:ea typeface="Droid Sans Fallback" pitchFamily="2"/>
              <a:cs typeface="FreeSans" pitchFamily="2"/>
            </a:endParaRP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r>
              <a:rPr lang="en-US" sz="2400" dirty="0">
                <a:ea typeface="Droid Sans Fallback" pitchFamily="2"/>
                <a:cs typeface="FreeSans" pitchFamily="2"/>
              </a:rPr>
              <a:t>Can estimate either the action value function,               , or the state value function,</a:t>
            </a: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endParaRPr lang="en-US" sz="2400" dirty="0">
              <a:ea typeface="Droid Sans Fallback" pitchFamily="2"/>
              <a:cs typeface="FreeSans" pitchFamily="2"/>
            </a:endParaRP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r>
              <a:rPr lang="en-US" sz="2400" dirty="0">
                <a:ea typeface="Droid Sans Fallback" pitchFamily="2"/>
                <a:cs typeface="FreeSans" pitchFamily="2"/>
              </a:rPr>
              <a:t>MC Control alternates between policy evaluation and policy improvement</a:t>
            </a: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endParaRPr lang="en-US" sz="2400" dirty="0">
              <a:ea typeface="Droid Sans Fallback" pitchFamily="2"/>
              <a:cs typeface="FreeSans" pitchFamily="2"/>
            </a:endParaRP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r>
              <a:rPr lang="en-US" sz="2400" dirty="0">
                <a:ea typeface="Droid Sans Fallback" pitchFamily="2"/>
                <a:cs typeface="FreeSans" pitchFamily="2"/>
              </a:rPr>
              <a:t>E-greedy exploration explores all possible actions while preferring greedy actions</a:t>
            </a:r>
          </a:p>
          <a:p>
            <a:pPr hangingPunct="0">
              <a:lnSpc>
                <a:spcPct val="100000"/>
              </a:lnSpc>
              <a:spcBef>
                <a:spcPts val="0"/>
              </a:spcBef>
            </a:pPr>
            <a:endParaRPr lang="en-US" sz="2400" dirty="0">
              <a:ea typeface="Droid Sans Fallback" pitchFamily="2"/>
              <a:cs typeface="FreeSans" pitchFamily="2"/>
            </a:endParaRPr>
          </a:p>
          <a:p>
            <a:r>
              <a:rPr lang="en-US" sz="2400" dirty="0"/>
              <a:t>MC has several advantages over DP:</a:t>
            </a:r>
          </a:p>
          <a:p>
            <a:pPr lvl="1"/>
            <a:r>
              <a:rPr lang="en-US" sz="2400" dirty="0"/>
              <a:t>Can learn directly from interaction with environment</a:t>
            </a:r>
          </a:p>
          <a:p>
            <a:pPr lvl="1"/>
            <a:r>
              <a:rPr lang="en-US" sz="2400" dirty="0"/>
              <a:t>No need for full models</a:t>
            </a:r>
          </a:p>
          <a:p>
            <a:pPr lvl="1"/>
            <a:endParaRPr lang="en-US" sz="2400" dirty="0">
              <a:ea typeface="Droid Sans Fallback" pitchFamily="2"/>
              <a:cs typeface="FreeSans" pitchFamily="2"/>
            </a:endParaRPr>
          </a:p>
          <a:p>
            <a:r>
              <a:rPr lang="en-US" sz="2400" dirty="0"/>
              <a:t>Off-policy methods typically have higher-variance but can be more sample-efficient (reuse samples)</a:t>
            </a:r>
          </a:p>
          <a:p>
            <a:endParaRPr lang="en-US" sz="2400" dirty="0"/>
          </a:p>
          <a:p>
            <a:r>
              <a:rPr lang="en-US" sz="2400" dirty="0"/>
              <a:t>Off-policy versions of other RL methods also typically use some form of importance sampling</a:t>
            </a:r>
          </a:p>
        </p:txBody>
      </p:sp>
      <p:grpSp>
        <p:nvGrpSpPr>
          <p:cNvPr id="5" name="Group 4" descr="28§display§V(s)§svg§600§FALSE" title="TexMaths">
            <a:extLst>
              <a:ext uri="{FF2B5EF4-FFF2-40B4-BE49-F238E27FC236}">
                <a16:creationId xmlns:a16="http://schemas.microsoft.com/office/drawing/2014/main" id="{C3135796-E9BD-214F-88C2-A4F2D1E64F5C}"/>
              </a:ext>
            </a:extLst>
          </p:cNvPr>
          <p:cNvGrpSpPr/>
          <p:nvPr/>
        </p:nvGrpSpPr>
        <p:grpSpPr>
          <a:xfrm>
            <a:off x="9109052" y="2513182"/>
            <a:ext cx="456839" cy="245880"/>
            <a:chOff x="5281200" y="2772720"/>
            <a:chExt cx="456839" cy="24588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306DADF-B3E3-1B4F-A664-8E718DD99424}"/>
                </a:ext>
              </a:extLst>
            </p:cNvPr>
            <p:cNvSpPr/>
            <p:nvPr/>
          </p:nvSpPr>
          <p:spPr>
            <a:xfrm>
              <a:off x="5281200" y="2773440"/>
              <a:ext cx="456839" cy="245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0" h="682">
                  <a:moveTo>
                    <a:pt x="635" y="682"/>
                  </a:moveTo>
                  <a:lnTo>
                    <a:pt x="0" y="682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270" y="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19F5E34-0691-674B-A735-BCF138714823}"/>
                </a:ext>
              </a:extLst>
            </p:cNvPr>
            <p:cNvSpPr/>
            <p:nvPr/>
          </p:nvSpPr>
          <p:spPr>
            <a:xfrm>
              <a:off x="5293800" y="2788920"/>
              <a:ext cx="159120" cy="17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483">
                  <a:moveTo>
                    <a:pt x="356" y="78"/>
                  </a:moveTo>
                  <a:cubicBezTo>
                    <a:pt x="387" y="25"/>
                    <a:pt x="412" y="23"/>
                    <a:pt x="436" y="22"/>
                  </a:cubicBezTo>
                  <a:cubicBezTo>
                    <a:pt x="443" y="20"/>
                    <a:pt x="443" y="9"/>
                    <a:pt x="443" y="8"/>
                  </a:cubicBezTo>
                  <a:cubicBezTo>
                    <a:pt x="443" y="3"/>
                    <a:pt x="440" y="0"/>
                    <a:pt x="436" y="0"/>
                  </a:cubicBezTo>
                  <a:cubicBezTo>
                    <a:pt x="419" y="0"/>
                    <a:pt x="401" y="2"/>
                    <a:pt x="384" y="2"/>
                  </a:cubicBezTo>
                  <a:cubicBezTo>
                    <a:pt x="364" y="2"/>
                    <a:pt x="343" y="0"/>
                    <a:pt x="323" y="0"/>
                  </a:cubicBezTo>
                  <a:cubicBezTo>
                    <a:pt x="319" y="0"/>
                    <a:pt x="310" y="0"/>
                    <a:pt x="310" y="12"/>
                  </a:cubicBezTo>
                  <a:cubicBezTo>
                    <a:pt x="310" y="20"/>
                    <a:pt x="316" y="22"/>
                    <a:pt x="320" y="22"/>
                  </a:cubicBezTo>
                  <a:cubicBezTo>
                    <a:pt x="337" y="23"/>
                    <a:pt x="350" y="30"/>
                    <a:pt x="350" y="44"/>
                  </a:cubicBezTo>
                  <a:cubicBezTo>
                    <a:pt x="350" y="54"/>
                    <a:pt x="340" y="70"/>
                    <a:pt x="340" y="70"/>
                  </a:cubicBezTo>
                  <a:lnTo>
                    <a:pt x="150" y="404"/>
                  </a:lnTo>
                  <a:lnTo>
                    <a:pt x="107" y="42"/>
                  </a:lnTo>
                  <a:cubicBezTo>
                    <a:pt x="107" y="30"/>
                    <a:pt x="121" y="22"/>
                    <a:pt x="150" y="22"/>
                  </a:cubicBezTo>
                  <a:cubicBezTo>
                    <a:pt x="158" y="22"/>
                    <a:pt x="165" y="22"/>
                    <a:pt x="165" y="8"/>
                  </a:cubicBezTo>
                  <a:cubicBezTo>
                    <a:pt x="165" y="2"/>
                    <a:pt x="161" y="0"/>
                    <a:pt x="157" y="0"/>
                  </a:cubicBezTo>
                  <a:cubicBezTo>
                    <a:pt x="131" y="0"/>
                    <a:pt x="104" y="2"/>
                    <a:pt x="79" y="2"/>
                  </a:cubicBezTo>
                  <a:cubicBezTo>
                    <a:pt x="68" y="2"/>
                    <a:pt x="56" y="2"/>
                    <a:pt x="45" y="2"/>
                  </a:cubicBezTo>
                  <a:cubicBezTo>
                    <a:pt x="34" y="2"/>
                    <a:pt x="23" y="0"/>
                    <a:pt x="11" y="0"/>
                  </a:cubicBezTo>
                  <a:cubicBezTo>
                    <a:pt x="7" y="0"/>
                    <a:pt x="0" y="0"/>
                    <a:pt x="0" y="12"/>
                  </a:cubicBezTo>
                  <a:cubicBezTo>
                    <a:pt x="0" y="22"/>
                    <a:pt x="6" y="22"/>
                    <a:pt x="16" y="22"/>
                  </a:cubicBezTo>
                  <a:cubicBezTo>
                    <a:pt x="51" y="22"/>
                    <a:pt x="51" y="28"/>
                    <a:pt x="52" y="45"/>
                  </a:cubicBezTo>
                  <a:lnTo>
                    <a:pt x="102" y="468"/>
                  </a:lnTo>
                  <a:cubicBezTo>
                    <a:pt x="104" y="480"/>
                    <a:pt x="106" y="483"/>
                    <a:pt x="114" y="483"/>
                  </a:cubicBezTo>
                  <a:cubicBezTo>
                    <a:pt x="124" y="483"/>
                    <a:pt x="127" y="480"/>
                    <a:pt x="131" y="4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2C2059E-0AE3-0D4C-9ED7-E7E613F42A65}"/>
                </a:ext>
              </a:extLst>
            </p:cNvPr>
            <p:cNvSpPr/>
            <p:nvPr/>
          </p:nvSpPr>
          <p:spPr>
            <a:xfrm>
              <a:off x="5482440" y="2772720"/>
              <a:ext cx="5184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684">
                  <a:moveTo>
                    <a:pt x="145" y="678"/>
                  </a:moveTo>
                  <a:cubicBezTo>
                    <a:pt x="145" y="676"/>
                    <a:pt x="145" y="675"/>
                    <a:pt x="134" y="662"/>
                  </a:cubicBezTo>
                  <a:cubicBezTo>
                    <a:pt x="56" y="577"/>
                    <a:pt x="37" y="448"/>
                    <a:pt x="37" y="342"/>
                  </a:cubicBezTo>
                  <a:cubicBezTo>
                    <a:pt x="37" y="224"/>
                    <a:pt x="61" y="104"/>
                    <a:pt x="137" y="19"/>
                  </a:cubicBezTo>
                  <a:cubicBezTo>
                    <a:pt x="145" y="11"/>
                    <a:pt x="145" y="9"/>
                    <a:pt x="145" y="6"/>
                  </a:cubicBezTo>
                  <a:cubicBezTo>
                    <a:pt x="145" y="2"/>
                    <a:pt x="143" y="0"/>
                    <a:pt x="138" y="0"/>
                  </a:cubicBezTo>
                  <a:cubicBezTo>
                    <a:pt x="133" y="0"/>
                    <a:pt x="76" y="47"/>
                    <a:pt x="40" y="134"/>
                  </a:cubicBezTo>
                  <a:cubicBezTo>
                    <a:pt x="7" y="208"/>
                    <a:pt x="0" y="284"/>
                    <a:pt x="0" y="342"/>
                  </a:cubicBezTo>
                  <a:cubicBezTo>
                    <a:pt x="0" y="396"/>
                    <a:pt x="7" y="479"/>
                    <a:pt x="41" y="557"/>
                  </a:cubicBezTo>
                  <a:cubicBezTo>
                    <a:pt x="79" y="640"/>
                    <a:pt x="133" y="684"/>
                    <a:pt x="138" y="684"/>
                  </a:cubicBezTo>
                  <a:cubicBezTo>
                    <a:pt x="143" y="684"/>
                    <a:pt x="145" y="682"/>
                    <a:pt x="145" y="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7AE1C12-F736-7947-AE83-820027D13907}"/>
                </a:ext>
              </a:extLst>
            </p:cNvPr>
            <p:cNvSpPr/>
            <p:nvPr/>
          </p:nvSpPr>
          <p:spPr>
            <a:xfrm>
              <a:off x="5558400" y="2848320"/>
              <a:ext cx="82440" cy="111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311">
                  <a:moveTo>
                    <a:pt x="212" y="47"/>
                  </a:moveTo>
                  <a:cubicBezTo>
                    <a:pt x="193" y="47"/>
                    <a:pt x="182" y="62"/>
                    <a:pt x="182" y="78"/>
                  </a:cubicBezTo>
                  <a:cubicBezTo>
                    <a:pt x="182" y="87"/>
                    <a:pt x="188" y="98"/>
                    <a:pt x="200" y="98"/>
                  </a:cubicBezTo>
                  <a:cubicBezTo>
                    <a:pt x="214" y="98"/>
                    <a:pt x="230" y="85"/>
                    <a:pt x="230" y="59"/>
                  </a:cubicBezTo>
                  <a:cubicBezTo>
                    <a:pt x="230" y="28"/>
                    <a:pt x="203" y="0"/>
                    <a:pt x="155" y="0"/>
                  </a:cubicBezTo>
                  <a:cubicBezTo>
                    <a:pt x="73" y="0"/>
                    <a:pt x="49" y="70"/>
                    <a:pt x="49" y="99"/>
                  </a:cubicBezTo>
                  <a:cubicBezTo>
                    <a:pt x="49" y="154"/>
                    <a:pt x="96" y="165"/>
                    <a:pt x="114" y="168"/>
                  </a:cubicBezTo>
                  <a:cubicBezTo>
                    <a:pt x="147" y="176"/>
                    <a:pt x="179" y="182"/>
                    <a:pt x="179" y="221"/>
                  </a:cubicBezTo>
                  <a:cubicBezTo>
                    <a:pt x="179" y="238"/>
                    <a:pt x="165" y="295"/>
                    <a:pt x="90" y="295"/>
                  </a:cubicBezTo>
                  <a:cubicBezTo>
                    <a:pt x="80" y="295"/>
                    <a:pt x="32" y="295"/>
                    <a:pt x="18" y="260"/>
                  </a:cubicBezTo>
                  <a:cubicBezTo>
                    <a:pt x="42" y="263"/>
                    <a:pt x="58" y="243"/>
                    <a:pt x="58" y="222"/>
                  </a:cubicBezTo>
                  <a:cubicBezTo>
                    <a:pt x="58" y="207"/>
                    <a:pt x="48" y="199"/>
                    <a:pt x="35" y="199"/>
                  </a:cubicBezTo>
                  <a:cubicBezTo>
                    <a:pt x="18" y="199"/>
                    <a:pt x="0" y="213"/>
                    <a:pt x="0" y="244"/>
                  </a:cubicBezTo>
                  <a:cubicBezTo>
                    <a:pt x="0" y="283"/>
                    <a:pt x="35" y="311"/>
                    <a:pt x="89" y="311"/>
                  </a:cubicBezTo>
                  <a:cubicBezTo>
                    <a:pt x="190" y="311"/>
                    <a:pt x="214" y="229"/>
                    <a:pt x="214" y="197"/>
                  </a:cubicBezTo>
                  <a:cubicBezTo>
                    <a:pt x="214" y="173"/>
                    <a:pt x="203" y="155"/>
                    <a:pt x="195" y="146"/>
                  </a:cubicBezTo>
                  <a:cubicBezTo>
                    <a:pt x="178" y="127"/>
                    <a:pt x="161" y="124"/>
                    <a:pt x="133" y="118"/>
                  </a:cubicBezTo>
                  <a:cubicBezTo>
                    <a:pt x="110" y="112"/>
                    <a:pt x="86" y="107"/>
                    <a:pt x="86" y="76"/>
                  </a:cubicBezTo>
                  <a:cubicBezTo>
                    <a:pt x="86" y="58"/>
                    <a:pt x="100" y="16"/>
                    <a:pt x="155" y="16"/>
                  </a:cubicBezTo>
                  <a:cubicBezTo>
                    <a:pt x="171" y="16"/>
                    <a:pt x="202" y="20"/>
                    <a:pt x="212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541B0F8-CF2A-2646-824C-39772C6F4248}"/>
                </a:ext>
              </a:extLst>
            </p:cNvPr>
            <p:cNvSpPr/>
            <p:nvPr/>
          </p:nvSpPr>
          <p:spPr>
            <a:xfrm>
              <a:off x="5663880" y="2772720"/>
              <a:ext cx="5184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684">
                  <a:moveTo>
                    <a:pt x="145" y="342"/>
                  </a:moveTo>
                  <a:cubicBezTo>
                    <a:pt x="145" y="289"/>
                    <a:pt x="138" y="207"/>
                    <a:pt x="104" y="129"/>
                  </a:cubicBezTo>
                  <a:cubicBezTo>
                    <a:pt x="66" y="45"/>
                    <a:pt x="13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0" y="11"/>
                    <a:pt x="11" y="23"/>
                  </a:cubicBezTo>
                  <a:cubicBezTo>
                    <a:pt x="73" y="90"/>
                    <a:pt x="109" y="199"/>
                    <a:pt x="109" y="342"/>
                  </a:cubicBezTo>
                  <a:cubicBezTo>
                    <a:pt x="109" y="459"/>
                    <a:pt x="86" y="580"/>
                    <a:pt x="8" y="665"/>
                  </a:cubicBezTo>
                  <a:cubicBezTo>
                    <a:pt x="0" y="675"/>
                    <a:pt x="0" y="676"/>
                    <a:pt x="0" y="678"/>
                  </a:cubicBezTo>
                  <a:cubicBezTo>
                    <a:pt x="0" y="682"/>
                    <a:pt x="3" y="684"/>
                    <a:pt x="6" y="684"/>
                  </a:cubicBezTo>
                  <a:cubicBezTo>
                    <a:pt x="13" y="684"/>
                    <a:pt x="69" y="637"/>
                    <a:pt x="106" y="550"/>
                  </a:cubicBezTo>
                  <a:cubicBezTo>
                    <a:pt x="138" y="476"/>
                    <a:pt x="145" y="400"/>
                    <a:pt x="145" y="3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" name="Group 10" descr="28§display§Q(s,a)§svg§600§FALSE" title="TexMaths">
            <a:extLst>
              <a:ext uri="{FF2B5EF4-FFF2-40B4-BE49-F238E27FC236}">
                <a16:creationId xmlns:a16="http://schemas.microsoft.com/office/drawing/2014/main" id="{DC82BD74-F180-914C-8E97-666F6D72FADE}"/>
              </a:ext>
            </a:extLst>
          </p:cNvPr>
          <p:cNvGrpSpPr/>
          <p:nvPr/>
        </p:nvGrpSpPr>
        <p:grpSpPr>
          <a:xfrm>
            <a:off x="5560591" y="2513182"/>
            <a:ext cx="706191" cy="247004"/>
            <a:chOff x="9071640" y="2772720"/>
            <a:chExt cx="776880" cy="28476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CAED9FB-CBDA-8E4A-8AF4-1F12A03129BA}"/>
                </a:ext>
              </a:extLst>
            </p:cNvPr>
            <p:cNvSpPr/>
            <p:nvPr/>
          </p:nvSpPr>
          <p:spPr>
            <a:xfrm>
              <a:off x="9071640" y="2785680"/>
              <a:ext cx="188640" cy="25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5" h="713">
                  <a:moveTo>
                    <a:pt x="294" y="554"/>
                  </a:moveTo>
                  <a:cubicBezTo>
                    <a:pt x="413" y="508"/>
                    <a:pt x="525" y="365"/>
                    <a:pt x="525" y="212"/>
                  </a:cubicBezTo>
                  <a:cubicBezTo>
                    <a:pt x="525" y="86"/>
                    <a:pt x="444" y="0"/>
                    <a:pt x="331" y="0"/>
                  </a:cubicBezTo>
                  <a:cubicBezTo>
                    <a:pt x="167" y="0"/>
                    <a:pt x="0" y="180"/>
                    <a:pt x="0" y="365"/>
                  </a:cubicBezTo>
                  <a:cubicBezTo>
                    <a:pt x="0" y="497"/>
                    <a:pt x="84" y="576"/>
                    <a:pt x="195" y="576"/>
                  </a:cubicBezTo>
                  <a:cubicBezTo>
                    <a:pt x="213" y="576"/>
                    <a:pt x="239" y="572"/>
                    <a:pt x="269" y="565"/>
                  </a:cubicBezTo>
                  <a:cubicBezTo>
                    <a:pt x="265" y="614"/>
                    <a:pt x="265" y="616"/>
                    <a:pt x="265" y="626"/>
                  </a:cubicBezTo>
                  <a:cubicBezTo>
                    <a:pt x="265" y="652"/>
                    <a:pt x="265" y="713"/>
                    <a:pt x="329" y="713"/>
                  </a:cubicBezTo>
                  <a:cubicBezTo>
                    <a:pt x="418" y="713"/>
                    <a:pt x="455" y="567"/>
                    <a:pt x="455" y="560"/>
                  </a:cubicBezTo>
                  <a:cubicBezTo>
                    <a:pt x="455" y="553"/>
                    <a:pt x="449" y="551"/>
                    <a:pt x="448" y="551"/>
                  </a:cubicBezTo>
                  <a:cubicBezTo>
                    <a:pt x="441" y="551"/>
                    <a:pt x="439" y="554"/>
                    <a:pt x="437" y="560"/>
                  </a:cubicBezTo>
                  <a:cubicBezTo>
                    <a:pt x="420" y="616"/>
                    <a:pt x="375" y="635"/>
                    <a:pt x="350" y="635"/>
                  </a:cubicBezTo>
                  <a:cubicBezTo>
                    <a:pt x="313" y="635"/>
                    <a:pt x="303" y="614"/>
                    <a:pt x="294" y="554"/>
                  </a:cubicBezTo>
                  <a:close/>
                  <a:moveTo>
                    <a:pt x="152" y="547"/>
                  </a:moveTo>
                  <a:cubicBezTo>
                    <a:pt x="93" y="524"/>
                    <a:pt x="67" y="461"/>
                    <a:pt x="67" y="391"/>
                  </a:cubicBezTo>
                  <a:cubicBezTo>
                    <a:pt x="67" y="335"/>
                    <a:pt x="86" y="223"/>
                    <a:pt x="145" y="137"/>
                  </a:cubicBezTo>
                  <a:cubicBezTo>
                    <a:pt x="200" y="56"/>
                    <a:pt x="270" y="20"/>
                    <a:pt x="327" y="20"/>
                  </a:cubicBezTo>
                  <a:cubicBezTo>
                    <a:pt x="403" y="20"/>
                    <a:pt x="458" y="81"/>
                    <a:pt x="458" y="187"/>
                  </a:cubicBezTo>
                  <a:cubicBezTo>
                    <a:pt x="458" y="266"/>
                    <a:pt x="418" y="452"/>
                    <a:pt x="291" y="527"/>
                  </a:cubicBezTo>
                  <a:cubicBezTo>
                    <a:pt x="288" y="499"/>
                    <a:pt x="281" y="441"/>
                    <a:pt x="224" y="441"/>
                  </a:cubicBezTo>
                  <a:cubicBezTo>
                    <a:pt x="184" y="441"/>
                    <a:pt x="148" y="481"/>
                    <a:pt x="148" y="522"/>
                  </a:cubicBezTo>
                  <a:cubicBezTo>
                    <a:pt x="148" y="538"/>
                    <a:pt x="152" y="547"/>
                    <a:pt x="152" y="547"/>
                  </a:cubicBezTo>
                  <a:close/>
                  <a:moveTo>
                    <a:pt x="198" y="556"/>
                  </a:moveTo>
                  <a:cubicBezTo>
                    <a:pt x="188" y="556"/>
                    <a:pt x="164" y="556"/>
                    <a:pt x="164" y="522"/>
                  </a:cubicBezTo>
                  <a:cubicBezTo>
                    <a:pt x="164" y="491"/>
                    <a:pt x="193" y="459"/>
                    <a:pt x="224" y="459"/>
                  </a:cubicBezTo>
                  <a:cubicBezTo>
                    <a:pt x="257" y="459"/>
                    <a:pt x="270" y="479"/>
                    <a:pt x="270" y="526"/>
                  </a:cubicBezTo>
                  <a:cubicBezTo>
                    <a:pt x="270" y="538"/>
                    <a:pt x="270" y="538"/>
                    <a:pt x="263" y="542"/>
                  </a:cubicBezTo>
                  <a:cubicBezTo>
                    <a:pt x="243" y="551"/>
                    <a:pt x="220" y="556"/>
                    <a:pt x="198" y="5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BD01E9A-FF3C-F945-9ED9-27C6E6BBECB9}"/>
                </a:ext>
              </a:extLst>
            </p:cNvPr>
            <p:cNvSpPr/>
            <p:nvPr/>
          </p:nvSpPr>
          <p:spPr>
            <a:xfrm>
              <a:off x="9299520" y="2772720"/>
              <a:ext cx="6336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792">
                  <a:moveTo>
                    <a:pt x="177" y="785"/>
                  </a:moveTo>
                  <a:cubicBezTo>
                    <a:pt x="177" y="783"/>
                    <a:pt x="177" y="781"/>
                    <a:pt x="164" y="767"/>
                  </a:cubicBezTo>
                  <a:cubicBezTo>
                    <a:pt x="69" y="668"/>
                    <a:pt x="45" y="518"/>
                    <a:pt x="45" y="396"/>
                  </a:cubicBezTo>
                  <a:cubicBezTo>
                    <a:pt x="45" y="259"/>
                    <a:pt x="74" y="121"/>
                    <a:pt x="167" y="22"/>
                  </a:cubicBezTo>
                  <a:cubicBezTo>
                    <a:pt x="177" y="13"/>
                    <a:pt x="177" y="11"/>
                    <a:pt x="177" y="7"/>
                  </a:cubicBezTo>
                  <a:cubicBezTo>
                    <a:pt x="177" y="2"/>
                    <a:pt x="174" y="0"/>
                    <a:pt x="169" y="0"/>
                  </a:cubicBezTo>
                  <a:cubicBezTo>
                    <a:pt x="162" y="0"/>
                    <a:pt x="93" y="54"/>
                    <a:pt x="48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0" y="644"/>
                  </a:cubicBezTo>
                  <a:cubicBezTo>
                    <a:pt x="96" y="742"/>
                    <a:pt x="162" y="792"/>
                    <a:pt x="169" y="792"/>
                  </a:cubicBezTo>
                  <a:cubicBezTo>
                    <a:pt x="174" y="792"/>
                    <a:pt x="177" y="790"/>
                    <a:pt x="177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CEADFDF-ABDA-D648-8716-7CFAA82E4BCB}"/>
                </a:ext>
              </a:extLst>
            </p:cNvPr>
            <p:cNvSpPr/>
            <p:nvPr/>
          </p:nvSpPr>
          <p:spPr>
            <a:xfrm>
              <a:off x="9392040" y="2860200"/>
              <a:ext cx="10080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1" h="360">
                  <a:moveTo>
                    <a:pt x="258" y="54"/>
                  </a:moveTo>
                  <a:cubicBezTo>
                    <a:pt x="236" y="54"/>
                    <a:pt x="222" y="72"/>
                    <a:pt x="222" y="90"/>
                  </a:cubicBezTo>
                  <a:cubicBezTo>
                    <a:pt x="222" y="101"/>
                    <a:pt x="229" y="113"/>
                    <a:pt x="244" y="113"/>
                  </a:cubicBezTo>
                  <a:cubicBezTo>
                    <a:pt x="262" y="113"/>
                    <a:pt x="281" y="99"/>
                    <a:pt x="281" y="68"/>
                  </a:cubicBezTo>
                  <a:cubicBezTo>
                    <a:pt x="281" y="32"/>
                    <a:pt x="248" y="0"/>
                    <a:pt x="189" y="0"/>
                  </a:cubicBezTo>
                  <a:cubicBezTo>
                    <a:pt x="90" y="0"/>
                    <a:pt x="60" y="81"/>
                    <a:pt x="60" y="115"/>
                  </a:cubicBezTo>
                  <a:cubicBezTo>
                    <a:pt x="60" y="178"/>
                    <a:pt x="117" y="191"/>
                    <a:pt x="139" y="194"/>
                  </a:cubicBezTo>
                  <a:cubicBezTo>
                    <a:pt x="179" y="203"/>
                    <a:pt x="219" y="211"/>
                    <a:pt x="219" y="256"/>
                  </a:cubicBezTo>
                  <a:cubicBezTo>
                    <a:pt x="219" y="275"/>
                    <a:pt x="201" y="342"/>
                    <a:pt x="110" y="342"/>
                  </a:cubicBezTo>
                  <a:cubicBezTo>
                    <a:pt x="98" y="342"/>
                    <a:pt x="40" y="342"/>
                    <a:pt x="22" y="301"/>
                  </a:cubicBezTo>
                  <a:cubicBezTo>
                    <a:pt x="52" y="304"/>
                    <a:pt x="71" y="281"/>
                    <a:pt x="71" y="257"/>
                  </a:cubicBezTo>
                  <a:cubicBezTo>
                    <a:pt x="71" y="239"/>
                    <a:pt x="59" y="230"/>
                    <a:pt x="43" y="230"/>
                  </a:cubicBezTo>
                  <a:cubicBezTo>
                    <a:pt x="22" y="230"/>
                    <a:pt x="0" y="247"/>
                    <a:pt x="0" y="283"/>
                  </a:cubicBezTo>
                  <a:cubicBezTo>
                    <a:pt x="0" y="328"/>
                    <a:pt x="43" y="360"/>
                    <a:pt x="108" y="360"/>
                  </a:cubicBezTo>
                  <a:cubicBezTo>
                    <a:pt x="232" y="360"/>
                    <a:pt x="262" y="265"/>
                    <a:pt x="262" y="229"/>
                  </a:cubicBezTo>
                  <a:cubicBezTo>
                    <a:pt x="262" y="200"/>
                    <a:pt x="248" y="180"/>
                    <a:pt x="238" y="169"/>
                  </a:cubicBezTo>
                  <a:cubicBezTo>
                    <a:pt x="217" y="148"/>
                    <a:pt x="196" y="144"/>
                    <a:pt x="162" y="137"/>
                  </a:cubicBezTo>
                  <a:cubicBezTo>
                    <a:pt x="134" y="130"/>
                    <a:pt x="105" y="124"/>
                    <a:pt x="105" y="88"/>
                  </a:cubicBezTo>
                  <a:cubicBezTo>
                    <a:pt x="105" y="67"/>
                    <a:pt x="122" y="18"/>
                    <a:pt x="189" y="18"/>
                  </a:cubicBezTo>
                  <a:cubicBezTo>
                    <a:pt x="208" y="18"/>
                    <a:pt x="246" y="23"/>
                    <a:pt x="258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B4EE202-2977-5E4B-9424-5A583E64B2FB}"/>
                </a:ext>
              </a:extLst>
            </p:cNvPr>
            <p:cNvSpPr/>
            <p:nvPr/>
          </p:nvSpPr>
          <p:spPr>
            <a:xfrm>
              <a:off x="9528479" y="2955959"/>
              <a:ext cx="3204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" h="238">
                  <a:moveTo>
                    <a:pt x="90" y="83"/>
                  </a:moveTo>
                  <a:cubicBezTo>
                    <a:pt x="90" y="31"/>
                    <a:pt x="71" y="0"/>
                    <a:pt x="41" y="0"/>
                  </a:cubicBezTo>
                  <a:cubicBezTo>
                    <a:pt x="15" y="0"/>
                    <a:pt x="0" y="20"/>
                    <a:pt x="0" y="41"/>
                  </a:cubicBezTo>
                  <a:cubicBezTo>
                    <a:pt x="0" y="63"/>
                    <a:pt x="15" y="85"/>
                    <a:pt x="41" y="85"/>
                  </a:cubicBezTo>
                  <a:cubicBezTo>
                    <a:pt x="50" y="85"/>
                    <a:pt x="60" y="81"/>
                    <a:pt x="67" y="74"/>
                  </a:cubicBezTo>
                  <a:cubicBezTo>
                    <a:pt x="71" y="72"/>
                    <a:pt x="71" y="72"/>
                    <a:pt x="72" y="72"/>
                  </a:cubicBezTo>
                  <a:cubicBezTo>
                    <a:pt x="72" y="72"/>
                    <a:pt x="74" y="72"/>
                    <a:pt x="74" y="83"/>
                  </a:cubicBezTo>
                  <a:cubicBezTo>
                    <a:pt x="74" y="142"/>
                    <a:pt x="46" y="191"/>
                    <a:pt x="21" y="216"/>
                  </a:cubicBezTo>
                  <a:cubicBezTo>
                    <a:pt x="12" y="225"/>
                    <a:pt x="12" y="227"/>
                    <a:pt x="12" y="229"/>
                  </a:cubicBezTo>
                  <a:cubicBezTo>
                    <a:pt x="12" y="236"/>
                    <a:pt x="15" y="238"/>
                    <a:pt x="21" y="238"/>
                  </a:cubicBezTo>
                  <a:cubicBezTo>
                    <a:pt x="29" y="238"/>
                    <a:pt x="90" y="176"/>
                    <a:pt x="90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A661842-1CDE-AB46-9854-3830CBC5719C}"/>
                </a:ext>
              </a:extLst>
            </p:cNvPr>
            <p:cNvSpPr/>
            <p:nvPr/>
          </p:nvSpPr>
          <p:spPr>
            <a:xfrm>
              <a:off x="9636840" y="2860200"/>
              <a:ext cx="1249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60">
                  <a:moveTo>
                    <a:pt x="253" y="50"/>
                  </a:moveTo>
                  <a:cubicBezTo>
                    <a:pt x="239" y="22"/>
                    <a:pt x="217" y="0"/>
                    <a:pt x="183" y="0"/>
                  </a:cubicBezTo>
                  <a:cubicBezTo>
                    <a:pt x="95" y="0"/>
                    <a:pt x="0" y="117"/>
                    <a:pt x="0" y="232"/>
                  </a:cubicBezTo>
                  <a:cubicBezTo>
                    <a:pt x="0" y="308"/>
                    <a:pt x="41" y="360"/>
                    <a:pt x="102" y="360"/>
                  </a:cubicBezTo>
                  <a:cubicBezTo>
                    <a:pt x="117" y="360"/>
                    <a:pt x="155" y="356"/>
                    <a:pt x="200" y="301"/>
                  </a:cubicBezTo>
                  <a:cubicBezTo>
                    <a:pt x="207" y="333"/>
                    <a:pt x="232" y="360"/>
                    <a:pt x="269" y="360"/>
                  </a:cubicBezTo>
                  <a:cubicBezTo>
                    <a:pt x="296" y="360"/>
                    <a:pt x="313" y="342"/>
                    <a:pt x="325" y="317"/>
                  </a:cubicBezTo>
                  <a:cubicBezTo>
                    <a:pt x="337" y="288"/>
                    <a:pt x="348" y="239"/>
                    <a:pt x="348" y="238"/>
                  </a:cubicBezTo>
                  <a:cubicBezTo>
                    <a:pt x="348" y="230"/>
                    <a:pt x="341" y="230"/>
                    <a:pt x="339" y="230"/>
                  </a:cubicBezTo>
                  <a:cubicBezTo>
                    <a:pt x="331" y="230"/>
                    <a:pt x="331" y="232"/>
                    <a:pt x="329" y="245"/>
                  </a:cubicBezTo>
                  <a:cubicBezTo>
                    <a:pt x="315" y="295"/>
                    <a:pt x="301" y="342"/>
                    <a:pt x="270" y="342"/>
                  </a:cubicBezTo>
                  <a:cubicBezTo>
                    <a:pt x="250" y="342"/>
                    <a:pt x="248" y="322"/>
                    <a:pt x="248" y="306"/>
                  </a:cubicBezTo>
                  <a:cubicBezTo>
                    <a:pt x="248" y="288"/>
                    <a:pt x="250" y="283"/>
                    <a:pt x="258" y="247"/>
                  </a:cubicBezTo>
                  <a:cubicBezTo>
                    <a:pt x="267" y="214"/>
                    <a:pt x="267" y="205"/>
                    <a:pt x="274" y="176"/>
                  </a:cubicBezTo>
                  <a:lnTo>
                    <a:pt x="301" y="65"/>
                  </a:lnTo>
                  <a:cubicBezTo>
                    <a:pt x="306" y="41"/>
                    <a:pt x="306" y="41"/>
                    <a:pt x="306" y="38"/>
                  </a:cubicBezTo>
                  <a:cubicBezTo>
                    <a:pt x="306" y="23"/>
                    <a:pt x="298" y="16"/>
                    <a:pt x="286" y="16"/>
                  </a:cubicBezTo>
                  <a:cubicBezTo>
                    <a:pt x="267" y="16"/>
                    <a:pt x="255" y="34"/>
                    <a:pt x="253" y="50"/>
                  </a:cubicBezTo>
                  <a:close/>
                  <a:moveTo>
                    <a:pt x="203" y="257"/>
                  </a:moveTo>
                  <a:cubicBezTo>
                    <a:pt x="200" y="272"/>
                    <a:pt x="200" y="272"/>
                    <a:pt x="188" y="286"/>
                  </a:cubicBezTo>
                  <a:cubicBezTo>
                    <a:pt x="155" y="329"/>
                    <a:pt x="124" y="342"/>
                    <a:pt x="103" y="342"/>
                  </a:cubicBezTo>
                  <a:cubicBezTo>
                    <a:pt x="65" y="342"/>
                    <a:pt x="53" y="299"/>
                    <a:pt x="53" y="268"/>
                  </a:cubicBezTo>
                  <a:cubicBezTo>
                    <a:pt x="53" y="229"/>
                    <a:pt x="77" y="130"/>
                    <a:pt x="96" y="94"/>
                  </a:cubicBezTo>
                  <a:cubicBezTo>
                    <a:pt x="119" y="47"/>
                    <a:pt x="153" y="18"/>
                    <a:pt x="184" y="18"/>
                  </a:cubicBezTo>
                  <a:cubicBezTo>
                    <a:pt x="234" y="18"/>
                    <a:pt x="244" y="83"/>
                    <a:pt x="244" y="88"/>
                  </a:cubicBezTo>
                  <a:cubicBezTo>
                    <a:pt x="244" y="92"/>
                    <a:pt x="243" y="97"/>
                    <a:pt x="241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AC4E846-5043-6A41-AFC5-8871F2E5BA1F}"/>
                </a:ext>
              </a:extLst>
            </p:cNvPr>
            <p:cNvSpPr/>
            <p:nvPr/>
          </p:nvSpPr>
          <p:spPr>
            <a:xfrm>
              <a:off x="9785160" y="2772720"/>
              <a:ext cx="6336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792">
                  <a:moveTo>
                    <a:pt x="177" y="396"/>
                  </a:moveTo>
                  <a:cubicBezTo>
                    <a:pt x="177" y="335"/>
                    <a:pt x="169" y="239"/>
                    <a:pt x="127" y="149"/>
                  </a:cubicBezTo>
                  <a:cubicBezTo>
                    <a:pt x="81" y="52"/>
                    <a:pt x="15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4"/>
                    <a:pt x="133" y="230"/>
                    <a:pt x="133" y="396"/>
                  </a:cubicBezTo>
                  <a:cubicBezTo>
                    <a:pt x="133" y="531"/>
                    <a:pt x="105" y="671"/>
                    <a:pt x="10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3" y="792"/>
                    <a:pt x="7" y="792"/>
                  </a:cubicBezTo>
                  <a:cubicBezTo>
                    <a:pt x="15" y="792"/>
                    <a:pt x="84" y="738"/>
                    <a:pt x="129" y="637"/>
                  </a:cubicBezTo>
                  <a:cubicBezTo>
                    <a:pt x="169" y="551"/>
                    <a:pt x="177" y="463"/>
                    <a:pt x="177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9" name="Title 18">
            <a:extLst>
              <a:ext uri="{FF2B5EF4-FFF2-40B4-BE49-F238E27FC236}">
                <a16:creationId xmlns:a16="http://schemas.microsoft.com/office/drawing/2014/main" id="{4835B459-54CA-454C-97E1-02175A58C2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MC Summary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7A420E-A077-AA47-A0F3-636BA60C845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9675" y="1220788"/>
            <a:ext cx="7882359" cy="3871912"/>
          </a:xfrm>
        </p:spPr>
        <p:txBody>
          <a:bodyPr wrap="square" lIns="90000" tIns="46800" rIns="90000" bIns="46800" anchorCtr="0">
            <a:noAutofit/>
          </a:bodyPr>
          <a:lstStyle/>
          <a:p>
            <a:pPr marL="215640" lvl="0" indent="-215640" algn="l"/>
            <a:r>
              <a:rPr lang="en-US" sz="4000" dirty="0"/>
              <a:t>RL Review: Temporal Difference, Model-Based, DQN, Policy Gradient </a:t>
            </a:r>
            <a:br>
              <a:rPr lang="en-US" sz="4000" dirty="0"/>
            </a:br>
            <a:br>
              <a:rPr lang="en-US" sz="4000" dirty="0"/>
            </a:br>
            <a:r>
              <a:rPr lang="en-US" sz="2800" dirty="0"/>
              <a:t>Chris Amato</a:t>
            </a:r>
            <a:br>
              <a:rPr lang="en-US" sz="2800" dirty="0"/>
            </a:br>
            <a:r>
              <a:rPr lang="en-US" sz="2800" dirty="0"/>
              <a:t>Northeastern University</a:t>
            </a:r>
            <a:br>
              <a:rPr lang="en-US" sz="2800" dirty="0"/>
            </a:br>
            <a:br>
              <a:rPr lang="en-US" sz="2800" dirty="0"/>
            </a:br>
            <a:r>
              <a:rPr lang="en-US" sz="2400" dirty="0"/>
              <a:t>with some slides from Rob Platt, Lawson Wong and U Alberta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32C9D0-EF5C-EE44-BE40-D188306581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Announcements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3416D7-52D3-5C40-80AB-00818204F00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939029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>
            <a:extLst>
              <a:ext uri="{FF2B5EF4-FFF2-40B4-BE49-F238E27FC236}">
                <a16:creationId xmlns:a16="http://schemas.microsoft.com/office/drawing/2014/main" id="{D8F3F112-A647-5B43-92EC-C21E3497A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967696"/>
            <a:ext cx="8229600" cy="4934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“If one had to identify one idea as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central and novel to reinforcement learning,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it would undoubtedly be temporal-difference (TD) learning.”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1E32420-4D57-8649-BAA3-ADFAC80795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461188"/>
          </a:xfrm>
        </p:spPr>
        <p:txBody>
          <a:bodyPr/>
          <a:lstStyle/>
          <a:p>
            <a:r>
              <a:rPr lang="en-US" dirty="0"/>
              <a:t>Temporal-difference learning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15D13AE-AADB-1995-DA97-172B41E21C1A}"/>
              </a:ext>
            </a:extLst>
          </p:cNvPr>
          <p:cNvSpPr txBox="1"/>
          <p:nvPr/>
        </p:nvSpPr>
        <p:spPr>
          <a:xfrm>
            <a:off x="4430210" y="3177779"/>
            <a:ext cx="50407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SB, Ch 6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>
            <a:extLst>
              <a:ext uri="{FF2B5EF4-FFF2-40B4-BE49-F238E27FC236}">
                <a16:creationId xmlns:a16="http://schemas.microsoft.com/office/drawing/2014/main" id="{C06F87BE-9D3D-1848-81A2-30F0A8A07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11" b="8418"/>
          <a:stretch>
            <a:fillRect/>
          </a:stretch>
        </p:blipFill>
        <p:spPr bwMode="auto">
          <a:xfrm>
            <a:off x="0" y="2286000"/>
            <a:ext cx="10058400" cy="583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4311" b="8418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363" name="Text Box 3">
            <a:extLst>
              <a:ext uri="{FF2B5EF4-FFF2-40B4-BE49-F238E27FC236}">
                <a16:creationId xmlns:a16="http://schemas.microsoft.com/office/drawing/2014/main" id="{C3F6075B-E7C0-C744-B591-59E5DADC7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55335F6-9FCB-0345-921E-0EBE9F524F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2">
            <a:extLst>
              <a:ext uri="{FF2B5EF4-FFF2-40B4-BE49-F238E27FC236}">
                <a16:creationId xmlns:a16="http://schemas.microsoft.com/office/drawing/2014/main" id="{4B7C2D36-DD6C-E74B-A2C3-BC3BC738E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</a:p>
        </p:txBody>
      </p:sp>
      <p:sp>
        <p:nvSpPr>
          <p:cNvPr id="16387" name="Text Box 3">
            <a:extLst>
              <a:ext uri="{FF2B5EF4-FFF2-40B4-BE49-F238E27FC236}">
                <a16:creationId xmlns:a16="http://schemas.microsoft.com/office/drawing/2014/main" id="{7BD9139B-59D6-974E-A0BD-632132662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7432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- Value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evaluation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- Policy iteration</a:t>
            </a:r>
          </a:p>
        </p:txBody>
      </p:sp>
      <p:pic>
        <p:nvPicPr>
          <p:cNvPr id="16388" name="Picture 4">
            <a:extLst>
              <a:ext uri="{FF2B5EF4-FFF2-40B4-BE49-F238E27FC236}">
                <a16:creationId xmlns:a16="http://schemas.microsoft.com/office/drawing/2014/main" id="{7430F0C1-2935-1D42-8AB0-88F429D83F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427413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89" name="Picture 5">
            <a:extLst>
              <a:ext uri="{FF2B5EF4-FFF2-40B4-BE49-F238E27FC236}">
                <a16:creationId xmlns:a16="http://schemas.microsoft.com/office/drawing/2014/main" id="{280ABE54-0C6D-DA43-9E3D-8A8CE7322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00800"/>
            <a:ext cx="82296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90" name="Picture 6">
            <a:extLst>
              <a:ext uri="{FF2B5EF4-FFF2-40B4-BE49-F238E27FC236}">
                <a16:creationId xmlns:a16="http://schemas.microsoft.com/office/drawing/2014/main" id="{9CA0F772-7B48-7449-ACD2-F621CF5264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0292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6391" name="Picture 7">
            <a:extLst>
              <a:ext uri="{FF2B5EF4-FFF2-40B4-BE49-F238E27FC236}">
                <a16:creationId xmlns:a16="http://schemas.microsoft.com/office/drawing/2014/main" id="{34909A1D-E21B-E54C-BB54-FFAE24641B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F7C5E24-3B38-F740-AA04-120976FBF8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2">
            <a:extLst>
              <a:ext uri="{FF2B5EF4-FFF2-40B4-BE49-F238E27FC236}">
                <a16:creationId xmlns:a16="http://schemas.microsoft.com/office/drawing/2014/main" id="{D4C0476F-716A-C04B-9FCF-29DEE09F5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</p:txBody>
      </p:sp>
      <p:pic>
        <p:nvPicPr>
          <p:cNvPr id="17411" name="Picture 3">
            <a:extLst>
              <a:ext uri="{FF2B5EF4-FFF2-40B4-BE49-F238E27FC236}">
                <a16:creationId xmlns:a16="http://schemas.microsoft.com/office/drawing/2014/main" id="{648DDCC3-42E6-7546-A7F0-9F556E576B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4E4F32AE-9C1D-2846-B0A8-1B1C958DC4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B4E8BB06-B1C1-CB41-9143-71D03E25C1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>
            <a:extLst>
              <a:ext uri="{FF2B5EF4-FFF2-40B4-BE49-F238E27FC236}">
                <a16:creationId xmlns:a16="http://schemas.microsoft.com/office/drawing/2014/main" id="{1B7A1CCE-E755-034C-8712-120D5EE9E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343400"/>
            <a:ext cx="6400800" cy="309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435" name="Text Box 3">
            <a:extLst>
              <a:ext uri="{FF2B5EF4-FFF2-40B4-BE49-F238E27FC236}">
                <a16:creationId xmlns:a16="http://schemas.microsoft.com/office/drawing/2014/main" id="{C374C13F-59D9-C541-B360-9A41BDE58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368496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																			Sample average of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							episodic returns</a:t>
            </a:r>
          </a:p>
        </p:txBody>
      </p:sp>
      <p:pic>
        <p:nvPicPr>
          <p:cNvPr id="18436" name="Picture 4">
            <a:extLst>
              <a:ext uri="{FF2B5EF4-FFF2-40B4-BE49-F238E27FC236}">
                <a16:creationId xmlns:a16="http://schemas.microsoft.com/office/drawing/2014/main" id="{055C32A5-9839-CB46-B09F-1B90542BA6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8437" name="Picture 5">
            <a:extLst>
              <a:ext uri="{FF2B5EF4-FFF2-40B4-BE49-F238E27FC236}">
                <a16:creationId xmlns:a16="http://schemas.microsoft.com/office/drawing/2014/main" id="{4B2387AB-80DF-6344-8E44-A37624C9D0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C1BAEEF-E024-5449-B008-206942D952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>
            <a:extLst>
              <a:ext uri="{FF2B5EF4-FFF2-40B4-BE49-F238E27FC236}">
                <a16:creationId xmlns:a16="http://schemas.microsoft.com/office/drawing/2014/main" id="{31544C85-3957-624F-995F-BF7C4D41D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473182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episodic </a:t>
            </a:r>
            <a:r>
              <a:rPr lang="en-US" altLang="en-US" sz="2400" dirty="0">
                <a:cs typeface="Segoe UI" panose="020B0502040204020203" pitchFamily="34" charset="0"/>
              </a:rPr>
              <a:t>returns</a:t>
            </a:r>
          </a:p>
        </p:txBody>
      </p:sp>
      <p:pic>
        <p:nvPicPr>
          <p:cNvPr id="19459" name="Picture 3">
            <a:extLst>
              <a:ext uri="{FF2B5EF4-FFF2-40B4-BE49-F238E27FC236}">
                <a16:creationId xmlns:a16="http://schemas.microsoft.com/office/drawing/2014/main" id="{5C6C2130-1BBE-3B4A-8844-AD2E070B2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9460" name="Picture 4">
            <a:extLst>
              <a:ext uri="{FF2B5EF4-FFF2-40B4-BE49-F238E27FC236}">
                <a16:creationId xmlns:a16="http://schemas.microsoft.com/office/drawing/2014/main" id="{5984C103-F33B-834C-882F-E32309B7E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3E665B28-6837-0E4E-8EED-6E87E3A9E5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  <p:pic>
        <p:nvPicPr>
          <p:cNvPr id="8" name="Picture 5">
            <a:extLst>
              <a:ext uri="{FF2B5EF4-FFF2-40B4-BE49-F238E27FC236}">
                <a16:creationId xmlns:a16="http://schemas.microsoft.com/office/drawing/2014/main" id="{23503028-1B73-4545-96EF-0D3BBE351C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699321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34DDDD3C-C77E-294A-B736-50EFC535768C}"/>
              </a:ext>
            </a:extLst>
          </p:cNvPr>
          <p:cNvSpPr/>
          <p:nvPr/>
        </p:nvSpPr>
        <p:spPr>
          <a:xfrm>
            <a:off x="5363862" y="6188075"/>
            <a:ext cx="4023720" cy="1143360"/>
          </a:xfrm>
          <a:custGeom>
            <a:avLst>
              <a:gd name="f0" fmla="val -1552"/>
              <a:gd name="f1" fmla="val -1474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Where       denotes total return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after the (first) visit to         </a:t>
            </a:r>
          </a:p>
        </p:txBody>
      </p:sp>
      <p:grpSp>
        <p:nvGrpSpPr>
          <p:cNvPr id="10" name="Group 9" descr="28§display§G_t§svg§600§FALSE" title="TexMaths">
            <a:extLst>
              <a:ext uri="{FF2B5EF4-FFF2-40B4-BE49-F238E27FC236}">
                <a16:creationId xmlns:a16="http://schemas.microsoft.com/office/drawing/2014/main" id="{83F145E0-E202-2D4F-BD62-2C88AAD22049}"/>
              </a:ext>
            </a:extLst>
          </p:cNvPr>
          <p:cNvGrpSpPr/>
          <p:nvPr/>
        </p:nvGrpSpPr>
        <p:grpSpPr>
          <a:xfrm>
            <a:off x="6414855" y="6451942"/>
            <a:ext cx="359640" cy="322200"/>
            <a:chOff x="6305040" y="2349000"/>
            <a:chExt cx="359640" cy="322200"/>
          </a:xfrm>
        </p:grpSpPr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21BE0A3-F62E-A145-B15A-62E05035022A}"/>
                </a:ext>
              </a:extLst>
            </p:cNvPr>
            <p:cNvSpPr/>
            <p:nvPr/>
          </p:nvSpPr>
          <p:spPr>
            <a:xfrm>
              <a:off x="6305040" y="2358360"/>
              <a:ext cx="359640" cy="310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0" h="863">
                  <a:moveTo>
                    <a:pt x="501" y="863"/>
                  </a:moveTo>
                  <a:lnTo>
                    <a:pt x="0" y="863"/>
                  </a:lnTo>
                  <a:lnTo>
                    <a:pt x="0" y="0"/>
                  </a:lnTo>
                  <a:lnTo>
                    <a:pt x="1000" y="0"/>
                  </a:lnTo>
                  <a:lnTo>
                    <a:pt x="1000" y="8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B3A8678-8854-9F40-974D-C1720C9E40AF}"/>
                </a:ext>
              </a:extLst>
            </p:cNvPr>
            <p:cNvSpPr/>
            <p:nvPr/>
          </p:nvSpPr>
          <p:spPr>
            <a:xfrm>
              <a:off x="6321600" y="2349000"/>
              <a:ext cx="235800" cy="271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6" h="755">
                  <a:moveTo>
                    <a:pt x="656" y="9"/>
                  </a:moveTo>
                  <a:cubicBezTo>
                    <a:pt x="656" y="7"/>
                    <a:pt x="654" y="0"/>
                    <a:pt x="646" y="0"/>
                  </a:cubicBezTo>
                  <a:cubicBezTo>
                    <a:pt x="644" y="0"/>
                    <a:pt x="642" y="0"/>
                    <a:pt x="631" y="12"/>
                  </a:cubicBezTo>
                  <a:lnTo>
                    <a:pt x="568" y="92"/>
                  </a:lnTo>
                  <a:cubicBezTo>
                    <a:pt x="560" y="78"/>
                    <a:pt x="516" y="0"/>
                    <a:pt x="413" y="0"/>
                  </a:cubicBezTo>
                  <a:cubicBezTo>
                    <a:pt x="208" y="0"/>
                    <a:pt x="0" y="229"/>
                    <a:pt x="0" y="472"/>
                  </a:cubicBezTo>
                  <a:cubicBezTo>
                    <a:pt x="0" y="637"/>
                    <a:pt x="103" y="755"/>
                    <a:pt x="252" y="755"/>
                  </a:cubicBezTo>
                  <a:cubicBezTo>
                    <a:pt x="294" y="755"/>
                    <a:pt x="335" y="745"/>
                    <a:pt x="367" y="731"/>
                  </a:cubicBezTo>
                  <a:cubicBezTo>
                    <a:pt x="413" y="710"/>
                    <a:pt x="432" y="689"/>
                    <a:pt x="449" y="667"/>
                  </a:cubicBezTo>
                  <a:cubicBezTo>
                    <a:pt x="457" y="693"/>
                    <a:pt x="480" y="731"/>
                    <a:pt x="491" y="731"/>
                  </a:cubicBezTo>
                  <a:cubicBezTo>
                    <a:pt x="495" y="731"/>
                    <a:pt x="497" y="729"/>
                    <a:pt x="497" y="726"/>
                  </a:cubicBezTo>
                  <a:cubicBezTo>
                    <a:pt x="499" y="726"/>
                    <a:pt x="507" y="686"/>
                    <a:pt x="512" y="665"/>
                  </a:cubicBezTo>
                  <a:lnTo>
                    <a:pt x="530" y="585"/>
                  </a:lnTo>
                  <a:cubicBezTo>
                    <a:pt x="532" y="566"/>
                    <a:pt x="539" y="549"/>
                    <a:pt x="541" y="531"/>
                  </a:cubicBezTo>
                  <a:cubicBezTo>
                    <a:pt x="551" y="483"/>
                    <a:pt x="553" y="481"/>
                    <a:pt x="606" y="481"/>
                  </a:cubicBezTo>
                  <a:cubicBezTo>
                    <a:pt x="610" y="481"/>
                    <a:pt x="621" y="481"/>
                    <a:pt x="621" y="460"/>
                  </a:cubicBezTo>
                  <a:cubicBezTo>
                    <a:pt x="621" y="453"/>
                    <a:pt x="616" y="448"/>
                    <a:pt x="608" y="448"/>
                  </a:cubicBezTo>
                  <a:cubicBezTo>
                    <a:pt x="587" y="448"/>
                    <a:pt x="532" y="453"/>
                    <a:pt x="512" y="453"/>
                  </a:cubicBezTo>
                  <a:cubicBezTo>
                    <a:pt x="482" y="453"/>
                    <a:pt x="411" y="448"/>
                    <a:pt x="382" y="448"/>
                  </a:cubicBezTo>
                  <a:cubicBezTo>
                    <a:pt x="373" y="448"/>
                    <a:pt x="363" y="448"/>
                    <a:pt x="363" y="469"/>
                  </a:cubicBezTo>
                  <a:cubicBezTo>
                    <a:pt x="363" y="481"/>
                    <a:pt x="369" y="481"/>
                    <a:pt x="390" y="481"/>
                  </a:cubicBezTo>
                  <a:cubicBezTo>
                    <a:pt x="390" y="481"/>
                    <a:pt x="417" y="481"/>
                    <a:pt x="438" y="483"/>
                  </a:cubicBezTo>
                  <a:cubicBezTo>
                    <a:pt x="463" y="486"/>
                    <a:pt x="468" y="490"/>
                    <a:pt x="468" y="502"/>
                  </a:cubicBezTo>
                  <a:cubicBezTo>
                    <a:pt x="468" y="512"/>
                    <a:pt x="457" y="559"/>
                    <a:pt x="449" y="597"/>
                  </a:cubicBezTo>
                  <a:cubicBezTo>
                    <a:pt x="421" y="712"/>
                    <a:pt x="302" y="724"/>
                    <a:pt x="270" y="724"/>
                  </a:cubicBezTo>
                  <a:cubicBezTo>
                    <a:pt x="180" y="724"/>
                    <a:pt x="84" y="665"/>
                    <a:pt x="84" y="505"/>
                  </a:cubicBezTo>
                  <a:cubicBezTo>
                    <a:pt x="84" y="474"/>
                    <a:pt x="94" y="302"/>
                    <a:pt x="191" y="167"/>
                  </a:cubicBezTo>
                  <a:cubicBezTo>
                    <a:pt x="241" y="97"/>
                    <a:pt x="329" y="33"/>
                    <a:pt x="421" y="33"/>
                  </a:cubicBezTo>
                  <a:cubicBezTo>
                    <a:pt x="516" y="33"/>
                    <a:pt x="570" y="113"/>
                    <a:pt x="570" y="233"/>
                  </a:cubicBezTo>
                  <a:cubicBezTo>
                    <a:pt x="570" y="274"/>
                    <a:pt x="568" y="276"/>
                    <a:pt x="568" y="285"/>
                  </a:cubicBezTo>
                  <a:cubicBezTo>
                    <a:pt x="568" y="297"/>
                    <a:pt x="577" y="297"/>
                    <a:pt x="581" y="297"/>
                  </a:cubicBezTo>
                  <a:cubicBezTo>
                    <a:pt x="593" y="297"/>
                    <a:pt x="593" y="295"/>
                    <a:pt x="597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91159EA-8382-0A45-8295-8D45CF843EF2}"/>
                </a:ext>
              </a:extLst>
            </p:cNvPr>
            <p:cNvSpPr/>
            <p:nvPr/>
          </p:nvSpPr>
          <p:spPr>
            <a:xfrm>
              <a:off x="6574319" y="2505240"/>
              <a:ext cx="78840" cy="165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0" h="462">
                  <a:moveTo>
                    <a:pt x="132" y="167"/>
                  </a:moveTo>
                  <a:lnTo>
                    <a:pt x="199" y="167"/>
                  </a:lnTo>
                  <a:cubicBezTo>
                    <a:pt x="212" y="167"/>
                    <a:pt x="220" y="167"/>
                    <a:pt x="220" y="151"/>
                  </a:cubicBezTo>
                  <a:cubicBezTo>
                    <a:pt x="220" y="141"/>
                    <a:pt x="212" y="141"/>
                    <a:pt x="201" y="141"/>
                  </a:cubicBezTo>
                  <a:lnTo>
                    <a:pt x="138" y="141"/>
                  </a:lnTo>
                  <a:lnTo>
                    <a:pt x="164" y="33"/>
                  </a:lnTo>
                  <a:cubicBezTo>
                    <a:pt x="164" y="31"/>
                    <a:pt x="166" y="26"/>
                    <a:pt x="166" y="24"/>
                  </a:cubicBezTo>
                  <a:cubicBezTo>
                    <a:pt x="166" y="9"/>
                    <a:pt x="155" y="0"/>
                    <a:pt x="143" y="0"/>
                  </a:cubicBezTo>
                  <a:cubicBezTo>
                    <a:pt x="126" y="0"/>
                    <a:pt x="117" y="12"/>
                    <a:pt x="111" y="31"/>
                  </a:cubicBezTo>
                  <a:cubicBezTo>
                    <a:pt x="107" y="50"/>
                    <a:pt x="115" y="14"/>
                    <a:pt x="88" y="141"/>
                  </a:cubicBezTo>
                  <a:lnTo>
                    <a:pt x="21" y="141"/>
                  </a:lnTo>
                  <a:cubicBezTo>
                    <a:pt x="8" y="141"/>
                    <a:pt x="0" y="141"/>
                    <a:pt x="0" y="158"/>
                  </a:cubicBezTo>
                  <a:cubicBezTo>
                    <a:pt x="0" y="167"/>
                    <a:pt x="8" y="167"/>
                    <a:pt x="19" y="167"/>
                  </a:cubicBezTo>
                  <a:lnTo>
                    <a:pt x="82" y="167"/>
                  </a:lnTo>
                  <a:lnTo>
                    <a:pt x="42" y="340"/>
                  </a:lnTo>
                  <a:cubicBezTo>
                    <a:pt x="40" y="358"/>
                    <a:pt x="34" y="384"/>
                    <a:pt x="34" y="394"/>
                  </a:cubicBezTo>
                  <a:cubicBezTo>
                    <a:pt x="34" y="436"/>
                    <a:pt x="65" y="462"/>
                    <a:pt x="103" y="462"/>
                  </a:cubicBezTo>
                  <a:cubicBezTo>
                    <a:pt x="176" y="462"/>
                    <a:pt x="216" y="361"/>
                    <a:pt x="216" y="351"/>
                  </a:cubicBezTo>
                  <a:cubicBezTo>
                    <a:pt x="216" y="342"/>
                    <a:pt x="208" y="342"/>
                    <a:pt x="205" y="342"/>
                  </a:cubicBezTo>
                  <a:cubicBezTo>
                    <a:pt x="197" y="342"/>
                    <a:pt x="197" y="344"/>
                    <a:pt x="193" y="356"/>
                  </a:cubicBezTo>
                  <a:cubicBezTo>
                    <a:pt x="174" y="401"/>
                    <a:pt x="140" y="443"/>
                    <a:pt x="105" y="443"/>
                  </a:cubicBezTo>
                  <a:cubicBezTo>
                    <a:pt x="90" y="443"/>
                    <a:pt x="82" y="434"/>
                    <a:pt x="82" y="406"/>
                  </a:cubicBezTo>
                  <a:cubicBezTo>
                    <a:pt x="82" y="398"/>
                    <a:pt x="84" y="384"/>
                    <a:pt x="86" y="3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" name="Group 13" descr="28§display§s_t§svg§600§FALSE" title="TexMaths">
            <a:extLst>
              <a:ext uri="{FF2B5EF4-FFF2-40B4-BE49-F238E27FC236}">
                <a16:creationId xmlns:a16="http://schemas.microsoft.com/office/drawing/2014/main" id="{E1006E96-F53C-BE44-9231-832E7B6AE185}"/>
              </a:ext>
            </a:extLst>
          </p:cNvPr>
          <p:cNvGrpSpPr/>
          <p:nvPr/>
        </p:nvGrpSpPr>
        <p:grpSpPr>
          <a:xfrm>
            <a:off x="8377519" y="6829027"/>
            <a:ext cx="340200" cy="265680"/>
            <a:chOff x="8279279" y="2691360"/>
            <a:chExt cx="340200" cy="265680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3260B79-C62E-D94C-8D68-ADDAD160B3FB}"/>
                </a:ext>
              </a:extLst>
            </p:cNvPr>
            <p:cNvSpPr/>
            <p:nvPr/>
          </p:nvSpPr>
          <p:spPr>
            <a:xfrm>
              <a:off x="8279279" y="2697480"/>
              <a:ext cx="34020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714">
                  <a:moveTo>
                    <a:pt x="473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46" y="0"/>
                  </a:lnTo>
                  <a:lnTo>
                    <a:pt x="946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9506E37-8744-C549-BABD-9B346E0498D2}"/>
                </a:ext>
              </a:extLst>
            </p:cNvPr>
            <p:cNvSpPr/>
            <p:nvPr/>
          </p:nvSpPr>
          <p:spPr>
            <a:xfrm>
              <a:off x="8302319" y="269136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7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7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3"/>
                    <a:pt x="0" y="439"/>
                  </a:cubicBezTo>
                  <a:cubicBezTo>
                    <a:pt x="0" y="509"/>
                    <a:pt x="70" y="560"/>
                    <a:pt x="176" y="560"/>
                  </a:cubicBezTo>
                  <a:cubicBezTo>
                    <a:pt x="378" y="560"/>
                    <a:pt x="425" y="411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A4BDF43-7F57-9C40-A417-ACCE977A42F5}"/>
                </a:ext>
              </a:extLst>
            </p:cNvPr>
            <p:cNvSpPr/>
            <p:nvPr/>
          </p:nvSpPr>
          <p:spPr>
            <a:xfrm>
              <a:off x="8498880" y="275976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7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Box 1">
            <a:extLst>
              <a:ext uri="{FF2B5EF4-FFF2-40B4-BE49-F238E27FC236}">
                <a16:creationId xmlns:a16="http://schemas.microsoft.com/office/drawing/2014/main" id="{DCBCE9AA-8EE6-9349-BA02-606AEF653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Objective: Maximize expected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</a:t>
            </a:r>
            <a:r>
              <a:rPr lang="en-US" altLang="en-US" sz="2400" u="sng">
                <a:cs typeface="Segoe UI" panose="020B0502040204020203" pitchFamily="34" charset="0"/>
              </a:rPr>
              <a:t>Return</a:t>
            </a:r>
            <a:r>
              <a:rPr lang="en-US" altLang="en-US" sz="2400">
                <a:cs typeface="Segoe UI" panose="020B0502040204020203" pitchFamily="34" charset="0"/>
              </a:rPr>
              <a:t> = cumulative sum of rewards</a:t>
            </a:r>
          </a:p>
        </p:txBody>
      </p:sp>
      <p:pic>
        <p:nvPicPr>
          <p:cNvPr id="27651" name="Picture 3">
            <a:extLst>
              <a:ext uri="{FF2B5EF4-FFF2-40B4-BE49-F238E27FC236}">
                <a16:creationId xmlns:a16="http://schemas.microsoft.com/office/drawing/2014/main" id="{AA7E1C9C-7D4F-AB49-B557-F63160E5B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43200"/>
            <a:ext cx="8229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356DAA0F-D0E3-794C-9F3F-CFEA912095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The objective of RL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>
            <a:extLst>
              <a:ext uri="{FF2B5EF4-FFF2-40B4-BE49-F238E27FC236}">
                <a16:creationId xmlns:a16="http://schemas.microsoft.com/office/drawing/2014/main" id="{5F6E1FA4-604D-4A48-BCC2-E7BCE7D4B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473182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episodic returns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3.	Temporal-difference learning</a:t>
            </a:r>
          </a:p>
        </p:txBody>
      </p:sp>
      <p:pic>
        <p:nvPicPr>
          <p:cNvPr id="20483" name="Picture 3">
            <a:extLst>
              <a:ext uri="{FF2B5EF4-FFF2-40B4-BE49-F238E27FC236}">
                <a16:creationId xmlns:a16="http://schemas.microsoft.com/office/drawing/2014/main" id="{2CB98755-8380-204F-9585-2D36F2CA5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4" name="Picture 4">
            <a:extLst>
              <a:ext uri="{FF2B5EF4-FFF2-40B4-BE49-F238E27FC236}">
                <a16:creationId xmlns:a16="http://schemas.microsoft.com/office/drawing/2014/main" id="{07EB033F-46EE-ED45-BC8D-DFB96F564A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485" name="Picture 5">
            <a:extLst>
              <a:ext uri="{FF2B5EF4-FFF2-40B4-BE49-F238E27FC236}">
                <a16:creationId xmlns:a16="http://schemas.microsoft.com/office/drawing/2014/main" id="{046FD345-DA4E-0846-9FF4-C1E57814D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699321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EE7CE812-CF05-7D4C-8210-30A4E7CB80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">
            <a:extLst>
              <a:ext uri="{FF2B5EF4-FFF2-40B4-BE49-F238E27FC236}">
                <a16:creationId xmlns:a16="http://schemas.microsoft.com/office/drawing/2014/main" id="{4245FEEB-4761-304C-B0F8-AF5BB39EF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“If one had to identify one idea 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central and novel to reinforcement learning,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it would undoubtedly be temporal-difference (TD) learning.”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“TD learning is a combination of Monte-Carlo ideas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and dynamic programming (DP) ideas.”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982D260-88E9-7441-9118-F818142BE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Temporal-difference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">
            <a:extLst>
              <a:ext uri="{FF2B5EF4-FFF2-40B4-BE49-F238E27FC236}">
                <a16:creationId xmlns:a16="http://schemas.microsoft.com/office/drawing/2014/main" id="{48413586-CB74-C144-9EFD-C4869E1CC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“If one had to identify one idea 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central and novel to reinforcement learning,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it would undoubtedly be temporal-difference (TD) learning.”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“TD learning is a combination of Monte-Carlo ideas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and dynamic programming (DP) ideas.”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“Like Monte-Carlo methods, TD methods can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</a:t>
            </a:r>
            <a:r>
              <a:rPr lang="en-US" altLang="en-US" sz="2400" u="sng">
                <a:cs typeface="Segoe UI" panose="020B0502040204020203" pitchFamily="34" charset="0"/>
              </a:rPr>
              <a:t>learn directly from raw experience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without a model of the environment's dynamics.”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C42C561-EA39-A54D-92F0-6A8DDAF067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Temporal-difference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2">
            <a:extLst>
              <a:ext uri="{FF2B5EF4-FFF2-40B4-BE49-F238E27FC236}">
                <a16:creationId xmlns:a16="http://schemas.microsoft.com/office/drawing/2014/main" id="{A7432480-FAA9-6E44-B9B5-E95147E70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“If one had to identify one idea 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central and novel to reinforcement learning,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it would undoubtedly be temporal-difference (TD) learning.”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“TD learning is a combination of Monte-Carlo ideas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and dynamic programming (DP) ideas.”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“Like Monte-Carlo methods, TD methods can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</a:t>
            </a:r>
            <a:r>
              <a:rPr lang="en-US" altLang="en-US" sz="2400" u="sng">
                <a:cs typeface="Segoe UI" panose="020B0502040204020203" pitchFamily="34" charset="0"/>
              </a:rPr>
              <a:t>learn directly from raw experience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without a model of the environment's dynamics.”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“Like DP, TD methods update estimates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based in part on other learned estimates,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without waiting for a final outcome (they </a:t>
            </a:r>
            <a:r>
              <a:rPr lang="en-US" altLang="en-US" sz="2400" u="sng">
                <a:cs typeface="Segoe UI" panose="020B0502040204020203" pitchFamily="34" charset="0"/>
              </a:rPr>
              <a:t>bootstrap</a:t>
            </a:r>
            <a:r>
              <a:rPr lang="en-US" altLang="en-US" sz="2400">
                <a:cs typeface="Segoe UI" panose="020B0502040204020203" pitchFamily="34" charset="0"/>
              </a:rPr>
              <a:t>).”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EFDA8863-3F35-6F4A-B052-78D4168B44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Temporal-difference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2">
            <a:extLst>
              <a:ext uri="{FF2B5EF4-FFF2-40B4-BE49-F238E27FC236}">
                <a16:creationId xmlns:a16="http://schemas.microsoft.com/office/drawing/2014/main" id="{E06C0D5C-01AB-9542-BF6F-D8BABADC5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Dynamic programming: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Monte Carlo: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Temporal difference:</a:t>
            </a:r>
          </a:p>
        </p:txBody>
      </p:sp>
      <p:pic>
        <p:nvPicPr>
          <p:cNvPr id="24579" name="Picture 3">
            <a:extLst>
              <a:ext uri="{FF2B5EF4-FFF2-40B4-BE49-F238E27FC236}">
                <a16:creationId xmlns:a16="http://schemas.microsoft.com/office/drawing/2014/main" id="{92B855A1-360F-9B4B-AD29-EB3266C89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4580" name="Picture 4">
            <a:extLst>
              <a:ext uri="{FF2B5EF4-FFF2-40B4-BE49-F238E27FC236}">
                <a16:creationId xmlns:a16="http://schemas.microsoft.com/office/drawing/2014/main" id="{AF82994C-9E8D-5242-B477-BFAD496DF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486400"/>
            <a:ext cx="8229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4581" name="Picture 5">
            <a:extLst>
              <a:ext uri="{FF2B5EF4-FFF2-40B4-BE49-F238E27FC236}">
                <a16:creationId xmlns:a16="http://schemas.microsoft.com/office/drawing/2014/main" id="{55BF23D2-FCF6-8C45-83E6-4A711907A3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566984E8-9B4A-E740-84D7-CD0D53D8AA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DP vs. MC vs. TD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">
            <a:extLst>
              <a:ext uri="{FF2B5EF4-FFF2-40B4-BE49-F238E27FC236}">
                <a16:creationId xmlns:a16="http://schemas.microsoft.com/office/drawing/2014/main" id="{B3FCB392-1244-7D41-8B40-D936776F6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Dynamic programming: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Monte Carlo: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Temporal difference:</a:t>
            </a:r>
          </a:p>
        </p:txBody>
      </p:sp>
      <p:pic>
        <p:nvPicPr>
          <p:cNvPr id="25603" name="Picture 3">
            <a:extLst>
              <a:ext uri="{FF2B5EF4-FFF2-40B4-BE49-F238E27FC236}">
                <a16:creationId xmlns:a16="http://schemas.microsoft.com/office/drawing/2014/main" id="{8B42E7BA-F957-614E-9BE1-03019CA15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5604" name="Picture 4">
            <a:extLst>
              <a:ext uri="{FF2B5EF4-FFF2-40B4-BE49-F238E27FC236}">
                <a16:creationId xmlns:a16="http://schemas.microsoft.com/office/drawing/2014/main" id="{1EEF5185-811F-9B42-9857-43376CE5BE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486400"/>
            <a:ext cx="8229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5605" name="AutoShape 5">
            <a:extLst>
              <a:ext uri="{FF2B5EF4-FFF2-40B4-BE49-F238E27FC236}">
                <a16:creationId xmlns:a16="http://schemas.microsoft.com/office/drawing/2014/main" id="{A527CEDD-34D8-9D45-9490-46160A3C0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9925" y="5486400"/>
            <a:ext cx="3017838" cy="731838"/>
          </a:xfrm>
          <a:prstGeom prst="roundRect">
            <a:avLst>
              <a:gd name="adj" fmla="val 213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6" name="AutoShape 6">
            <a:extLst>
              <a:ext uri="{FF2B5EF4-FFF2-40B4-BE49-F238E27FC236}">
                <a16:creationId xmlns:a16="http://schemas.microsoft.com/office/drawing/2014/main" id="{1F349E6F-3B87-A94F-910B-CE4B70FB1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3749675"/>
            <a:ext cx="639763" cy="639763"/>
          </a:xfrm>
          <a:prstGeom prst="roundRect">
            <a:avLst>
              <a:gd name="adj" fmla="val 245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5607" name="Picture 7">
            <a:extLst>
              <a:ext uri="{FF2B5EF4-FFF2-40B4-BE49-F238E27FC236}">
                <a16:creationId xmlns:a16="http://schemas.microsoft.com/office/drawing/2014/main" id="{3F3DC8B6-4D4E-8841-A87B-F80C05F51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CA18929-E1AF-8444-8902-96F112DB85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DP vs. MC vs. TD</a:t>
            </a:r>
          </a:p>
        </p:txBody>
      </p:sp>
      <p:sp>
        <p:nvSpPr>
          <p:cNvPr id="9" name="Straight Connector 8">
            <a:extLst>
              <a:ext uri="{FF2B5EF4-FFF2-40B4-BE49-F238E27FC236}">
                <a16:creationId xmlns:a16="http://schemas.microsoft.com/office/drawing/2014/main" id="{B1474BB7-59FB-C045-B394-6ADD4ECBFD67}"/>
              </a:ext>
            </a:extLst>
          </p:cNvPr>
          <p:cNvSpPr/>
          <p:nvPr/>
        </p:nvSpPr>
        <p:spPr>
          <a:xfrm flipH="1">
            <a:off x="6111433" y="4481513"/>
            <a:ext cx="69447" cy="958850"/>
          </a:xfrm>
          <a:prstGeom prst="line">
            <a:avLst/>
          </a:prstGeom>
          <a:noFill/>
          <a:ln w="25400">
            <a:solidFill>
              <a:srgbClr val="000000"/>
            </a:solidFill>
            <a:prstDash val="solid"/>
            <a:headEnd type="arrow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08F95A6-E0A0-CE42-A7CC-9716E17D3597}"/>
              </a:ext>
            </a:extLst>
          </p:cNvPr>
          <p:cNvSpPr txBox="1"/>
          <p:nvPr/>
        </p:nvSpPr>
        <p:spPr>
          <a:xfrm>
            <a:off x="822960" y="1893617"/>
            <a:ext cx="5778360" cy="23569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Monte Carlo: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TD Learning: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sng" strike="noStrike" kern="1200" cap="none">
              <a:ln>
                <a:noFill/>
              </a:ln>
              <a:uFillTx/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sng" strike="noStrike" kern="1200" cap="none">
              <a:ln>
                <a:noFill/>
              </a:ln>
              <a:uFillTx/>
              <a:latin typeface="Liberation Sans" pitchFamily="18"/>
              <a:ea typeface="Droid Sans Fallback" pitchFamily="2"/>
              <a:cs typeface="FreeSans" pitchFamily="2"/>
            </a:endParaRPr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D01CDF48-6FA6-F045-A5D7-CED72FFFDB66}"/>
              </a:ext>
            </a:extLst>
          </p:cNvPr>
          <p:cNvSpPr/>
          <p:nvPr/>
        </p:nvSpPr>
        <p:spPr>
          <a:xfrm rot="5400000">
            <a:off x="6537960" y="2945178"/>
            <a:ext cx="274320" cy="420624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0800"/>
              <a:gd name="f13" fmla="val 162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8 f15 1"/>
              <a:gd name="f28" fmla="*/ f18 f16 1"/>
              <a:gd name="f29" fmla="*/ 0 f15 1"/>
              <a:gd name="f30" fmla="*/ 7800 f15 1"/>
              <a:gd name="f31" fmla="*/ 0 f16 1"/>
              <a:gd name="f32" fmla="*/ f19 1 f4"/>
              <a:gd name="f33" fmla="*/ 21600 f16 1"/>
              <a:gd name="f34" fmla="*/ 21600 f15 1"/>
              <a:gd name="f35" fmla="*/ 108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29" y="f31"/>
              </a:cxn>
              <a:cxn ang="f42">
                <a:pos x="f29" y="f33"/>
              </a:cxn>
              <a:cxn ang="f42">
                <a:pos x="f34" y="f35"/>
              </a:cxn>
            </a:cxnLst>
            <a:rect l="f29" t="f44" r="f30" b="f45"/>
            <a:pathLst>
              <a:path w="21600" h="21600">
                <a:moveTo>
                  <a:pt x="f7" y="f7"/>
                </a:moveTo>
                <a:cubicBezTo>
                  <a:pt x="f11" y="f7"/>
                  <a:pt x="f12" y="f20"/>
                  <a:pt x="f12" y="f21"/>
                </a:cubicBezTo>
                <a:lnTo>
                  <a:pt x="f12" y="f36"/>
                </a:lnTo>
                <a:cubicBezTo>
                  <a:pt x="f12" y="f37"/>
                  <a:pt x="f13" y="f22"/>
                  <a:pt x="f8" y="f22"/>
                </a:cubicBezTo>
                <a:cubicBezTo>
                  <a:pt x="f13" y="f22"/>
                  <a:pt x="f12" y="f38"/>
                  <a:pt x="f12" y="f39"/>
                </a:cubicBezTo>
                <a:lnTo>
                  <a:pt x="f12" y="f23"/>
                </a:lnTo>
                <a:cubicBezTo>
                  <a:pt x="f12" y="f40"/>
                  <a:pt x="f11" y="f8"/>
                  <a:pt x="f7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AC2C66DE-CDD0-EC4F-9C06-5F65DE54A8B9}"/>
              </a:ext>
            </a:extLst>
          </p:cNvPr>
          <p:cNvSpPr/>
          <p:nvPr/>
        </p:nvSpPr>
        <p:spPr>
          <a:xfrm>
            <a:off x="5120639" y="5728698"/>
            <a:ext cx="2377439" cy="828359"/>
          </a:xfrm>
          <a:custGeom>
            <a:avLst>
              <a:gd name="f0" fmla="val 14232"/>
              <a:gd name="f1" fmla="val -1151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TD Error ==</a:t>
            </a:r>
          </a:p>
        </p:txBody>
      </p:sp>
      <p:grpSp>
        <p:nvGrpSpPr>
          <p:cNvPr id="104" name="Group 103" descr="22§display§\delta_t§svg§600§FALSE" title="TexMaths">
            <a:extLst>
              <a:ext uri="{FF2B5EF4-FFF2-40B4-BE49-F238E27FC236}">
                <a16:creationId xmlns:a16="http://schemas.microsoft.com/office/drawing/2014/main" id="{2C31F05E-BCD3-6349-A81B-883425724F4E}"/>
              </a:ext>
            </a:extLst>
          </p:cNvPr>
          <p:cNvGrpSpPr/>
          <p:nvPr/>
        </p:nvGrpSpPr>
        <p:grpSpPr>
          <a:xfrm>
            <a:off x="7132320" y="6005898"/>
            <a:ext cx="259560" cy="302040"/>
            <a:chOff x="7132320" y="5392440"/>
            <a:chExt cx="259560" cy="302040"/>
          </a:xfrm>
        </p:grpSpPr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599C5873-A1CC-C144-935B-C1860E34D23E}"/>
                </a:ext>
              </a:extLst>
            </p:cNvPr>
            <p:cNvSpPr/>
            <p:nvPr/>
          </p:nvSpPr>
          <p:spPr>
            <a:xfrm>
              <a:off x="7132320" y="5398920"/>
              <a:ext cx="259560" cy="293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2" h="816">
                  <a:moveTo>
                    <a:pt x="361" y="816"/>
                  </a:moveTo>
                  <a:lnTo>
                    <a:pt x="0" y="816"/>
                  </a:lnTo>
                  <a:lnTo>
                    <a:pt x="0" y="0"/>
                  </a:lnTo>
                  <a:lnTo>
                    <a:pt x="722" y="0"/>
                  </a:lnTo>
                  <a:lnTo>
                    <a:pt x="722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E90C6659-761D-A240-A32E-83C846828117}"/>
                </a:ext>
              </a:extLst>
            </p:cNvPr>
            <p:cNvSpPr/>
            <p:nvPr/>
          </p:nvSpPr>
          <p:spPr>
            <a:xfrm>
              <a:off x="7146720" y="5392440"/>
              <a:ext cx="142920" cy="25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701">
                  <a:moveTo>
                    <a:pt x="216" y="266"/>
                  </a:moveTo>
                  <a:cubicBezTo>
                    <a:pt x="95" y="295"/>
                    <a:pt x="0" y="420"/>
                    <a:pt x="0" y="539"/>
                  </a:cubicBezTo>
                  <a:cubicBezTo>
                    <a:pt x="0" y="631"/>
                    <a:pt x="62" y="701"/>
                    <a:pt x="154" y="701"/>
                  </a:cubicBezTo>
                  <a:cubicBezTo>
                    <a:pt x="266" y="701"/>
                    <a:pt x="348" y="548"/>
                    <a:pt x="348" y="416"/>
                  </a:cubicBezTo>
                  <a:cubicBezTo>
                    <a:pt x="348" y="328"/>
                    <a:pt x="308" y="277"/>
                    <a:pt x="275" y="235"/>
                  </a:cubicBezTo>
                  <a:cubicBezTo>
                    <a:pt x="242" y="191"/>
                    <a:pt x="183" y="119"/>
                    <a:pt x="183" y="75"/>
                  </a:cubicBezTo>
                  <a:cubicBezTo>
                    <a:pt x="183" y="55"/>
                    <a:pt x="203" y="31"/>
                    <a:pt x="238" y="31"/>
                  </a:cubicBezTo>
                  <a:cubicBezTo>
                    <a:pt x="266" y="31"/>
                    <a:pt x="286" y="44"/>
                    <a:pt x="306" y="57"/>
                  </a:cubicBezTo>
                  <a:cubicBezTo>
                    <a:pt x="326" y="68"/>
                    <a:pt x="346" y="81"/>
                    <a:pt x="359" y="81"/>
                  </a:cubicBezTo>
                  <a:cubicBezTo>
                    <a:pt x="383" y="81"/>
                    <a:pt x="398" y="57"/>
                    <a:pt x="398" y="42"/>
                  </a:cubicBezTo>
                  <a:cubicBezTo>
                    <a:pt x="398" y="22"/>
                    <a:pt x="383" y="18"/>
                    <a:pt x="348" y="11"/>
                  </a:cubicBezTo>
                  <a:cubicBezTo>
                    <a:pt x="297" y="0"/>
                    <a:pt x="284" y="0"/>
                    <a:pt x="269" y="0"/>
                  </a:cubicBezTo>
                  <a:cubicBezTo>
                    <a:pt x="192" y="0"/>
                    <a:pt x="158" y="42"/>
                    <a:pt x="158" y="99"/>
                  </a:cubicBezTo>
                  <a:cubicBezTo>
                    <a:pt x="158" y="152"/>
                    <a:pt x="185" y="207"/>
                    <a:pt x="216" y="266"/>
                  </a:cubicBezTo>
                  <a:close/>
                  <a:moveTo>
                    <a:pt x="227" y="286"/>
                  </a:moveTo>
                  <a:cubicBezTo>
                    <a:pt x="251" y="332"/>
                    <a:pt x="282" y="385"/>
                    <a:pt x="282" y="453"/>
                  </a:cubicBezTo>
                  <a:cubicBezTo>
                    <a:pt x="282" y="517"/>
                    <a:pt x="244" y="679"/>
                    <a:pt x="154" y="679"/>
                  </a:cubicBezTo>
                  <a:cubicBezTo>
                    <a:pt x="99" y="679"/>
                    <a:pt x="59" y="638"/>
                    <a:pt x="59" y="565"/>
                  </a:cubicBezTo>
                  <a:cubicBezTo>
                    <a:pt x="59" y="504"/>
                    <a:pt x="97" y="321"/>
                    <a:pt x="227" y="2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0EA89F8-9B87-9740-9C4D-CFE2E39BD315}"/>
                </a:ext>
              </a:extLst>
            </p:cNvPr>
            <p:cNvSpPr/>
            <p:nvPr/>
          </p:nvSpPr>
          <p:spPr>
            <a:xfrm>
              <a:off x="7296479" y="55396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3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8" name="Title 107">
            <a:extLst>
              <a:ext uri="{FF2B5EF4-FFF2-40B4-BE49-F238E27FC236}">
                <a16:creationId xmlns:a16="http://schemas.microsoft.com/office/drawing/2014/main" id="{1C8369E7-4957-6A4D-9BCA-3562A848AF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Temporal Difference Learning</a:t>
            </a:r>
          </a:p>
        </p:txBody>
      </p:sp>
      <p:pic>
        <p:nvPicPr>
          <p:cNvPr id="109" name="Picture 3">
            <a:extLst>
              <a:ext uri="{FF2B5EF4-FFF2-40B4-BE49-F238E27FC236}">
                <a16:creationId xmlns:a16="http://schemas.microsoft.com/office/drawing/2014/main" id="{B32DCE39-E90D-564C-B2B7-63BF2985F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9912" y="2302303"/>
            <a:ext cx="64008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10" name="Picture 4">
            <a:extLst>
              <a:ext uri="{FF2B5EF4-FFF2-40B4-BE49-F238E27FC236}">
                <a16:creationId xmlns:a16="http://schemas.microsoft.com/office/drawing/2014/main" id="{4F86E109-85A4-B743-9129-EC1B17C33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787" y="4050078"/>
            <a:ext cx="8229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55077431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2">
            <a:extLst>
              <a:ext uri="{FF2B5EF4-FFF2-40B4-BE49-F238E27FC236}">
                <a16:creationId xmlns:a16="http://schemas.microsoft.com/office/drawing/2014/main" id="{E7CB82CD-029E-CA40-B620-6D3EBF0BD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4775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Dynamic programming: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Monte Carlo: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Temporal difference:</a:t>
            </a:r>
          </a:p>
        </p:txBody>
      </p:sp>
      <p:pic>
        <p:nvPicPr>
          <p:cNvPr id="26627" name="Picture 3">
            <a:extLst>
              <a:ext uri="{FF2B5EF4-FFF2-40B4-BE49-F238E27FC236}">
                <a16:creationId xmlns:a16="http://schemas.microsoft.com/office/drawing/2014/main" id="{D913F4E8-C61C-4646-839D-D515BA963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3657600"/>
            <a:ext cx="6400800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6628" name="Picture 4">
            <a:extLst>
              <a:ext uri="{FF2B5EF4-FFF2-40B4-BE49-F238E27FC236}">
                <a16:creationId xmlns:a16="http://schemas.microsoft.com/office/drawing/2014/main" id="{4EB3F20B-A492-D148-B70F-C04562032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486400"/>
            <a:ext cx="8229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629" name="AutoShape 5">
            <a:extLst>
              <a:ext uri="{FF2B5EF4-FFF2-40B4-BE49-F238E27FC236}">
                <a16:creationId xmlns:a16="http://schemas.microsoft.com/office/drawing/2014/main" id="{EEDA8B27-440D-D349-BC56-DD9937AB7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9925" y="5486400"/>
            <a:ext cx="3017838" cy="731838"/>
          </a:xfrm>
          <a:prstGeom prst="roundRect">
            <a:avLst>
              <a:gd name="adj" fmla="val 213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6630" name="Picture 6">
            <a:extLst>
              <a:ext uri="{FF2B5EF4-FFF2-40B4-BE49-F238E27FC236}">
                <a16:creationId xmlns:a16="http://schemas.microsoft.com/office/drawing/2014/main" id="{77C4E600-26D5-8C4D-8BCD-A714B601E4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0574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6631" name="AutoShape 7">
            <a:extLst>
              <a:ext uri="{FF2B5EF4-FFF2-40B4-BE49-F238E27FC236}">
                <a16:creationId xmlns:a16="http://schemas.microsoft.com/office/drawing/2014/main" id="{7BDAF2DD-5FD6-214B-BC98-6F638D76D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2047875"/>
            <a:ext cx="2103437" cy="566738"/>
          </a:xfrm>
          <a:prstGeom prst="roundRect">
            <a:avLst>
              <a:gd name="adj" fmla="val 278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C2B987C-D671-B642-B0DC-AFE0B8FEC9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DP vs. MC vs. TD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2">
            <a:extLst>
              <a:ext uri="{FF2B5EF4-FFF2-40B4-BE49-F238E27FC236}">
                <a16:creationId xmlns:a16="http://schemas.microsoft.com/office/drawing/2014/main" id="{03A81132-8B78-B244-9525-9FEBBA40BD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391646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200" dirty="0">
                <a:cs typeface="Segoe UI" panose="020B0502040204020203" pitchFamily="34" charset="0"/>
              </a:rPr>
              <a:t>0. 	Markov decision process		</a:t>
            </a:r>
            <a:r>
              <a:rPr lang="en-US" altLang="en-US" sz="22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200" dirty="0">
                <a:cs typeface="Segoe UI" panose="020B0502040204020203" pitchFamily="34" charset="0"/>
              </a:rPr>
            </a:br>
            <a:r>
              <a:rPr lang="en-US" altLang="en-US" sz="22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episodic returns</a:t>
            </a: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endParaRPr lang="en-US" altLang="en-US" sz="2200" dirty="0">
              <a:cs typeface="Segoe UI" panose="020B0502040204020203" pitchFamily="34" charset="0"/>
            </a:endParaRPr>
          </a:p>
          <a:p>
            <a:r>
              <a:rPr lang="en-US" altLang="en-US" sz="2200" dirty="0">
                <a:cs typeface="Segoe UI" panose="020B0502040204020203" pitchFamily="34" charset="0"/>
              </a:rPr>
              <a:t>3.	Temporal-difference learning</a:t>
            </a:r>
          </a:p>
          <a:p>
            <a:r>
              <a:rPr lang="en-US" altLang="en-US" sz="2200" dirty="0">
                <a:cs typeface="Segoe UI" panose="020B0502040204020203" pitchFamily="34" charset="0"/>
              </a:rPr>
              <a:t>	Sample average of </a:t>
            </a:r>
            <a:r>
              <a:rPr lang="en-US" altLang="en-US" sz="2200" u="sng" dirty="0">
                <a:cs typeface="Segoe UI" panose="020B0502040204020203" pitchFamily="34" charset="0"/>
              </a:rPr>
              <a:t>one-step returns</a:t>
            </a:r>
          </a:p>
        </p:txBody>
      </p:sp>
      <p:pic>
        <p:nvPicPr>
          <p:cNvPr id="27651" name="Picture 3">
            <a:extLst>
              <a:ext uri="{FF2B5EF4-FFF2-40B4-BE49-F238E27FC236}">
                <a16:creationId xmlns:a16="http://schemas.microsoft.com/office/drawing/2014/main" id="{ED1558E9-06E7-D041-9565-896E2A30C0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7652" name="Picture 4">
            <a:extLst>
              <a:ext uri="{FF2B5EF4-FFF2-40B4-BE49-F238E27FC236}">
                <a16:creationId xmlns:a16="http://schemas.microsoft.com/office/drawing/2014/main" id="{A921911B-D82B-E845-B7C8-097C201091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7653" name="Picture 5">
            <a:extLst>
              <a:ext uri="{FF2B5EF4-FFF2-40B4-BE49-F238E27FC236}">
                <a16:creationId xmlns:a16="http://schemas.microsoft.com/office/drawing/2014/main" id="{07D724B6-CEA9-C642-8E67-59614CBEE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572000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7654" name="Picture 6">
            <a:extLst>
              <a:ext uri="{FF2B5EF4-FFF2-40B4-BE49-F238E27FC236}">
                <a16:creationId xmlns:a16="http://schemas.microsoft.com/office/drawing/2014/main" id="{EA66A21A-C22F-F64F-9CE8-9DCC328AF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4008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28293864-7320-6948-A92F-EC1F3525E7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>
            <a:extLst>
              <a:ext uri="{FF2B5EF4-FFF2-40B4-BE49-F238E27FC236}">
                <a16:creationId xmlns:a16="http://schemas.microsoft.com/office/drawing/2014/main" id="{7E3D9A6E-A7DE-4E4B-96A7-97169E9568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70485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699" name="Picture 3">
            <a:extLst>
              <a:ext uri="{FF2B5EF4-FFF2-40B4-BE49-F238E27FC236}">
                <a16:creationId xmlns:a16="http://schemas.microsoft.com/office/drawing/2014/main" id="{E53A8312-5419-974F-BEB0-ADA507FB5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0"/>
            <a:ext cx="3657600" cy="299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9700" name="Text Box 4">
            <a:extLst>
              <a:ext uri="{FF2B5EF4-FFF2-40B4-BE49-F238E27FC236}">
                <a16:creationId xmlns:a16="http://schemas.microsoft.com/office/drawing/2014/main" id="{1D9A4EFD-EA1B-4543-89A2-51E1027F1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Dynamic programming						Monte-Carlo </a:t>
            </a:r>
          </a:p>
        </p:txBody>
      </p:sp>
      <p:pic>
        <p:nvPicPr>
          <p:cNvPr id="29701" name="Picture 5">
            <a:extLst>
              <a:ext uri="{FF2B5EF4-FFF2-40B4-BE49-F238E27FC236}">
                <a16:creationId xmlns:a16="http://schemas.microsoft.com/office/drawing/2014/main" id="{39ABFBA4-EF22-1E4C-A2EB-D6DECC4D7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1371600"/>
            <a:ext cx="1508125" cy="3657600"/>
          </a:xfrm>
          <a:prstGeom prst="rect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C2DFF987-CE27-1D4B-BDAA-5BD054740C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25374"/>
          </a:xfrm>
        </p:spPr>
        <p:txBody>
          <a:bodyPr/>
          <a:lstStyle/>
          <a:p>
            <a:r>
              <a:rPr lang="en-US" dirty="0"/>
              <a:t>DP vs. MC vs. TD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Box 1">
            <a:extLst>
              <a:ext uri="{FF2B5EF4-FFF2-40B4-BE49-F238E27FC236}">
                <a16:creationId xmlns:a16="http://schemas.microsoft.com/office/drawing/2014/main" id="{57ADC651-191C-5349-A969-7CC10527D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Objective: Maximize expected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</a:t>
            </a:r>
            <a:r>
              <a:rPr lang="en-US" altLang="en-US" sz="2400" u="sng">
                <a:cs typeface="Segoe UI" panose="020B0502040204020203" pitchFamily="34" charset="0"/>
              </a:rPr>
              <a:t>Return</a:t>
            </a:r>
            <a:r>
              <a:rPr lang="en-US" altLang="en-US" sz="2400">
                <a:cs typeface="Segoe UI" panose="020B0502040204020203" pitchFamily="34" charset="0"/>
              </a:rPr>
              <a:t> =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This assumes an </a:t>
            </a:r>
            <a:r>
              <a:rPr lang="en-US" altLang="en-US" sz="2400" u="sng">
                <a:cs typeface="Segoe UI" panose="020B0502040204020203" pitchFamily="34" charset="0"/>
              </a:rPr>
              <a:t>episodic</a:t>
            </a:r>
            <a:r>
              <a:rPr lang="en-US" altLang="en-US" sz="2400">
                <a:cs typeface="Segoe UI" panose="020B0502040204020203" pitchFamily="34" charset="0"/>
              </a:rPr>
              <a:t> task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Always reaches some terminal state in finite time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Or always terminated after finite horizon </a:t>
            </a:r>
            <a:r>
              <a:rPr lang="en-US" altLang="en-US" sz="2400" i="1">
                <a:cs typeface="Segoe UI" panose="020B0502040204020203" pitchFamily="34" charset="0"/>
              </a:rPr>
              <a:t>T</a:t>
            </a:r>
          </a:p>
        </p:txBody>
      </p:sp>
      <p:pic>
        <p:nvPicPr>
          <p:cNvPr id="28675" name="Picture 3">
            <a:extLst>
              <a:ext uri="{FF2B5EF4-FFF2-40B4-BE49-F238E27FC236}">
                <a16:creationId xmlns:a16="http://schemas.microsoft.com/office/drawing/2014/main" id="{62451769-7980-124C-A3C3-6CB434DC8D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43200"/>
            <a:ext cx="8229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76EED8E2-2F77-9C40-8E8A-FFC114954B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The objective of RL</a:t>
            </a:r>
            <a:endParaRPr lang="en-US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278636E-A96A-A347-B397-30093856AA75}"/>
              </a:ext>
            </a:extLst>
          </p:cNvPr>
          <p:cNvSpPr/>
          <p:nvPr/>
        </p:nvSpPr>
        <p:spPr>
          <a:xfrm>
            <a:off x="6240145" y="6101761"/>
            <a:ext cx="2903855" cy="799102"/>
          </a:xfrm>
          <a:custGeom>
            <a:avLst>
              <a:gd name="f0" fmla="val 8371"/>
              <a:gd name="f1" fmla="val -2521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technically a 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finite-horizon MDP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">
            <a:extLst>
              <a:ext uri="{FF2B5EF4-FFF2-40B4-BE49-F238E27FC236}">
                <a16:creationId xmlns:a16="http://schemas.microsoft.com/office/drawing/2014/main" id="{451F6414-799C-434E-A1E6-B665000D6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931275" cy="588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Values of adjacent states are closely related: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In this example,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if V(C) = +4,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then V(B) = -1 + 1 * (+4) = 3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   V(E) = -1 + 1 * (+4) = 3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(each non-terminal state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has reward -1;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P(C | B, right) = 1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P(C | E, up) = 1	)</a:t>
            </a:r>
          </a:p>
        </p:txBody>
      </p:sp>
      <p:pic>
        <p:nvPicPr>
          <p:cNvPr id="35843" name="Picture 3">
            <a:extLst>
              <a:ext uri="{FF2B5EF4-FFF2-40B4-BE49-F238E27FC236}">
                <a16:creationId xmlns:a16="http://schemas.microsoft.com/office/drawing/2014/main" id="{CECEC56B-FC69-0D47-9EF6-AC838D03F3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200400"/>
            <a:ext cx="2446338" cy="248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35844" name="Group 4">
            <a:extLst>
              <a:ext uri="{FF2B5EF4-FFF2-40B4-BE49-F238E27FC236}">
                <a16:creationId xmlns:a16="http://schemas.microsoft.com/office/drawing/2014/main" id="{42F57DC2-2C75-4F47-B2D4-5061B94E0EA7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828800"/>
            <a:ext cx="8228013" cy="839788"/>
            <a:chOff x="576" y="1152"/>
            <a:chExt cx="5183" cy="529"/>
          </a:xfrm>
        </p:grpSpPr>
        <p:pic>
          <p:nvPicPr>
            <p:cNvPr id="35845" name="Picture 5">
              <a:extLst>
                <a:ext uri="{FF2B5EF4-FFF2-40B4-BE49-F238E27FC236}">
                  <a16:creationId xmlns:a16="http://schemas.microsoft.com/office/drawing/2014/main" id="{DB72D79A-1B1E-754F-9694-4D7199BA55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576" y="1152"/>
              <a:ext cx="5183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5846" name="Picture 6">
              <a:extLst>
                <a:ext uri="{FF2B5EF4-FFF2-40B4-BE49-F238E27FC236}">
                  <a16:creationId xmlns:a16="http://schemas.microsoft.com/office/drawing/2014/main" id="{84D2FD4B-EAD4-8C45-95CB-7A37C5879B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576" y="1248"/>
              <a:ext cx="494" cy="2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CD6C110F-A69D-3F49-AB55-29D4B48914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31835"/>
          </a:xfrm>
        </p:spPr>
        <p:txBody>
          <a:bodyPr>
            <a:normAutofit fontScale="90000"/>
          </a:bodyPr>
          <a:lstStyle/>
          <a:p>
            <a:r>
              <a:rPr lang="en-US" dirty="0"/>
              <a:t>What issue does TD resolve?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Group 2">
            <a:extLst>
              <a:ext uri="{FF2B5EF4-FFF2-40B4-BE49-F238E27FC236}">
                <a16:creationId xmlns:a16="http://schemas.microsoft.com/office/drawing/2014/main" id="{CC07C414-4B04-9D4B-81E2-10132424D950}"/>
              </a:ext>
            </a:extLst>
          </p:cNvPr>
          <p:cNvGraphicFramePr>
            <a:graphicFrameLocks noGrp="1"/>
          </p:cNvGraphicFramePr>
          <p:nvPr/>
        </p:nvGraphicFramePr>
        <p:xfrm>
          <a:off x="682625" y="2173288"/>
          <a:ext cx="2208213" cy="2803526"/>
        </p:xfrm>
        <a:graphic>
          <a:graphicData uri="http://schemas.openxmlformats.org/drawingml/2006/table">
            <a:tbl>
              <a:tblPr/>
              <a:tblGrid>
                <a:gridCol w="735013">
                  <a:extLst>
                    <a:ext uri="{9D8B030D-6E8A-4147-A177-3AD203B41FA5}">
                      <a16:colId xmlns:a16="http://schemas.microsoft.com/office/drawing/2014/main" val="2148559727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4178215130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2191441822"/>
                    </a:ext>
                  </a:extLst>
                </a:gridCol>
              </a:tblGrid>
              <a:tr h="935038"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Droid Sans Fallback" charset="0"/>
                        <a:cs typeface="Droid Sans Fallback" charset="0"/>
                      </a:endParaRPr>
                    </a:p>
                  </a:txBody>
                  <a:tcPr marL="69120" marR="69120" marT="61956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5959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r>
                        <a:rPr kumimoji="0" lang="en-US" altLang="en-US" sz="31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Calibri" panose="020F0502020204030204" pitchFamily="34" charset="0"/>
                          <a:ea typeface="Droid Sans Fallback" charset="0"/>
                          <a:cs typeface="Droid Sans Fallback" charset="0"/>
                        </a:rPr>
                        <a:t>A</a:t>
                      </a:r>
                    </a:p>
                  </a:txBody>
                  <a:tcPr marL="69120" marR="69120" marT="46080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Droid Sans Fallback" charset="0"/>
                        <a:cs typeface="Droid Sans Fallback" charset="0"/>
                      </a:endParaRPr>
                    </a:p>
                  </a:txBody>
                  <a:tcPr marL="69120" marR="69120" marT="61956" marB="46080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595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0399940"/>
                  </a:ext>
                </a:extLst>
              </a:tr>
              <a:tr h="933450"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r>
                        <a:rPr kumimoji="0" lang="en-US" altLang="en-US" sz="35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Calibri" panose="020F0502020204030204" pitchFamily="34" charset="0"/>
                          <a:ea typeface="Droid Sans Fallback" charset="0"/>
                          <a:cs typeface="Droid Sans Fallback" charset="0"/>
                        </a:rPr>
                        <a:t>B</a:t>
                      </a:r>
                    </a:p>
                  </a:txBody>
                  <a:tcPr marL="69120" marR="69120" marT="46080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r>
                        <a:rPr kumimoji="0" lang="en-US" altLang="en-US" sz="35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Calibri" panose="020F0502020204030204" pitchFamily="34" charset="0"/>
                          <a:ea typeface="Droid Sans Fallback" charset="0"/>
                          <a:cs typeface="Droid Sans Fallback" charset="0"/>
                        </a:rPr>
                        <a:t>C</a:t>
                      </a:r>
                    </a:p>
                  </a:txBody>
                  <a:tcPr marL="69120" marR="69120" marT="46080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r>
                        <a:rPr kumimoji="0" lang="en-US" altLang="en-US" sz="31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Calibri" panose="020F0502020204030204" pitchFamily="34" charset="0"/>
                          <a:ea typeface="Droid Sans Fallback" charset="0"/>
                          <a:cs typeface="Droid Sans Fallback" charset="0"/>
                        </a:rPr>
                        <a:t>D</a:t>
                      </a:r>
                    </a:p>
                  </a:txBody>
                  <a:tcPr marL="69120" marR="69120" marT="46080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8211481"/>
                  </a:ext>
                </a:extLst>
              </a:tr>
              <a:tr h="935038"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Droid Sans Fallback" charset="0"/>
                        <a:cs typeface="Droid Sans Fallback" charset="0"/>
                      </a:endParaRPr>
                    </a:p>
                  </a:txBody>
                  <a:tcPr marL="69120" marR="69120" marT="61956" marB="46080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5959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r>
                        <a:rPr kumimoji="0" lang="en-US" altLang="en-US" sz="35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Calibri" panose="020F0502020204030204" pitchFamily="34" charset="0"/>
                          <a:ea typeface="Droid Sans Fallback" charset="0"/>
                          <a:cs typeface="Droid Sans Fallback" charset="0"/>
                        </a:rPr>
                        <a:t>E</a:t>
                      </a:r>
                    </a:p>
                  </a:txBody>
                  <a:tcPr marL="69120" marR="69120" marT="46080" marB="46080" anchor="ctr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Aft>
                          <a:spcPts val="142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8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1pPr>
                      <a:lvl2pPr>
                        <a:spcAft>
                          <a:spcPts val="113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2pPr>
                      <a:lvl3pPr>
                        <a:spcAft>
                          <a:spcPts val="850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 sz="2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3pPr>
                      <a:lvl4pPr>
                        <a:spcAft>
                          <a:spcPts val="575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4pPr>
                      <a:lvl5pPr>
                        <a:spcAft>
                          <a:spcPts val="288"/>
                        </a:spcAft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5pPr>
                      <a:lvl6pPr marL="25146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6pPr>
                      <a:lvl7pPr marL="29718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7pPr>
                      <a:lvl8pPr marL="34290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8pPr>
                      <a:lvl9pPr marL="3886200" indent="-228600" defTabSz="457200" fontAlgn="base" hangingPunct="0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ts val="288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723900" algn="l"/>
                          <a:tab pos="1447800" algn="l"/>
                          <a:tab pos="2171700" algn="l"/>
                        </a:tabLst>
                        <a:defRPr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Droid Sans Fallback" charset="0"/>
                          <a:cs typeface="Droid Sans Fallback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93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buNone/>
                        <a:tabLst>
                          <a:tab pos="723900" algn="l"/>
                          <a:tab pos="1447800" algn="l"/>
                          <a:tab pos="2171700" algn="l"/>
                        </a:tabLst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Droid Sans Fallback" charset="0"/>
                        <a:cs typeface="Droid Sans Fallback" charset="0"/>
                      </a:endParaRPr>
                    </a:p>
                  </a:txBody>
                  <a:tcPr marL="69120" marR="69120" marT="61956" marB="46080" horzOverflow="overflow">
                    <a:lnL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36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595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297597"/>
                  </a:ext>
                </a:extLst>
              </a:tr>
            </a:tbl>
          </a:graphicData>
        </a:graphic>
      </p:graphicFrame>
      <p:sp>
        <p:nvSpPr>
          <p:cNvPr id="36900" name="Rectangle 36">
            <a:extLst>
              <a:ext uri="{FF2B5EF4-FFF2-40B4-BE49-F238E27FC236}">
                <a16:creationId xmlns:a16="http://schemas.microsoft.com/office/drawing/2014/main" id="{01AF673E-3D66-274A-952F-6B29F324A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4888" y="3238500"/>
            <a:ext cx="503237" cy="671513"/>
          </a:xfrm>
          <a:prstGeom prst="rect">
            <a:avLst/>
          </a:prstGeom>
          <a:noFill/>
          <a:ln w="25560" cap="sq">
            <a:solidFill>
              <a:srgbClr val="33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Rectangle 37">
            <a:extLst>
              <a:ext uri="{FF2B5EF4-FFF2-40B4-BE49-F238E27FC236}">
                <a16:creationId xmlns:a16="http://schemas.microsoft.com/office/drawing/2014/main" id="{E5AD22E8-E0FF-F64E-85DA-95C94E7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1938" y="2312988"/>
            <a:ext cx="503237" cy="671512"/>
          </a:xfrm>
          <a:prstGeom prst="rect">
            <a:avLst/>
          </a:prstGeom>
          <a:noFill/>
          <a:ln w="25560" cap="sq">
            <a:solidFill>
              <a:srgbClr val="33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AutoShape 38">
            <a:extLst>
              <a:ext uri="{FF2B5EF4-FFF2-40B4-BE49-F238E27FC236}">
                <a16:creationId xmlns:a16="http://schemas.microsoft.com/office/drawing/2014/main" id="{12AE9B77-E1D4-F444-AE14-5EAAF14FE7A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220787" y="3498851"/>
            <a:ext cx="252413" cy="163512"/>
          </a:xfrm>
          <a:prstGeom prst="triangle">
            <a:avLst>
              <a:gd name="adj" fmla="val 50000"/>
            </a:avLst>
          </a:prstGeom>
          <a:solidFill>
            <a:srgbClr val="CCECFF"/>
          </a:solidFill>
          <a:ln w="25560" cap="sq">
            <a:solidFill>
              <a:srgbClr val="33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AutoShape 39">
            <a:extLst>
              <a:ext uri="{FF2B5EF4-FFF2-40B4-BE49-F238E27FC236}">
                <a16:creationId xmlns:a16="http://schemas.microsoft.com/office/drawing/2014/main" id="{3B1FB849-FBA6-424E-AF62-BD0AA759D9D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926431" y="3499644"/>
            <a:ext cx="252413" cy="161925"/>
          </a:xfrm>
          <a:prstGeom prst="triangle">
            <a:avLst>
              <a:gd name="adj" fmla="val 50000"/>
            </a:avLst>
          </a:prstGeom>
          <a:solidFill>
            <a:srgbClr val="CCECFF"/>
          </a:solidFill>
          <a:ln w="25560" cap="sq">
            <a:solidFill>
              <a:srgbClr val="33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4" name="AutoShape 40">
            <a:extLst>
              <a:ext uri="{FF2B5EF4-FFF2-40B4-BE49-F238E27FC236}">
                <a16:creationId xmlns:a16="http://schemas.microsoft.com/office/drawing/2014/main" id="{13BBB8C2-AFB3-5D44-B0BE-BC5D98314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4056063"/>
            <a:ext cx="188913" cy="217487"/>
          </a:xfrm>
          <a:prstGeom prst="triangle">
            <a:avLst>
              <a:gd name="adj" fmla="val 50000"/>
            </a:avLst>
          </a:prstGeom>
          <a:solidFill>
            <a:srgbClr val="CCECFF"/>
          </a:solidFill>
          <a:ln w="25560" cap="sq">
            <a:solidFill>
              <a:srgbClr val="33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5" name="Text Box 41">
            <a:extLst>
              <a:ext uri="{FF2B5EF4-FFF2-40B4-BE49-F238E27FC236}">
                <a16:creationId xmlns:a16="http://schemas.microsoft.com/office/drawing/2014/main" id="{545855DE-633A-BA46-900A-79F5FF8666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1176" y="1371600"/>
            <a:ext cx="6311900" cy="550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2640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dirty="0"/>
              <a:t>		V(s)	A	B	C	D	E</a:t>
            </a:r>
          </a:p>
          <a:p>
            <a:endParaRPr lang="en-US" altLang="en-US" sz="2000" dirty="0"/>
          </a:p>
          <a:p>
            <a:r>
              <a:rPr lang="en-US" altLang="en-US" sz="2000" dirty="0"/>
              <a:t>Values for</a:t>
            </a:r>
            <a:br>
              <a:rPr lang="en-US" altLang="en-US" sz="2000" dirty="0"/>
            </a:br>
            <a:r>
              <a:rPr lang="en-US" altLang="en-US" sz="2000" u="sng" dirty="0"/>
              <a:t>known</a:t>
            </a:r>
            <a:r>
              <a:rPr lang="en-US" altLang="en-US" sz="2000" dirty="0"/>
              <a:t> MDP:		-10	4	5	10	4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dirty="0"/>
              <a:t>Values for</a:t>
            </a:r>
            <a:br>
              <a:rPr lang="en-US" altLang="en-US" sz="2000" dirty="0"/>
            </a:br>
            <a:r>
              <a:rPr lang="en-US" altLang="en-US" sz="2000" u="sng" dirty="0"/>
              <a:t>Monte-Carlo</a:t>
            </a:r>
            <a:r>
              <a:rPr lang="en-US" altLang="en-US" sz="2000" dirty="0"/>
              <a:t>		-10	3.89	4.79	10	3.69</a:t>
            </a:r>
            <a:br>
              <a:rPr lang="en-US" altLang="en-US" sz="2000" dirty="0"/>
            </a:br>
            <a:r>
              <a:rPr lang="en-US" altLang="en-US" sz="2000" dirty="0"/>
              <a:t>RL: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dirty="0"/>
              <a:t>Values for</a:t>
            </a:r>
            <a:br>
              <a:rPr lang="en-US" altLang="en-US" sz="2000" dirty="0"/>
            </a:br>
            <a:r>
              <a:rPr lang="en-US" altLang="en-US" sz="2000" u="sng" dirty="0"/>
              <a:t>temporal-</a:t>
            </a:r>
            <a:r>
              <a:rPr lang="en-US" altLang="en-US" sz="2000" dirty="0"/>
              <a:t>		-10	4.00	4.87	10	3.98</a:t>
            </a:r>
            <a:br>
              <a:rPr lang="en-US" altLang="en-US" sz="2000" u="sng" dirty="0"/>
            </a:br>
            <a:r>
              <a:rPr lang="en-US" altLang="en-US" sz="2000" u="sng" dirty="0"/>
              <a:t>difference</a:t>
            </a:r>
            <a:br>
              <a:rPr lang="en-US" altLang="en-US" sz="2000" u="sng" dirty="0"/>
            </a:br>
            <a:r>
              <a:rPr lang="en-US" altLang="en-US" sz="2000" dirty="0"/>
              <a:t>RL:</a:t>
            </a:r>
          </a:p>
          <a:p>
            <a:endParaRPr lang="en-US" altLang="en-US" sz="2000" dirty="0"/>
          </a:p>
          <a:p>
            <a:pPr>
              <a:lnSpc>
                <a:spcPct val="112000"/>
              </a:lnSpc>
            </a:pPr>
            <a:r>
              <a:rPr lang="en-US" altLang="en-US" sz="2000" dirty="0">
                <a:latin typeface="Segoe UI" panose="020B0502040204020203" pitchFamily="34" charset="0"/>
                <a:cs typeface="Segoe UI" panose="020B0502040204020203" pitchFamily="34" charset="0"/>
              </a:rPr>
              <a:t>α</a:t>
            </a:r>
            <a:r>
              <a:rPr lang="en-US" altLang="en-US" sz="2000" dirty="0">
                <a:cs typeface="Segoe UI" panose="020B0502040204020203" pitchFamily="34" charset="0"/>
              </a:rPr>
              <a:t> = 0.5, 10</a:t>
            </a:r>
            <a:r>
              <a:rPr lang="en-US" altLang="en-US" sz="2000" baseline="33000" dirty="0">
                <a:cs typeface="Segoe UI" panose="020B0502040204020203" pitchFamily="34" charset="0"/>
              </a:rPr>
              <a:t>4</a:t>
            </a:r>
            <a:r>
              <a:rPr lang="en-US" altLang="en-US" sz="2000" dirty="0">
                <a:cs typeface="Segoe UI" panose="020B0502040204020203" pitchFamily="34" charset="0"/>
              </a:rPr>
              <a:t> episodes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3881D8F9-B494-F64F-856E-F418DA6C51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31835"/>
          </a:xfrm>
        </p:spPr>
        <p:txBody>
          <a:bodyPr>
            <a:normAutofit fontScale="90000"/>
          </a:bodyPr>
          <a:lstStyle/>
          <a:p>
            <a:r>
              <a:rPr lang="en-US" dirty="0"/>
              <a:t>What issue does TD resolve?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6D4E319-6BD0-A842-BB05-D88C340CCF9D}"/>
              </a:ext>
            </a:extLst>
          </p:cNvPr>
          <p:cNvGrpSpPr/>
          <p:nvPr/>
        </p:nvGrpSpPr>
        <p:grpSpPr>
          <a:xfrm>
            <a:off x="1258920" y="4137480"/>
            <a:ext cx="7610760" cy="3177720"/>
            <a:chOff x="1258920" y="4137480"/>
            <a:chExt cx="7610760" cy="317772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DFD4E3F-A0FC-E447-9217-9BFAF50D7F5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lum/>
              <a:alphaModFix/>
            </a:blip>
            <a:srcRect/>
            <a:stretch>
              <a:fillRect/>
            </a:stretch>
          </p:blipFill>
          <p:spPr>
            <a:xfrm>
              <a:off x="1258920" y="4137480"/>
              <a:ext cx="7610760" cy="268848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0C8FAEA-1236-F94A-9399-7ADFFEB7179A}"/>
                </a:ext>
              </a:extLst>
            </p:cNvPr>
            <p:cNvSpPr txBox="1"/>
            <p:nvPr/>
          </p:nvSpPr>
          <p:spPr>
            <a:xfrm>
              <a:off x="3061440" y="6912360"/>
              <a:ext cx="1762560" cy="40284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200" b="1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MC updates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C6A4FEE-AAF4-6944-AB1F-8C55D14B1C95}"/>
                </a:ext>
              </a:extLst>
            </p:cNvPr>
            <p:cNvSpPr txBox="1"/>
            <p:nvPr/>
          </p:nvSpPr>
          <p:spPr>
            <a:xfrm>
              <a:off x="6259679" y="6912360"/>
              <a:ext cx="1701719" cy="40284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200" b="1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TD updates</a:t>
              </a: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C7B7AFD9-8871-D845-A2F5-88DA3F94F7F6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94280" y="963660"/>
            <a:ext cx="9238680" cy="319860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A0378AD5-005D-DF4F-BFA7-CC804EEA9F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50471"/>
            <a:ext cx="8694539" cy="726789"/>
          </a:xfrm>
        </p:spPr>
        <p:txBody>
          <a:bodyPr>
            <a:normAutofit fontScale="90000"/>
          </a:bodyPr>
          <a:lstStyle/>
          <a:p>
            <a:r>
              <a:rPr lang="en-US" dirty="0"/>
              <a:t>Think-pair-share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7576E98-2EA2-4A41-9B39-53E3EFE9F334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097279" y="2537989"/>
            <a:ext cx="7816523" cy="3781788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F9C7C55-314B-344C-A4C1-69F923FE61D6}"/>
              </a:ext>
            </a:extLst>
          </p:cNvPr>
          <p:cNvSpPr txBox="1"/>
          <p:nvPr/>
        </p:nvSpPr>
        <p:spPr>
          <a:xfrm>
            <a:off x="1089720" y="2142688"/>
            <a:ext cx="3426236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TD(0) for </a:t>
            </a:r>
            <a:r>
              <a:rPr lang="en-US" sz="2200" b="1" i="1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estimating</a:t>
            </a: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       :</a:t>
            </a:r>
          </a:p>
        </p:txBody>
      </p:sp>
      <p:grpSp>
        <p:nvGrpSpPr>
          <p:cNvPr id="6" name="Group 5" descr="22§display§V^\pi§svg§600§FALSE" title="TexMaths">
            <a:extLst>
              <a:ext uri="{FF2B5EF4-FFF2-40B4-BE49-F238E27FC236}">
                <a16:creationId xmlns:a16="http://schemas.microsoft.com/office/drawing/2014/main" id="{027B2A4E-9786-CA4D-949A-BAF1615F9FE4}"/>
              </a:ext>
            </a:extLst>
          </p:cNvPr>
          <p:cNvGrpSpPr/>
          <p:nvPr/>
        </p:nvGrpSpPr>
        <p:grpSpPr>
          <a:xfrm>
            <a:off x="3848340" y="2209231"/>
            <a:ext cx="451079" cy="256819"/>
            <a:chOff x="3709440" y="1225440"/>
            <a:chExt cx="451079" cy="257039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4B1809-105E-8C42-918B-DECA5EC6639B}"/>
                </a:ext>
              </a:extLst>
            </p:cNvPr>
            <p:cNvSpPr/>
            <p:nvPr/>
          </p:nvSpPr>
          <p:spPr>
            <a:xfrm>
              <a:off x="3709440" y="1226160"/>
              <a:ext cx="451079" cy="24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4" h="691">
                  <a:moveTo>
                    <a:pt x="627" y="691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1254" y="0"/>
                  </a:lnTo>
                  <a:lnTo>
                    <a:pt x="1254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7EB38A4-8E17-0A43-8D1A-1FE3A76BAE12}"/>
                </a:ext>
              </a:extLst>
            </p:cNvPr>
            <p:cNvSpPr/>
            <p:nvPr/>
          </p:nvSpPr>
          <p:spPr>
            <a:xfrm>
              <a:off x="3729240" y="123659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5344478-66B6-D949-A772-9192D4A58D74}"/>
                </a:ext>
              </a:extLst>
            </p:cNvPr>
            <p:cNvSpPr/>
            <p:nvPr/>
          </p:nvSpPr>
          <p:spPr>
            <a:xfrm>
              <a:off x="3999959" y="12254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" name="Title 9">
            <a:extLst>
              <a:ext uri="{FF2B5EF4-FFF2-40B4-BE49-F238E27FC236}">
                <a16:creationId xmlns:a16="http://schemas.microsoft.com/office/drawing/2014/main" id="{BDFECC10-1F8B-0946-8682-B8213865C3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Temporal Difference Learning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2">
            <a:extLst>
              <a:ext uri="{FF2B5EF4-FFF2-40B4-BE49-F238E27FC236}">
                <a16:creationId xmlns:a16="http://schemas.microsoft.com/office/drawing/2014/main" id="{54AE498B-3DDB-3244-88CB-C9CB23475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931275" cy="588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Values of adjacent states are closely related:</a:t>
            </a:r>
          </a:p>
        </p:txBody>
      </p:sp>
      <p:grpSp>
        <p:nvGrpSpPr>
          <p:cNvPr id="46083" name="Group 3">
            <a:extLst>
              <a:ext uri="{FF2B5EF4-FFF2-40B4-BE49-F238E27FC236}">
                <a16:creationId xmlns:a16="http://schemas.microsoft.com/office/drawing/2014/main" id="{24F6CD88-13E0-F745-A690-5F01BCB55227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828800"/>
            <a:ext cx="8228013" cy="839788"/>
            <a:chOff x="576" y="1152"/>
            <a:chExt cx="5183" cy="529"/>
          </a:xfrm>
        </p:grpSpPr>
        <p:pic>
          <p:nvPicPr>
            <p:cNvPr id="46084" name="Picture 4">
              <a:extLst>
                <a:ext uri="{FF2B5EF4-FFF2-40B4-BE49-F238E27FC236}">
                  <a16:creationId xmlns:a16="http://schemas.microsoft.com/office/drawing/2014/main" id="{53EE85F9-323F-C84B-B292-1C1B25C9C8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576" y="1152"/>
              <a:ext cx="5183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46085" name="Picture 5">
              <a:extLst>
                <a:ext uri="{FF2B5EF4-FFF2-40B4-BE49-F238E27FC236}">
                  <a16:creationId xmlns:a16="http://schemas.microsoft.com/office/drawing/2014/main" id="{70EBE55F-8428-2047-B246-7F5D3EB3C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576" y="1248"/>
              <a:ext cx="494" cy="2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8" name="Title 6">
            <a:extLst>
              <a:ext uri="{FF2B5EF4-FFF2-40B4-BE49-F238E27FC236}">
                <a16:creationId xmlns:a16="http://schemas.microsoft.com/office/drawing/2014/main" id="{72184A94-30AE-834E-981E-BFBABD29E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6309" y="402484"/>
            <a:ext cx="8931274" cy="685536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The key constraint that MC ignores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>
            <a:extLst>
              <a:ext uri="{FF2B5EF4-FFF2-40B4-BE49-F238E27FC236}">
                <a16:creationId xmlns:a16="http://schemas.microsoft.com/office/drawing/2014/main" id="{4F6BF3B8-3407-6647-B7D4-6B25BAED3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5145088" cy="588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Previously: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Now: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Advantages:</a:t>
            </a:r>
          </a:p>
          <a:p>
            <a:pPr marL="342900" indent="-342900">
              <a:buFontTx/>
              <a:buChar char="-"/>
            </a:pPr>
            <a:r>
              <a:rPr lang="en-US" altLang="en-US" sz="2400" dirty="0">
                <a:cs typeface="Segoe UI" panose="020B0502040204020203" pitchFamily="34" charset="0"/>
              </a:rPr>
              <a:t>Makes learning more efficient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(do not have to wait until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the end of the episode to learn)</a:t>
            </a:r>
          </a:p>
          <a:p>
            <a:pPr marL="342900" indent="-342900">
              <a:buFontTx/>
              <a:buChar char="-"/>
            </a:pPr>
            <a:r>
              <a:rPr lang="en-US" altLang="en-US" sz="2400" dirty="0">
                <a:cs typeface="Segoe UI" panose="020B0502040204020203" pitchFamily="34" charset="0"/>
              </a:rPr>
              <a:t>Enforces local consistency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between value function estimates</a:t>
            </a:r>
          </a:p>
          <a:p>
            <a:pPr marL="342900" indent="-342900">
              <a:buFontTx/>
              <a:buChar char="-"/>
            </a:pPr>
            <a:r>
              <a:rPr lang="en-US" altLang="en-US" sz="2400" dirty="0">
                <a:cs typeface="Segoe UI" panose="020B0502040204020203" pitchFamily="34" charset="0"/>
              </a:rPr>
              <a:t>Can learn from all experiences in the </a:t>
            </a:r>
          </a:p>
          <a:p>
            <a:pPr lvl="1"/>
            <a:r>
              <a:rPr lang="en-US" altLang="en-US" sz="2400" dirty="0">
                <a:cs typeface="Segoe UI" panose="020B0502040204020203" pitchFamily="34" charset="0"/>
              </a:rPr>
              <a:t>	off-policy case</a:t>
            </a:r>
          </a:p>
          <a:p>
            <a:pPr marL="342900" indent="-342900">
              <a:buFontTx/>
              <a:buChar char="-"/>
            </a:pPr>
            <a:endParaRPr lang="en-US" altLang="en-US" sz="2400" dirty="0">
              <a:cs typeface="Segoe UI" panose="020B0502040204020203" pitchFamily="34" charset="0"/>
            </a:endParaRPr>
          </a:p>
        </p:txBody>
      </p:sp>
      <p:sp>
        <p:nvSpPr>
          <p:cNvPr id="54275" name="Text Box 3">
            <a:extLst>
              <a:ext uri="{FF2B5EF4-FFF2-40B4-BE49-F238E27FC236}">
                <a16:creationId xmlns:a16="http://schemas.microsoft.com/office/drawing/2014/main" id="{F41D9295-715A-D94F-8B9E-49E031D04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0" y="3108325"/>
            <a:ext cx="2286000" cy="123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2640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 u="sng"/>
              <a:t>Bootstrapping</a:t>
            </a:r>
            <a:r>
              <a:rPr lang="en-US" altLang="en-US" sz="2000"/>
              <a:t>:</a:t>
            </a:r>
          </a:p>
          <a:p>
            <a:r>
              <a:rPr lang="en-US" altLang="en-US" sz="2000"/>
              <a:t>Update estimate</a:t>
            </a:r>
            <a:br>
              <a:rPr lang="en-US" altLang="en-US" sz="2000"/>
            </a:br>
            <a:r>
              <a:rPr lang="en-US" altLang="en-US" sz="2000"/>
              <a:t>on the basis of</a:t>
            </a:r>
            <a:br>
              <a:rPr lang="en-US" altLang="en-US" sz="2000"/>
            </a:br>
            <a:r>
              <a:rPr lang="en-US" altLang="en-US" sz="2000"/>
              <a:t>other estimates</a:t>
            </a:r>
          </a:p>
        </p:txBody>
      </p:sp>
      <p:pic>
        <p:nvPicPr>
          <p:cNvPr id="54276" name="Picture 4">
            <a:extLst>
              <a:ext uri="{FF2B5EF4-FFF2-40B4-BE49-F238E27FC236}">
                <a16:creationId xmlns:a16="http://schemas.microsoft.com/office/drawing/2014/main" id="{C2F08CE2-CD6A-5340-ADA6-F4F832504D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1179513"/>
            <a:ext cx="6400800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4277" name="Picture 5">
            <a:extLst>
              <a:ext uri="{FF2B5EF4-FFF2-40B4-BE49-F238E27FC236}">
                <a16:creationId xmlns:a16="http://schemas.microsoft.com/office/drawing/2014/main" id="{0E04557B-5536-3043-86AD-0ECF0277A5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057400"/>
            <a:ext cx="6400800" cy="106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6">
            <a:extLst>
              <a:ext uri="{FF2B5EF4-FFF2-40B4-BE49-F238E27FC236}">
                <a16:creationId xmlns:a16="http://schemas.microsoft.com/office/drawing/2014/main" id="{CD7D9E3E-508F-C147-B846-CCA9FDF1D5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6309" y="402484"/>
            <a:ext cx="8931274" cy="685536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Temporal difference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2">
            <a:extLst>
              <a:ext uri="{FF2B5EF4-FFF2-40B4-BE49-F238E27FC236}">
                <a16:creationId xmlns:a16="http://schemas.microsoft.com/office/drawing/2014/main" id="{0C50F6BC-19B4-614D-AA0C-1D9E7455D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0. 	</a:t>
            </a:r>
            <a:r>
              <a:rPr lang="en-US" altLang="en-US" sz="2000" dirty="0">
                <a:cs typeface="Segoe UI" panose="020B0502040204020203" pitchFamily="34" charset="0"/>
              </a:rPr>
              <a:t>Markov decision process		</a:t>
            </a:r>
            <a:r>
              <a:rPr lang="en-US" altLang="en-US" sz="2000" i="1" dirty="0">
                <a:cs typeface="Segoe UI" panose="020B0502040204020203" pitchFamily="34" charset="0"/>
              </a:rPr>
              <a:t>p(s', r | s, a)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1. 	Dynamic programming</a:t>
            </a:r>
            <a:br>
              <a:rPr lang="en-US" altLang="en-US" sz="2000" dirty="0">
                <a:cs typeface="Segoe UI" panose="020B0502040204020203" pitchFamily="34" charset="0"/>
              </a:rPr>
            </a:br>
            <a:r>
              <a:rPr lang="en-US" altLang="en-US" sz="2000" dirty="0">
                <a:cs typeface="Segoe UI" panose="020B0502040204020203" pitchFamily="34" charset="0"/>
              </a:rPr>
              <a:t>	Value iteration, policy evaluation, policy iteration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2.	Monte-Carlo methods			(cf. Multi-armed bandits)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Sample average of episodic returns</a:t>
            </a: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endParaRPr lang="en-US" altLang="en-US" sz="2000" dirty="0">
              <a:cs typeface="Segoe UI" panose="020B0502040204020203" pitchFamily="34" charset="0"/>
            </a:endParaRPr>
          </a:p>
          <a:p>
            <a:r>
              <a:rPr lang="en-US" altLang="en-US" sz="2000" dirty="0">
                <a:cs typeface="Segoe UI" panose="020B0502040204020203" pitchFamily="34" charset="0"/>
              </a:rPr>
              <a:t>3.	Temporal-difference learning</a:t>
            </a:r>
          </a:p>
          <a:p>
            <a:r>
              <a:rPr lang="en-US" altLang="en-US" sz="2000" dirty="0">
                <a:cs typeface="Segoe UI" panose="020B0502040204020203" pitchFamily="34" charset="0"/>
              </a:rPr>
              <a:t>	Sample average of </a:t>
            </a:r>
            <a:r>
              <a:rPr lang="en-US" altLang="en-US" sz="2000" u="sng" dirty="0">
                <a:cs typeface="Segoe UI" panose="020B0502040204020203" pitchFamily="34" charset="0"/>
              </a:rPr>
              <a:t>one-step returns</a:t>
            </a:r>
            <a:endParaRPr lang="en-US" altLang="en-US" sz="2400" u="sng" dirty="0">
              <a:cs typeface="Segoe UI" panose="020B0502040204020203" pitchFamily="34" charset="0"/>
            </a:endParaRPr>
          </a:p>
        </p:txBody>
      </p:sp>
      <p:pic>
        <p:nvPicPr>
          <p:cNvPr id="55299" name="Picture 3">
            <a:extLst>
              <a:ext uri="{FF2B5EF4-FFF2-40B4-BE49-F238E27FC236}">
                <a16:creationId xmlns:a16="http://schemas.microsoft.com/office/drawing/2014/main" id="{A801833F-03D5-334C-8992-E08FCB1E6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764"/>
          <a:stretch>
            <a:fillRect/>
          </a:stretch>
        </p:blipFill>
        <p:spPr bwMode="auto">
          <a:xfrm>
            <a:off x="8229600" y="1143000"/>
            <a:ext cx="1828800" cy="163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b="4076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5300" name="Picture 4">
            <a:extLst>
              <a:ext uri="{FF2B5EF4-FFF2-40B4-BE49-F238E27FC236}">
                <a16:creationId xmlns:a16="http://schemas.microsoft.com/office/drawing/2014/main" id="{860B46C7-0B16-1B4D-9074-56048C996E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971800"/>
            <a:ext cx="8229600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5301" name="Picture 5">
            <a:extLst>
              <a:ext uri="{FF2B5EF4-FFF2-40B4-BE49-F238E27FC236}">
                <a16:creationId xmlns:a16="http://schemas.microsoft.com/office/drawing/2014/main" id="{1D9A89AC-4177-A646-9418-FC3A584723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4572000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5302" name="Picture 6">
            <a:extLst>
              <a:ext uri="{FF2B5EF4-FFF2-40B4-BE49-F238E27FC236}">
                <a16:creationId xmlns:a16="http://schemas.microsoft.com/office/drawing/2014/main" id="{36BC99C4-C006-E740-B137-8021220D6C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180875"/>
            <a:ext cx="6400800" cy="106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6">
            <a:extLst>
              <a:ext uri="{FF2B5EF4-FFF2-40B4-BE49-F238E27FC236}">
                <a16:creationId xmlns:a16="http://schemas.microsoft.com/office/drawing/2014/main" id="{6BA3ED9A-85F0-0E47-8B5F-6B5E601732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6309" y="402484"/>
            <a:ext cx="8931274" cy="685536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2">
            <a:extLst>
              <a:ext uri="{FF2B5EF4-FFF2-40B4-BE49-F238E27FC236}">
                <a16:creationId xmlns:a16="http://schemas.microsoft.com/office/drawing/2014/main" id="{C94F6F7A-5711-4943-B3EC-84F8DF692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3.	Temporal-difference learning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Sample average of </a:t>
            </a:r>
            <a:r>
              <a:rPr lang="en-US" altLang="en-US" sz="2400" u="sng" dirty="0">
                <a:cs typeface="Segoe UI" panose="020B0502040204020203" pitchFamily="34" charset="0"/>
              </a:rPr>
              <a:t>one-step returns</a:t>
            </a: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Typical path from here: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Batch average → Incremental average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State-value function → Action-value function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Prediction → Control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On-policy → Off-policy</a:t>
            </a:r>
          </a:p>
        </p:txBody>
      </p:sp>
      <p:pic>
        <p:nvPicPr>
          <p:cNvPr id="56323" name="Picture 3">
            <a:extLst>
              <a:ext uri="{FF2B5EF4-FFF2-40B4-BE49-F238E27FC236}">
                <a16:creationId xmlns:a16="http://schemas.microsoft.com/office/drawing/2014/main" id="{BBB728F8-CD96-2945-A861-D5C4BEDD4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0"/>
            <a:ext cx="6400800" cy="106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6">
            <a:extLst>
              <a:ext uri="{FF2B5EF4-FFF2-40B4-BE49-F238E27FC236}">
                <a16:creationId xmlns:a16="http://schemas.microsoft.com/office/drawing/2014/main" id="{C2CB9F29-4928-734A-8F35-4EDA82DB98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6309" y="402484"/>
            <a:ext cx="8931274" cy="685536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1CDB08E-5A5F-9A4A-813C-A32F12128A14}"/>
              </a:ext>
            </a:extLst>
          </p:cNvPr>
          <p:cNvSpPr txBox="1"/>
          <p:nvPr/>
        </p:nvSpPr>
        <p:spPr>
          <a:xfrm>
            <a:off x="1261080" y="1592639"/>
            <a:ext cx="56772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59442E-1EA1-A24D-A7C5-015AF5CC96A9}"/>
              </a:ext>
            </a:extLst>
          </p:cNvPr>
          <p:cNvSpPr txBox="1"/>
          <p:nvPr/>
        </p:nvSpPr>
        <p:spPr>
          <a:xfrm>
            <a:off x="4827240" y="1592639"/>
            <a:ext cx="61344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MC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C32A3E0-2233-844F-9D54-5F76D0254561}"/>
              </a:ext>
            </a:extLst>
          </p:cNvPr>
          <p:cNvSpPr txBox="1"/>
          <p:nvPr/>
        </p:nvSpPr>
        <p:spPr>
          <a:xfrm>
            <a:off x="8337960" y="1555558"/>
            <a:ext cx="55260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TD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08E853-646D-DC4E-BB86-2FF8A2AEF3E8}"/>
              </a:ext>
            </a:extLst>
          </p:cNvPr>
          <p:cNvSpPr txBox="1"/>
          <p:nvPr/>
        </p:nvSpPr>
        <p:spPr>
          <a:xfrm>
            <a:off x="527760" y="2141279"/>
            <a:ext cx="2215439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Pro              Con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6089E79-57A5-C546-AD49-14CF2FEA8AC2}"/>
              </a:ext>
            </a:extLst>
          </p:cNvPr>
          <p:cNvSpPr txBox="1"/>
          <p:nvPr/>
        </p:nvSpPr>
        <p:spPr>
          <a:xfrm>
            <a:off x="4093920" y="2104198"/>
            <a:ext cx="2215439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Pro              Con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E6A8E2A-28F9-9448-87B4-69BC85DFD6EE}"/>
              </a:ext>
            </a:extLst>
          </p:cNvPr>
          <p:cNvSpPr txBox="1"/>
          <p:nvPr/>
        </p:nvSpPr>
        <p:spPr>
          <a:xfrm>
            <a:off x="7498080" y="2104198"/>
            <a:ext cx="2215439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Pro              Con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9ACBBB-CFD1-EE46-A030-E1C2CBE14007}"/>
              </a:ext>
            </a:extLst>
          </p:cNvPr>
          <p:cNvSpPr txBox="1"/>
          <p:nvPr/>
        </p:nvSpPr>
        <p:spPr>
          <a:xfrm>
            <a:off x="365760" y="2635559"/>
            <a:ext cx="1220040" cy="8582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Efficient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Complete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5AF4B67-5B1D-4947-8653-569D249A3024}"/>
              </a:ext>
            </a:extLst>
          </p:cNvPr>
          <p:cNvSpPr txBox="1"/>
          <p:nvPr/>
        </p:nvSpPr>
        <p:spPr>
          <a:xfrm>
            <a:off x="1872000" y="2635559"/>
            <a:ext cx="1155960" cy="6022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Requires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full model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A30303-E8ED-6144-AD66-EBA669D63DE7}"/>
              </a:ext>
            </a:extLst>
          </p:cNvPr>
          <p:cNvSpPr txBox="1"/>
          <p:nvPr/>
        </p:nvSpPr>
        <p:spPr>
          <a:xfrm>
            <a:off x="4023360" y="2635559"/>
            <a:ext cx="1220040" cy="8582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Simple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Complete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45914C9-F8A6-D04F-A140-E1263B10F457}"/>
              </a:ext>
            </a:extLst>
          </p:cNvPr>
          <p:cNvSpPr txBox="1"/>
          <p:nvPr/>
        </p:nvSpPr>
        <p:spPr>
          <a:xfrm>
            <a:off x="5212080" y="2635559"/>
            <a:ext cx="1721346" cy="115270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Can be s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lower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t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han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 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High variance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129BD8-FB03-5C4D-BC3E-A4165F6D7425}"/>
              </a:ext>
            </a:extLst>
          </p:cNvPr>
          <p:cNvSpPr txBox="1"/>
          <p:nvPr/>
        </p:nvSpPr>
        <p:spPr>
          <a:xfrm>
            <a:off x="7082640" y="2655359"/>
            <a:ext cx="1567458" cy="168362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Can be faster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t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han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 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MC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Complete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Low variance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7D87F09-9E00-EE41-953E-35290692F723}"/>
              </a:ext>
            </a:extLst>
          </p:cNvPr>
          <p:cNvSpPr txBox="1"/>
          <p:nvPr/>
        </p:nvSpPr>
        <p:spPr>
          <a:xfrm>
            <a:off x="1188719" y="5197319"/>
            <a:ext cx="8021404" cy="19490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TD(0) guaranteed to converge to neighborhood of optimal V for a fixed policy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if step size parameter is sufficiently small.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– complete just means that it can find an optimal solution</a:t>
            </a: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converges exactly with a step size parameter that decreases in size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6ED970FD-E002-F443-A992-077343B000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Pros/Cons: TD, MC and DP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ECE9C0-FEA4-E94E-A2C4-F43DF660DE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400" dirty="0"/>
              <a:t>Back to the online TD case…</a:t>
            </a: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47C7E8BB-7182-F542-B31A-E1341E29C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047" y="2100805"/>
            <a:ext cx="8323263" cy="4373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03759700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ext Box 1">
            <a:extLst>
              <a:ext uri="{FF2B5EF4-FFF2-40B4-BE49-F238E27FC236}">
                <a16:creationId xmlns:a16="http://schemas.microsoft.com/office/drawing/2014/main" id="{4C909B29-84D7-5449-A675-2A4DA8DD2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Objective: Maximize expected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</a:t>
            </a:r>
            <a:r>
              <a:rPr lang="en-US" altLang="en-US" sz="2400" u="sng">
                <a:cs typeface="Segoe UI" panose="020B0502040204020203" pitchFamily="34" charset="0"/>
              </a:rPr>
              <a:t>Return</a:t>
            </a:r>
            <a:r>
              <a:rPr lang="en-US" altLang="en-US" sz="2400">
                <a:cs typeface="Segoe UI" panose="020B0502040204020203" pitchFamily="34" charset="0"/>
              </a:rPr>
              <a:t> =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This assumes an </a:t>
            </a:r>
            <a:r>
              <a:rPr lang="en-US" altLang="en-US" sz="2400" u="sng">
                <a:cs typeface="Segoe UI" panose="020B0502040204020203" pitchFamily="34" charset="0"/>
              </a:rPr>
              <a:t>episodic</a:t>
            </a:r>
            <a:r>
              <a:rPr lang="en-US" altLang="en-US" sz="2400">
                <a:cs typeface="Segoe UI" panose="020B0502040204020203" pitchFamily="34" charset="0"/>
              </a:rPr>
              <a:t> task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Always reaches some terminal state in finite time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Or always terminated after finite horizon </a:t>
            </a:r>
            <a:r>
              <a:rPr lang="en-US" altLang="en-US" sz="2400" i="1">
                <a:cs typeface="Segoe UI" panose="020B0502040204020203" pitchFamily="34" charset="0"/>
              </a:rPr>
              <a:t>T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What if episode never ends?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- What about </a:t>
            </a:r>
            <a:r>
              <a:rPr lang="en-US" altLang="en-US" sz="2400" u="sng">
                <a:cs typeface="Segoe UI" panose="020B0502040204020203" pitchFamily="34" charset="0"/>
              </a:rPr>
              <a:t>continuing</a:t>
            </a:r>
            <a:r>
              <a:rPr lang="en-US" altLang="en-US" sz="2400">
                <a:cs typeface="Segoe UI" panose="020B0502040204020203" pitchFamily="34" charset="0"/>
              </a:rPr>
              <a:t> tasks (</a:t>
            </a:r>
            <a:r>
              <a:rPr lang="en-US" altLang="en-US" sz="2400" i="1">
                <a:cs typeface="Segoe UI" panose="020B0502040204020203" pitchFamily="34" charset="0"/>
              </a:rPr>
              <a:t>T</a:t>
            </a:r>
            <a:r>
              <a:rPr lang="en-US" altLang="en-US" sz="2400">
                <a:cs typeface="Segoe UI" panose="020B0502040204020203" pitchFamily="34" charset="0"/>
              </a:rPr>
              <a:t> can be infinite)?</a:t>
            </a:r>
          </a:p>
        </p:txBody>
      </p:sp>
      <p:pic>
        <p:nvPicPr>
          <p:cNvPr id="29699" name="Picture 3">
            <a:extLst>
              <a:ext uri="{FF2B5EF4-FFF2-40B4-BE49-F238E27FC236}">
                <a16:creationId xmlns:a16="http://schemas.microsoft.com/office/drawing/2014/main" id="{A7DFF2B0-85A7-E847-8691-F5273FD20E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43200"/>
            <a:ext cx="8229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AAFD02EF-BA8E-DD4F-A680-DB9FEFEE4F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The objective of RL</a:t>
            </a:r>
            <a:endParaRPr lang="en-US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78DF4AC-D604-5644-BF1F-C27E0604B6FD}"/>
              </a:ext>
            </a:extLst>
          </p:cNvPr>
          <p:cNvSpPr/>
          <p:nvPr/>
        </p:nvSpPr>
        <p:spPr>
          <a:xfrm>
            <a:off x="6895991" y="6501312"/>
            <a:ext cx="2903855" cy="799102"/>
          </a:xfrm>
          <a:custGeom>
            <a:avLst>
              <a:gd name="f0" fmla="val 709"/>
              <a:gd name="f1" fmla="val -707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Also called an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infinite-horizon MDP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>
            <a:extLst>
              <a:ext uri="{FF2B5EF4-FFF2-40B4-BE49-F238E27FC236}">
                <a16:creationId xmlns:a16="http://schemas.microsoft.com/office/drawing/2014/main" id="{463AEADD-6312-E24A-9D14-F14A0CF15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1189038"/>
            <a:ext cx="9069387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8440" rIns="0" bIns="0"/>
          <a:lstStyle>
            <a:lvl1pPr marL="212725" indent="-211138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 marL="2438400" indent="-514350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Suppose we have a random variable </a:t>
            </a:r>
            <a:r>
              <a:rPr lang="en-US" altLang="en-US" sz="2000" i="1" dirty="0"/>
              <a:t>X</a:t>
            </a:r>
            <a:br>
              <a:rPr lang="en-US" altLang="en-US" sz="2000" i="1" dirty="0"/>
            </a:br>
            <a:r>
              <a:rPr lang="en-US" altLang="en-US" sz="2000" dirty="0"/>
              <a:t>and we want to estimate the mean from samples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,…,</a:t>
            </a:r>
            <a:r>
              <a:rPr lang="en-US" alt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After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samples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show that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be written as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Update rule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Applied to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20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Gives</a:t>
            </a:r>
          </a:p>
          <a:p>
            <a:pPr lvl="2" eaLnBrk="0">
              <a:spcAft>
                <a:spcPts val="850"/>
              </a:spcAft>
              <a:buSzPct val="45000"/>
              <a:buFont typeface="Wingdings" pitchFamily="2" charset="2"/>
              <a:buNone/>
            </a:pPr>
            <a:br>
              <a:rPr lang="en-US" altLang="en-US" sz="2000" dirty="0"/>
            </a:br>
            <a:r>
              <a:rPr lang="en-US" altLang="en-US" sz="2000" dirty="0"/>
              <a:t>Recall that a sample consists of (s, a, s', r)</a:t>
            </a:r>
          </a:p>
        </p:txBody>
      </p:sp>
      <p:pic>
        <p:nvPicPr>
          <p:cNvPr id="58370" name="Picture 2">
            <a:extLst>
              <a:ext uri="{FF2B5EF4-FFF2-40B4-BE49-F238E27FC236}">
                <a16:creationId xmlns:a16="http://schemas.microsoft.com/office/drawing/2014/main" id="{2A5D40F7-FC41-0A40-89A8-F79C9EE71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6713" y="1847850"/>
            <a:ext cx="12842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1" name="Picture 3">
            <a:extLst>
              <a:ext uri="{FF2B5EF4-FFF2-40B4-BE49-F238E27FC236}">
                <a16:creationId xmlns:a16="http://schemas.microsoft.com/office/drawing/2014/main" id="{3E69F444-5818-0747-8C1D-4A836610F5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7025" y="2913588"/>
            <a:ext cx="2286000" cy="64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2" name="Picture 4">
            <a:extLst>
              <a:ext uri="{FF2B5EF4-FFF2-40B4-BE49-F238E27FC236}">
                <a16:creationId xmlns:a16="http://schemas.microsoft.com/office/drawing/2014/main" id="{5367F131-4932-F441-AD99-0AB19B710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0513" y="3693775"/>
            <a:ext cx="2895600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3" name="Picture 5">
            <a:extLst>
              <a:ext uri="{FF2B5EF4-FFF2-40B4-BE49-F238E27FC236}">
                <a16:creationId xmlns:a16="http://schemas.microsoft.com/office/drawing/2014/main" id="{9A3C58B6-3A4B-E84E-B97B-CDF73168A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4325" y="4226050"/>
            <a:ext cx="197643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5" name="Picture 7">
            <a:extLst>
              <a:ext uri="{FF2B5EF4-FFF2-40B4-BE49-F238E27FC236}">
                <a16:creationId xmlns:a16="http://schemas.microsoft.com/office/drawing/2014/main" id="{7EA0D446-8B68-3846-B12A-97F89F82F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951072"/>
            <a:ext cx="45720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6" name="Picture 8">
            <a:extLst>
              <a:ext uri="{FF2B5EF4-FFF2-40B4-BE49-F238E27FC236}">
                <a16:creationId xmlns:a16="http://schemas.microsoft.com/office/drawing/2014/main" id="{21642FCC-CB86-DB4C-9027-5CFC6D06D2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6117222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" name="Consider the following data">
            <a:extLst>
              <a:ext uri="{FF2B5EF4-FFF2-40B4-BE49-F238E27FC236}">
                <a16:creationId xmlns:a16="http://schemas.microsoft.com/office/drawing/2014/main" id="{BAE59D1F-442C-364D-A667-EE2B23CB56ED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Batch average→ Incremental average  </a:t>
            </a:r>
          </a:p>
        </p:txBody>
      </p:sp>
      <p:sp>
        <p:nvSpPr>
          <p:cNvPr id="10" name="Text Box 9">
            <a:extLst>
              <a:ext uri="{FF2B5EF4-FFF2-40B4-BE49-F238E27FC236}">
                <a16:creationId xmlns:a16="http://schemas.microsoft.com/office/drawing/2014/main" id="{474C39FB-8674-B749-A550-845E00EBD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3657600"/>
            <a:ext cx="2925763" cy="822325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1888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000"/>
              <a:t>Bootstrap estimate</a:t>
            </a:r>
            <a:br>
              <a:rPr lang="en-US" altLang="en-US" sz="2000"/>
            </a:br>
            <a:r>
              <a:rPr lang="en-US" altLang="en-US" sz="2000"/>
              <a:t>(1-step return)</a:t>
            </a:r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74DC501B-31F2-D544-8B0E-B424813940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6708375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08369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>
            <a:extLst>
              <a:ext uri="{FF2B5EF4-FFF2-40B4-BE49-F238E27FC236}">
                <a16:creationId xmlns:a16="http://schemas.microsoft.com/office/drawing/2014/main" id="{463AEADD-6312-E24A-9D14-F14A0CF15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1189038"/>
            <a:ext cx="9069387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8440" rIns="0" bIns="0"/>
          <a:lstStyle>
            <a:lvl1pPr marL="212725" indent="-211138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 marL="2438400" indent="-514350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Suppose we have a random variable </a:t>
            </a:r>
            <a:r>
              <a:rPr lang="en-US" altLang="en-US" sz="2000" i="1" dirty="0"/>
              <a:t>X</a:t>
            </a:r>
            <a:br>
              <a:rPr lang="en-US" altLang="en-US" sz="2000" i="1" dirty="0"/>
            </a:br>
            <a:r>
              <a:rPr lang="en-US" altLang="en-US" sz="2000" dirty="0"/>
              <a:t>and we want to estimate the mean from samples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,…,</a:t>
            </a:r>
            <a:r>
              <a:rPr lang="en-US" alt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After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samples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show that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be written as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Update rule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Applied to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20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Gives</a:t>
            </a:r>
          </a:p>
          <a:p>
            <a:pPr lvl="2" eaLnBrk="0">
              <a:spcAft>
                <a:spcPts val="850"/>
              </a:spcAft>
              <a:buSzPct val="45000"/>
              <a:buFont typeface="Wingdings" pitchFamily="2" charset="2"/>
              <a:buNone/>
            </a:pPr>
            <a:br>
              <a:rPr lang="en-US" altLang="en-US" sz="2000" dirty="0"/>
            </a:br>
            <a:r>
              <a:rPr lang="en-US" altLang="en-US" sz="2000" dirty="0"/>
              <a:t>Recall that a sample consists of (s, a, s', r)</a:t>
            </a:r>
          </a:p>
        </p:txBody>
      </p:sp>
      <p:pic>
        <p:nvPicPr>
          <p:cNvPr id="58370" name="Picture 2">
            <a:extLst>
              <a:ext uri="{FF2B5EF4-FFF2-40B4-BE49-F238E27FC236}">
                <a16:creationId xmlns:a16="http://schemas.microsoft.com/office/drawing/2014/main" id="{2A5D40F7-FC41-0A40-89A8-F79C9EE71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6713" y="1847850"/>
            <a:ext cx="12842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1" name="Picture 3">
            <a:extLst>
              <a:ext uri="{FF2B5EF4-FFF2-40B4-BE49-F238E27FC236}">
                <a16:creationId xmlns:a16="http://schemas.microsoft.com/office/drawing/2014/main" id="{3E69F444-5818-0747-8C1D-4A836610F5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7025" y="2913588"/>
            <a:ext cx="2286000" cy="64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2" name="Picture 4">
            <a:extLst>
              <a:ext uri="{FF2B5EF4-FFF2-40B4-BE49-F238E27FC236}">
                <a16:creationId xmlns:a16="http://schemas.microsoft.com/office/drawing/2014/main" id="{5367F131-4932-F441-AD99-0AB19B710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0513" y="3693775"/>
            <a:ext cx="2895600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3" name="Picture 5">
            <a:extLst>
              <a:ext uri="{FF2B5EF4-FFF2-40B4-BE49-F238E27FC236}">
                <a16:creationId xmlns:a16="http://schemas.microsoft.com/office/drawing/2014/main" id="{9A3C58B6-3A4B-E84E-B97B-CDF73168A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4325" y="4226050"/>
            <a:ext cx="197643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5" name="Picture 7">
            <a:extLst>
              <a:ext uri="{FF2B5EF4-FFF2-40B4-BE49-F238E27FC236}">
                <a16:creationId xmlns:a16="http://schemas.microsoft.com/office/drawing/2014/main" id="{7EA0D446-8B68-3846-B12A-97F89F82F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951072"/>
            <a:ext cx="45720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6" name="Picture 8">
            <a:extLst>
              <a:ext uri="{FF2B5EF4-FFF2-40B4-BE49-F238E27FC236}">
                <a16:creationId xmlns:a16="http://schemas.microsoft.com/office/drawing/2014/main" id="{21642FCC-CB86-DB4C-9027-5CFC6D06D2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6117222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" name="Consider the following data">
            <a:extLst>
              <a:ext uri="{FF2B5EF4-FFF2-40B4-BE49-F238E27FC236}">
                <a16:creationId xmlns:a16="http://schemas.microsoft.com/office/drawing/2014/main" id="{BAE59D1F-442C-364D-A667-EE2B23CB56ED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Batch average→ Incremental average  </a:t>
            </a:r>
          </a:p>
        </p:txBody>
      </p:sp>
      <p:sp>
        <p:nvSpPr>
          <p:cNvPr id="10" name="Text Box 7">
            <a:extLst>
              <a:ext uri="{FF2B5EF4-FFF2-40B4-BE49-F238E27FC236}">
                <a16:creationId xmlns:a16="http://schemas.microsoft.com/office/drawing/2014/main" id="{A68D0637-60FA-5E48-B052-73656D7B3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3657600"/>
            <a:ext cx="2925763" cy="822325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1888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000"/>
              <a:t>Current average</a:t>
            </a:r>
            <a:br>
              <a:rPr lang="en-US" altLang="en-US" sz="2000"/>
            </a:br>
            <a:r>
              <a:rPr lang="en-US" altLang="en-US" sz="2000"/>
              <a:t>(V = Avg. return)</a:t>
            </a: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8A9518B9-BC61-0542-A1D6-C23B64F24A6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7038" y="6699113"/>
            <a:ext cx="930275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04ABE055-BC14-3A41-836C-2AADC69BA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6600" y="6699113"/>
            <a:ext cx="930275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411648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>
            <a:extLst>
              <a:ext uri="{FF2B5EF4-FFF2-40B4-BE49-F238E27FC236}">
                <a16:creationId xmlns:a16="http://schemas.microsoft.com/office/drawing/2014/main" id="{463AEADD-6312-E24A-9D14-F14A0CF15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1189038"/>
            <a:ext cx="9069387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28440" rIns="0" bIns="0"/>
          <a:lstStyle>
            <a:lvl1pPr marL="212725" indent="-211138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 marL="2438400" indent="-514350"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212725" algn="l"/>
                <a:tab pos="325438" algn="l"/>
                <a:tab pos="782638" algn="l"/>
                <a:tab pos="1239838" algn="l"/>
                <a:tab pos="1697038" algn="l"/>
                <a:tab pos="2154238" algn="l"/>
                <a:tab pos="2611438" algn="l"/>
                <a:tab pos="3068638" algn="l"/>
                <a:tab pos="3525838" algn="l"/>
                <a:tab pos="3983038" algn="l"/>
                <a:tab pos="4440238" algn="l"/>
                <a:tab pos="4897438" algn="l"/>
                <a:tab pos="5354638" algn="l"/>
                <a:tab pos="5811838" algn="l"/>
                <a:tab pos="6269038" algn="l"/>
                <a:tab pos="6726238" algn="l"/>
                <a:tab pos="7183438" algn="l"/>
                <a:tab pos="7640638" algn="l"/>
                <a:tab pos="8097838" algn="l"/>
                <a:tab pos="8555038" algn="l"/>
                <a:tab pos="901223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Suppose we have a random variable </a:t>
            </a:r>
            <a:r>
              <a:rPr lang="en-US" altLang="en-US" sz="2000" i="1" dirty="0"/>
              <a:t>X</a:t>
            </a:r>
            <a:br>
              <a:rPr lang="en-US" altLang="en-US" sz="2000" i="1" dirty="0"/>
            </a:br>
            <a:r>
              <a:rPr lang="en-US" altLang="en-US" sz="2000" dirty="0"/>
              <a:t>and we want to estimate the mean from samples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,…,</a:t>
            </a:r>
            <a:r>
              <a:rPr lang="en-US" altLang="en-US" sz="2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050" i="1" baseline="-19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After </a:t>
            </a:r>
            <a:r>
              <a:rPr lang="en-US" altLang="en-US" sz="2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dirty="0"/>
              <a:t> samples 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show that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Can be written as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Update rule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8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Applied to</a:t>
            </a:r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endParaRPr lang="en-US" altLang="en-US" sz="2000" dirty="0"/>
          </a:p>
          <a:p>
            <a:pPr>
              <a:lnSpc>
                <a:spcPct val="100000"/>
              </a:lnSpc>
              <a:spcBef>
                <a:spcPts val="1263"/>
              </a:spcBef>
              <a:spcAft>
                <a:spcPts val="825"/>
              </a:spcAft>
              <a:buClrTx/>
              <a:buFontTx/>
              <a:buNone/>
            </a:pPr>
            <a:r>
              <a:rPr lang="en-US" altLang="en-US" sz="2000" dirty="0"/>
              <a:t>Gives</a:t>
            </a:r>
          </a:p>
          <a:p>
            <a:pPr lvl="2" eaLnBrk="0">
              <a:spcAft>
                <a:spcPts val="850"/>
              </a:spcAft>
              <a:buSzPct val="45000"/>
              <a:buFont typeface="Wingdings" pitchFamily="2" charset="2"/>
              <a:buNone/>
            </a:pPr>
            <a:br>
              <a:rPr lang="en-US" altLang="en-US" sz="2000" dirty="0"/>
            </a:br>
            <a:r>
              <a:rPr lang="en-US" altLang="en-US" sz="2000" dirty="0"/>
              <a:t>Recall that a sample consists of (s, a, s', r)</a:t>
            </a:r>
          </a:p>
        </p:txBody>
      </p:sp>
      <p:pic>
        <p:nvPicPr>
          <p:cNvPr id="58370" name="Picture 2">
            <a:extLst>
              <a:ext uri="{FF2B5EF4-FFF2-40B4-BE49-F238E27FC236}">
                <a16:creationId xmlns:a16="http://schemas.microsoft.com/office/drawing/2014/main" id="{2A5D40F7-FC41-0A40-89A8-F79C9EE71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6713" y="1847850"/>
            <a:ext cx="12842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1" name="Picture 3">
            <a:extLst>
              <a:ext uri="{FF2B5EF4-FFF2-40B4-BE49-F238E27FC236}">
                <a16:creationId xmlns:a16="http://schemas.microsoft.com/office/drawing/2014/main" id="{3E69F444-5818-0747-8C1D-4A836610F5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7025" y="2913588"/>
            <a:ext cx="2286000" cy="64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2" name="Picture 4">
            <a:extLst>
              <a:ext uri="{FF2B5EF4-FFF2-40B4-BE49-F238E27FC236}">
                <a16:creationId xmlns:a16="http://schemas.microsoft.com/office/drawing/2014/main" id="{5367F131-4932-F441-AD99-0AB19B710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0513" y="3693775"/>
            <a:ext cx="2895600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3" name="Picture 5">
            <a:extLst>
              <a:ext uri="{FF2B5EF4-FFF2-40B4-BE49-F238E27FC236}">
                <a16:creationId xmlns:a16="http://schemas.microsoft.com/office/drawing/2014/main" id="{9A3C58B6-3A4B-E84E-B97B-CDF73168A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4325" y="4226050"/>
            <a:ext cx="197643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5" name="Picture 7">
            <a:extLst>
              <a:ext uri="{FF2B5EF4-FFF2-40B4-BE49-F238E27FC236}">
                <a16:creationId xmlns:a16="http://schemas.microsoft.com/office/drawing/2014/main" id="{7EA0D446-8B68-3846-B12A-97F89F82FF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951072"/>
            <a:ext cx="4572000" cy="75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8376" name="Picture 8">
            <a:extLst>
              <a:ext uri="{FF2B5EF4-FFF2-40B4-BE49-F238E27FC236}">
                <a16:creationId xmlns:a16="http://schemas.microsoft.com/office/drawing/2014/main" id="{21642FCC-CB86-DB4C-9027-5CFC6D06D2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6117222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" name="Consider the following data">
            <a:extLst>
              <a:ext uri="{FF2B5EF4-FFF2-40B4-BE49-F238E27FC236}">
                <a16:creationId xmlns:a16="http://schemas.microsoft.com/office/drawing/2014/main" id="{BAE59D1F-442C-364D-A667-EE2B23CB56ED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Batch average→ Incremental average  </a:t>
            </a:r>
          </a:p>
        </p:txBody>
      </p:sp>
      <p:sp>
        <p:nvSpPr>
          <p:cNvPr id="10" name="Text Box 7">
            <a:extLst>
              <a:ext uri="{FF2B5EF4-FFF2-40B4-BE49-F238E27FC236}">
                <a16:creationId xmlns:a16="http://schemas.microsoft.com/office/drawing/2014/main" id="{39F625B0-2E5F-DB48-8375-EAC2D71C9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3657600"/>
            <a:ext cx="2925763" cy="822325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1888" rIns="135720" bIns="9072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000"/>
              <a:t>New average</a:t>
            </a:r>
            <a:br>
              <a:rPr lang="en-US" altLang="en-US" sz="2000"/>
            </a:br>
            <a:r>
              <a:rPr lang="en-US" altLang="en-US" sz="2000"/>
              <a:t>(V = Avg. return)</a:t>
            </a: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56DE666E-A590-6C49-B858-6C3572D6D5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8800" y="6710686"/>
            <a:ext cx="930275" cy="1587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030233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>
            <a:extLst>
              <a:ext uri="{FF2B5EF4-FFF2-40B4-BE49-F238E27FC236}">
                <a16:creationId xmlns:a16="http://schemas.microsoft.com/office/drawing/2014/main" id="{9B554422-00E3-624D-A71B-E2364FCD06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325" y="1371600"/>
            <a:ext cx="8323263" cy="4373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4515" name="Text Box 3">
            <a:extLst>
              <a:ext uri="{FF2B5EF4-FFF2-40B4-BE49-F238E27FC236}">
                <a16:creationId xmlns:a16="http://schemas.microsoft.com/office/drawing/2014/main" id="{91647C99-7522-3141-831B-224496065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8725" y="5761038"/>
            <a:ext cx="2743200" cy="1646237"/>
          </a:xfrm>
          <a:prstGeom prst="rect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5720" tIns="118944" rIns="135720" bIns="9072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/>
            <a:r>
              <a:rPr lang="en-US" altLang="en-US" sz="2800"/>
              <a:t>Temporal-</a:t>
            </a:r>
            <a:br>
              <a:rPr lang="en-US" altLang="en-US" sz="2800"/>
            </a:br>
            <a:r>
              <a:rPr lang="en-US" altLang="en-US" sz="2800"/>
              <a:t>difference</a:t>
            </a:r>
            <a:br>
              <a:rPr lang="en-US" altLang="en-US" sz="2800"/>
            </a:br>
            <a:r>
              <a:rPr lang="en-US" altLang="en-US" sz="2800"/>
              <a:t>(TD) error</a:t>
            </a:r>
          </a:p>
        </p:txBody>
      </p:sp>
      <p:sp>
        <p:nvSpPr>
          <p:cNvPr id="64516" name="AutoShape 4">
            <a:extLst>
              <a:ext uri="{FF2B5EF4-FFF2-40B4-BE49-F238E27FC236}">
                <a16:creationId xmlns:a16="http://schemas.microsoft.com/office/drawing/2014/main" id="{669C14BA-5A24-7240-9D34-4C30AED2F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2238" y="4572000"/>
            <a:ext cx="1463675" cy="365125"/>
          </a:xfrm>
          <a:prstGeom prst="roundRect">
            <a:avLst>
              <a:gd name="adj" fmla="val 431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7" name="AutoShape 5">
            <a:extLst>
              <a:ext uri="{FF2B5EF4-FFF2-40B4-BE49-F238E27FC236}">
                <a16:creationId xmlns:a16="http://schemas.microsoft.com/office/drawing/2014/main" id="{D522B201-B219-7749-BE4A-C9273023D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4513" y="4572000"/>
            <a:ext cx="593725" cy="365125"/>
          </a:xfrm>
          <a:prstGeom prst="roundRect">
            <a:avLst>
              <a:gd name="adj" fmla="val 431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8" name="Text Box 6">
            <a:extLst>
              <a:ext uri="{FF2B5EF4-FFF2-40B4-BE49-F238E27FC236}">
                <a16:creationId xmlns:a16="http://schemas.microsoft.com/office/drawing/2014/main" id="{8E489459-2675-3A49-B202-6141EE4E3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1325" y="6126163"/>
            <a:ext cx="2678113" cy="1230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2640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/>
              <a:t>Value prediction</a:t>
            </a:r>
            <a:br>
              <a:rPr lang="en-US" altLang="en-US" sz="2000"/>
            </a:br>
            <a:r>
              <a:rPr lang="en-US" altLang="en-US" sz="2000"/>
              <a:t>based on</a:t>
            </a:r>
            <a:br>
              <a:rPr lang="en-US" altLang="en-US" sz="2000"/>
            </a:br>
            <a:r>
              <a:rPr lang="en-US" altLang="en-US" sz="2000"/>
              <a:t>neighbor's information</a:t>
            </a:r>
          </a:p>
        </p:txBody>
      </p:sp>
      <p:sp>
        <p:nvSpPr>
          <p:cNvPr id="64519" name="Line 7">
            <a:extLst>
              <a:ext uri="{FF2B5EF4-FFF2-40B4-BE49-F238E27FC236}">
                <a16:creationId xmlns:a16="http://schemas.microsoft.com/office/drawing/2014/main" id="{08D8BFE1-C650-B343-B203-60990E47EF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35275" y="5027613"/>
            <a:ext cx="1736725" cy="1100137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0" name="Line 8">
            <a:extLst>
              <a:ext uri="{FF2B5EF4-FFF2-40B4-BE49-F238E27FC236}">
                <a16:creationId xmlns:a16="http://schemas.microsoft.com/office/drawing/2014/main" id="{F9DE8617-8A19-174D-8D45-46E1570F96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11763" y="5027613"/>
            <a:ext cx="549275" cy="1100137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1" name="Text Box 9">
            <a:extLst>
              <a:ext uri="{FF2B5EF4-FFF2-40B4-BE49-F238E27FC236}">
                <a16:creationId xmlns:a16="http://schemas.microsoft.com/office/drawing/2014/main" id="{F95ACBC0-E2E8-3049-824F-F7E41BD9D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5513" y="6126163"/>
            <a:ext cx="1285875" cy="1230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62640" rIns="90000" bIns="45000"/>
          <a:lstStyle>
            <a:lvl1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000"/>
              <a:t>Our own</a:t>
            </a:r>
            <a:br>
              <a:rPr lang="en-US" altLang="en-US" sz="2000"/>
            </a:br>
            <a:r>
              <a:rPr lang="en-US" altLang="en-US" sz="2000"/>
              <a:t>current</a:t>
            </a:r>
            <a:br>
              <a:rPr lang="en-US" altLang="en-US" sz="2000"/>
            </a:br>
            <a:r>
              <a:rPr lang="en-US" altLang="en-US" sz="2000"/>
              <a:t>prediction</a:t>
            </a:r>
          </a:p>
        </p:txBody>
      </p:sp>
      <p:sp>
        <p:nvSpPr>
          <p:cNvPr id="12" name="Consider the following data">
            <a:extLst>
              <a:ext uri="{FF2B5EF4-FFF2-40B4-BE49-F238E27FC236}">
                <a16:creationId xmlns:a16="http://schemas.microsoft.com/office/drawing/2014/main" id="{12E4FCF0-9FDC-D549-8C71-F67F697B4B72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(Online) TD 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2">
            <a:extLst>
              <a:ext uri="{FF2B5EF4-FFF2-40B4-BE49-F238E27FC236}">
                <a16:creationId xmlns:a16="http://schemas.microsoft.com/office/drawing/2014/main" id="{26385B4F-1521-704E-A715-469827B19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3.	Temporal-difference learning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Moving average of </a:t>
            </a:r>
            <a:r>
              <a:rPr lang="en-US" altLang="en-US" sz="2400" u="sng" dirty="0">
                <a:cs typeface="Segoe UI" panose="020B0502040204020203" pitchFamily="34" charset="0"/>
              </a:rPr>
              <a:t>one-step returns</a:t>
            </a: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endParaRPr lang="en-US" altLang="en-US" sz="2400" u="sng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Typical path from here: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✓	Batch average → Incremental average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State-value function → Action-value function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Prediction → Control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	-	On-policy → Off-policy</a:t>
            </a:r>
          </a:p>
        </p:txBody>
      </p:sp>
      <p:pic>
        <p:nvPicPr>
          <p:cNvPr id="65539" name="Picture 3">
            <a:extLst>
              <a:ext uri="{FF2B5EF4-FFF2-40B4-BE49-F238E27FC236}">
                <a16:creationId xmlns:a16="http://schemas.microsoft.com/office/drawing/2014/main" id="{EDBDCDC0-C7F2-3044-ABD4-94F64E51E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Consider the following data">
            <a:extLst>
              <a:ext uri="{FF2B5EF4-FFF2-40B4-BE49-F238E27FC236}">
                <a16:creationId xmlns:a16="http://schemas.microsoft.com/office/drawing/2014/main" id="{D651C3ED-B41B-DE4A-92B7-7DACA963646D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2">
            <a:extLst>
              <a:ext uri="{FF2B5EF4-FFF2-40B4-BE49-F238E27FC236}">
                <a16:creationId xmlns:a16="http://schemas.microsoft.com/office/drawing/2014/main" id="{8D0C2C8B-DA86-B444-BC9A-608C8D2E9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u="sng" dirty="0">
                <a:cs typeface="Segoe UI" panose="020B0502040204020203" pitchFamily="34" charset="0"/>
              </a:rPr>
              <a:t>Temporal-difference</a:t>
            </a:r>
            <a:r>
              <a:rPr lang="en-US" altLang="en-US" sz="2400" dirty="0">
                <a:cs typeface="Segoe UI" panose="020B0502040204020203" pitchFamily="34" charset="0"/>
              </a:rPr>
              <a:t> (TD) RL: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V = Moving average of one-step returns: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We finally have a good estimate of the value function!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How to pick actions? The method from value iteration: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We do not have a model!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Recall Q-functions:</a:t>
            </a:r>
          </a:p>
        </p:txBody>
      </p:sp>
      <p:pic>
        <p:nvPicPr>
          <p:cNvPr id="69635" name="Picture 3">
            <a:extLst>
              <a:ext uri="{FF2B5EF4-FFF2-40B4-BE49-F238E27FC236}">
                <a16:creationId xmlns:a16="http://schemas.microsoft.com/office/drawing/2014/main" id="{29E12F63-1F5C-C24D-8982-774614A0B6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572000"/>
            <a:ext cx="8229600" cy="98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9636" name="Picture 4">
            <a:extLst>
              <a:ext uri="{FF2B5EF4-FFF2-40B4-BE49-F238E27FC236}">
                <a16:creationId xmlns:a16="http://schemas.microsoft.com/office/drawing/2014/main" id="{E06C97A8-DB3B-3246-93BA-2ECF030FF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6400800"/>
            <a:ext cx="36576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9637" name="Picture 5">
            <a:extLst>
              <a:ext uri="{FF2B5EF4-FFF2-40B4-BE49-F238E27FC236}">
                <a16:creationId xmlns:a16="http://schemas.microsoft.com/office/drawing/2014/main" id="{824BA0DF-16CA-9C44-976D-7CF89DA59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2860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Consider the following data">
            <a:extLst>
              <a:ext uri="{FF2B5EF4-FFF2-40B4-BE49-F238E27FC236}">
                <a16:creationId xmlns:a16="http://schemas.microsoft.com/office/drawing/2014/main" id="{5C71C6E9-D3B5-544A-B3D8-7E65C9522817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V → Q ; Prediction → Control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>
            <a:extLst>
              <a:ext uri="{FF2B5EF4-FFF2-40B4-BE49-F238E27FC236}">
                <a16:creationId xmlns:a16="http://schemas.microsoft.com/office/drawing/2014/main" id="{744702F2-4F76-B941-A352-FE27B5E2A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u="sng" dirty="0">
                <a:cs typeface="Segoe UI" panose="020B0502040204020203" pitchFamily="34" charset="0"/>
              </a:rPr>
              <a:t>Temporal-difference</a:t>
            </a:r>
            <a:r>
              <a:rPr lang="en-US" altLang="en-US" sz="2400" dirty="0">
                <a:cs typeface="Segoe UI" panose="020B0502040204020203" pitchFamily="34" charset="0"/>
              </a:rPr>
              <a:t> (TD) RL: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V = Moving average of one-step returns: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We finally have a good estimate of the value function!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How to pick actions?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Recall Q-functions: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What is the analog of TD for Q-functions?</a:t>
            </a:r>
          </a:p>
        </p:txBody>
      </p:sp>
      <p:pic>
        <p:nvPicPr>
          <p:cNvPr id="71683" name="Picture 3">
            <a:extLst>
              <a:ext uri="{FF2B5EF4-FFF2-40B4-BE49-F238E27FC236}">
                <a16:creationId xmlns:a16="http://schemas.microsoft.com/office/drawing/2014/main" id="{E8E6B7AA-79DF-E34C-A852-84FEBCA111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780347"/>
            <a:ext cx="36576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684" name="Picture 4">
            <a:extLst>
              <a:ext uri="{FF2B5EF4-FFF2-40B4-BE49-F238E27FC236}">
                <a16:creationId xmlns:a16="http://schemas.microsoft.com/office/drawing/2014/main" id="{D087E395-73DE-3749-AF85-CBEA67974E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418162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685" name="Picture 5">
            <a:extLst>
              <a:ext uri="{FF2B5EF4-FFF2-40B4-BE49-F238E27FC236}">
                <a16:creationId xmlns:a16="http://schemas.microsoft.com/office/drawing/2014/main" id="{A9DD29C8-6D62-7449-97D3-5B671FAA8C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2860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Consider the following data">
            <a:extLst>
              <a:ext uri="{FF2B5EF4-FFF2-40B4-BE49-F238E27FC236}">
                <a16:creationId xmlns:a16="http://schemas.microsoft.com/office/drawing/2014/main" id="{7B221C98-0C92-B84A-9FBD-8B76D5E847CF}"/>
              </a:ext>
            </a:extLst>
          </p:cNvPr>
          <p:cNvSpPr txBox="1">
            <a:spLocks/>
          </p:cNvSpPr>
          <p:nvPr/>
        </p:nvSpPr>
        <p:spPr>
          <a:xfrm>
            <a:off x="756047" y="150475"/>
            <a:ext cx="8568532" cy="925513"/>
          </a:xfrm>
          <a:prstGeom prst="rect">
            <a:avLst/>
          </a:prstGeom>
        </p:spPr>
        <p:txBody>
          <a:bodyPr/>
          <a:lstStyle>
            <a:lvl1pPr algn="l" defTabSz="36147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92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dirty="0"/>
              <a:t>V → Q ; Prediction → Control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26BC918-8861-664D-B81F-89427F5A986C}"/>
              </a:ext>
            </a:extLst>
          </p:cNvPr>
          <p:cNvSpPr txBox="1"/>
          <p:nvPr/>
        </p:nvSpPr>
        <p:spPr>
          <a:xfrm>
            <a:off x="1097280" y="1826491"/>
            <a:ext cx="8412480" cy="150696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Recall the two types of value function: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1) state-value function: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000" b="0" i="0" u="none" strike="noStrike" kern="1200" cap="none">
              <a:ln>
                <a:noFill/>
              </a:ln>
              <a:latin typeface="Liberation Sans" pitchFamily="18"/>
              <a:ea typeface="Droid Sans Fallback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2) action-value function: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FE43EE31-99DD-C24A-9EBB-8072DD731915}"/>
              </a:ext>
            </a:extLst>
          </p:cNvPr>
          <p:cNvSpPr/>
          <p:nvPr/>
        </p:nvSpPr>
        <p:spPr>
          <a:xfrm>
            <a:off x="6674760" y="1735051"/>
            <a:ext cx="2651760" cy="822960"/>
          </a:xfrm>
          <a:custGeom>
            <a:avLst>
              <a:gd name="f0" fmla="val -8268"/>
              <a:gd name="f1" fmla="val 2127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State-value fn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D2375771-FEE7-404C-9FAD-E030BB597E73}"/>
              </a:ext>
            </a:extLst>
          </p:cNvPr>
          <p:cNvSpPr/>
          <p:nvPr/>
        </p:nvSpPr>
        <p:spPr>
          <a:xfrm>
            <a:off x="7223399" y="2923771"/>
            <a:ext cx="2194560" cy="822960"/>
          </a:xfrm>
          <a:custGeom>
            <a:avLst>
              <a:gd name="f0" fmla="val -4162"/>
              <a:gd name="f1" fmla="val 1082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Action-value fn</a:t>
            </a:r>
          </a:p>
        </p:txBody>
      </p:sp>
      <p:grpSp>
        <p:nvGrpSpPr>
          <p:cNvPr id="6" name="Group 5" descr="22§display§V^\pi(s_t) \leftarrow V^\pi(s_t) + \alpha [ r_{t+1} + \gamma V^\pi(s_{t+1}) - V^\pi(s_t) ]§svg§600§FALSE" title="TexMaths">
            <a:extLst>
              <a:ext uri="{FF2B5EF4-FFF2-40B4-BE49-F238E27FC236}">
                <a16:creationId xmlns:a16="http://schemas.microsoft.com/office/drawing/2014/main" id="{530CBE42-618E-BD4B-ABDC-AB2447F6B161}"/>
              </a:ext>
            </a:extLst>
          </p:cNvPr>
          <p:cNvGrpSpPr/>
          <p:nvPr/>
        </p:nvGrpSpPr>
        <p:grpSpPr>
          <a:xfrm>
            <a:off x="318960" y="4787131"/>
            <a:ext cx="7503120" cy="348120"/>
            <a:chOff x="318960" y="4057920"/>
            <a:chExt cx="7503120" cy="348120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2C15F6C-D7D4-1745-82DC-F7F3F679ACA4}"/>
                </a:ext>
              </a:extLst>
            </p:cNvPr>
            <p:cNvSpPr/>
            <p:nvPr/>
          </p:nvSpPr>
          <p:spPr>
            <a:xfrm>
              <a:off x="318960" y="4058639"/>
              <a:ext cx="750312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843" h="966">
                  <a:moveTo>
                    <a:pt x="1042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0843" y="0"/>
                  </a:lnTo>
                  <a:lnTo>
                    <a:pt x="2084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D5FB047-D11D-774E-A53C-C6691E4C279F}"/>
                </a:ext>
              </a:extLst>
            </p:cNvPr>
            <p:cNvSpPr/>
            <p:nvPr/>
          </p:nvSpPr>
          <p:spPr>
            <a:xfrm>
              <a:off x="338760" y="4080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BBD3423-F9CB-A640-B046-2CE58B3E8336}"/>
                </a:ext>
              </a:extLst>
            </p:cNvPr>
            <p:cNvSpPr/>
            <p:nvPr/>
          </p:nvSpPr>
          <p:spPr>
            <a:xfrm>
              <a:off x="609480" y="406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4801119-D917-2846-827D-040ADE7A017B}"/>
                </a:ext>
              </a:extLst>
            </p:cNvPr>
            <p:cNvSpPr/>
            <p:nvPr/>
          </p:nvSpPr>
          <p:spPr>
            <a:xfrm>
              <a:off x="82188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AEAD4E0-5A65-CB4C-8034-E8B116845078}"/>
                </a:ext>
              </a:extLst>
            </p:cNvPr>
            <p:cNvSpPr/>
            <p:nvPr/>
          </p:nvSpPr>
          <p:spPr>
            <a:xfrm>
              <a:off x="939959" y="416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667283D-74CA-7D4A-8912-4552718E2BBB}"/>
                </a:ext>
              </a:extLst>
            </p:cNvPr>
            <p:cNvSpPr/>
            <p:nvPr/>
          </p:nvSpPr>
          <p:spPr>
            <a:xfrm>
              <a:off x="1095120" y="421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5BF2216-F72A-8D4D-81D7-76434A6A39E4}"/>
                </a:ext>
              </a:extLst>
            </p:cNvPr>
            <p:cNvSpPr/>
            <p:nvPr/>
          </p:nvSpPr>
          <p:spPr>
            <a:xfrm>
              <a:off x="122652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86A2DC-CA72-4644-A895-FA169A652356}"/>
                </a:ext>
              </a:extLst>
            </p:cNvPr>
            <p:cNvSpPr/>
            <p:nvPr/>
          </p:nvSpPr>
          <p:spPr>
            <a:xfrm>
              <a:off x="1458000" y="414108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775E548-6155-CF45-A7AB-A402B7A9A8E9}"/>
                </a:ext>
              </a:extLst>
            </p:cNvPr>
            <p:cNvSpPr/>
            <p:nvPr/>
          </p:nvSpPr>
          <p:spPr>
            <a:xfrm>
              <a:off x="1901520" y="4080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5E55685-3C82-F54C-91C0-DB806633A03E}"/>
                </a:ext>
              </a:extLst>
            </p:cNvPr>
            <p:cNvSpPr/>
            <p:nvPr/>
          </p:nvSpPr>
          <p:spPr>
            <a:xfrm>
              <a:off x="2172240" y="406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141BC10-F864-3A48-BA1F-80D6A6F5260E}"/>
                </a:ext>
              </a:extLst>
            </p:cNvPr>
            <p:cNvSpPr/>
            <p:nvPr/>
          </p:nvSpPr>
          <p:spPr>
            <a:xfrm>
              <a:off x="2384639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97A5050-6460-5A4A-9A52-4264B917AE3C}"/>
                </a:ext>
              </a:extLst>
            </p:cNvPr>
            <p:cNvSpPr/>
            <p:nvPr/>
          </p:nvSpPr>
          <p:spPr>
            <a:xfrm>
              <a:off x="2503440" y="416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46528DB-911B-D543-8603-D4CF17AEAE54}"/>
                </a:ext>
              </a:extLst>
            </p:cNvPr>
            <p:cNvSpPr/>
            <p:nvPr/>
          </p:nvSpPr>
          <p:spPr>
            <a:xfrm>
              <a:off x="2657880" y="421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2C6A307-89F6-D34A-8D66-4817955E35A0}"/>
                </a:ext>
              </a:extLst>
            </p:cNvPr>
            <p:cNvSpPr/>
            <p:nvPr/>
          </p:nvSpPr>
          <p:spPr>
            <a:xfrm>
              <a:off x="279000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96A541C-45D2-064D-936A-EA45AAA8AA75}"/>
                </a:ext>
              </a:extLst>
            </p:cNvPr>
            <p:cNvSpPr/>
            <p:nvPr/>
          </p:nvSpPr>
          <p:spPr>
            <a:xfrm>
              <a:off x="3001320" y="41158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D222693-64F6-5148-A822-A4E4DD185726}"/>
                </a:ext>
              </a:extLst>
            </p:cNvPr>
            <p:cNvSpPr/>
            <p:nvPr/>
          </p:nvSpPr>
          <p:spPr>
            <a:xfrm>
              <a:off x="3343679" y="416484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789A63-F1C3-8F4B-892D-F9628CB81824}"/>
                </a:ext>
              </a:extLst>
            </p:cNvPr>
            <p:cNvSpPr/>
            <p:nvPr/>
          </p:nvSpPr>
          <p:spPr>
            <a:xfrm>
              <a:off x="3593160" y="40579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444785A-1978-3A41-A880-1864EB759217}"/>
                </a:ext>
              </a:extLst>
            </p:cNvPr>
            <p:cNvSpPr/>
            <p:nvPr/>
          </p:nvSpPr>
          <p:spPr>
            <a:xfrm>
              <a:off x="3658680" y="41648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7BFCB27-12A4-1846-88D5-0B02FD0E06EC}"/>
                </a:ext>
              </a:extLst>
            </p:cNvPr>
            <p:cNvSpPr/>
            <p:nvPr/>
          </p:nvSpPr>
          <p:spPr>
            <a:xfrm>
              <a:off x="3814920" y="421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A2EB30E-E47D-9F49-AEE3-9A2CD87283E3}"/>
                </a:ext>
              </a:extLst>
            </p:cNvPr>
            <p:cNvSpPr/>
            <p:nvPr/>
          </p:nvSpPr>
          <p:spPr>
            <a:xfrm>
              <a:off x="3926520" y="42202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D1B8A5F0-4F52-774D-A33B-7A781CCC2AEA}"/>
                </a:ext>
              </a:extLst>
            </p:cNvPr>
            <p:cNvSpPr/>
            <p:nvPr/>
          </p:nvSpPr>
          <p:spPr>
            <a:xfrm>
              <a:off x="4149000" y="4209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83C4BC7-DA8C-384E-8CA6-F2BB1E17F6EC}"/>
                </a:ext>
              </a:extLst>
            </p:cNvPr>
            <p:cNvSpPr/>
            <p:nvPr/>
          </p:nvSpPr>
          <p:spPr>
            <a:xfrm>
              <a:off x="4376520" y="41158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6F67EC1-0176-8441-8AE5-B64C28278FA6}"/>
                </a:ext>
              </a:extLst>
            </p:cNvPr>
            <p:cNvSpPr/>
            <p:nvPr/>
          </p:nvSpPr>
          <p:spPr>
            <a:xfrm>
              <a:off x="4709880" y="41648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6CA5DC4-1175-4545-8AA1-F7536C54C43C}"/>
                </a:ext>
              </a:extLst>
            </p:cNvPr>
            <p:cNvSpPr/>
            <p:nvPr/>
          </p:nvSpPr>
          <p:spPr>
            <a:xfrm>
              <a:off x="4922280" y="4080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1F91185-80F0-2C4E-8B15-FDCDBFA80981}"/>
                </a:ext>
              </a:extLst>
            </p:cNvPr>
            <p:cNvSpPr/>
            <p:nvPr/>
          </p:nvSpPr>
          <p:spPr>
            <a:xfrm>
              <a:off x="5193000" y="406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AF195B5-F643-7749-BC5C-50A9711358D5}"/>
                </a:ext>
              </a:extLst>
            </p:cNvPr>
            <p:cNvSpPr/>
            <p:nvPr/>
          </p:nvSpPr>
          <p:spPr>
            <a:xfrm>
              <a:off x="540540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B8C134B-ECA2-FB4B-B421-933A0ED8C6B9}"/>
                </a:ext>
              </a:extLst>
            </p:cNvPr>
            <p:cNvSpPr/>
            <p:nvPr/>
          </p:nvSpPr>
          <p:spPr>
            <a:xfrm>
              <a:off x="5524200" y="416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4EB2BF4-3037-9948-BB4A-24FC51C12F9C}"/>
                </a:ext>
              </a:extLst>
            </p:cNvPr>
            <p:cNvSpPr/>
            <p:nvPr/>
          </p:nvSpPr>
          <p:spPr>
            <a:xfrm>
              <a:off x="5678640" y="421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2D87DC1-566A-FB46-843B-D8E3F9593034}"/>
                </a:ext>
              </a:extLst>
            </p:cNvPr>
            <p:cNvSpPr/>
            <p:nvPr/>
          </p:nvSpPr>
          <p:spPr>
            <a:xfrm>
              <a:off x="5790240" y="42202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27AC827-BA2E-9C4D-9CDB-330D62C0CCCA}"/>
                </a:ext>
              </a:extLst>
            </p:cNvPr>
            <p:cNvSpPr/>
            <p:nvPr/>
          </p:nvSpPr>
          <p:spPr>
            <a:xfrm>
              <a:off x="6012719" y="4209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F478E73C-20EA-2945-8B5C-C9B5E5D7D3AD}"/>
                </a:ext>
              </a:extLst>
            </p:cNvPr>
            <p:cNvSpPr/>
            <p:nvPr/>
          </p:nvSpPr>
          <p:spPr>
            <a:xfrm>
              <a:off x="616320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53BAE569-6068-CE4D-BFD2-14DE74D9A6F0}"/>
                </a:ext>
              </a:extLst>
            </p:cNvPr>
            <p:cNvSpPr/>
            <p:nvPr/>
          </p:nvSpPr>
          <p:spPr>
            <a:xfrm>
              <a:off x="6384240" y="422496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E5CA8CE-2BEB-8448-96BB-D91E29AFCF56}"/>
                </a:ext>
              </a:extLst>
            </p:cNvPr>
            <p:cNvSpPr/>
            <p:nvPr/>
          </p:nvSpPr>
          <p:spPr>
            <a:xfrm>
              <a:off x="6721560" y="4080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B5600168-105F-F648-85FE-E8036480BBEA}"/>
                </a:ext>
              </a:extLst>
            </p:cNvPr>
            <p:cNvSpPr/>
            <p:nvPr/>
          </p:nvSpPr>
          <p:spPr>
            <a:xfrm>
              <a:off x="6992279" y="406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2FCC427-B637-464E-869A-A34FE6CED367}"/>
                </a:ext>
              </a:extLst>
            </p:cNvPr>
            <p:cNvSpPr/>
            <p:nvPr/>
          </p:nvSpPr>
          <p:spPr>
            <a:xfrm>
              <a:off x="720540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7CCABF3-DB72-2C47-A9FD-15A1AFBE27FF}"/>
                </a:ext>
              </a:extLst>
            </p:cNvPr>
            <p:cNvSpPr/>
            <p:nvPr/>
          </p:nvSpPr>
          <p:spPr>
            <a:xfrm>
              <a:off x="7323480" y="416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62E9F58-3F1F-8E42-BCEF-165A9A7B81A6}"/>
                </a:ext>
              </a:extLst>
            </p:cNvPr>
            <p:cNvSpPr/>
            <p:nvPr/>
          </p:nvSpPr>
          <p:spPr>
            <a:xfrm>
              <a:off x="7477919" y="421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C993964-514A-1341-BE7B-CF3B5CBFEB86}"/>
                </a:ext>
              </a:extLst>
            </p:cNvPr>
            <p:cNvSpPr/>
            <p:nvPr/>
          </p:nvSpPr>
          <p:spPr>
            <a:xfrm>
              <a:off x="7610040" y="405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1909ED6-4553-7C42-801B-A5740DE02F9C}"/>
                </a:ext>
              </a:extLst>
            </p:cNvPr>
            <p:cNvSpPr/>
            <p:nvPr/>
          </p:nvSpPr>
          <p:spPr>
            <a:xfrm>
              <a:off x="7732799" y="40579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6" name="Group 45" descr="22§display§Q^\pi(s_t,a_t) \leftarrow Q^\pi(s_t,a_t) + \alpha [ r_{t+1} + \gamma Q^\pi(s_{t+1},a_{t+1}) - Q^\pi(s_{t},a_{t}) ]§svg§600§FALSE" title="TexMaths">
            <a:extLst>
              <a:ext uri="{FF2B5EF4-FFF2-40B4-BE49-F238E27FC236}">
                <a16:creationId xmlns:a16="http://schemas.microsoft.com/office/drawing/2014/main" id="{519A6FE6-DFB4-024B-A124-5020A9462157}"/>
              </a:ext>
            </a:extLst>
          </p:cNvPr>
          <p:cNvGrpSpPr/>
          <p:nvPr/>
        </p:nvGrpSpPr>
        <p:grpSpPr>
          <a:xfrm>
            <a:off x="324720" y="5867131"/>
            <a:ext cx="9673200" cy="348120"/>
            <a:chOff x="324720" y="5137920"/>
            <a:chExt cx="9673200" cy="348120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BFCE94B-330F-F940-B940-4D4B316E940C}"/>
                </a:ext>
              </a:extLst>
            </p:cNvPr>
            <p:cNvSpPr/>
            <p:nvPr/>
          </p:nvSpPr>
          <p:spPr>
            <a:xfrm>
              <a:off x="324720" y="5138640"/>
              <a:ext cx="96732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71" h="966">
                  <a:moveTo>
                    <a:pt x="13435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6871" y="0"/>
                  </a:lnTo>
                  <a:lnTo>
                    <a:pt x="26871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8836A9F-78A0-8F4A-BB0F-F94416EBAE01}"/>
                </a:ext>
              </a:extLst>
            </p:cNvPr>
            <p:cNvSpPr/>
            <p:nvPr/>
          </p:nvSpPr>
          <p:spPr>
            <a:xfrm>
              <a:off x="342000" y="51537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DB06711-ADCA-4145-B631-816ACD565CB7}"/>
                </a:ext>
              </a:extLst>
            </p:cNvPr>
            <p:cNvSpPr/>
            <p:nvPr/>
          </p:nvSpPr>
          <p:spPr>
            <a:xfrm>
              <a:off x="609840" y="514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3B2A4EE-6526-3948-829B-0F72A8160E30}"/>
                </a:ext>
              </a:extLst>
            </p:cNvPr>
            <p:cNvSpPr/>
            <p:nvPr/>
          </p:nvSpPr>
          <p:spPr>
            <a:xfrm>
              <a:off x="82224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415EAA2-E348-9249-89FB-FC20F3B338F8}"/>
                </a:ext>
              </a:extLst>
            </p:cNvPr>
            <p:cNvSpPr/>
            <p:nvPr/>
          </p:nvSpPr>
          <p:spPr>
            <a:xfrm>
              <a:off x="941040" y="524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A600A467-5A5C-ED4D-812A-160F28C6AD84}"/>
                </a:ext>
              </a:extLst>
            </p:cNvPr>
            <p:cNvSpPr/>
            <p:nvPr/>
          </p:nvSpPr>
          <p:spPr>
            <a:xfrm>
              <a:off x="109548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3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00E0C4F-557A-A842-B6E5-2BEA481A2FC5}"/>
                </a:ext>
              </a:extLst>
            </p:cNvPr>
            <p:cNvSpPr/>
            <p:nvPr/>
          </p:nvSpPr>
          <p:spPr>
            <a:xfrm>
              <a:off x="1236959" y="53622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BF75C35-DE85-2F4E-98DF-4AEDEFDB5AD8}"/>
                </a:ext>
              </a:extLst>
            </p:cNvPr>
            <p:cNvSpPr/>
            <p:nvPr/>
          </p:nvSpPr>
          <p:spPr>
            <a:xfrm>
              <a:off x="1375560" y="52448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7EF50A0-4795-1141-B21B-61F11F232D48}"/>
                </a:ext>
              </a:extLst>
            </p:cNvPr>
            <p:cNvSpPr/>
            <p:nvPr/>
          </p:nvSpPr>
          <p:spPr>
            <a:xfrm>
              <a:off x="155556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E3EEDEE-11B0-8B4C-B64B-06991794A4E3}"/>
                </a:ext>
              </a:extLst>
            </p:cNvPr>
            <p:cNvSpPr/>
            <p:nvPr/>
          </p:nvSpPr>
          <p:spPr>
            <a:xfrm>
              <a:off x="168696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A089FAFF-05BA-5247-8E12-8B368267B82B}"/>
                </a:ext>
              </a:extLst>
            </p:cNvPr>
            <p:cNvSpPr/>
            <p:nvPr/>
          </p:nvSpPr>
          <p:spPr>
            <a:xfrm>
              <a:off x="1918079" y="522108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6E3B520-6BD2-2844-9D64-389155535461}"/>
                </a:ext>
              </a:extLst>
            </p:cNvPr>
            <p:cNvSpPr/>
            <p:nvPr/>
          </p:nvSpPr>
          <p:spPr>
            <a:xfrm>
              <a:off x="2359440" y="51537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557DFBF-26D7-0942-A6F7-BAF10BAC9532}"/>
                </a:ext>
              </a:extLst>
            </p:cNvPr>
            <p:cNvSpPr/>
            <p:nvPr/>
          </p:nvSpPr>
          <p:spPr>
            <a:xfrm>
              <a:off x="2626920" y="514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93EFB629-FA5D-154B-B6C6-5E31B44069F0}"/>
                </a:ext>
              </a:extLst>
            </p:cNvPr>
            <p:cNvSpPr/>
            <p:nvPr/>
          </p:nvSpPr>
          <p:spPr>
            <a:xfrm>
              <a:off x="283932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83D0CBF-2A1D-9049-93EB-B83816C1DFDB}"/>
                </a:ext>
              </a:extLst>
            </p:cNvPr>
            <p:cNvSpPr/>
            <p:nvPr/>
          </p:nvSpPr>
          <p:spPr>
            <a:xfrm>
              <a:off x="2958119" y="524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A24DF35C-89D0-8540-A720-7E8E09BF761F}"/>
                </a:ext>
              </a:extLst>
            </p:cNvPr>
            <p:cNvSpPr/>
            <p:nvPr/>
          </p:nvSpPr>
          <p:spPr>
            <a:xfrm>
              <a:off x="3112559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04FD719-B4FB-B549-842F-884C5AA9E854}"/>
                </a:ext>
              </a:extLst>
            </p:cNvPr>
            <p:cNvSpPr/>
            <p:nvPr/>
          </p:nvSpPr>
          <p:spPr>
            <a:xfrm>
              <a:off x="3255120" y="53622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53CFCD10-7EE8-1A46-B09B-9EADD2FEE218}"/>
                </a:ext>
              </a:extLst>
            </p:cNvPr>
            <p:cNvSpPr/>
            <p:nvPr/>
          </p:nvSpPr>
          <p:spPr>
            <a:xfrm>
              <a:off x="3393000" y="52448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9CA9EAA-6099-7A45-83AF-AF95BE880C92}"/>
                </a:ext>
              </a:extLst>
            </p:cNvPr>
            <p:cNvSpPr/>
            <p:nvPr/>
          </p:nvSpPr>
          <p:spPr>
            <a:xfrm>
              <a:off x="357264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980A4A1-0A98-CB44-B3D7-D1C387B78E60}"/>
                </a:ext>
              </a:extLst>
            </p:cNvPr>
            <p:cNvSpPr/>
            <p:nvPr/>
          </p:nvSpPr>
          <p:spPr>
            <a:xfrm>
              <a:off x="370512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6FED997-4B04-5A47-8D3D-F144E4AFB4CD}"/>
                </a:ext>
              </a:extLst>
            </p:cNvPr>
            <p:cNvSpPr/>
            <p:nvPr/>
          </p:nvSpPr>
          <p:spPr>
            <a:xfrm>
              <a:off x="3916440" y="51958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87894892-9ABA-804E-8439-EB3E8ECC9A5C}"/>
                </a:ext>
              </a:extLst>
            </p:cNvPr>
            <p:cNvSpPr/>
            <p:nvPr/>
          </p:nvSpPr>
          <p:spPr>
            <a:xfrm>
              <a:off x="4258440" y="524484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8134739-93EE-D74A-B913-7E8494A5DE2F}"/>
                </a:ext>
              </a:extLst>
            </p:cNvPr>
            <p:cNvSpPr/>
            <p:nvPr/>
          </p:nvSpPr>
          <p:spPr>
            <a:xfrm>
              <a:off x="4507920" y="51379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D4831A5-E3E2-6642-A6D6-C42417F43AFE}"/>
                </a:ext>
              </a:extLst>
            </p:cNvPr>
            <p:cNvSpPr/>
            <p:nvPr/>
          </p:nvSpPr>
          <p:spPr>
            <a:xfrm>
              <a:off x="4573080" y="52448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B50F8B13-0974-994E-80FF-9A942ECF9EF3}"/>
                </a:ext>
              </a:extLst>
            </p:cNvPr>
            <p:cNvSpPr/>
            <p:nvPr/>
          </p:nvSpPr>
          <p:spPr>
            <a:xfrm>
              <a:off x="4729679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1BA7F72-6731-ED41-AB95-CE777028F03C}"/>
                </a:ext>
              </a:extLst>
            </p:cNvPr>
            <p:cNvSpPr/>
            <p:nvPr/>
          </p:nvSpPr>
          <p:spPr>
            <a:xfrm>
              <a:off x="4841640" y="53002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9ECEB39-28C1-854B-9154-443EC0CBD237}"/>
                </a:ext>
              </a:extLst>
            </p:cNvPr>
            <p:cNvSpPr/>
            <p:nvPr/>
          </p:nvSpPr>
          <p:spPr>
            <a:xfrm>
              <a:off x="5064120" y="5289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04B944DE-8465-DE4F-AB0C-9086AA39E322}"/>
                </a:ext>
              </a:extLst>
            </p:cNvPr>
            <p:cNvSpPr/>
            <p:nvPr/>
          </p:nvSpPr>
          <p:spPr>
            <a:xfrm>
              <a:off x="5291279" y="51958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F585107-04F4-0640-80C0-47B1630B08A6}"/>
                </a:ext>
              </a:extLst>
            </p:cNvPr>
            <p:cNvSpPr/>
            <p:nvPr/>
          </p:nvSpPr>
          <p:spPr>
            <a:xfrm>
              <a:off x="5625000" y="52448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8EE34766-909F-8147-9846-9E92A74B2DC8}"/>
                </a:ext>
              </a:extLst>
            </p:cNvPr>
            <p:cNvSpPr/>
            <p:nvPr/>
          </p:nvSpPr>
          <p:spPr>
            <a:xfrm>
              <a:off x="5834879" y="51537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6802047-0D33-BF43-8E87-0D16B68635CC}"/>
                </a:ext>
              </a:extLst>
            </p:cNvPr>
            <p:cNvSpPr/>
            <p:nvPr/>
          </p:nvSpPr>
          <p:spPr>
            <a:xfrm>
              <a:off x="6102360" y="514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8F47AFE-D713-294A-B455-83D60656557A}"/>
                </a:ext>
              </a:extLst>
            </p:cNvPr>
            <p:cNvSpPr/>
            <p:nvPr/>
          </p:nvSpPr>
          <p:spPr>
            <a:xfrm>
              <a:off x="631476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9D574203-57C0-694C-84F3-B9D4E7CF108D}"/>
                </a:ext>
              </a:extLst>
            </p:cNvPr>
            <p:cNvSpPr/>
            <p:nvPr/>
          </p:nvSpPr>
          <p:spPr>
            <a:xfrm>
              <a:off x="6433560" y="524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D19E3F5-CC3A-9247-B234-99E1755B210D}"/>
                </a:ext>
              </a:extLst>
            </p:cNvPr>
            <p:cNvSpPr/>
            <p:nvPr/>
          </p:nvSpPr>
          <p:spPr>
            <a:xfrm>
              <a:off x="658800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2D484A6-B478-7F48-856E-891C57AAAF4D}"/>
                </a:ext>
              </a:extLst>
            </p:cNvPr>
            <p:cNvSpPr/>
            <p:nvPr/>
          </p:nvSpPr>
          <p:spPr>
            <a:xfrm>
              <a:off x="6699600" y="53002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467F6E1-8304-6E40-BB20-0925114EB8BB}"/>
                </a:ext>
              </a:extLst>
            </p:cNvPr>
            <p:cNvSpPr/>
            <p:nvPr/>
          </p:nvSpPr>
          <p:spPr>
            <a:xfrm>
              <a:off x="6922079" y="5289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73CF1FDC-6106-0848-A8AD-251B01EF34DA}"/>
                </a:ext>
              </a:extLst>
            </p:cNvPr>
            <p:cNvSpPr/>
            <p:nvPr/>
          </p:nvSpPr>
          <p:spPr>
            <a:xfrm>
              <a:off x="7082280" y="53622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2037DEDE-9B19-3246-9F59-53BA73C29577}"/>
                </a:ext>
              </a:extLst>
            </p:cNvPr>
            <p:cNvSpPr/>
            <p:nvPr/>
          </p:nvSpPr>
          <p:spPr>
            <a:xfrm>
              <a:off x="7220880" y="52448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05D99AF-B554-7F46-A133-AF26ACBFA42C}"/>
                </a:ext>
              </a:extLst>
            </p:cNvPr>
            <p:cNvSpPr/>
            <p:nvPr/>
          </p:nvSpPr>
          <p:spPr>
            <a:xfrm>
              <a:off x="740052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860E60F-CB5C-4140-A7F9-696A20CB2220}"/>
                </a:ext>
              </a:extLst>
            </p:cNvPr>
            <p:cNvSpPr/>
            <p:nvPr/>
          </p:nvSpPr>
          <p:spPr>
            <a:xfrm>
              <a:off x="7512120" y="53002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BF05DB8-7F91-664F-9409-3CCDAD539906}"/>
                </a:ext>
              </a:extLst>
            </p:cNvPr>
            <p:cNvSpPr/>
            <p:nvPr/>
          </p:nvSpPr>
          <p:spPr>
            <a:xfrm>
              <a:off x="7733879" y="52891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FED1FFCC-A096-204A-889E-1D6855840BA3}"/>
                </a:ext>
              </a:extLst>
            </p:cNvPr>
            <p:cNvSpPr/>
            <p:nvPr/>
          </p:nvSpPr>
          <p:spPr>
            <a:xfrm>
              <a:off x="788436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1925102-E927-C84F-9CFC-97BB2BEEEBFF}"/>
                </a:ext>
              </a:extLst>
            </p:cNvPr>
            <p:cNvSpPr/>
            <p:nvPr/>
          </p:nvSpPr>
          <p:spPr>
            <a:xfrm>
              <a:off x="8106120" y="530496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83303E8-2E72-2446-9E88-E6A69E1F4A59}"/>
                </a:ext>
              </a:extLst>
            </p:cNvPr>
            <p:cNvSpPr/>
            <p:nvPr/>
          </p:nvSpPr>
          <p:spPr>
            <a:xfrm>
              <a:off x="8441279" y="51537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324C8FE-9795-1245-B464-330DF0DBB617}"/>
                </a:ext>
              </a:extLst>
            </p:cNvPr>
            <p:cNvSpPr/>
            <p:nvPr/>
          </p:nvSpPr>
          <p:spPr>
            <a:xfrm>
              <a:off x="8708760" y="5149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F9D4B13-8925-3944-B817-37627F358EA8}"/>
                </a:ext>
              </a:extLst>
            </p:cNvPr>
            <p:cNvSpPr/>
            <p:nvPr/>
          </p:nvSpPr>
          <p:spPr>
            <a:xfrm>
              <a:off x="892116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1E25B74-AECD-6943-B1E2-77F5DBEE26CA}"/>
                </a:ext>
              </a:extLst>
            </p:cNvPr>
            <p:cNvSpPr/>
            <p:nvPr/>
          </p:nvSpPr>
          <p:spPr>
            <a:xfrm>
              <a:off x="9039960" y="52448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BA37468-C88F-CA46-9BD9-166DB9999865}"/>
                </a:ext>
              </a:extLst>
            </p:cNvPr>
            <p:cNvSpPr/>
            <p:nvPr/>
          </p:nvSpPr>
          <p:spPr>
            <a:xfrm>
              <a:off x="919440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756951D-3ECB-3D40-B7EF-6B7A79B06BEC}"/>
                </a:ext>
              </a:extLst>
            </p:cNvPr>
            <p:cNvSpPr/>
            <p:nvPr/>
          </p:nvSpPr>
          <p:spPr>
            <a:xfrm>
              <a:off x="9336960" y="53622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32870950-0C45-104A-9009-D9EA411F99BE}"/>
                </a:ext>
              </a:extLst>
            </p:cNvPr>
            <p:cNvSpPr/>
            <p:nvPr/>
          </p:nvSpPr>
          <p:spPr>
            <a:xfrm>
              <a:off x="9474840" y="52448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02C222EC-DDD2-FF44-B9F5-FC07F36163EB}"/>
                </a:ext>
              </a:extLst>
            </p:cNvPr>
            <p:cNvSpPr/>
            <p:nvPr/>
          </p:nvSpPr>
          <p:spPr>
            <a:xfrm>
              <a:off x="9654480" y="52988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DF67FDF-7542-7141-A339-88BD428E2AC4}"/>
                </a:ext>
              </a:extLst>
            </p:cNvPr>
            <p:cNvSpPr/>
            <p:nvPr/>
          </p:nvSpPr>
          <p:spPr>
            <a:xfrm>
              <a:off x="9786960" y="51379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B9F41A34-4142-C340-A044-F2F2DDE7DB9F}"/>
                </a:ext>
              </a:extLst>
            </p:cNvPr>
            <p:cNvSpPr/>
            <p:nvPr/>
          </p:nvSpPr>
          <p:spPr>
            <a:xfrm>
              <a:off x="9908640" y="51379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3D992E54-99DD-E942-BE03-FA8FA8192850}"/>
              </a:ext>
            </a:extLst>
          </p:cNvPr>
          <p:cNvSpPr txBox="1"/>
          <p:nvPr/>
        </p:nvSpPr>
        <p:spPr>
          <a:xfrm>
            <a:off x="240120" y="4268731"/>
            <a:ext cx="3186000" cy="5011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Update rule for TD(0):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28B1D2C2-D3E4-CB41-B9BB-264E1F02E7CF}"/>
              </a:ext>
            </a:extLst>
          </p:cNvPr>
          <p:cNvSpPr txBox="1"/>
          <p:nvPr/>
        </p:nvSpPr>
        <p:spPr>
          <a:xfrm>
            <a:off x="233280" y="5366011"/>
            <a:ext cx="3474720" cy="501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Update rule for SARSA:</a:t>
            </a:r>
          </a:p>
        </p:txBody>
      </p:sp>
      <p:grpSp>
        <p:nvGrpSpPr>
          <p:cNvPr id="102" name="Group 101" descr="22§display§V^\pi(s)§svg§600§FALSE" title="TexMaths">
            <a:extLst>
              <a:ext uri="{FF2B5EF4-FFF2-40B4-BE49-F238E27FC236}">
                <a16:creationId xmlns:a16="http://schemas.microsoft.com/office/drawing/2014/main" id="{D225E67B-CC65-1946-A5AB-B20EFA48E158}"/>
              </a:ext>
            </a:extLst>
          </p:cNvPr>
          <p:cNvGrpSpPr/>
          <p:nvPr/>
        </p:nvGrpSpPr>
        <p:grpSpPr>
          <a:xfrm>
            <a:off x="3859199" y="2399611"/>
            <a:ext cx="901080" cy="348120"/>
            <a:chOff x="3859199" y="1670400"/>
            <a:chExt cx="901080" cy="348120"/>
          </a:xfrm>
        </p:grpSpPr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4F98A2D-2248-F447-9FEE-4222EECBC93C}"/>
                </a:ext>
              </a:extLst>
            </p:cNvPr>
            <p:cNvSpPr/>
            <p:nvPr/>
          </p:nvSpPr>
          <p:spPr>
            <a:xfrm>
              <a:off x="3859199" y="1671119"/>
              <a:ext cx="90108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04" h="966">
                  <a:moveTo>
                    <a:pt x="125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504" y="0"/>
                  </a:lnTo>
                  <a:lnTo>
                    <a:pt x="2504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31D7CCFF-8DD0-D34B-A584-31024DA82334}"/>
                </a:ext>
              </a:extLst>
            </p:cNvPr>
            <p:cNvSpPr/>
            <p:nvPr/>
          </p:nvSpPr>
          <p:spPr>
            <a:xfrm>
              <a:off x="3879000" y="16934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3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7" y="0"/>
                    <a:pt x="680" y="0"/>
                  </a:cubicBezTo>
                  <a:cubicBezTo>
                    <a:pt x="654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B9122224-1C40-5845-84F3-A2C2832234B0}"/>
                </a:ext>
              </a:extLst>
            </p:cNvPr>
            <p:cNvSpPr/>
            <p:nvPr/>
          </p:nvSpPr>
          <p:spPr>
            <a:xfrm>
              <a:off x="4150079" y="168228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0F8D477-BDC7-7A43-891C-6E106225326C}"/>
                </a:ext>
              </a:extLst>
            </p:cNvPr>
            <p:cNvSpPr/>
            <p:nvPr/>
          </p:nvSpPr>
          <p:spPr>
            <a:xfrm>
              <a:off x="4362120" y="1670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CCFA9C49-D2FA-0346-9CE9-128CFB716E9A}"/>
                </a:ext>
              </a:extLst>
            </p:cNvPr>
            <p:cNvSpPr/>
            <p:nvPr/>
          </p:nvSpPr>
          <p:spPr>
            <a:xfrm>
              <a:off x="4480200" y="17773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7FDA1793-FC07-FB4A-B9D7-355DE2523E39}"/>
                </a:ext>
              </a:extLst>
            </p:cNvPr>
            <p:cNvSpPr/>
            <p:nvPr/>
          </p:nvSpPr>
          <p:spPr>
            <a:xfrm>
              <a:off x="4645080" y="167040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9" name="Group 108" descr="22§display§Q^\pi(s, a)§svg§600§FALSE" title="TexMaths">
            <a:extLst>
              <a:ext uri="{FF2B5EF4-FFF2-40B4-BE49-F238E27FC236}">
                <a16:creationId xmlns:a16="http://schemas.microsoft.com/office/drawing/2014/main" id="{91E9E198-189E-FF44-8D4C-E5E863E5570F}"/>
              </a:ext>
            </a:extLst>
          </p:cNvPr>
          <p:cNvGrpSpPr/>
          <p:nvPr/>
        </p:nvGrpSpPr>
        <p:grpSpPr>
          <a:xfrm>
            <a:off x="4023360" y="3015571"/>
            <a:ext cx="1232640" cy="348120"/>
            <a:chOff x="4023360" y="2286360"/>
            <a:chExt cx="1232640" cy="348120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10ECDA7-CC95-3D44-9427-9F55CF72510F}"/>
                </a:ext>
              </a:extLst>
            </p:cNvPr>
            <p:cNvSpPr/>
            <p:nvPr/>
          </p:nvSpPr>
          <p:spPr>
            <a:xfrm>
              <a:off x="4023360" y="2287080"/>
              <a:ext cx="12326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25" h="966">
                  <a:moveTo>
                    <a:pt x="1714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3425" y="0"/>
                  </a:lnTo>
                  <a:lnTo>
                    <a:pt x="342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6BEAA03-AD77-6B42-BC3C-2DA67107130A}"/>
                </a:ext>
              </a:extLst>
            </p:cNvPr>
            <p:cNvSpPr/>
            <p:nvPr/>
          </p:nvSpPr>
          <p:spPr>
            <a:xfrm>
              <a:off x="4040639" y="2302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28D30F50-597A-CE49-A7B2-E05370E6D1EB}"/>
                </a:ext>
              </a:extLst>
            </p:cNvPr>
            <p:cNvSpPr/>
            <p:nvPr/>
          </p:nvSpPr>
          <p:spPr>
            <a:xfrm>
              <a:off x="4308480" y="22982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E6BB753-8F99-8D40-945D-32B4A5F7513E}"/>
                </a:ext>
              </a:extLst>
            </p:cNvPr>
            <p:cNvSpPr/>
            <p:nvPr/>
          </p:nvSpPr>
          <p:spPr>
            <a:xfrm>
              <a:off x="4520520" y="2286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0E58277-47F3-0044-8631-958A1FD5539C}"/>
                </a:ext>
              </a:extLst>
            </p:cNvPr>
            <p:cNvSpPr/>
            <p:nvPr/>
          </p:nvSpPr>
          <p:spPr>
            <a:xfrm>
              <a:off x="4639320" y="2393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E4C5946-C904-304C-BBEE-D77D3A24A5C6}"/>
                </a:ext>
              </a:extLst>
            </p:cNvPr>
            <p:cNvSpPr/>
            <p:nvPr/>
          </p:nvSpPr>
          <p:spPr>
            <a:xfrm>
              <a:off x="4813560" y="2510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A6F0B426-1D56-FD49-AC95-BEDEB19BA718}"/>
                </a:ext>
              </a:extLst>
            </p:cNvPr>
            <p:cNvSpPr/>
            <p:nvPr/>
          </p:nvSpPr>
          <p:spPr>
            <a:xfrm>
              <a:off x="4951440" y="2393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0B48E1A6-3C58-E442-850F-E2E5823DD24C}"/>
                </a:ext>
              </a:extLst>
            </p:cNvPr>
            <p:cNvSpPr/>
            <p:nvPr/>
          </p:nvSpPr>
          <p:spPr>
            <a:xfrm>
              <a:off x="5140800" y="2286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8" name="Title 117">
            <a:extLst>
              <a:ext uri="{FF2B5EF4-FFF2-40B4-BE49-F238E27FC236}">
                <a16:creationId xmlns:a16="http://schemas.microsoft.com/office/drawing/2014/main" id="{9A5E1F6C-517C-CE42-BA21-9CD3962FB0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SARSA: TD Learning for Control</a:t>
            </a:r>
          </a:p>
        </p:txBody>
      </p:sp>
      <p:pic>
        <p:nvPicPr>
          <p:cNvPr id="119" name="beads2.pdf" descr="beads2.pdf">
            <a:extLst>
              <a:ext uri="{FF2B5EF4-FFF2-40B4-BE49-F238E27FC236}">
                <a16:creationId xmlns:a16="http://schemas.microsoft.com/office/drawing/2014/main" id="{510370AA-EDBC-EA49-BC1B-CFA2FE9DF3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549" y="6565111"/>
            <a:ext cx="7655860" cy="800100"/>
          </a:xfrm>
          <a:prstGeom prst="rect">
            <a:avLst/>
          </a:prstGeom>
          <a:ln w="12700"/>
        </p:spPr>
      </p:pic>
    </p:spTree>
    <p:extLst>
      <p:ext uri="{BB962C8B-B14F-4D97-AF65-F5344CB8AC3E}">
        <p14:creationId xmlns:p14="http://schemas.microsoft.com/office/powerpoint/2010/main" val="2865066982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4ABF7E2B-514D-C641-BFA0-442E5DBBE6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7675"/>
          </a:xfrm>
        </p:spPr>
        <p:txBody>
          <a:bodyPr/>
          <a:lstStyle/>
          <a:p>
            <a:r>
              <a:rPr lang="en-US" dirty="0"/>
              <a:t>SARSA: TD Learning for Control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E233F8DB-B9F8-5E4F-9AD8-7C4EBDCAE3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128" y="1741989"/>
            <a:ext cx="9824368" cy="41958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09033861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4ABF7E2B-514D-C641-BFA0-442E5DBBE6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7675"/>
          </a:xfrm>
        </p:spPr>
        <p:txBody>
          <a:bodyPr/>
          <a:lstStyle/>
          <a:p>
            <a:r>
              <a:rPr lang="en-US" dirty="0"/>
              <a:t>SARSA: TD Learning for Control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E233F8DB-B9F8-5E4F-9AD8-7C4EBDCAE3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128" y="1741989"/>
            <a:ext cx="9824368" cy="41958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64854CA-DF74-7A4F-B495-676D209F589E}"/>
              </a:ext>
            </a:extLst>
          </p:cNvPr>
          <p:cNvSpPr txBox="1"/>
          <p:nvPr/>
        </p:nvSpPr>
        <p:spPr>
          <a:xfrm>
            <a:off x="2233914" y="6539696"/>
            <a:ext cx="60369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How do I choose actions? Why does this converge to q</a:t>
            </a:r>
            <a:r>
              <a:rPr lang="en-US" sz="2000" baseline="-25000" dirty="0"/>
              <a:t>*</a:t>
            </a:r>
            <a:r>
              <a:rPr lang="en-US" sz="2000" dirty="0"/>
              <a:t>?</a:t>
            </a:r>
            <a:endParaRPr lang="en-US" sz="2000" baseline="-25000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DC8B1F18-2B0A-6049-9241-03946883D4AC}"/>
              </a:ext>
            </a:extLst>
          </p:cNvPr>
          <p:cNvCxnSpPr>
            <a:cxnSpLocks/>
          </p:cNvCxnSpPr>
          <p:nvPr/>
        </p:nvCxnSpPr>
        <p:spPr>
          <a:xfrm flipH="1" flipV="1">
            <a:off x="1886673" y="3946967"/>
            <a:ext cx="2500132" cy="2592729"/>
          </a:xfrm>
          <a:prstGeom prst="straightConnector1">
            <a:avLst/>
          </a:prstGeom>
          <a:ln w="254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C2419DC3-59F4-8249-A888-225BA4DA1BCF}"/>
              </a:ext>
            </a:extLst>
          </p:cNvPr>
          <p:cNvCxnSpPr>
            <a:cxnSpLocks/>
          </p:cNvCxnSpPr>
          <p:nvPr/>
        </p:nvCxnSpPr>
        <p:spPr>
          <a:xfrm flipH="1" flipV="1">
            <a:off x="6852213" y="2280213"/>
            <a:ext cx="1032076" cy="4259483"/>
          </a:xfrm>
          <a:prstGeom prst="straightConnector1">
            <a:avLst/>
          </a:prstGeom>
          <a:ln w="254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ext Box 1">
            <a:extLst>
              <a:ext uri="{FF2B5EF4-FFF2-40B4-BE49-F238E27FC236}">
                <a16:creationId xmlns:a16="http://schemas.microsoft.com/office/drawing/2014/main" id="{010E7718-50A9-0A44-8B46-7348BE08F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Pole must remain less than some angle from vertical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Cart must remain within track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If either not satisfied, failure occurs, pole resets to vertical</a:t>
            </a:r>
          </a:p>
        </p:txBody>
      </p:sp>
      <p:pic>
        <p:nvPicPr>
          <p:cNvPr id="30723" name="Picture 3">
            <a:extLst>
              <a:ext uri="{FF2B5EF4-FFF2-40B4-BE49-F238E27FC236}">
                <a16:creationId xmlns:a16="http://schemas.microsoft.com/office/drawing/2014/main" id="{2B87BF76-6047-6548-9C47-EE313DCA93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6400800" cy="330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61887009-303C-9642-AD08-747514351B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MDP example: Cart pole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EEBCF56-5573-6F4C-A2DF-DEEDEBA88E84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" y="1780200"/>
            <a:ext cx="9713879" cy="33404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7AD23E7-454A-CF45-9C6D-E0DB615D8F7E}"/>
              </a:ext>
            </a:extLst>
          </p:cNvPr>
          <p:cNvSpPr txBox="1"/>
          <p:nvPr/>
        </p:nvSpPr>
        <p:spPr>
          <a:xfrm>
            <a:off x="154440" y="1280159"/>
            <a:ext cx="120348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SARSA: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E7D648-3753-F140-8623-CE86FB7493D5}"/>
              </a:ext>
            </a:extLst>
          </p:cNvPr>
          <p:cNvSpPr txBox="1"/>
          <p:nvPr/>
        </p:nvSpPr>
        <p:spPr>
          <a:xfrm>
            <a:off x="157960" y="5357880"/>
            <a:ext cx="9972836" cy="211002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Convergence: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guaranteed to converge for any e-soft policy (such as</a:t>
            </a:r>
          </a:p>
          <a:p>
            <a:pPr lvl="0" hangingPunct="0"/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 𝜀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-greedy) w/ 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𝜀 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&gt;0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strictly speaking, we require the probability of visiting any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   state-action pair to be greater than zero always</a:t>
            </a:r>
          </a:p>
          <a:p>
            <a:pPr lvl="0"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– also require the policy to converge to the greedy policy (e.g., 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𝜀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 goes to 0)</a:t>
            </a: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2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4ABF7E2B-514D-C641-BFA0-442E5DBBE6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7675"/>
          </a:xfrm>
        </p:spPr>
        <p:txBody>
          <a:bodyPr/>
          <a:lstStyle/>
          <a:p>
            <a:r>
              <a:rPr lang="en-US" dirty="0"/>
              <a:t>SARSA: TD Learning for Control</a:t>
            </a:r>
          </a:p>
        </p:txBody>
      </p:sp>
    </p:spTree>
    <p:extLst>
      <p:ext uri="{BB962C8B-B14F-4D97-AF65-F5344CB8AC3E}">
        <p14:creationId xmlns:p14="http://schemas.microsoft.com/office/powerpoint/2010/main" val="2478644150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8E7ECEF-1792-3C4B-89CC-F7383DA9A42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82880" y="1780200"/>
            <a:ext cx="9713879" cy="33404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C894056-1064-EE41-9231-0CAB77F46E82}"/>
              </a:ext>
            </a:extLst>
          </p:cNvPr>
          <p:cNvSpPr txBox="1"/>
          <p:nvPr/>
        </p:nvSpPr>
        <p:spPr>
          <a:xfrm>
            <a:off x="154440" y="1280159"/>
            <a:ext cx="1203480" cy="402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SARSA: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AD0643-F92F-164F-B50E-48A2225F184D}"/>
              </a:ext>
            </a:extLst>
          </p:cNvPr>
          <p:cNvSpPr txBox="1"/>
          <p:nvPr/>
        </p:nvSpPr>
        <p:spPr>
          <a:xfrm>
            <a:off x="157960" y="5357880"/>
            <a:ext cx="9972836" cy="178563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sng" strike="noStrike" kern="1200" cap="none" dirty="0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Convergence: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guaranteed to converge for any e-soft policy (such as</a:t>
            </a:r>
          </a:p>
          <a:p>
            <a:pPr lvl="0" hangingPunct="0"/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			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 𝜀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-greedy) w/ 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𝜀 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&gt;0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strictly speaking, we require the probability of visiting any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   state-action pair to be greater than zero always</a:t>
            </a:r>
          </a:p>
          <a:p>
            <a:pPr hangingPunct="0"/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	– also require the policy to converge to the greedy policy (e.g., 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𝜀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 goes to 0)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DAC872BB-A11C-5649-9006-16AE06A6D623}"/>
              </a:ext>
            </a:extLst>
          </p:cNvPr>
          <p:cNvSpPr/>
          <p:nvPr/>
        </p:nvSpPr>
        <p:spPr>
          <a:xfrm>
            <a:off x="2560319" y="3017520"/>
            <a:ext cx="7223760" cy="1371599"/>
          </a:xfrm>
          <a:custGeom>
            <a:avLst>
              <a:gd name="f0" fmla="val 11448"/>
              <a:gd name="f1" fmla="val 3559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lvl="0" algn="ctr" hangingPunct="0"/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𝜀</a:t>
            </a:r>
            <a:r>
              <a:rPr lang="en-US" sz="2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-soft policy: any policy for which                        </a:t>
            </a:r>
          </a:p>
        </p:txBody>
      </p:sp>
      <p:grpSp>
        <p:nvGrpSpPr>
          <p:cNvPr id="7" name="Group 6" descr="20§display§\pi(a|s) \geq \frac{\epsilon}{|\mathcal{A}(s)}§svg§600§FALSE" title="TexMaths">
            <a:extLst>
              <a:ext uri="{FF2B5EF4-FFF2-40B4-BE49-F238E27FC236}">
                <a16:creationId xmlns:a16="http://schemas.microsoft.com/office/drawing/2014/main" id="{7CA2620D-AC3E-A745-9CE7-6310E5807E6B}"/>
              </a:ext>
            </a:extLst>
          </p:cNvPr>
          <p:cNvGrpSpPr/>
          <p:nvPr/>
        </p:nvGrpSpPr>
        <p:grpSpPr>
          <a:xfrm>
            <a:off x="7414200" y="3442680"/>
            <a:ext cx="2031480" cy="646920"/>
            <a:chOff x="7414200" y="3442680"/>
            <a:chExt cx="2031480" cy="64692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542010A-D141-2841-B140-2F6F82A4E4AC}"/>
                </a:ext>
              </a:extLst>
            </p:cNvPr>
            <p:cNvSpPr/>
            <p:nvPr/>
          </p:nvSpPr>
          <p:spPr>
            <a:xfrm>
              <a:off x="7414200" y="3443400"/>
              <a:ext cx="2031480" cy="645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44" h="1794">
                  <a:moveTo>
                    <a:pt x="2822" y="1794"/>
                  </a:moveTo>
                  <a:lnTo>
                    <a:pt x="0" y="1794"/>
                  </a:lnTo>
                  <a:lnTo>
                    <a:pt x="0" y="0"/>
                  </a:lnTo>
                  <a:lnTo>
                    <a:pt x="5644" y="0"/>
                  </a:lnTo>
                  <a:lnTo>
                    <a:pt x="5644" y="17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474ED79-81C8-D24D-8F21-D543F0485B49}"/>
                </a:ext>
              </a:extLst>
            </p:cNvPr>
            <p:cNvSpPr/>
            <p:nvPr/>
          </p:nvSpPr>
          <p:spPr>
            <a:xfrm>
              <a:off x="7422840" y="3656520"/>
              <a:ext cx="17100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390">
                  <a:moveTo>
                    <a:pt x="210" y="52"/>
                  </a:moveTo>
                  <a:lnTo>
                    <a:pt x="310" y="52"/>
                  </a:lnTo>
                  <a:cubicBezTo>
                    <a:pt x="280" y="182"/>
                    <a:pt x="272" y="220"/>
                    <a:pt x="272" y="280"/>
                  </a:cubicBezTo>
                  <a:cubicBezTo>
                    <a:pt x="272" y="292"/>
                    <a:pt x="272" y="316"/>
                    <a:pt x="280" y="346"/>
                  </a:cubicBezTo>
                  <a:cubicBezTo>
                    <a:pt x="288" y="386"/>
                    <a:pt x="298" y="390"/>
                    <a:pt x="312" y="390"/>
                  </a:cubicBezTo>
                  <a:cubicBezTo>
                    <a:pt x="330" y="390"/>
                    <a:pt x="348" y="374"/>
                    <a:pt x="348" y="356"/>
                  </a:cubicBezTo>
                  <a:cubicBezTo>
                    <a:pt x="348" y="352"/>
                    <a:pt x="348" y="350"/>
                    <a:pt x="342" y="338"/>
                  </a:cubicBezTo>
                  <a:cubicBezTo>
                    <a:pt x="316" y="274"/>
                    <a:pt x="316" y="216"/>
                    <a:pt x="316" y="192"/>
                  </a:cubicBezTo>
                  <a:cubicBezTo>
                    <a:pt x="316" y="144"/>
                    <a:pt x="322" y="98"/>
                    <a:pt x="332" y="52"/>
                  </a:cubicBezTo>
                  <a:lnTo>
                    <a:pt x="434" y="52"/>
                  </a:lnTo>
                  <a:cubicBezTo>
                    <a:pt x="444" y="52"/>
                    <a:pt x="476" y="52"/>
                    <a:pt x="476" y="22"/>
                  </a:cubicBezTo>
                  <a:cubicBezTo>
                    <a:pt x="476" y="0"/>
                    <a:pt x="458" y="0"/>
                    <a:pt x="442" y="0"/>
                  </a:cubicBezTo>
                  <a:lnTo>
                    <a:pt x="146" y="0"/>
                  </a:lnTo>
                  <a:cubicBezTo>
                    <a:pt x="126" y="0"/>
                    <a:pt x="92" y="0"/>
                    <a:pt x="54" y="42"/>
                  </a:cubicBezTo>
                  <a:cubicBezTo>
                    <a:pt x="22" y="76"/>
                    <a:pt x="0" y="116"/>
                    <a:pt x="0" y="120"/>
                  </a:cubicBezTo>
                  <a:cubicBezTo>
                    <a:pt x="0" y="122"/>
                    <a:pt x="0" y="130"/>
                    <a:pt x="10" y="130"/>
                  </a:cubicBezTo>
                  <a:cubicBezTo>
                    <a:pt x="18" y="130"/>
                    <a:pt x="20" y="126"/>
                    <a:pt x="24" y="120"/>
                  </a:cubicBezTo>
                  <a:cubicBezTo>
                    <a:pt x="68" y="52"/>
                    <a:pt x="120" y="52"/>
                    <a:pt x="136" y="52"/>
                  </a:cubicBezTo>
                  <a:lnTo>
                    <a:pt x="188" y="52"/>
                  </a:lnTo>
                  <a:cubicBezTo>
                    <a:pt x="158" y="158"/>
                    <a:pt x="112" y="264"/>
                    <a:pt x="74" y="346"/>
                  </a:cubicBezTo>
                  <a:cubicBezTo>
                    <a:pt x="68" y="358"/>
                    <a:pt x="68" y="360"/>
                    <a:pt x="68" y="366"/>
                  </a:cubicBezTo>
                  <a:cubicBezTo>
                    <a:pt x="68" y="384"/>
                    <a:pt x="82" y="390"/>
                    <a:pt x="92" y="390"/>
                  </a:cubicBezTo>
                  <a:cubicBezTo>
                    <a:pt x="120" y="390"/>
                    <a:pt x="126" y="366"/>
                    <a:pt x="136" y="332"/>
                  </a:cubicBezTo>
                  <a:cubicBezTo>
                    <a:pt x="150" y="292"/>
                    <a:pt x="150" y="290"/>
                    <a:pt x="160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D9466F4-A385-9449-8A72-F5BDE1B455F8}"/>
                </a:ext>
              </a:extLst>
            </p:cNvPr>
            <p:cNvSpPr/>
            <p:nvPr/>
          </p:nvSpPr>
          <p:spPr>
            <a:xfrm>
              <a:off x="7636680" y="355572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26B480B-C87C-D947-B1A7-2A82C3B51D21}"/>
                </a:ext>
              </a:extLst>
            </p:cNvPr>
            <p:cNvSpPr/>
            <p:nvPr/>
          </p:nvSpPr>
          <p:spPr>
            <a:xfrm>
              <a:off x="7740360" y="3652919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F3E49C7-F877-FD4D-A5A1-D15C50650FE2}"/>
                </a:ext>
              </a:extLst>
            </p:cNvPr>
            <p:cNvSpPr/>
            <p:nvPr/>
          </p:nvSpPr>
          <p:spPr>
            <a:xfrm>
              <a:off x="7931880" y="3555720"/>
              <a:ext cx="1332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880">
                  <a:moveTo>
                    <a:pt x="38" y="32"/>
                  </a:moveTo>
                  <a:cubicBezTo>
                    <a:pt x="38" y="16"/>
                    <a:pt x="38" y="0"/>
                    <a:pt x="18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48"/>
                  </a:lnTo>
                  <a:cubicBezTo>
                    <a:pt x="0" y="864"/>
                    <a:pt x="0" y="880"/>
                    <a:pt x="18" y="880"/>
                  </a:cubicBezTo>
                  <a:cubicBezTo>
                    <a:pt x="38" y="880"/>
                    <a:pt x="38" y="864"/>
                    <a:pt x="38" y="8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550A7DD-0299-5D42-A6D4-A7EA08959A35}"/>
                </a:ext>
              </a:extLst>
            </p:cNvPr>
            <p:cNvSpPr/>
            <p:nvPr/>
          </p:nvSpPr>
          <p:spPr>
            <a:xfrm>
              <a:off x="7998120" y="3652919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C140B7D-BAA0-B549-8100-31304C5E5B38}"/>
                </a:ext>
              </a:extLst>
            </p:cNvPr>
            <p:cNvSpPr/>
            <p:nvPr/>
          </p:nvSpPr>
          <p:spPr>
            <a:xfrm>
              <a:off x="8147880" y="355572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77379C0-60B3-EC4E-A710-4E60882C799C}"/>
                </a:ext>
              </a:extLst>
            </p:cNvPr>
            <p:cNvSpPr/>
            <p:nvPr/>
          </p:nvSpPr>
          <p:spPr>
            <a:xfrm>
              <a:off x="8366040" y="3591720"/>
              <a:ext cx="193320" cy="245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682">
                  <a:moveTo>
                    <a:pt x="522" y="274"/>
                  </a:moveTo>
                  <a:cubicBezTo>
                    <a:pt x="534" y="270"/>
                    <a:pt x="538" y="264"/>
                    <a:pt x="538" y="256"/>
                  </a:cubicBezTo>
                  <a:cubicBezTo>
                    <a:pt x="538" y="246"/>
                    <a:pt x="536" y="242"/>
                    <a:pt x="522" y="236"/>
                  </a:cubicBezTo>
                  <a:lnTo>
                    <a:pt x="36" y="6"/>
                  </a:lnTo>
                  <a:cubicBezTo>
                    <a:pt x="22" y="0"/>
                    <a:pt x="20" y="0"/>
                    <a:pt x="18" y="0"/>
                  </a:cubicBezTo>
                  <a:cubicBezTo>
                    <a:pt x="6" y="0"/>
                    <a:pt x="0" y="8"/>
                    <a:pt x="0" y="18"/>
                  </a:cubicBezTo>
                  <a:cubicBezTo>
                    <a:pt x="0" y="28"/>
                    <a:pt x="6" y="32"/>
                    <a:pt x="16" y="38"/>
                  </a:cubicBezTo>
                  <a:lnTo>
                    <a:pt x="480" y="254"/>
                  </a:lnTo>
                  <a:lnTo>
                    <a:pt x="18" y="472"/>
                  </a:lnTo>
                  <a:cubicBezTo>
                    <a:pt x="0" y="480"/>
                    <a:pt x="0" y="488"/>
                    <a:pt x="0" y="492"/>
                  </a:cubicBezTo>
                  <a:cubicBezTo>
                    <a:pt x="0" y="502"/>
                    <a:pt x="8" y="510"/>
                    <a:pt x="18" y="510"/>
                  </a:cubicBezTo>
                  <a:cubicBezTo>
                    <a:pt x="20" y="510"/>
                    <a:pt x="22" y="510"/>
                    <a:pt x="34" y="504"/>
                  </a:cubicBezTo>
                  <a:close/>
                  <a:moveTo>
                    <a:pt x="508" y="682"/>
                  </a:moveTo>
                  <a:cubicBezTo>
                    <a:pt x="522" y="682"/>
                    <a:pt x="538" y="682"/>
                    <a:pt x="538" y="664"/>
                  </a:cubicBezTo>
                  <a:cubicBezTo>
                    <a:pt x="538" y="646"/>
                    <a:pt x="520" y="646"/>
                    <a:pt x="508" y="646"/>
                  </a:cubicBezTo>
                  <a:lnTo>
                    <a:pt x="32" y="646"/>
                  </a:lnTo>
                  <a:cubicBezTo>
                    <a:pt x="18" y="646"/>
                    <a:pt x="0" y="646"/>
                    <a:pt x="0" y="664"/>
                  </a:cubicBezTo>
                  <a:cubicBezTo>
                    <a:pt x="0" y="682"/>
                    <a:pt x="16" y="682"/>
                    <a:pt x="30" y="6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8AEAFE6-D0F0-B84F-88DD-403850907AA7}"/>
                </a:ext>
              </a:extLst>
            </p:cNvPr>
            <p:cNvSpPr/>
            <p:nvPr/>
          </p:nvSpPr>
          <p:spPr>
            <a:xfrm>
              <a:off x="9029160" y="3442680"/>
              <a:ext cx="10476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90">
                  <a:moveTo>
                    <a:pt x="222" y="182"/>
                  </a:moveTo>
                  <a:cubicBezTo>
                    <a:pt x="236" y="182"/>
                    <a:pt x="252" y="182"/>
                    <a:pt x="252" y="166"/>
                  </a:cubicBezTo>
                  <a:cubicBezTo>
                    <a:pt x="252" y="154"/>
                    <a:pt x="242" y="154"/>
                    <a:pt x="226" y="154"/>
                  </a:cubicBezTo>
                  <a:lnTo>
                    <a:pt x="84" y="154"/>
                  </a:lnTo>
                  <a:cubicBezTo>
                    <a:pt x="104" y="78"/>
                    <a:pt x="154" y="28"/>
                    <a:pt x="234" y="28"/>
                  </a:cubicBezTo>
                  <a:lnTo>
                    <a:pt x="262" y="28"/>
                  </a:lnTo>
                  <a:cubicBezTo>
                    <a:pt x="276" y="28"/>
                    <a:pt x="292" y="28"/>
                    <a:pt x="292" y="12"/>
                  </a:cubicBezTo>
                  <a:cubicBezTo>
                    <a:pt x="292" y="0"/>
                    <a:pt x="280" y="0"/>
                    <a:pt x="264" y="0"/>
                  </a:cubicBezTo>
                  <a:lnTo>
                    <a:pt x="234" y="0"/>
                  </a:lnTo>
                  <a:cubicBezTo>
                    <a:pt x="118" y="0"/>
                    <a:pt x="0" y="88"/>
                    <a:pt x="0" y="224"/>
                  </a:cubicBezTo>
                  <a:cubicBezTo>
                    <a:pt x="0" y="320"/>
                    <a:pt x="66" y="390"/>
                    <a:pt x="160" y="390"/>
                  </a:cubicBezTo>
                  <a:cubicBezTo>
                    <a:pt x="218" y="390"/>
                    <a:pt x="276" y="356"/>
                    <a:pt x="276" y="346"/>
                  </a:cubicBezTo>
                  <a:cubicBezTo>
                    <a:pt x="276" y="342"/>
                    <a:pt x="274" y="332"/>
                    <a:pt x="266" y="332"/>
                  </a:cubicBezTo>
                  <a:cubicBezTo>
                    <a:pt x="264" y="332"/>
                    <a:pt x="262" y="332"/>
                    <a:pt x="254" y="338"/>
                  </a:cubicBezTo>
                  <a:cubicBezTo>
                    <a:pt x="228" y="356"/>
                    <a:pt x="194" y="370"/>
                    <a:pt x="162" y="370"/>
                  </a:cubicBezTo>
                  <a:cubicBezTo>
                    <a:pt x="110" y="370"/>
                    <a:pt x="66" y="334"/>
                    <a:pt x="66" y="256"/>
                  </a:cubicBezTo>
                  <a:cubicBezTo>
                    <a:pt x="66" y="226"/>
                    <a:pt x="74" y="192"/>
                    <a:pt x="76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3BF752-E934-5542-BF9D-297ACFDE5E05}"/>
                </a:ext>
              </a:extLst>
            </p:cNvPr>
            <p:cNvSpPr/>
            <p:nvPr/>
          </p:nvSpPr>
          <p:spPr>
            <a:xfrm>
              <a:off x="8710920" y="3707640"/>
              <a:ext cx="7347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2" h="38">
                  <a:moveTo>
                    <a:pt x="1022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2042" y="0"/>
                  </a:lnTo>
                  <a:lnTo>
                    <a:pt x="2042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2C1BF9D-F91B-B142-92E6-58510B4A53C0}"/>
                </a:ext>
              </a:extLst>
            </p:cNvPr>
            <p:cNvSpPr/>
            <p:nvPr/>
          </p:nvSpPr>
          <p:spPr>
            <a:xfrm>
              <a:off x="8748360" y="3773160"/>
              <a:ext cx="1332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880">
                  <a:moveTo>
                    <a:pt x="38" y="32"/>
                  </a:moveTo>
                  <a:cubicBezTo>
                    <a:pt x="38" y="16"/>
                    <a:pt x="38" y="0"/>
                    <a:pt x="18" y="0"/>
                  </a:cubicBezTo>
                  <a:cubicBezTo>
                    <a:pt x="0" y="0"/>
                    <a:pt x="0" y="16"/>
                    <a:pt x="0" y="32"/>
                  </a:cubicBezTo>
                  <a:lnTo>
                    <a:pt x="0" y="848"/>
                  </a:lnTo>
                  <a:cubicBezTo>
                    <a:pt x="0" y="864"/>
                    <a:pt x="0" y="880"/>
                    <a:pt x="18" y="880"/>
                  </a:cubicBezTo>
                  <a:cubicBezTo>
                    <a:pt x="38" y="880"/>
                    <a:pt x="38" y="864"/>
                    <a:pt x="38" y="8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8C5DC7A-A590-5E46-BE59-30F91A0C2A49}"/>
                </a:ext>
              </a:extLst>
            </p:cNvPr>
            <p:cNvSpPr/>
            <p:nvPr/>
          </p:nvSpPr>
          <p:spPr>
            <a:xfrm>
              <a:off x="8806680" y="3781800"/>
              <a:ext cx="244440" cy="24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0" h="680">
                  <a:moveTo>
                    <a:pt x="500" y="490"/>
                  </a:moveTo>
                  <a:cubicBezTo>
                    <a:pt x="504" y="546"/>
                    <a:pt x="516" y="586"/>
                    <a:pt x="520" y="604"/>
                  </a:cubicBezTo>
                  <a:cubicBezTo>
                    <a:pt x="530" y="644"/>
                    <a:pt x="534" y="662"/>
                    <a:pt x="572" y="662"/>
                  </a:cubicBezTo>
                  <a:cubicBezTo>
                    <a:pt x="612" y="662"/>
                    <a:pt x="680" y="624"/>
                    <a:pt x="680" y="606"/>
                  </a:cubicBezTo>
                  <a:cubicBezTo>
                    <a:pt x="680" y="602"/>
                    <a:pt x="676" y="600"/>
                    <a:pt x="672" y="600"/>
                  </a:cubicBezTo>
                  <a:cubicBezTo>
                    <a:pt x="660" y="600"/>
                    <a:pt x="642" y="608"/>
                    <a:pt x="638" y="610"/>
                  </a:cubicBezTo>
                  <a:cubicBezTo>
                    <a:pt x="632" y="614"/>
                    <a:pt x="632" y="614"/>
                    <a:pt x="630" y="614"/>
                  </a:cubicBezTo>
                  <a:cubicBezTo>
                    <a:pt x="604" y="614"/>
                    <a:pt x="600" y="590"/>
                    <a:pt x="588" y="538"/>
                  </a:cubicBezTo>
                  <a:cubicBezTo>
                    <a:pt x="582" y="508"/>
                    <a:pt x="574" y="474"/>
                    <a:pt x="568" y="352"/>
                  </a:cubicBezTo>
                  <a:cubicBezTo>
                    <a:pt x="562" y="262"/>
                    <a:pt x="558" y="172"/>
                    <a:pt x="558" y="82"/>
                  </a:cubicBezTo>
                  <a:cubicBezTo>
                    <a:pt x="558" y="62"/>
                    <a:pt x="558" y="38"/>
                    <a:pt x="558" y="18"/>
                  </a:cubicBezTo>
                  <a:cubicBezTo>
                    <a:pt x="558" y="4"/>
                    <a:pt x="558" y="0"/>
                    <a:pt x="550" y="0"/>
                  </a:cubicBezTo>
                  <a:cubicBezTo>
                    <a:pt x="536" y="0"/>
                    <a:pt x="500" y="14"/>
                    <a:pt x="484" y="38"/>
                  </a:cubicBezTo>
                  <a:lnTo>
                    <a:pt x="478" y="48"/>
                  </a:lnTo>
                  <a:cubicBezTo>
                    <a:pt x="408" y="198"/>
                    <a:pt x="344" y="304"/>
                    <a:pt x="298" y="376"/>
                  </a:cubicBezTo>
                  <a:cubicBezTo>
                    <a:pt x="246" y="456"/>
                    <a:pt x="154" y="600"/>
                    <a:pt x="106" y="600"/>
                  </a:cubicBezTo>
                  <a:cubicBezTo>
                    <a:pt x="74" y="600"/>
                    <a:pt x="46" y="578"/>
                    <a:pt x="38" y="546"/>
                  </a:cubicBezTo>
                  <a:cubicBezTo>
                    <a:pt x="38" y="544"/>
                    <a:pt x="36" y="540"/>
                    <a:pt x="32" y="540"/>
                  </a:cubicBezTo>
                  <a:cubicBezTo>
                    <a:pt x="20" y="540"/>
                    <a:pt x="0" y="582"/>
                    <a:pt x="0" y="606"/>
                  </a:cubicBezTo>
                  <a:cubicBezTo>
                    <a:pt x="0" y="642"/>
                    <a:pt x="38" y="680"/>
                    <a:pt x="80" y="680"/>
                  </a:cubicBezTo>
                  <a:cubicBezTo>
                    <a:pt x="140" y="680"/>
                    <a:pt x="242" y="522"/>
                    <a:pt x="260" y="490"/>
                  </a:cubicBezTo>
                  <a:close/>
                  <a:moveTo>
                    <a:pt x="482" y="108"/>
                  </a:moveTo>
                  <a:lnTo>
                    <a:pt x="482" y="160"/>
                  </a:lnTo>
                  <a:cubicBezTo>
                    <a:pt x="482" y="210"/>
                    <a:pt x="484" y="262"/>
                    <a:pt x="488" y="312"/>
                  </a:cubicBezTo>
                  <a:cubicBezTo>
                    <a:pt x="488" y="330"/>
                    <a:pt x="492" y="396"/>
                    <a:pt x="496" y="442"/>
                  </a:cubicBezTo>
                  <a:lnTo>
                    <a:pt x="334" y="442"/>
                  </a:lnTo>
                  <a:cubicBezTo>
                    <a:pt x="320" y="442"/>
                    <a:pt x="308" y="442"/>
                    <a:pt x="284" y="456"/>
                  </a:cubicBezTo>
                  <a:cubicBezTo>
                    <a:pt x="346" y="362"/>
                    <a:pt x="398" y="270"/>
                    <a:pt x="402" y="260"/>
                  </a:cubicBezTo>
                  <a:cubicBezTo>
                    <a:pt x="446" y="182"/>
                    <a:pt x="470" y="130"/>
                    <a:pt x="482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F1455C5-19D1-A249-A05D-46C5620F5BA8}"/>
                </a:ext>
              </a:extLst>
            </p:cNvPr>
            <p:cNvSpPr/>
            <p:nvPr/>
          </p:nvSpPr>
          <p:spPr>
            <a:xfrm>
              <a:off x="9081720" y="37731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3B73A32-7F0A-484F-BEA7-30AC48D81558}"/>
                </a:ext>
              </a:extLst>
            </p:cNvPr>
            <p:cNvSpPr/>
            <p:nvPr/>
          </p:nvSpPr>
          <p:spPr>
            <a:xfrm>
              <a:off x="9189000" y="38703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6F4F4EA-A122-EB4C-A603-D7B6CAE28899}"/>
                </a:ext>
              </a:extLst>
            </p:cNvPr>
            <p:cNvSpPr/>
            <p:nvPr/>
          </p:nvSpPr>
          <p:spPr>
            <a:xfrm>
              <a:off x="9338040" y="37731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3" name="Title 22">
            <a:extLst>
              <a:ext uri="{FF2B5EF4-FFF2-40B4-BE49-F238E27FC236}">
                <a16:creationId xmlns:a16="http://schemas.microsoft.com/office/drawing/2014/main" id="{2E46B758-B660-4944-879B-4BE6A7B202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76955"/>
          </a:xfrm>
        </p:spPr>
        <p:txBody>
          <a:bodyPr/>
          <a:lstStyle/>
          <a:p>
            <a:r>
              <a:rPr lang="en-US" dirty="0"/>
              <a:t>SARSA: TD Learning for Control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FE5403D9-8123-004F-A2B5-BDDEAD47AF19}"/>
              </a:ext>
            </a:extLst>
          </p:cNvPr>
          <p:cNvSpPr txBox="1"/>
          <p:nvPr/>
        </p:nvSpPr>
        <p:spPr>
          <a:xfrm>
            <a:off x="856877" y="5120639"/>
            <a:ext cx="8816494" cy="221973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reward = -1 for all transitions until termination at goal state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undiscounted, deterministic transitions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episodes only terminate at goal state</a:t>
            </a: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– use a 𝜀 -greedy policy with 𝜀=0.1</a:t>
            </a: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this would be hard to solve using MC b/c episodes are very long or never complete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optimal path length from start to goal: 15 time steps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average path length 17 time steps (why is this longer?)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6907115-D67D-0644-B00F-1DFE09AA1A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/>
          <a:lstStyle/>
          <a:p>
            <a:r>
              <a:rPr lang="en-US" dirty="0"/>
              <a:t>SARSA Example: Windy </a:t>
            </a:r>
            <a:r>
              <a:rPr lang="en-US" dirty="0" err="1"/>
              <a:t>Gridworld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AE2AA3-537F-1E49-8E5B-D4B72FBB8B85}"/>
              </a:ext>
            </a:extLst>
          </p:cNvPr>
          <p:cNvSpPr txBox="1"/>
          <p:nvPr/>
        </p:nvSpPr>
        <p:spPr>
          <a:xfrm>
            <a:off x="1395682" y="1096055"/>
            <a:ext cx="6402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Shows # of episodes completed by the given number of time steps</a:t>
            </a: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BDAF1A51-1302-7D47-B6C0-FCE7792E01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35" y="1511687"/>
            <a:ext cx="5911355" cy="35862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2">
            <a:extLst>
              <a:ext uri="{FF2B5EF4-FFF2-40B4-BE49-F238E27FC236}">
                <a16:creationId xmlns:a16="http://schemas.microsoft.com/office/drawing/2014/main" id="{E3C33FF3-C929-6A43-86A7-2EC89EEB7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3.	Temporal-difference learning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Moving average of </a:t>
            </a:r>
            <a:r>
              <a:rPr lang="en-US" altLang="en-US" sz="2400" u="sng">
                <a:cs typeface="Segoe UI" panose="020B0502040204020203" pitchFamily="34" charset="0"/>
              </a:rPr>
              <a:t>one-step returns</a:t>
            </a:r>
          </a:p>
          <a:p>
            <a:endParaRPr lang="en-US" altLang="en-US" sz="2400" u="sng">
              <a:cs typeface="Segoe UI" panose="020B0502040204020203" pitchFamily="34" charset="0"/>
            </a:endParaRPr>
          </a:p>
          <a:p>
            <a:endParaRPr lang="en-US" altLang="en-US" sz="2400" u="sng">
              <a:cs typeface="Segoe UI" panose="020B0502040204020203" pitchFamily="34" charset="0"/>
            </a:endParaRPr>
          </a:p>
          <a:p>
            <a:endParaRPr lang="en-US" altLang="en-US" sz="2400" u="sng">
              <a:cs typeface="Segoe UI" panose="020B0502040204020203" pitchFamily="34" charset="0"/>
            </a:endParaRPr>
          </a:p>
          <a:p>
            <a:endParaRPr lang="en-US" altLang="en-US" sz="2400" u="sng">
              <a:cs typeface="Segoe UI" panose="020B0502040204020203" pitchFamily="34" charset="0"/>
            </a:endParaRPr>
          </a:p>
          <a:p>
            <a:endParaRPr lang="en-US" altLang="en-US" sz="2400" u="sng">
              <a:cs typeface="Segoe UI" panose="020B0502040204020203" pitchFamily="34" charset="0"/>
            </a:endParaRPr>
          </a:p>
          <a:p>
            <a:r>
              <a:rPr lang="en-US" altLang="en-US" sz="2400" u="sng">
                <a:cs typeface="Segoe UI" panose="020B0502040204020203" pitchFamily="34" charset="0"/>
              </a:rPr>
              <a:t>	</a:t>
            </a:r>
            <a:r>
              <a:rPr lang="en-US" altLang="en-US" sz="2400">
                <a:cs typeface="Segoe UI" panose="020B0502040204020203" pitchFamily="34" charset="0"/>
              </a:rPr>
              <a:t>Typical path from here: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✓	Batch average → Incremental average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✓	State-value function → Action-value function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✓	Prediction → Control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-	On-policy → Off-policy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	How to pick the best actions?					Q-learning</a:t>
            </a:r>
          </a:p>
        </p:txBody>
      </p:sp>
      <p:pic>
        <p:nvPicPr>
          <p:cNvPr id="78851" name="Picture 3">
            <a:extLst>
              <a:ext uri="{FF2B5EF4-FFF2-40B4-BE49-F238E27FC236}">
                <a16:creationId xmlns:a16="http://schemas.microsoft.com/office/drawing/2014/main" id="{D849DCC5-4EB5-D743-801B-63069D39BE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3F86A22A-E92E-754D-AD6D-038B64621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/>
          <a:lstStyle/>
          <a:p>
            <a:r>
              <a:rPr lang="en-US" dirty="0"/>
              <a:t>Our MDP journey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2">
            <a:extLst>
              <a:ext uri="{FF2B5EF4-FFF2-40B4-BE49-F238E27FC236}">
                <a16:creationId xmlns:a16="http://schemas.microsoft.com/office/drawing/2014/main" id="{AE87B933-78E8-494C-ABBD-74DB524D1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The following equation led to TD-learning: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What is the analog of TD for Q-functions?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This only gives Q-values for policy π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but we want Q* (for policy π*)</a:t>
            </a:r>
          </a:p>
        </p:txBody>
      </p:sp>
      <p:pic>
        <p:nvPicPr>
          <p:cNvPr id="79875" name="Picture 3">
            <a:extLst>
              <a:ext uri="{FF2B5EF4-FFF2-40B4-BE49-F238E27FC236}">
                <a16:creationId xmlns:a16="http://schemas.microsoft.com/office/drawing/2014/main" id="{F66F1929-56F0-A642-A302-BD11113AA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2930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9876" name="Picture 4">
            <a:extLst>
              <a:ext uri="{FF2B5EF4-FFF2-40B4-BE49-F238E27FC236}">
                <a16:creationId xmlns:a16="http://schemas.microsoft.com/office/drawing/2014/main" id="{56EE9598-3391-3A45-B296-4A6AB5F924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8288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4">
            <a:extLst>
              <a:ext uri="{FF2B5EF4-FFF2-40B4-BE49-F238E27FC236}">
                <a16:creationId xmlns:a16="http://schemas.microsoft.com/office/drawing/2014/main" id="{164BF23E-19AC-4B4F-9054-7A5E154028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>
            <a:normAutofit/>
          </a:bodyPr>
          <a:lstStyle/>
          <a:p>
            <a:r>
              <a:rPr lang="en-US" dirty="0"/>
              <a:t>On-policy → 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2">
            <a:extLst>
              <a:ext uri="{FF2B5EF4-FFF2-40B4-BE49-F238E27FC236}">
                <a16:creationId xmlns:a16="http://schemas.microsoft.com/office/drawing/2014/main" id="{0AB19AA1-09D1-AD41-B313-232DEEE0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Recall:			= Expected return starting in state 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			and following policy π thereafter 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	= Expected return starting in s, </a:t>
            </a:r>
            <a:r>
              <a:rPr lang="en-US" altLang="en-US" sz="2400" u="sng" dirty="0">
                <a:cs typeface="Segoe UI" panose="020B0502040204020203" pitchFamily="34" charset="0"/>
              </a:rPr>
              <a:t>taking action a</a:t>
            </a:r>
            <a:r>
              <a:rPr lang="en-US" altLang="en-US" sz="2400" dirty="0">
                <a:cs typeface="Segoe UI" panose="020B0502040204020203" pitchFamily="34" charset="0"/>
              </a:rPr>
              <a:t>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		and following policy π thereafter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Properties: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</p:txBody>
      </p:sp>
      <p:pic>
        <p:nvPicPr>
          <p:cNvPr id="82947" name="Picture 3">
            <a:extLst>
              <a:ext uri="{FF2B5EF4-FFF2-40B4-BE49-F238E27FC236}">
                <a16:creationId xmlns:a16="http://schemas.microsoft.com/office/drawing/2014/main" id="{8F56F991-18B5-664E-8083-5896324D48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8476" y="1423563"/>
            <a:ext cx="996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48" name="Picture 4">
            <a:extLst>
              <a:ext uri="{FF2B5EF4-FFF2-40B4-BE49-F238E27FC236}">
                <a16:creationId xmlns:a16="http://schemas.microsoft.com/office/drawing/2014/main" id="{DC62057B-0F9C-2446-9410-A5ECA853A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437" y="2482247"/>
            <a:ext cx="1196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49" name="Picture 5">
            <a:extLst>
              <a:ext uri="{FF2B5EF4-FFF2-40B4-BE49-F238E27FC236}">
                <a16:creationId xmlns:a16="http://schemas.microsoft.com/office/drawing/2014/main" id="{DB8293A4-49BC-B44D-9AC2-198ECD69B0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206875"/>
            <a:ext cx="5861050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50" name="Picture 6">
            <a:extLst>
              <a:ext uri="{FF2B5EF4-FFF2-40B4-BE49-F238E27FC236}">
                <a16:creationId xmlns:a16="http://schemas.microsoft.com/office/drawing/2014/main" id="{19764F1D-9BD8-264A-9271-FAC43CAFBF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3749675"/>
            <a:ext cx="31178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951" name="Text Box 7">
            <a:extLst>
              <a:ext uri="{FF2B5EF4-FFF2-40B4-BE49-F238E27FC236}">
                <a16:creationId xmlns:a16="http://schemas.microsoft.com/office/drawing/2014/main" id="{6B3A041C-C700-9942-BCC2-D64A40E4A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5861050"/>
            <a:ext cx="180975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EDDF8F07-8044-154D-9F9A-5D2BA41970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>
            <a:normAutofit/>
          </a:bodyPr>
          <a:lstStyle/>
          <a:p>
            <a:r>
              <a:rPr lang="en-US" dirty="0"/>
              <a:t>On-policy → Off-policy</a:t>
            </a:r>
          </a:p>
        </p:txBody>
      </p:sp>
    </p:spTree>
    <p:extLst>
      <p:ext uri="{BB962C8B-B14F-4D97-AF65-F5344CB8AC3E}">
        <p14:creationId xmlns:p14="http://schemas.microsoft.com/office/powerpoint/2010/main" val="383098597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2">
            <a:extLst>
              <a:ext uri="{FF2B5EF4-FFF2-40B4-BE49-F238E27FC236}">
                <a16:creationId xmlns:a16="http://schemas.microsoft.com/office/drawing/2014/main" id="{0AB19AA1-09D1-AD41-B313-232DEEE0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Recall:			= Expected return starting in state 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			and following policy π thereafter 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		= Expected return starting in s, </a:t>
            </a:r>
            <a:r>
              <a:rPr lang="en-US" altLang="en-US" sz="2400" u="sng" dirty="0">
                <a:cs typeface="Segoe UI" panose="020B0502040204020203" pitchFamily="34" charset="0"/>
              </a:rPr>
              <a:t>taking action a</a:t>
            </a:r>
            <a:r>
              <a:rPr lang="en-US" altLang="en-US" sz="2400" dirty="0">
                <a:cs typeface="Segoe UI" panose="020B0502040204020203" pitchFamily="34" charset="0"/>
              </a:rPr>
              <a:t>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		and following policy π thereafter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Properties: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Previously, our bootstrap estimate is: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Now, change it to:</a:t>
            </a:r>
          </a:p>
        </p:txBody>
      </p:sp>
      <p:pic>
        <p:nvPicPr>
          <p:cNvPr id="82947" name="Picture 3">
            <a:extLst>
              <a:ext uri="{FF2B5EF4-FFF2-40B4-BE49-F238E27FC236}">
                <a16:creationId xmlns:a16="http://schemas.microsoft.com/office/drawing/2014/main" id="{8F56F991-18B5-664E-8083-5896324D48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8476" y="1423563"/>
            <a:ext cx="996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48" name="Picture 4">
            <a:extLst>
              <a:ext uri="{FF2B5EF4-FFF2-40B4-BE49-F238E27FC236}">
                <a16:creationId xmlns:a16="http://schemas.microsoft.com/office/drawing/2014/main" id="{DC62057B-0F9C-2446-9410-A5ECA853A9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437" y="2482247"/>
            <a:ext cx="1196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49" name="Picture 5">
            <a:extLst>
              <a:ext uri="{FF2B5EF4-FFF2-40B4-BE49-F238E27FC236}">
                <a16:creationId xmlns:a16="http://schemas.microsoft.com/office/drawing/2014/main" id="{DB8293A4-49BC-B44D-9AC2-198ECD69B0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206875"/>
            <a:ext cx="5861050" cy="63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50" name="Picture 6">
            <a:extLst>
              <a:ext uri="{FF2B5EF4-FFF2-40B4-BE49-F238E27FC236}">
                <a16:creationId xmlns:a16="http://schemas.microsoft.com/office/drawing/2014/main" id="{19764F1D-9BD8-264A-9271-FAC43CAFBF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3749675"/>
            <a:ext cx="31178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2951" name="Text Box 7">
            <a:extLst>
              <a:ext uri="{FF2B5EF4-FFF2-40B4-BE49-F238E27FC236}">
                <a16:creationId xmlns:a16="http://schemas.microsoft.com/office/drawing/2014/main" id="{6B3A041C-C700-9942-BCC2-D64A40E4A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5861050"/>
            <a:ext cx="180975" cy="433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2952" name="Picture 8">
            <a:extLst>
              <a:ext uri="{FF2B5EF4-FFF2-40B4-BE49-F238E27FC236}">
                <a16:creationId xmlns:a16="http://schemas.microsoft.com/office/drawing/2014/main" id="{EFFFF73C-E3FB-A340-8E5E-4A07919C1A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6650" y="5346831"/>
            <a:ext cx="18288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2953" name="Picture 9">
            <a:extLst>
              <a:ext uri="{FF2B5EF4-FFF2-40B4-BE49-F238E27FC236}">
                <a16:creationId xmlns:a16="http://schemas.microsoft.com/office/drawing/2014/main" id="{D15AE621-E1C0-0B4A-A5A6-E09363E35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6188075"/>
            <a:ext cx="2743200" cy="59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" name="Title 4">
            <a:extLst>
              <a:ext uri="{FF2B5EF4-FFF2-40B4-BE49-F238E27FC236}">
                <a16:creationId xmlns:a16="http://schemas.microsoft.com/office/drawing/2014/main" id="{EDDF8F07-8044-154D-9F9A-5D2BA41970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>
            <a:normAutofit/>
          </a:bodyPr>
          <a:lstStyle/>
          <a:p>
            <a:r>
              <a:rPr lang="en-US" dirty="0"/>
              <a:t>On-policy → 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>
            <a:extLst>
              <a:ext uri="{FF2B5EF4-FFF2-40B4-BE49-F238E27FC236}">
                <a16:creationId xmlns:a16="http://schemas.microsoft.com/office/drawing/2014/main" id="{01C3DA3E-5388-3048-93BD-BA7A57076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The following equation led to TD-learning: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What is the analog of TD for Q-functions?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This only gives Q-values for policy π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but we want Q* (for policy π*)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To find the optimal Q-function Q* and optimal policy π*: </a:t>
            </a:r>
          </a:p>
        </p:txBody>
      </p:sp>
      <p:pic>
        <p:nvPicPr>
          <p:cNvPr id="83971" name="Picture 3">
            <a:extLst>
              <a:ext uri="{FF2B5EF4-FFF2-40B4-BE49-F238E27FC236}">
                <a16:creationId xmlns:a16="http://schemas.microsoft.com/office/drawing/2014/main" id="{8E3748EB-52D1-0649-92B1-C1BE359D03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37402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3972" name="Picture 4">
            <a:extLst>
              <a:ext uri="{FF2B5EF4-FFF2-40B4-BE49-F238E27FC236}">
                <a16:creationId xmlns:a16="http://schemas.microsoft.com/office/drawing/2014/main" id="{3246576B-4C3C-FA47-882F-51DE799921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82880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3973" name="Picture 5">
            <a:extLst>
              <a:ext uri="{FF2B5EF4-FFF2-40B4-BE49-F238E27FC236}">
                <a16:creationId xmlns:a16="http://schemas.microsoft.com/office/drawing/2014/main" id="{A574AEBA-0C78-4B42-AEBC-06651F853A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039089"/>
            <a:ext cx="82296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3974" name="Line 6">
            <a:extLst>
              <a:ext uri="{FF2B5EF4-FFF2-40B4-BE49-F238E27FC236}">
                <a16:creationId xmlns:a16="http://schemas.microsoft.com/office/drawing/2014/main" id="{0E0524A5-3F12-5640-B9F6-4AC9F814D4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524125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Line 7">
            <a:extLst>
              <a:ext uri="{FF2B5EF4-FFF2-40B4-BE49-F238E27FC236}">
                <a16:creationId xmlns:a16="http://schemas.microsoft.com/office/drawing/2014/main" id="{DE894FB8-2E46-4E4E-A7F1-5A32F41216A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3977270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8">
            <a:extLst>
              <a:ext uri="{FF2B5EF4-FFF2-40B4-BE49-F238E27FC236}">
                <a16:creationId xmlns:a16="http://schemas.microsoft.com/office/drawing/2014/main" id="{6DCA63B6-C3D7-5D4A-9A76-FB2CB477B6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9438" y="6632814"/>
            <a:ext cx="31083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Title 4">
            <a:extLst>
              <a:ext uri="{FF2B5EF4-FFF2-40B4-BE49-F238E27FC236}">
                <a16:creationId xmlns:a16="http://schemas.microsoft.com/office/drawing/2014/main" id="{55677729-47A6-A447-894A-6813ADE3D0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92479"/>
          </a:xfrm>
        </p:spPr>
        <p:txBody>
          <a:bodyPr>
            <a:normAutofit/>
          </a:bodyPr>
          <a:lstStyle/>
          <a:p>
            <a:r>
              <a:rPr lang="en-US" dirty="0"/>
              <a:t>On-policy → Off-policy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>
            <a:extLst>
              <a:ext uri="{FF2B5EF4-FFF2-40B4-BE49-F238E27FC236}">
                <a16:creationId xmlns:a16="http://schemas.microsoft.com/office/drawing/2014/main" id="{EC548D4C-87BF-9B4C-8027-D56CCEA4E2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9144000" cy="3776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4995" name="AutoShape 3">
            <a:extLst>
              <a:ext uri="{FF2B5EF4-FFF2-40B4-BE49-F238E27FC236}">
                <a16:creationId xmlns:a16="http://schemas.microsoft.com/office/drawing/2014/main" id="{CBE442B1-49A3-EF48-A7E4-953069E1D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075" y="4014788"/>
            <a:ext cx="5861050" cy="347662"/>
          </a:xfrm>
          <a:prstGeom prst="roundRect">
            <a:avLst>
              <a:gd name="adj" fmla="val 458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itle 154">
            <a:extLst>
              <a:ext uri="{FF2B5EF4-FFF2-40B4-BE49-F238E27FC236}">
                <a16:creationId xmlns:a16="http://schemas.microsoft.com/office/drawing/2014/main" id="{1EFA2B7A-97DC-7A49-81D0-EA2BE7189C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89708"/>
          </a:xfrm>
        </p:spPr>
        <p:txBody>
          <a:bodyPr/>
          <a:lstStyle/>
          <a:p>
            <a:r>
              <a:rPr lang="en-US" dirty="0"/>
              <a:t>Q-Learning (Watkins, 1989)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C7BCC7-6271-BB45-9E99-F7254D39687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92435E8B-3EDA-164D-8A0A-F97AF7795126}" type="slidenum">
              <a:rPr lang="en-US" altLang="en-US"/>
              <a:pPr/>
              <a:t>289</a:t>
            </a:fld>
            <a:endParaRPr lang="en-US" altLang="en-US"/>
          </a:p>
        </p:txBody>
      </p:sp>
      <p:pic>
        <p:nvPicPr>
          <p:cNvPr id="86018" name="Picture 2">
            <a:extLst>
              <a:ext uri="{FF2B5EF4-FFF2-40B4-BE49-F238E27FC236}">
                <a16:creationId xmlns:a16="http://schemas.microsoft.com/office/drawing/2014/main" id="{148065F8-D293-F240-9311-964181A703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371600"/>
            <a:ext cx="9144000" cy="3776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6019" name="AutoShape 3">
            <a:extLst>
              <a:ext uri="{FF2B5EF4-FFF2-40B4-BE49-F238E27FC236}">
                <a16:creationId xmlns:a16="http://schemas.microsoft.com/office/drawing/2014/main" id="{C2F3612A-8982-5C4A-80F6-879E671A4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075" y="4014788"/>
            <a:ext cx="5861050" cy="347662"/>
          </a:xfrm>
          <a:prstGeom prst="roundRect">
            <a:avLst>
              <a:gd name="adj" fmla="val 458"/>
            </a:avLst>
          </a:prstGeom>
          <a:noFill/>
          <a:ln w="45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0" name="Text Box 4">
            <a:extLst>
              <a:ext uri="{FF2B5EF4-FFF2-40B4-BE49-F238E27FC236}">
                <a16:creationId xmlns:a16="http://schemas.microsoft.com/office/drawing/2014/main" id="{9DE13FFE-8AC5-714F-BB06-FC654A460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Unlike SARSA, we do not need a' any more,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since we maximize over next actions a'</a:t>
            </a:r>
          </a:p>
        </p:txBody>
      </p:sp>
      <p:sp>
        <p:nvSpPr>
          <p:cNvPr id="7" name="Title 154">
            <a:extLst>
              <a:ext uri="{FF2B5EF4-FFF2-40B4-BE49-F238E27FC236}">
                <a16:creationId xmlns:a16="http://schemas.microsoft.com/office/drawing/2014/main" id="{56713759-3184-7949-B01D-0A5412C86E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789708"/>
          </a:xfrm>
        </p:spPr>
        <p:txBody>
          <a:bodyPr/>
          <a:lstStyle/>
          <a:p>
            <a:r>
              <a:rPr lang="en-US" dirty="0"/>
              <a:t>Q-Learning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Box 1">
            <a:extLst>
              <a:ext uri="{FF2B5EF4-FFF2-40B4-BE49-F238E27FC236}">
                <a16:creationId xmlns:a16="http://schemas.microsoft.com/office/drawing/2014/main" id="{8DB9F7EE-7CAB-4C40-8B4E-381AF72C3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Pole must remain less than some angle from vertical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Cart must remain within track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If either not satisfied, failure occurs, pole resets to vertical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Episodic: +1 for every time step of non-failure?</a:t>
            </a:r>
          </a:p>
        </p:txBody>
      </p:sp>
      <p:pic>
        <p:nvPicPr>
          <p:cNvPr id="31747" name="Picture 3">
            <a:extLst>
              <a:ext uri="{FF2B5EF4-FFF2-40B4-BE49-F238E27FC236}">
                <a16:creationId xmlns:a16="http://schemas.microsoft.com/office/drawing/2014/main" id="{CAA96F78-65CD-8B44-A023-9474F96A4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6400800" cy="330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C905D15F-1EF6-3341-B68C-A8F71CCEE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MDP example: Cart pole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 descr="22§display§V^\pi(s_t) \leftarrow V^\pi(s_t) + \alpha [ r_{t+1} + \gamma V^\pi(s_{t+1}) - V^\pi(s_t) ]§svg§600§FALSE" title="TexMaths">
            <a:extLst>
              <a:ext uri="{FF2B5EF4-FFF2-40B4-BE49-F238E27FC236}">
                <a16:creationId xmlns:a16="http://schemas.microsoft.com/office/drawing/2014/main" id="{CAB1FCAA-9039-6344-B952-C535423AED5D}"/>
              </a:ext>
            </a:extLst>
          </p:cNvPr>
          <p:cNvGrpSpPr/>
          <p:nvPr/>
        </p:nvGrpSpPr>
        <p:grpSpPr>
          <a:xfrm>
            <a:off x="111600" y="1937519"/>
            <a:ext cx="7503120" cy="348120"/>
            <a:chOff x="111600" y="1937519"/>
            <a:chExt cx="7503120" cy="348120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788BAA1-DFF5-1F4A-B5F8-72BFBC87EB8D}"/>
                </a:ext>
              </a:extLst>
            </p:cNvPr>
            <p:cNvSpPr/>
            <p:nvPr/>
          </p:nvSpPr>
          <p:spPr>
            <a:xfrm>
              <a:off x="111600" y="1938239"/>
              <a:ext cx="750312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843" h="966">
                  <a:moveTo>
                    <a:pt x="10422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0843" y="0"/>
                  </a:lnTo>
                  <a:lnTo>
                    <a:pt x="2084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FE5C277-AF38-9A49-A168-4A65AF316991}"/>
                </a:ext>
              </a:extLst>
            </p:cNvPr>
            <p:cNvSpPr/>
            <p:nvPr/>
          </p:nvSpPr>
          <p:spPr>
            <a:xfrm>
              <a:off x="131400" y="19605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BD4E5EC-6F1D-DB4A-85D8-588B724CB5F5}"/>
                </a:ext>
              </a:extLst>
            </p:cNvPr>
            <p:cNvSpPr/>
            <p:nvPr/>
          </p:nvSpPr>
          <p:spPr>
            <a:xfrm>
              <a:off x="402120" y="19494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7DBDBD3-4527-F84C-B0B0-32BD361E5AF1}"/>
                </a:ext>
              </a:extLst>
            </p:cNvPr>
            <p:cNvSpPr/>
            <p:nvPr/>
          </p:nvSpPr>
          <p:spPr>
            <a:xfrm>
              <a:off x="61452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072BF38-C75B-F647-B988-825D3A52AE3C}"/>
                </a:ext>
              </a:extLst>
            </p:cNvPr>
            <p:cNvSpPr/>
            <p:nvPr/>
          </p:nvSpPr>
          <p:spPr>
            <a:xfrm>
              <a:off x="732599" y="2044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3B6FD29-8658-5649-BE04-9D384FD5B853}"/>
                </a:ext>
              </a:extLst>
            </p:cNvPr>
            <p:cNvSpPr/>
            <p:nvPr/>
          </p:nvSpPr>
          <p:spPr>
            <a:xfrm>
              <a:off x="887759" y="2098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B0F680F-02B3-0A47-97A6-45FC244E1446}"/>
                </a:ext>
              </a:extLst>
            </p:cNvPr>
            <p:cNvSpPr/>
            <p:nvPr/>
          </p:nvSpPr>
          <p:spPr>
            <a:xfrm>
              <a:off x="1019159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93BCBE6-41B4-A647-802E-4E8783394CB1}"/>
                </a:ext>
              </a:extLst>
            </p:cNvPr>
            <p:cNvSpPr/>
            <p:nvPr/>
          </p:nvSpPr>
          <p:spPr>
            <a:xfrm>
              <a:off x="1250640" y="2020679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CA0F047-4074-E44E-B76E-2F4BF14B26F6}"/>
                </a:ext>
              </a:extLst>
            </p:cNvPr>
            <p:cNvSpPr/>
            <p:nvPr/>
          </p:nvSpPr>
          <p:spPr>
            <a:xfrm>
              <a:off x="1694160" y="19605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69C934-A2F0-024D-9261-5B3EFCC45C84}"/>
                </a:ext>
              </a:extLst>
            </p:cNvPr>
            <p:cNvSpPr/>
            <p:nvPr/>
          </p:nvSpPr>
          <p:spPr>
            <a:xfrm>
              <a:off x="1964880" y="19494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8CE7994-1ABA-A849-8901-DEC7EC928DB6}"/>
                </a:ext>
              </a:extLst>
            </p:cNvPr>
            <p:cNvSpPr/>
            <p:nvPr/>
          </p:nvSpPr>
          <p:spPr>
            <a:xfrm>
              <a:off x="217728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7D997DB-DEA3-B140-A191-904106849AFF}"/>
                </a:ext>
              </a:extLst>
            </p:cNvPr>
            <p:cNvSpPr/>
            <p:nvPr/>
          </p:nvSpPr>
          <p:spPr>
            <a:xfrm>
              <a:off x="2296080" y="2044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945A777-C508-5946-A524-01E55EE9374F}"/>
                </a:ext>
              </a:extLst>
            </p:cNvPr>
            <p:cNvSpPr/>
            <p:nvPr/>
          </p:nvSpPr>
          <p:spPr>
            <a:xfrm>
              <a:off x="2450520" y="2098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19727ED-8922-1A4C-A349-81F9E58E00F0}"/>
                </a:ext>
              </a:extLst>
            </p:cNvPr>
            <p:cNvSpPr/>
            <p:nvPr/>
          </p:nvSpPr>
          <p:spPr>
            <a:xfrm>
              <a:off x="258264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60A4921-0830-7C42-8FF3-AE008FBC9BD4}"/>
                </a:ext>
              </a:extLst>
            </p:cNvPr>
            <p:cNvSpPr/>
            <p:nvPr/>
          </p:nvSpPr>
          <p:spPr>
            <a:xfrm>
              <a:off x="2793960" y="19954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08BD974-C7BD-5246-A0DE-92B71CF14978}"/>
                </a:ext>
              </a:extLst>
            </p:cNvPr>
            <p:cNvSpPr/>
            <p:nvPr/>
          </p:nvSpPr>
          <p:spPr>
            <a:xfrm>
              <a:off x="3136320" y="204444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F5CF5276-1FCD-2449-9920-99280FBC0634}"/>
                </a:ext>
              </a:extLst>
            </p:cNvPr>
            <p:cNvSpPr/>
            <p:nvPr/>
          </p:nvSpPr>
          <p:spPr>
            <a:xfrm>
              <a:off x="3385800" y="19375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74190E5-6E72-5848-933D-6DF83DB1C6E4}"/>
                </a:ext>
              </a:extLst>
            </p:cNvPr>
            <p:cNvSpPr/>
            <p:nvPr/>
          </p:nvSpPr>
          <p:spPr>
            <a:xfrm>
              <a:off x="3451320" y="20444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1CEE8D04-BD41-5A4A-A7BB-E5F7EF35F1E2}"/>
                </a:ext>
              </a:extLst>
            </p:cNvPr>
            <p:cNvSpPr/>
            <p:nvPr/>
          </p:nvSpPr>
          <p:spPr>
            <a:xfrm>
              <a:off x="3607559" y="2098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82BA873-A31B-D94D-B9B3-5A5ADEF84AD1}"/>
                </a:ext>
              </a:extLst>
            </p:cNvPr>
            <p:cNvSpPr/>
            <p:nvPr/>
          </p:nvSpPr>
          <p:spPr>
            <a:xfrm>
              <a:off x="3719160" y="20998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0FCAA31-668F-1244-A1FF-CFF9D62D78E8}"/>
                </a:ext>
              </a:extLst>
            </p:cNvPr>
            <p:cNvSpPr/>
            <p:nvPr/>
          </p:nvSpPr>
          <p:spPr>
            <a:xfrm>
              <a:off x="3941640" y="208871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17C229D-625F-7F42-BD0D-E896D49D2258}"/>
                </a:ext>
              </a:extLst>
            </p:cNvPr>
            <p:cNvSpPr/>
            <p:nvPr/>
          </p:nvSpPr>
          <p:spPr>
            <a:xfrm>
              <a:off x="4169160" y="19954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440D711-CD9A-7A48-96B3-5A760E266DF6}"/>
                </a:ext>
              </a:extLst>
            </p:cNvPr>
            <p:cNvSpPr/>
            <p:nvPr/>
          </p:nvSpPr>
          <p:spPr>
            <a:xfrm>
              <a:off x="4502520" y="20444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9FA5F17-0159-534D-A6BB-0330178C1D04}"/>
                </a:ext>
              </a:extLst>
            </p:cNvPr>
            <p:cNvSpPr/>
            <p:nvPr/>
          </p:nvSpPr>
          <p:spPr>
            <a:xfrm>
              <a:off x="4714920" y="19605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CAA964F-AC43-774D-8EDD-62EDEF7C5E02}"/>
                </a:ext>
              </a:extLst>
            </p:cNvPr>
            <p:cNvSpPr/>
            <p:nvPr/>
          </p:nvSpPr>
          <p:spPr>
            <a:xfrm>
              <a:off x="4985640" y="19494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3CF020C-4367-DF44-BF57-CB641B1A2023}"/>
                </a:ext>
              </a:extLst>
            </p:cNvPr>
            <p:cNvSpPr/>
            <p:nvPr/>
          </p:nvSpPr>
          <p:spPr>
            <a:xfrm>
              <a:off x="519804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006DDCB-5A8D-7748-8735-2E93D62E6282}"/>
                </a:ext>
              </a:extLst>
            </p:cNvPr>
            <p:cNvSpPr/>
            <p:nvPr/>
          </p:nvSpPr>
          <p:spPr>
            <a:xfrm>
              <a:off x="5316840" y="2044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DCEE3B7E-5093-0445-90E5-856315E1712B}"/>
                </a:ext>
              </a:extLst>
            </p:cNvPr>
            <p:cNvSpPr/>
            <p:nvPr/>
          </p:nvSpPr>
          <p:spPr>
            <a:xfrm>
              <a:off x="5471279" y="2098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5C5B83E-D355-D94B-90A4-E340B0C6E84E}"/>
                </a:ext>
              </a:extLst>
            </p:cNvPr>
            <p:cNvSpPr/>
            <p:nvPr/>
          </p:nvSpPr>
          <p:spPr>
            <a:xfrm>
              <a:off x="5582880" y="20998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EC346B53-8EB8-3E4E-994D-5CFB95F59BFA}"/>
                </a:ext>
              </a:extLst>
            </p:cNvPr>
            <p:cNvSpPr/>
            <p:nvPr/>
          </p:nvSpPr>
          <p:spPr>
            <a:xfrm>
              <a:off x="5805360" y="208871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CDDDDDA-D3C8-3943-880F-37EF4ECE80A6}"/>
                </a:ext>
              </a:extLst>
            </p:cNvPr>
            <p:cNvSpPr/>
            <p:nvPr/>
          </p:nvSpPr>
          <p:spPr>
            <a:xfrm>
              <a:off x="595584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DAF6F0B-A639-EF44-974F-80F990BF62DF}"/>
                </a:ext>
              </a:extLst>
            </p:cNvPr>
            <p:cNvSpPr/>
            <p:nvPr/>
          </p:nvSpPr>
          <p:spPr>
            <a:xfrm>
              <a:off x="6176880" y="210456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C12ED08-3724-FA4C-A290-4984A1F41DFB}"/>
                </a:ext>
              </a:extLst>
            </p:cNvPr>
            <p:cNvSpPr/>
            <p:nvPr/>
          </p:nvSpPr>
          <p:spPr>
            <a:xfrm>
              <a:off x="6514200" y="19605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CAA41A4-ADFE-6840-872F-8BAD0F244C22}"/>
                </a:ext>
              </a:extLst>
            </p:cNvPr>
            <p:cNvSpPr/>
            <p:nvPr/>
          </p:nvSpPr>
          <p:spPr>
            <a:xfrm>
              <a:off x="6784920" y="19494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270398B-D5C6-614E-B1B2-3E031FBA1339}"/>
                </a:ext>
              </a:extLst>
            </p:cNvPr>
            <p:cNvSpPr/>
            <p:nvPr/>
          </p:nvSpPr>
          <p:spPr>
            <a:xfrm>
              <a:off x="699804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2432894-6022-154F-9EB0-5060FDF0BD92}"/>
                </a:ext>
              </a:extLst>
            </p:cNvPr>
            <p:cNvSpPr/>
            <p:nvPr/>
          </p:nvSpPr>
          <p:spPr>
            <a:xfrm>
              <a:off x="7116120" y="2044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3C5F22B3-1022-AC4D-92A4-ED9858C43E86}"/>
                </a:ext>
              </a:extLst>
            </p:cNvPr>
            <p:cNvSpPr/>
            <p:nvPr/>
          </p:nvSpPr>
          <p:spPr>
            <a:xfrm>
              <a:off x="7270560" y="2098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15A10DC-5956-654B-B776-87A5DCFF5146}"/>
                </a:ext>
              </a:extLst>
            </p:cNvPr>
            <p:cNvSpPr/>
            <p:nvPr/>
          </p:nvSpPr>
          <p:spPr>
            <a:xfrm>
              <a:off x="7402680" y="19375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FF22A23-1888-F048-A43A-FAE2FE130C22}"/>
                </a:ext>
              </a:extLst>
            </p:cNvPr>
            <p:cNvSpPr/>
            <p:nvPr/>
          </p:nvSpPr>
          <p:spPr>
            <a:xfrm>
              <a:off x="7525440" y="19375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3" name="Group 42" descr="22§display§Q^\pi(s_t,a_t) \leftarrow Q^\pi(s_t,a_t) + \alpha [ r_{t+1} + \gamma Q^\pi(s_{t+1},a_{t+1}) - Q^\pi(s_{t},a_{t}) ]§svg§600§FALSE" title="TexMaths">
            <a:extLst>
              <a:ext uri="{FF2B5EF4-FFF2-40B4-BE49-F238E27FC236}">
                <a16:creationId xmlns:a16="http://schemas.microsoft.com/office/drawing/2014/main" id="{CC8D5E66-449A-8048-8CE1-1C4A2ACC5143}"/>
              </a:ext>
            </a:extLst>
          </p:cNvPr>
          <p:cNvGrpSpPr/>
          <p:nvPr/>
        </p:nvGrpSpPr>
        <p:grpSpPr>
          <a:xfrm>
            <a:off x="117360" y="3120120"/>
            <a:ext cx="9673200" cy="348120"/>
            <a:chOff x="117360" y="3120120"/>
            <a:chExt cx="9673200" cy="348120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B03B93DC-9B9C-4D4F-8776-7DFFEBF0D531}"/>
                </a:ext>
              </a:extLst>
            </p:cNvPr>
            <p:cNvSpPr/>
            <p:nvPr/>
          </p:nvSpPr>
          <p:spPr>
            <a:xfrm>
              <a:off x="117360" y="3120840"/>
              <a:ext cx="96732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871" h="966">
                  <a:moveTo>
                    <a:pt x="13435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6871" y="0"/>
                  </a:lnTo>
                  <a:lnTo>
                    <a:pt x="26871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D98E631-DAE6-6443-B790-54B00B28E1FC}"/>
                </a:ext>
              </a:extLst>
            </p:cNvPr>
            <p:cNvSpPr/>
            <p:nvPr/>
          </p:nvSpPr>
          <p:spPr>
            <a:xfrm>
              <a:off x="134640" y="3135959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45DAD26-82C8-DF4B-8555-3B5244BB9B51}"/>
                </a:ext>
              </a:extLst>
            </p:cNvPr>
            <p:cNvSpPr/>
            <p:nvPr/>
          </p:nvSpPr>
          <p:spPr>
            <a:xfrm>
              <a:off x="402480" y="31319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6F05EA5A-D7CB-124A-9086-BE55CB086461}"/>
                </a:ext>
              </a:extLst>
            </p:cNvPr>
            <p:cNvSpPr/>
            <p:nvPr/>
          </p:nvSpPr>
          <p:spPr>
            <a:xfrm>
              <a:off x="614880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5C53384-32EC-224D-9F51-E1AF8F934D2E}"/>
                </a:ext>
              </a:extLst>
            </p:cNvPr>
            <p:cNvSpPr/>
            <p:nvPr/>
          </p:nvSpPr>
          <p:spPr>
            <a:xfrm>
              <a:off x="733679" y="32270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590755D7-D30E-E240-8003-7ED0074C50D2}"/>
                </a:ext>
              </a:extLst>
            </p:cNvPr>
            <p:cNvSpPr/>
            <p:nvPr/>
          </p:nvSpPr>
          <p:spPr>
            <a:xfrm>
              <a:off x="88812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3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3C4BF8C-57AC-1F4E-BBBE-CAC373E8C422}"/>
                </a:ext>
              </a:extLst>
            </p:cNvPr>
            <p:cNvSpPr/>
            <p:nvPr/>
          </p:nvSpPr>
          <p:spPr>
            <a:xfrm>
              <a:off x="1029600" y="334439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D1DEB2A5-1E2F-6B45-9FA7-455FB5AEB80E}"/>
                </a:ext>
              </a:extLst>
            </p:cNvPr>
            <p:cNvSpPr/>
            <p:nvPr/>
          </p:nvSpPr>
          <p:spPr>
            <a:xfrm>
              <a:off x="1168200" y="32270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1AF45F9-AC80-2041-9A6F-1CDDD1FE4E27}"/>
                </a:ext>
              </a:extLst>
            </p:cNvPr>
            <p:cNvSpPr/>
            <p:nvPr/>
          </p:nvSpPr>
          <p:spPr>
            <a:xfrm>
              <a:off x="134820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227F747-E37C-C740-B4A7-EADD0AD479AE}"/>
                </a:ext>
              </a:extLst>
            </p:cNvPr>
            <p:cNvSpPr/>
            <p:nvPr/>
          </p:nvSpPr>
          <p:spPr>
            <a:xfrm>
              <a:off x="1479599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AAFBCF3-D815-884F-9CDD-708BB7A35C68}"/>
                </a:ext>
              </a:extLst>
            </p:cNvPr>
            <p:cNvSpPr/>
            <p:nvPr/>
          </p:nvSpPr>
          <p:spPr>
            <a:xfrm>
              <a:off x="1710720" y="3203280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B72E051C-FBC1-9445-B5F5-EEBE08A74855}"/>
                </a:ext>
              </a:extLst>
            </p:cNvPr>
            <p:cNvSpPr/>
            <p:nvPr/>
          </p:nvSpPr>
          <p:spPr>
            <a:xfrm>
              <a:off x="2152080" y="3135959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74B4604-E8E3-CE4F-8B22-AFF616BE743E}"/>
                </a:ext>
              </a:extLst>
            </p:cNvPr>
            <p:cNvSpPr/>
            <p:nvPr/>
          </p:nvSpPr>
          <p:spPr>
            <a:xfrm>
              <a:off x="2419560" y="31319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49135CD-F355-234C-8934-724B58B862A0}"/>
                </a:ext>
              </a:extLst>
            </p:cNvPr>
            <p:cNvSpPr/>
            <p:nvPr/>
          </p:nvSpPr>
          <p:spPr>
            <a:xfrm>
              <a:off x="2631960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AB368C0-BD54-7644-9C0D-8B3990AB877F}"/>
                </a:ext>
              </a:extLst>
            </p:cNvPr>
            <p:cNvSpPr/>
            <p:nvPr/>
          </p:nvSpPr>
          <p:spPr>
            <a:xfrm>
              <a:off x="2750760" y="32270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60F5BFE-9466-3B43-972B-DE35BE4D3F7A}"/>
                </a:ext>
              </a:extLst>
            </p:cNvPr>
            <p:cNvSpPr/>
            <p:nvPr/>
          </p:nvSpPr>
          <p:spPr>
            <a:xfrm>
              <a:off x="290520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9D112C89-7971-C545-B210-792742BF984A}"/>
                </a:ext>
              </a:extLst>
            </p:cNvPr>
            <p:cNvSpPr/>
            <p:nvPr/>
          </p:nvSpPr>
          <p:spPr>
            <a:xfrm>
              <a:off x="3047760" y="334439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010058A-D6F2-4849-A269-AC5574BF290B}"/>
                </a:ext>
              </a:extLst>
            </p:cNvPr>
            <p:cNvSpPr/>
            <p:nvPr/>
          </p:nvSpPr>
          <p:spPr>
            <a:xfrm>
              <a:off x="3185640" y="32270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74205FE1-7255-9D43-A0DD-EC4C6C76E2FC}"/>
                </a:ext>
              </a:extLst>
            </p:cNvPr>
            <p:cNvSpPr/>
            <p:nvPr/>
          </p:nvSpPr>
          <p:spPr>
            <a:xfrm>
              <a:off x="3365279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4F5766F-8B88-3546-8B2C-5F1F1D3271FF}"/>
                </a:ext>
              </a:extLst>
            </p:cNvPr>
            <p:cNvSpPr/>
            <p:nvPr/>
          </p:nvSpPr>
          <p:spPr>
            <a:xfrm>
              <a:off x="3497759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8FED0EEE-316E-EA48-9682-A925E8DE04A4}"/>
                </a:ext>
              </a:extLst>
            </p:cNvPr>
            <p:cNvSpPr/>
            <p:nvPr/>
          </p:nvSpPr>
          <p:spPr>
            <a:xfrm>
              <a:off x="3709080" y="31780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9CAEC09-EAC2-0E49-849E-95E684B435E9}"/>
                </a:ext>
              </a:extLst>
            </p:cNvPr>
            <p:cNvSpPr/>
            <p:nvPr/>
          </p:nvSpPr>
          <p:spPr>
            <a:xfrm>
              <a:off x="4051080" y="322704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9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2F9F2D0-C15B-3141-9D56-2E1B7D2B47EC}"/>
                </a:ext>
              </a:extLst>
            </p:cNvPr>
            <p:cNvSpPr/>
            <p:nvPr/>
          </p:nvSpPr>
          <p:spPr>
            <a:xfrm>
              <a:off x="4300560" y="31201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23EF588-C878-144D-BCDC-E66B1D25596A}"/>
                </a:ext>
              </a:extLst>
            </p:cNvPr>
            <p:cNvSpPr/>
            <p:nvPr/>
          </p:nvSpPr>
          <p:spPr>
            <a:xfrm>
              <a:off x="4365720" y="32270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7E1F0E0-8291-3F49-AA26-53EEA76F61FA}"/>
                </a:ext>
              </a:extLst>
            </p:cNvPr>
            <p:cNvSpPr/>
            <p:nvPr/>
          </p:nvSpPr>
          <p:spPr>
            <a:xfrm>
              <a:off x="452232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41BEDE10-A8D2-AE47-8822-0C04811C406D}"/>
                </a:ext>
              </a:extLst>
            </p:cNvPr>
            <p:cNvSpPr/>
            <p:nvPr/>
          </p:nvSpPr>
          <p:spPr>
            <a:xfrm>
              <a:off x="4634280" y="32824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D74BF95-9E28-F045-835B-EBB12A31D2BD}"/>
                </a:ext>
              </a:extLst>
            </p:cNvPr>
            <p:cNvSpPr/>
            <p:nvPr/>
          </p:nvSpPr>
          <p:spPr>
            <a:xfrm>
              <a:off x="4856760" y="32713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9C9585E-5F3D-DB40-90F9-AD6FFA446C71}"/>
                </a:ext>
              </a:extLst>
            </p:cNvPr>
            <p:cNvSpPr/>
            <p:nvPr/>
          </p:nvSpPr>
          <p:spPr>
            <a:xfrm>
              <a:off x="5083920" y="31780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0CEA7C3-3166-8541-BF4D-B64CF9F3B898}"/>
                </a:ext>
              </a:extLst>
            </p:cNvPr>
            <p:cNvSpPr/>
            <p:nvPr/>
          </p:nvSpPr>
          <p:spPr>
            <a:xfrm>
              <a:off x="5417640" y="32270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C1F216A-14CC-1549-985F-9BB017F11C87}"/>
                </a:ext>
              </a:extLst>
            </p:cNvPr>
            <p:cNvSpPr/>
            <p:nvPr/>
          </p:nvSpPr>
          <p:spPr>
            <a:xfrm>
              <a:off x="5627520" y="3135959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6461B59B-679F-0041-B7C8-167078FDB1B0}"/>
                </a:ext>
              </a:extLst>
            </p:cNvPr>
            <p:cNvSpPr/>
            <p:nvPr/>
          </p:nvSpPr>
          <p:spPr>
            <a:xfrm>
              <a:off x="5895000" y="31319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B516C50-70FF-724E-B553-F56258E61754}"/>
                </a:ext>
              </a:extLst>
            </p:cNvPr>
            <p:cNvSpPr/>
            <p:nvPr/>
          </p:nvSpPr>
          <p:spPr>
            <a:xfrm>
              <a:off x="6107399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31D61DDD-DEE9-B140-8315-02A99C5FC32B}"/>
                </a:ext>
              </a:extLst>
            </p:cNvPr>
            <p:cNvSpPr/>
            <p:nvPr/>
          </p:nvSpPr>
          <p:spPr>
            <a:xfrm>
              <a:off x="6226199" y="32270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56EF295E-5639-DB49-8400-047FA385325A}"/>
                </a:ext>
              </a:extLst>
            </p:cNvPr>
            <p:cNvSpPr/>
            <p:nvPr/>
          </p:nvSpPr>
          <p:spPr>
            <a:xfrm>
              <a:off x="638064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ABFECBE-C166-FE4C-B8C6-F0665844FA22}"/>
                </a:ext>
              </a:extLst>
            </p:cNvPr>
            <p:cNvSpPr/>
            <p:nvPr/>
          </p:nvSpPr>
          <p:spPr>
            <a:xfrm>
              <a:off x="6492240" y="32824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68AC08E-2F15-4148-A11F-58E5F8B2ABE9}"/>
                </a:ext>
              </a:extLst>
            </p:cNvPr>
            <p:cNvSpPr/>
            <p:nvPr/>
          </p:nvSpPr>
          <p:spPr>
            <a:xfrm>
              <a:off x="6714720" y="32713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B8B5488-D978-454A-BD43-005EC3E7116A}"/>
                </a:ext>
              </a:extLst>
            </p:cNvPr>
            <p:cNvSpPr/>
            <p:nvPr/>
          </p:nvSpPr>
          <p:spPr>
            <a:xfrm>
              <a:off x="6874920" y="334439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5B713BB-2A0F-F14B-9711-FB7DDAC74681}"/>
                </a:ext>
              </a:extLst>
            </p:cNvPr>
            <p:cNvSpPr/>
            <p:nvPr/>
          </p:nvSpPr>
          <p:spPr>
            <a:xfrm>
              <a:off x="7013519" y="32270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8EE4A262-0215-3246-9907-90705F028EDA}"/>
                </a:ext>
              </a:extLst>
            </p:cNvPr>
            <p:cNvSpPr/>
            <p:nvPr/>
          </p:nvSpPr>
          <p:spPr>
            <a:xfrm>
              <a:off x="7193159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F35686C-A208-1D4E-99C8-A1F04E5C8947}"/>
                </a:ext>
              </a:extLst>
            </p:cNvPr>
            <p:cNvSpPr/>
            <p:nvPr/>
          </p:nvSpPr>
          <p:spPr>
            <a:xfrm>
              <a:off x="7304760" y="32824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9B863F1B-BF7A-E04E-8F43-000BD457F61D}"/>
                </a:ext>
              </a:extLst>
            </p:cNvPr>
            <p:cNvSpPr/>
            <p:nvPr/>
          </p:nvSpPr>
          <p:spPr>
            <a:xfrm>
              <a:off x="7526520" y="32713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16484718-D311-D640-B2BB-FD70F6C843E4}"/>
                </a:ext>
              </a:extLst>
            </p:cNvPr>
            <p:cNvSpPr/>
            <p:nvPr/>
          </p:nvSpPr>
          <p:spPr>
            <a:xfrm>
              <a:off x="7677000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18794F8-C9E4-4942-B7C3-C42CC5C7FA58}"/>
                </a:ext>
              </a:extLst>
            </p:cNvPr>
            <p:cNvSpPr/>
            <p:nvPr/>
          </p:nvSpPr>
          <p:spPr>
            <a:xfrm>
              <a:off x="7898760" y="3287159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D0A649D-FE39-664B-939F-71E2F8E61770}"/>
                </a:ext>
              </a:extLst>
            </p:cNvPr>
            <p:cNvSpPr/>
            <p:nvPr/>
          </p:nvSpPr>
          <p:spPr>
            <a:xfrm>
              <a:off x="8233920" y="3135959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FC991E6C-F80B-314A-8A93-4DE8530BDD1B}"/>
                </a:ext>
              </a:extLst>
            </p:cNvPr>
            <p:cNvSpPr/>
            <p:nvPr/>
          </p:nvSpPr>
          <p:spPr>
            <a:xfrm>
              <a:off x="8501400" y="31319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774A164D-9DEB-6F45-826F-6817A49C2D15}"/>
                </a:ext>
              </a:extLst>
            </p:cNvPr>
            <p:cNvSpPr/>
            <p:nvPr/>
          </p:nvSpPr>
          <p:spPr>
            <a:xfrm>
              <a:off x="8713800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4D2904C7-874C-6E49-9A1A-95BA85AC3BB8}"/>
                </a:ext>
              </a:extLst>
            </p:cNvPr>
            <p:cNvSpPr/>
            <p:nvPr/>
          </p:nvSpPr>
          <p:spPr>
            <a:xfrm>
              <a:off x="8832600" y="32270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19A23D72-3A92-C142-9A9C-1B948A2A45C2}"/>
                </a:ext>
              </a:extLst>
            </p:cNvPr>
            <p:cNvSpPr/>
            <p:nvPr/>
          </p:nvSpPr>
          <p:spPr>
            <a:xfrm>
              <a:off x="8987040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96362F8-5F0A-6D49-B6C0-FDC3D91722AC}"/>
                </a:ext>
              </a:extLst>
            </p:cNvPr>
            <p:cNvSpPr/>
            <p:nvPr/>
          </p:nvSpPr>
          <p:spPr>
            <a:xfrm>
              <a:off x="9129600" y="334439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182BC9C-1A8A-4641-9DC9-6CE7113F466E}"/>
                </a:ext>
              </a:extLst>
            </p:cNvPr>
            <p:cNvSpPr/>
            <p:nvPr/>
          </p:nvSpPr>
          <p:spPr>
            <a:xfrm>
              <a:off x="9267480" y="322704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A3E0246-35D9-6B45-9285-06FE16B660A6}"/>
                </a:ext>
              </a:extLst>
            </p:cNvPr>
            <p:cNvSpPr/>
            <p:nvPr/>
          </p:nvSpPr>
          <p:spPr>
            <a:xfrm>
              <a:off x="9447119" y="32810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4FE3B03-F9EA-944D-919D-EBEC45CD0759}"/>
                </a:ext>
              </a:extLst>
            </p:cNvPr>
            <p:cNvSpPr/>
            <p:nvPr/>
          </p:nvSpPr>
          <p:spPr>
            <a:xfrm>
              <a:off x="9579600" y="31201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BC5A2B3-FF81-6941-BA37-165E8DE6B863}"/>
                </a:ext>
              </a:extLst>
            </p:cNvPr>
            <p:cNvSpPr/>
            <p:nvPr/>
          </p:nvSpPr>
          <p:spPr>
            <a:xfrm>
              <a:off x="9701279" y="31201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62443AD4-BB8F-EF40-BB1D-A78ACEB77FD8}"/>
              </a:ext>
            </a:extLst>
          </p:cNvPr>
          <p:cNvSpPr txBox="1"/>
          <p:nvPr/>
        </p:nvSpPr>
        <p:spPr>
          <a:xfrm>
            <a:off x="32760" y="1419120"/>
            <a:ext cx="3186000" cy="5011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Update rule for TD(0):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7834CAD-5E55-6249-9CB0-88B4E3015EF0}"/>
              </a:ext>
            </a:extLst>
          </p:cNvPr>
          <p:cNvSpPr txBox="1"/>
          <p:nvPr/>
        </p:nvSpPr>
        <p:spPr>
          <a:xfrm>
            <a:off x="25920" y="2619000"/>
            <a:ext cx="3474720" cy="50184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Update rule for SARSA: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4B16EF97-A389-114F-B6CA-115A84A0ADBA}"/>
              </a:ext>
            </a:extLst>
          </p:cNvPr>
          <p:cNvSpPr txBox="1"/>
          <p:nvPr/>
        </p:nvSpPr>
        <p:spPr>
          <a:xfrm>
            <a:off x="25920" y="3963959"/>
            <a:ext cx="4095720" cy="77003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sng" strike="noStrike" kern="1200" cap="none">
                <a:ln>
                  <a:noFill/>
                </a:ln>
                <a:uFillTx/>
                <a:latin typeface="Liberation Sans" pitchFamily="18"/>
                <a:ea typeface="Droid Sans Fallback" pitchFamily="2"/>
                <a:cs typeface="FreeSans" pitchFamily="2"/>
              </a:rPr>
              <a:t>Update rule for Q-Learning:</a:t>
            </a:r>
          </a:p>
        </p:txBody>
      </p:sp>
      <p:grpSp>
        <p:nvGrpSpPr>
          <p:cNvPr id="100" name="Group 99" descr="22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4002E36B-3474-FC43-89D1-62B0F4AA921D}"/>
              </a:ext>
            </a:extLst>
          </p:cNvPr>
          <p:cNvGrpSpPr/>
          <p:nvPr/>
        </p:nvGrpSpPr>
        <p:grpSpPr>
          <a:xfrm>
            <a:off x="117360" y="4465080"/>
            <a:ext cx="9962280" cy="472320"/>
            <a:chOff x="117360" y="4465080"/>
            <a:chExt cx="9962280" cy="472320"/>
          </a:xfrm>
        </p:grpSpPr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C2263CA1-4134-D64C-8EAA-5EA3504F43EC}"/>
                </a:ext>
              </a:extLst>
            </p:cNvPr>
            <p:cNvSpPr/>
            <p:nvPr/>
          </p:nvSpPr>
          <p:spPr>
            <a:xfrm>
              <a:off x="117360" y="4465800"/>
              <a:ext cx="9962280" cy="469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674" h="1304">
                  <a:moveTo>
                    <a:pt x="13836" y="1304"/>
                  </a:moveTo>
                  <a:lnTo>
                    <a:pt x="0" y="1304"/>
                  </a:lnTo>
                  <a:lnTo>
                    <a:pt x="0" y="0"/>
                  </a:lnTo>
                  <a:lnTo>
                    <a:pt x="27674" y="0"/>
                  </a:lnTo>
                  <a:lnTo>
                    <a:pt x="27674" y="1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85DFE7C5-B703-604B-9504-808A377C88B7}"/>
                </a:ext>
              </a:extLst>
            </p:cNvPr>
            <p:cNvSpPr/>
            <p:nvPr/>
          </p:nvSpPr>
          <p:spPr>
            <a:xfrm>
              <a:off x="134640" y="44809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90CCD52-8B82-4642-9724-1A9780A6922F}"/>
                </a:ext>
              </a:extLst>
            </p:cNvPr>
            <p:cNvSpPr/>
            <p:nvPr/>
          </p:nvSpPr>
          <p:spPr>
            <a:xfrm>
              <a:off x="402480" y="4476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52A5C822-CEAB-DD42-BB19-9220D093E025}"/>
                </a:ext>
              </a:extLst>
            </p:cNvPr>
            <p:cNvSpPr/>
            <p:nvPr/>
          </p:nvSpPr>
          <p:spPr>
            <a:xfrm>
              <a:off x="614880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118E2DC7-424F-D54E-AFFB-E9291F4BEE16}"/>
                </a:ext>
              </a:extLst>
            </p:cNvPr>
            <p:cNvSpPr/>
            <p:nvPr/>
          </p:nvSpPr>
          <p:spPr>
            <a:xfrm>
              <a:off x="733679" y="4572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0505435-53E3-104C-A713-3B4057103671}"/>
                </a:ext>
              </a:extLst>
            </p:cNvPr>
            <p:cNvSpPr/>
            <p:nvPr/>
          </p:nvSpPr>
          <p:spPr>
            <a:xfrm>
              <a:off x="88812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3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194311F-6AA2-134C-A406-CFC4FAAB65B0}"/>
                </a:ext>
              </a:extLst>
            </p:cNvPr>
            <p:cNvSpPr/>
            <p:nvPr/>
          </p:nvSpPr>
          <p:spPr>
            <a:xfrm>
              <a:off x="1029600" y="4689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6C81EC7-2964-244B-8856-AC531B64E3F7}"/>
                </a:ext>
              </a:extLst>
            </p:cNvPr>
            <p:cNvSpPr/>
            <p:nvPr/>
          </p:nvSpPr>
          <p:spPr>
            <a:xfrm>
              <a:off x="1168200" y="4572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F8889F3C-0753-0243-A13D-45996597935F}"/>
                </a:ext>
              </a:extLst>
            </p:cNvPr>
            <p:cNvSpPr/>
            <p:nvPr/>
          </p:nvSpPr>
          <p:spPr>
            <a:xfrm>
              <a:off x="134820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62F85F8-845D-9344-B5C3-3F1FAE47C28B}"/>
                </a:ext>
              </a:extLst>
            </p:cNvPr>
            <p:cNvSpPr/>
            <p:nvPr/>
          </p:nvSpPr>
          <p:spPr>
            <a:xfrm>
              <a:off x="1479599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E0956E95-4184-5D47-8CAA-DD1B4FFCEE40}"/>
                </a:ext>
              </a:extLst>
            </p:cNvPr>
            <p:cNvSpPr/>
            <p:nvPr/>
          </p:nvSpPr>
          <p:spPr>
            <a:xfrm>
              <a:off x="1710720" y="4548239"/>
              <a:ext cx="3092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0" h="506">
                  <a:moveTo>
                    <a:pt x="825" y="273"/>
                  </a:moveTo>
                  <a:cubicBezTo>
                    <a:pt x="843" y="273"/>
                    <a:pt x="860" y="273"/>
                    <a:pt x="860" y="253"/>
                  </a:cubicBezTo>
                  <a:cubicBezTo>
                    <a:pt x="860" y="233"/>
                    <a:pt x="843" y="233"/>
                    <a:pt x="825" y="233"/>
                  </a:cubicBezTo>
                  <a:lnTo>
                    <a:pt x="106" y="233"/>
                  </a:lnTo>
                  <a:cubicBezTo>
                    <a:pt x="158" y="194"/>
                    <a:pt x="185" y="154"/>
                    <a:pt x="194" y="141"/>
                  </a:cubicBezTo>
                  <a:cubicBezTo>
                    <a:pt x="235" y="75"/>
                    <a:pt x="244" y="13"/>
                    <a:pt x="244" y="11"/>
                  </a:cubicBezTo>
                  <a:cubicBezTo>
                    <a:pt x="244" y="0"/>
                    <a:pt x="233" y="0"/>
                    <a:pt x="224" y="0"/>
                  </a:cubicBezTo>
                  <a:cubicBezTo>
                    <a:pt x="209" y="0"/>
                    <a:pt x="207" y="2"/>
                    <a:pt x="202" y="20"/>
                  </a:cubicBezTo>
                  <a:cubicBezTo>
                    <a:pt x="180" y="114"/>
                    <a:pt x="123" y="196"/>
                    <a:pt x="15" y="240"/>
                  </a:cubicBezTo>
                  <a:cubicBezTo>
                    <a:pt x="4" y="244"/>
                    <a:pt x="0" y="246"/>
                    <a:pt x="0" y="253"/>
                  </a:cubicBezTo>
                  <a:cubicBezTo>
                    <a:pt x="0" y="260"/>
                    <a:pt x="4" y="262"/>
                    <a:pt x="15" y="266"/>
                  </a:cubicBezTo>
                  <a:cubicBezTo>
                    <a:pt x="114" y="308"/>
                    <a:pt x="180" y="383"/>
                    <a:pt x="205" y="493"/>
                  </a:cubicBezTo>
                  <a:cubicBezTo>
                    <a:pt x="207" y="504"/>
                    <a:pt x="209" y="506"/>
                    <a:pt x="224" y="506"/>
                  </a:cubicBezTo>
                  <a:cubicBezTo>
                    <a:pt x="233" y="506"/>
                    <a:pt x="244" y="506"/>
                    <a:pt x="244" y="495"/>
                  </a:cubicBezTo>
                  <a:cubicBezTo>
                    <a:pt x="244" y="493"/>
                    <a:pt x="235" y="431"/>
                    <a:pt x="196" y="367"/>
                  </a:cubicBezTo>
                  <a:cubicBezTo>
                    <a:pt x="176" y="339"/>
                    <a:pt x="147" y="304"/>
                    <a:pt x="106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F19FC4C-543B-274F-979F-6A271C685269}"/>
                </a:ext>
              </a:extLst>
            </p:cNvPr>
            <p:cNvSpPr/>
            <p:nvPr/>
          </p:nvSpPr>
          <p:spPr>
            <a:xfrm>
              <a:off x="2152080" y="44809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BCC1C2A7-E873-6E4F-B591-BC57CD02D163}"/>
                </a:ext>
              </a:extLst>
            </p:cNvPr>
            <p:cNvSpPr/>
            <p:nvPr/>
          </p:nvSpPr>
          <p:spPr>
            <a:xfrm>
              <a:off x="2419560" y="4476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A03780A-671A-504C-86C9-95E046C92509}"/>
                </a:ext>
              </a:extLst>
            </p:cNvPr>
            <p:cNvSpPr/>
            <p:nvPr/>
          </p:nvSpPr>
          <p:spPr>
            <a:xfrm>
              <a:off x="2631960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2CFA32FD-C7EA-8F48-9136-922162F613E8}"/>
                </a:ext>
              </a:extLst>
            </p:cNvPr>
            <p:cNvSpPr/>
            <p:nvPr/>
          </p:nvSpPr>
          <p:spPr>
            <a:xfrm>
              <a:off x="2750760" y="4572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F88BF13-C996-4844-AC20-E8E203CA21BD}"/>
                </a:ext>
              </a:extLst>
            </p:cNvPr>
            <p:cNvSpPr/>
            <p:nvPr/>
          </p:nvSpPr>
          <p:spPr>
            <a:xfrm>
              <a:off x="290520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5AA9FDB-FE78-0049-A69D-67C0647B6947}"/>
                </a:ext>
              </a:extLst>
            </p:cNvPr>
            <p:cNvSpPr/>
            <p:nvPr/>
          </p:nvSpPr>
          <p:spPr>
            <a:xfrm>
              <a:off x="3047760" y="4689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A6E31DE0-8D8A-B445-B3F0-4A97744905E7}"/>
                </a:ext>
              </a:extLst>
            </p:cNvPr>
            <p:cNvSpPr/>
            <p:nvPr/>
          </p:nvSpPr>
          <p:spPr>
            <a:xfrm>
              <a:off x="3185640" y="4572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4C82BEF-BD51-4A4A-A9A7-987F80179908}"/>
                </a:ext>
              </a:extLst>
            </p:cNvPr>
            <p:cNvSpPr/>
            <p:nvPr/>
          </p:nvSpPr>
          <p:spPr>
            <a:xfrm>
              <a:off x="3365279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91C52EF9-03FA-E840-B327-43515BB62EC7}"/>
                </a:ext>
              </a:extLst>
            </p:cNvPr>
            <p:cNvSpPr/>
            <p:nvPr/>
          </p:nvSpPr>
          <p:spPr>
            <a:xfrm>
              <a:off x="3497759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9978E16-9E75-3842-9309-B8E8CD75C999}"/>
                </a:ext>
              </a:extLst>
            </p:cNvPr>
            <p:cNvSpPr/>
            <p:nvPr/>
          </p:nvSpPr>
          <p:spPr>
            <a:xfrm>
              <a:off x="3709080" y="45230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D124C74F-E6FB-CD41-B083-BB0DDF6ACDAA}"/>
                </a:ext>
              </a:extLst>
            </p:cNvPr>
            <p:cNvSpPr/>
            <p:nvPr/>
          </p:nvSpPr>
          <p:spPr>
            <a:xfrm>
              <a:off x="4051080" y="4572000"/>
              <a:ext cx="19512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3" h="440">
                  <a:moveTo>
                    <a:pt x="422" y="200"/>
                  </a:moveTo>
                  <a:cubicBezTo>
                    <a:pt x="422" y="48"/>
                    <a:pt x="332" y="0"/>
                    <a:pt x="262" y="0"/>
                  </a:cubicBezTo>
                  <a:cubicBezTo>
                    <a:pt x="128" y="0"/>
                    <a:pt x="0" y="139"/>
                    <a:pt x="0" y="275"/>
                  </a:cubicBezTo>
                  <a:cubicBezTo>
                    <a:pt x="0" y="365"/>
                    <a:pt x="57" y="440"/>
                    <a:pt x="156" y="440"/>
                  </a:cubicBezTo>
                  <a:cubicBezTo>
                    <a:pt x="218" y="440"/>
                    <a:pt x="288" y="418"/>
                    <a:pt x="363" y="358"/>
                  </a:cubicBezTo>
                  <a:cubicBezTo>
                    <a:pt x="374" y="409"/>
                    <a:pt x="407" y="440"/>
                    <a:pt x="451" y="440"/>
                  </a:cubicBezTo>
                  <a:cubicBezTo>
                    <a:pt x="502" y="440"/>
                    <a:pt x="532" y="387"/>
                    <a:pt x="532" y="372"/>
                  </a:cubicBezTo>
                  <a:cubicBezTo>
                    <a:pt x="532" y="365"/>
                    <a:pt x="526" y="361"/>
                    <a:pt x="519" y="361"/>
                  </a:cubicBezTo>
                  <a:cubicBezTo>
                    <a:pt x="513" y="361"/>
                    <a:pt x="510" y="365"/>
                    <a:pt x="508" y="372"/>
                  </a:cubicBezTo>
                  <a:cubicBezTo>
                    <a:pt x="491" y="418"/>
                    <a:pt x="455" y="418"/>
                    <a:pt x="453" y="418"/>
                  </a:cubicBezTo>
                  <a:cubicBezTo>
                    <a:pt x="422" y="418"/>
                    <a:pt x="422" y="343"/>
                    <a:pt x="422" y="319"/>
                  </a:cubicBezTo>
                  <a:cubicBezTo>
                    <a:pt x="422" y="299"/>
                    <a:pt x="422" y="297"/>
                    <a:pt x="433" y="286"/>
                  </a:cubicBezTo>
                  <a:cubicBezTo>
                    <a:pt x="524" y="172"/>
                    <a:pt x="543" y="57"/>
                    <a:pt x="543" y="57"/>
                  </a:cubicBezTo>
                  <a:cubicBezTo>
                    <a:pt x="543" y="55"/>
                    <a:pt x="543" y="48"/>
                    <a:pt x="532" y="48"/>
                  </a:cubicBezTo>
                  <a:cubicBezTo>
                    <a:pt x="524" y="48"/>
                    <a:pt x="524" y="51"/>
                    <a:pt x="519" y="68"/>
                  </a:cubicBezTo>
                  <a:cubicBezTo>
                    <a:pt x="502" y="130"/>
                    <a:pt x="469" y="202"/>
                    <a:pt x="422" y="260"/>
                  </a:cubicBezTo>
                  <a:close/>
                  <a:moveTo>
                    <a:pt x="359" y="332"/>
                  </a:moveTo>
                  <a:cubicBezTo>
                    <a:pt x="273" y="407"/>
                    <a:pt x="198" y="418"/>
                    <a:pt x="158" y="418"/>
                  </a:cubicBezTo>
                  <a:cubicBezTo>
                    <a:pt x="101" y="418"/>
                    <a:pt x="73" y="374"/>
                    <a:pt x="73" y="312"/>
                  </a:cubicBezTo>
                  <a:cubicBezTo>
                    <a:pt x="73" y="266"/>
                    <a:pt x="97" y="161"/>
                    <a:pt x="128" y="110"/>
                  </a:cubicBezTo>
                  <a:cubicBezTo>
                    <a:pt x="174" y="40"/>
                    <a:pt x="227" y="22"/>
                    <a:pt x="260" y="22"/>
                  </a:cubicBezTo>
                  <a:cubicBezTo>
                    <a:pt x="356" y="22"/>
                    <a:pt x="356" y="150"/>
                    <a:pt x="356" y="224"/>
                  </a:cubicBezTo>
                  <a:cubicBezTo>
                    <a:pt x="356" y="260"/>
                    <a:pt x="356" y="317"/>
                    <a:pt x="359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355999E-DAC0-6B40-AB7E-E4D2C0DF7C25}"/>
                </a:ext>
              </a:extLst>
            </p:cNvPr>
            <p:cNvSpPr/>
            <p:nvPr/>
          </p:nvSpPr>
          <p:spPr>
            <a:xfrm>
              <a:off x="4300560" y="4465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7A05BAB-F40A-CE4A-8B16-B640A97A0E9E}"/>
                </a:ext>
              </a:extLst>
            </p:cNvPr>
            <p:cNvSpPr/>
            <p:nvPr/>
          </p:nvSpPr>
          <p:spPr>
            <a:xfrm>
              <a:off x="4365720" y="4572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3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3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2EBE6CE-4B07-8340-857C-84712CFF6E7D}"/>
                </a:ext>
              </a:extLst>
            </p:cNvPr>
            <p:cNvSpPr/>
            <p:nvPr/>
          </p:nvSpPr>
          <p:spPr>
            <a:xfrm>
              <a:off x="452232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117E1DC6-91CB-E649-8B27-198411D65C83}"/>
                </a:ext>
              </a:extLst>
            </p:cNvPr>
            <p:cNvSpPr/>
            <p:nvPr/>
          </p:nvSpPr>
          <p:spPr>
            <a:xfrm>
              <a:off x="4634280" y="4627440"/>
              <a:ext cx="179280" cy="18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1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1"/>
                    <a:pt x="251" y="501"/>
                  </a:cubicBezTo>
                  <a:cubicBezTo>
                    <a:pt x="266" y="501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62085D4-CBBE-794E-AD69-5CAF0823AEA0}"/>
                </a:ext>
              </a:extLst>
            </p:cNvPr>
            <p:cNvSpPr/>
            <p:nvPr/>
          </p:nvSpPr>
          <p:spPr>
            <a:xfrm>
              <a:off x="4856760" y="46162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C070CC1E-2E16-6F4B-A42E-23654B7720E6}"/>
                </a:ext>
              </a:extLst>
            </p:cNvPr>
            <p:cNvSpPr/>
            <p:nvPr/>
          </p:nvSpPr>
          <p:spPr>
            <a:xfrm>
              <a:off x="5083920" y="45230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D633C0CA-36DD-6A47-8197-CFF041FC1580}"/>
                </a:ext>
              </a:extLst>
            </p:cNvPr>
            <p:cNvSpPr/>
            <p:nvPr/>
          </p:nvSpPr>
          <p:spPr>
            <a:xfrm>
              <a:off x="5417640" y="4572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1"/>
                    <a:pt x="321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D49A4178-5661-6A48-A5AA-2260FE8A05C4}"/>
                </a:ext>
              </a:extLst>
            </p:cNvPr>
            <p:cNvSpPr/>
            <p:nvPr/>
          </p:nvSpPr>
          <p:spPr>
            <a:xfrm>
              <a:off x="5679720" y="4572000"/>
              <a:ext cx="27216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7" h="429">
                  <a:moveTo>
                    <a:pt x="75" y="95"/>
                  </a:moveTo>
                  <a:lnTo>
                    <a:pt x="75" y="356"/>
                  </a:lnTo>
                  <a:cubicBezTo>
                    <a:pt x="75" y="398"/>
                    <a:pt x="64" y="398"/>
                    <a:pt x="0" y="398"/>
                  </a:cubicBezTo>
                  <a:lnTo>
                    <a:pt x="0" y="429"/>
                  </a:lnTo>
                  <a:cubicBezTo>
                    <a:pt x="33" y="429"/>
                    <a:pt x="84" y="427"/>
                    <a:pt x="110" y="427"/>
                  </a:cubicBezTo>
                  <a:cubicBezTo>
                    <a:pt x="134" y="427"/>
                    <a:pt x="185" y="429"/>
                    <a:pt x="218" y="429"/>
                  </a:cubicBezTo>
                  <a:lnTo>
                    <a:pt x="218" y="398"/>
                  </a:lnTo>
                  <a:cubicBezTo>
                    <a:pt x="154" y="398"/>
                    <a:pt x="143" y="398"/>
                    <a:pt x="143" y="356"/>
                  </a:cubicBezTo>
                  <a:lnTo>
                    <a:pt x="143" y="176"/>
                  </a:lnTo>
                  <a:cubicBezTo>
                    <a:pt x="143" y="75"/>
                    <a:pt x="211" y="22"/>
                    <a:pt x="273" y="22"/>
                  </a:cubicBezTo>
                  <a:cubicBezTo>
                    <a:pt x="334" y="22"/>
                    <a:pt x="345" y="75"/>
                    <a:pt x="345" y="130"/>
                  </a:cubicBezTo>
                  <a:lnTo>
                    <a:pt x="345" y="356"/>
                  </a:lnTo>
                  <a:cubicBezTo>
                    <a:pt x="345" y="398"/>
                    <a:pt x="334" y="398"/>
                    <a:pt x="271" y="398"/>
                  </a:cubicBezTo>
                  <a:lnTo>
                    <a:pt x="271" y="429"/>
                  </a:lnTo>
                  <a:cubicBezTo>
                    <a:pt x="304" y="429"/>
                    <a:pt x="352" y="427"/>
                    <a:pt x="378" y="427"/>
                  </a:cubicBezTo>
                  <a:cubicBezTo>
                    <a:pt x="405" y="427"/>
                    <a:pt x="455" y="429"/>
                    <a:pt x="488" y="429"/>
                  </a:cubicBezTo>
                  <a:lnTo>
                    <a:pt x="488" y="398"/>
                  </a:lnTo>
                  <a:cubicBezTo>
                    <a:pt x="422" y="398"/>
                    <a:pt x="411" y="398"/>
                    <a:pt x="411" y="356"/>
                  </a:cubicBezTo>
                  <a:lnTo>
                    <a:pt x="411" y="176"/>
                  </a:lnTo>
                  <a:cubicBezTo>
                    <a:pt x="411" y="75"/>
                    <a:pt x="482" y="22"/>
                    <a:pt x="543" y="22"/>
                  </a:cubicBezTo>
                  <a:cubicBezTo>
                    <a:pt x="605" y="22"/>
                    <a:pt x="614" y="75"/>
                    <a:pt x="614" y="130"/>
                  </a:cubicBezTo>
                  <a:lnTo>
                    <a:pt x="614" y="356"/>
                  </a:lnTo>
                  <a:cubicBezTo>
                    <a:pt x="614" y="398"/>
                    <a:pt x="605" y="398"/>
                    <a:pt x="539" y="398"/>
                  </a:cubicBezTo>
                  <a:lnTo>
                    <a:pt x="539" y="429"/>
                  </a:lnTo>
                  <a:cubicBezTo>
                    <a:pt x="572" y="429"/>
                    <a:pt x="623" y="427"/>
                    <a:pt x="649" y="427"/>
                  </a:cubicBezTo>
                  <a:cubicBezTo>
                    <a:pt x="673" y="427"/>
                    <a:pt x="724" y="429"/>
                    <a:pt x="757" y="429"/>
                  </a:cubicBezTo>
                  <a:lnTo>
                    <a:pt x="757" y="398"/>
                  </a:lnTo>
                  <a:cubicBezTo>
                    <a:pt x="706" y="398"/>
                    <a:pt x="682" y="398"/>
                    <a:pt x="682" y="369"/>
                  </a:cubicBezTo>
                  <a:lnTo>
                    <a:pt x="682" y="185"/>
                  </a:lnTo>
                  <a:cubicBezTo>
                    <a:pt x="682" y="101"/>
                    <a:pt x="682" y="70"/>
                    <a:pt x="651" y="35"/>
                  </a:cubicBezTo>
                  <a:cubicBezTo>
                    <a:pt x="638" y="20"/>
                    <a:pt x="605" y="0"/>
                    <a:pt x="550" y="0"/>
                  </a:cubicBezTo>
                  <a:cubicBezTo>
                    <a:pt x="469" y="0"/>
                    <a:pt x="425" y="57"/>
                    <a:pt x="409" y="95"/>
                  </a:cubicBezTo>
                  <a:cubicBezTo>
                    <a:pt x="396" y="11"/>
                    <a:pt x="323" y="0"/>
                    <a:pt x="279" y="0"/>
                  </a:cubicBezTo>
                  <a:cubicBezTo>
                    <a:pt x="209" y="0"/>
                    <a:pt x="163" y="42"/>
                    <a:pt x="136" y="101"/>
                  </a:cubicBezTo>
                  <a:lnTo>
                    <a:pt x="136" y="0"/>
                  </a:lnTo>
                  <a:lnTo>
                    <a:pt x="0" y="11"/>
                  </a:lnTo>
                  <a:lnTo>
                    <a:pt x="0" y="42"/>
                  </a:lnTo>
                  <a:cubicBezTo>
                    <a:pt x="68" y="42"/>
                    <a:pt x="75" y="48"/>
                    <a:pt x="7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5CA1A8B6-DADD-B640-96B0-FF9323FB0676}"/>
                </a:ext>
              </a:extLst>
            </p:cNvPr>
            <p:cNvSpPr/>
            <p:nvPr/>
          </p:nvSpPr>
          <p:spPr>
            <a:xfrm>
              <a:off x="5972039" y="4569480"/>
              <a:ext cx="157320" cy="16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446">
                  <a:moveTo>
                    <a:pt x="282" y="361"/>
                  </a:moveTo>
                  <a:cubicBezTo>
                    <a:pt x="286" y="400"/>
                    <a:pt x="312" y="440"/>
                    <a:pt x="359" y="440"/>
                  </a:cubicBezTo>
                  <a:cubicBezTo>
                    <a:pt x="378" y="440"/>
                    <a:pt x="438" y="427"/>
                    <a:pt x="438" y="347"/>
                  </a:cubicBezTo>
                  <a:lnTo>
                    <a:pt x="438" y="295"/>
                  </a:lnTo>
                  <a:lnTo>
                    <a:pt x="414" y="295"/>
                  </a:lnTo>
                  <a:lnTo>
                    <a:pt x="414" y="347"/>
                  </a:lnTo>
                  <a:cubicBezTo>
                    <a:pt x="414" y="405"/>
                    <a:pt x="389" y="411"/>
                    <a:pt x="378" y="411"/>
                  </a:cubicBezTo>
                  <a:cubicBezTo>
                    <a:pt x="348" y="411"/>
                    <a:pt x="343" y="367"/>
                    <a:pt x="343" y="363"/>
                  </a:cubicBezTo>
                  <a:lnTo>
                    <a:pt x="343" y="167"/>
                  </a:lnTo>
                  <a:cubicBezTo>
                    <a:pt x="343" y="128"/>
                    <a:pt x="343" y="90"/>
                    <a:pt x="308" y="53"/>
                  </a:cubicBezTo>
                  <a:cubicBezTo>
                    <a:pt x="271" y="15"/>
                    <a:pt x="222" y="0"/>
                    <a:pt x="174" y="0"/>
                  </a:cubicBezTo>
                  <a:cubicBezTo>
                    <a:pt x="95" y="0"/>
                    <a:pt x="29" y="46"/>
                    <a:pt x="29" y="110"/>
                  </a:cubicBezTo>
                  <a:cubicBezTo>
                    <a:pt x="29" y="139"/>
                    <a:pt x="48" y="156"/>
                    <a:pt x="73" y="156"/>
                  </a:cubicBezTo>
                  <a:cubicBezTo>
                    <a:pt x="99" y="156"/>
                    <a:pt x="117" y="136"/>
                    <a:pt x="117" y="110"/>
                  </a:cubicBezTo>
                  <a:cubicBezTo>
                    <a:pt x="117" y="99"/>
                    <a:pt x="112" y="66"/>
                    <a:pt x="68" y="66"/>
                  </a:cubicBezTo>
                  <a:cubicBezTo>
                    <a:pt x="95" y="33"/>
                    <a:pt x="141" y="22"/>
                    <a:pt x="174" y="22"/>
                  </a:cubicBezTo>
                  <a:cubicBezTo>
                    <a:pt x="220" y="22"/>
                    <a:pt x="275" y="59"/>
                    <a:pt x="275" y="145"/>
                  </a:cubicBezTo>
                  <a:lnTo>
                    <a:pt x="275" y="183"/>
                  </a:lnTo>
                  <a:cubicBezTo>
                    <a:pt x="227" y="185"/>
                    <a:pt x="158" y="187"/>
                    <a:pt x="97" y="216"/>
                  </a:cubicBezTo>
                  <a:cubicBezTo>
                    <a:pt x="24" y="249"/>
                    <a:pt x="0" y="299"/>
                    <a:pt x="0" y="343"/>
                  </a:cubicBezTo>
                  <a:cubicBezTo>
                    <a:pt x="0" y="422"/>
                    <a:pt x="95" y="446"/>
                    <a:pt x="156" y="446"/>
                  </a:cubicBezTo>
                  <a:cubicBezTo>
                    <a:pt x="220" y="446"/>
                    <a:pt x="264" y="407"/>
                    <a:pt x="282" y="361"/>
                  </a:cubicBezTo>
                  <a:close/>
                  <a:moveTo>
                    <a:pt x="275" y="202"/>
                  </a:moveTo>
                  <a:lnTo>
                    <a:pt x="275" y="299"/>
                  </a:lnTo>
                  <a:cubicBezTo>
                    <a:pt x="275" y="391"/>
                    <a:pt x="207" y="424"/>
                    <a:pt x="163" y="424"/>
                  </a:cubicBezTo>
                  <a:cubicBezTo>
                    <a:pt x="114" y="424"/>
                    <a:pt x="75" y="389"/>
                    <a:pt x="75" y="341"/>
                  </a:cubicBezTo>
                  <a:cubicBezTo>
                    <a:pt x="75" y="288"/>
                    <a:pt x="117" y="207"/>
                    <a:pt x="275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FC46755-E60A-0046-8D35-4A731F7A198C}"/>
                </a:ext>
              </a:extLst>
            </p:cNvPr>
            <p:cNvSpPr/>
            <p:nvPr/>
          </p:nvSpPr>
          <p:spPr>
            <a:xfrm>
              <a:off x="6134400" y="4575959"/>
              <a:ext cx="17532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8" h="418">
                  <a:moveTo>
                    <a:pt x="266" y="191"/>
                  </a:moveTo>
                  <a:cubicBezTo>
                    <a:pt x="297" y="154"/>
                    <a:pt x="332" y="106"/>
                    <a:pt x="356" y="81"/>
                  </a:cubicBezTo>
                  <a:cubicBezTo>
                    <a:pt x="387" y="46"/>
                    <a:pt x="427" y="31"/>
                    <a:pt x="471" y="31"/>
                  </a:cubicBezTo>
                  <a:lnTo>
                    <a:pt x="471" y="0"/>
                  </a:lnTo>
                  <a:cubicBezTo>
                    <a:pt x="447" y="2"/>
                    <a:pt x="418" y="2"/>
                    <a:pt x="392" y="2"/>
                  </a:cubicBezTo>
                  <a:cubicBezTo>
                    <a:pt x="363" y="2"/>
                    <a:pt x="312" y="0"/>
                    <a:pt x="299" y="0"/>
                  </a:cubicBezTo>
                  <a:lnTo>
                    <a:pt x="299" y="31"/>
                  </a:lnTo>
                  <a:cubicBezTo>
                    <a:pt x="319" y="33"/>
                    <a:pt x="328" y="44"/>
                    <a:pt x="328" y="59"/>
                  </a:cubicBezTo>
                  <a:cubicBezTo>
                    <a:pt x="328" y="75"/>
                    <a:pt x="317" y="88"/>
                    <a:pt x="312" y="95"/>
                  </a:cubicBezTo>
                  <a:lnTo>
                    <a:pt x="253" y="169"/>
                  </a:lnTo>
                  <a:lnTo>
                    <a:pt x="176" y="73"/>
                  </a:lnTo>
                  <a:cubicBezTo>
                    <a:pt x="167" y="62"/>
                    <a:pt x="167" y="59"/>
                    <a:pt x="167" y="55"/>
                  </a:cubicBezTo>
                  <a:cubicBezTo>
                    <a:pt x="167" y="40"/>
                    <a:pt x="183" y="31"/>
                    <a:pt x="202" y="31"/>
                  </a:cubicBezTo>
                  <a:lnTo>
                    <a:pt x="202" y="0"/>
                  </a:lnTo>
                  <a:cubicBezTo>
                    <a:pt x="176" y="0"/>
                    <a:pt x="112" y="2"/>
                    <a:pt x="97" y="2"/>
                  </a:cubicBezTo>
                  <a:cubicBezTo>
                    <a:pt x="77" y="2"/>
                    <a:pt x="31" y="2"/>
                    <a:pt x="4" y="0"/>
                  </a:cubicBezTo>
                  <a:lnTo>
                    <a:pt x="4" y="31"/>
                  </a:lnTo>
                  <a:cubicBezTo>
                    <a:pt x="73" y="31"/>
                    <a:pt x="75" y="31"/>
                    <a:pt x="119" y="90"/>
                  </a:cubicBezTo>
                  <a:lnTo>
                    <a:pt x="216" y="216"/>
                  </a:lnTo>
                  <a:lnTo>
                    <a:pt x="123" y="330"/>
                  </a:lnTo>
                  <a:cubicBezTo>
                    <a:pt x="77" y="387"/>
                    <a:pt x="20" y="389"/>
                    <a:pt x="0" y="389"/>
                  </a:cubicBezTo>
                  <a:lnTo>
                    <a:pt x="0" y="418"/>
                  </a:lnTo>
                  <a:cubicBezTo>
                    <a:pt x="24" y="416"/>
                    <a:pt x="55" y="416"/>
                    <a:pt x="81" y="416"/>
                  </a:cubicBezTo>
                  <a:cubicBezTo>
                    <a:pt x="108" y="416"/>
                    <a:pt x="150" y="418"/>
                    <a:pt x="174" y="418"/>
                  </a:cubicBezTo>
                  <a:lnTo>
                    <a:pt x="174" y="389"/>
                  </a:lnTo>
                  <a:cubicBezTo>
                    <a:pt x="152" y="385"/>
                    <a:pt x="145" y="374"/>
                    <a:pt x="145" y="358"/>
                  </a:cubicBezTo>
                  <a:cubicBezTo>
                    <a:pt x="145" y="336"/>
                    <a:pt x="174" y="306"/>
                    <a:pt x="231" y="235"/>
                  </a:cubicBezTo>
                  <a:lnTo>
                    <a:pt x="306" y="332"/>
                  </a:lnTo>
                  <a:cubicBezTo>
                    <a:pt x="315" y="343"/>
                    <a:pt x="326" y="358"/>
                    <a:pt x="326" y="365"/>
                  </a:cubicBezTo>
                  <a:cubicBezTo>
                    <a:pt x="326" y="374"/>
                    <a:pt x="317" y="387"/>
                    <a:pt x="290" y="389"/>
                  </a:cubicBezTo>
                  <a:lnTo>
                    <a:pt x="290" y="418"/>
                  </a:lnTo>
                  <a:cubicBezTo>
                    <a:pt x="321" y="418"/>
                    <a:pt x="374" y="416"/>
                    <a:pt x="396" y="416"/>
                  </a:cubicBezTo>
                  <a:cubicBezTo>
                    <a:pt x="422" y="416"/>
                    <a:pt x="460" y="416"/>
                    <a:pt x="488" y="418"/>
                  </a:cubicBezTo>
                  <a:lnTo>
                    <a:pt x="488" y="389"/>
                  </a:lnTo>
                  <a:cubicBezTo>
                    <a:pt x="438" y="389"/>
                    <a:pt x="420" y="387"/>
                    <a:pt x="396" y="3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49223663-AB21-C743-9944-092AC642DD9B}"/>
                </a:ext>
              </a:extLst>
            </p:cNvPr>
            <p:cNvSpPr/>
            <p:nvPr/>
          </p:nvSpPr>
          <p:spPr>
            <a:xfrm>
              <a:off x="5931360" y="482688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1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2F51FD5-880C-984C-856D-2519E233885B}"/>
                </a:ext>
              </a:extLst>
            </p:cNvPr>
            <p:cNvSpPr/>
            <p:nvPr/>
          </p:nvSpPr>
          <p:spPr>
            <a:xfrm>
              <a:off x="6390720" y="44809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5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5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D46070B5-6517-9644-B5B8-6A844EF5A2AA}"/>
                </a:ext>
              </a:extLst>
            </p:cNvPr>
            <p:cNvSpPr/>
            <p:nvPr/>
          </p:nvSpPr>
          <p:spPr>
            <a:xfrm>
              <a:off x="6658559" y="4476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BCB0BB8B-EC8C-F04B-B1DD-06F2A827FA75}"/>
                </a:ext>
              </a:extLst>
            </p:cNvPr>
            <p:cNvSpPr/>
            <p:nvPr/>
          </p:nvSpPr>
          <p:spPr>
            <a:xfrm>
              <a:off x="6870959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7D0B953F-5CCB-7646-8EF6-9AE7301E16A3}"/>
                </a:ext>
              </a:extLst>
            </p:cNvPr>
            <p:cNvSpPr/>
            <p:nvPr/>
          </p:nvSpPr>
          <p:spPr>
            <a:xfrm>
              <a:off x="6989760" y="4572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C6A6DBA-94D8-574D-908C-F3B38AC2C179}"/>
                </a:ext>
              </a:extLst>
            </p:cNvPr>
            <p:cNvSpPr/>
            <p:nvPr/>
          </p:nvSpPr>
          <p:spPr>
            <a:xfrm>
              <a:off x="714420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B75B549B-5A4D-764C-ACA5-15C8FC1A6FDE}"/>
                </a:ext>
              </a:extLst>
            </p:cNvPr>
            <p:cNvSpPr/>
            <p:nvPr/>
          </p:nvSpPr>
          <p:spPr>
            <a:xfrm>
              <a:off x="7255800" y="4627440"/>
              <a:ext cx="179280" cy="18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1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1"/>
                    <a:pt x="251" y="501"/>
                  </a:cubicBezTo>
                  <a:cubicBezTo>
                    <a:pt x="266" y="501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F874608-8D79-EC41-A16F-45AC20F9B1FD}"/>
                </a:ext>
              </a:extLst>
            </p:cNvPr>
            <p:cNvSpPr/>
            <p:nvPr/>
          </p:nvSpPr>
          <p:spPr>
            <a:xfrm>
              <a:off x="7478280" y="461628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F258F76-34B0-A149-A9F6-1F622F16663B}"/>
                </a:ext>
              </a:extLst>
            </p:cNvPr>
            <p:cNvSpPr/>
            <p:nvPr/>
          </p:nvSpPr>
          <p:spPr>
            <a:xfrm>
              <a:off x="7639200" y="4689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DB6C922E-9917-2A4A-AB88-294525EF3283}"/>
                </a:ext>
              </a:extLst>
            </p:cNvPr>
            <p:cNvSpPr/>
            <p:nvPr/>
          </p:nvSpPr>
          <p:spPr>
            <a:xfrm>
              <a:off x="7776720" y="4572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32E1733-84FB-4B49-A154-6D72E3D588C6}"/>
                </a:ext>
              </a:extLst>
            </p:cNvPr>
            <p:cNvSpPr/>
            <p:nvPr/>
          </p:nvSpPr>
          <p:spPr>
            <a:xfrm>
              <a:off x="7966080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AD498F03-5FC3-5C49-94F5-F9E1912C9CB8}"/>
                </a:ext>
              </a:extLst>
            </p:cNvPr>
            <p:cNvSpPr/>
            <p:nvPr/>
          </p:nvSpPr>
          <p:spPr>
            <a:xfrm>
              <a:off x="8187119" y="4632120"/>
              <a:ext cx="212760" cy="1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2" h="42">
                  <a:moveTo>
                    <a:pt x="559" y="42"/>
                  </a:moveTo>
                  <a:cubicBezTo>
                    <a:pt x="574" y="42"/>
                    <a:pt x="592" y="42"/>
                    <a:pt x="592" y="20"/>
                  </a:cubicBezTo>
                  <a:cubicBezTo>
                    <a:pt x="592" y="0"/>
                    <a:pt x="574" y="0"/>
                    <a:pt x="559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2"/>
                    <a:pt x="18" y="42"/>
                    <a:pt x="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89DBF8F-0952-6A43-B9D7-71E07DDB1F23}"/>
                </a:ext>
              </a:extLst>
            </p:cNvPr>
            <p:cNvSpPr/>
            <p:nvPr/>
          </p:nvSpPr>
          <p:spPr>
            <a:xfrm>
              <a:off x="8522280" y="448092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6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6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43BFD581-ED75-0540-A3D1-816087EC66AC}"/>
                </a:ext>
              </a:extLst>
            </p:cNvPr>
            <p:cNvSpPr/>
            <p:nvPr/>
          </p:nvSpPr>
          <p:spPr>
            <a:xfrm>
              <a:off x="8790480" y="4476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EC32C7C0-FB5D-F44C-9D62-FC80C843D4E7}"/>
                </a:ext>
              </a:extLst>
            </p:cNvPr>
            <p:cNvSpPr/>
            <p:nvPr/>
          </p:nvSpPr>
          <p:spPr>
            <a:xfrm>
              <a:off x="9002880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2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0B4282EB-56A8-E145-95FB-EB05E3C5CFC9}"/>
                </a:ext>
              </a:extLst>
            </p:cNvPr>
            <p:cNvSpPr/>
            <p:nvPr/>
          </p:nvSpPr>
          <p:spPr>
            <a:xfrm>
              <a:off x="9120960" y="4572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6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F0BAC5F0-09BC-A546-B2E1-D9A951E53820}"/>
                </a:ext>
              </a:extLst>
            </p:cNvPr>
            <p:cNvSpPr/>
            <p:nvPr/>
          </p:nvSpPr>
          <p:spPr>
            <a:xfrm>
              <a:off x="927612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E7695646-5DF4-FB40-815E-68476F2986F0}"/>
                </a:ext>
              </a:extLst>
            </p:cNvPr>
            <p:cNvSpPr/>
            <p:nvPr/>
          </p:nvSpPr>
          <p:spPr>
            <a:xfrm>
              <a:off x="9417960" y="4689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5B382335-7D38-FE4B-BBF6-5E04F5B29BF4}"/>
                </a:ext>
              </a:extLst>
            </p:cNvPr>
            <p:cNvSpPr/>
            <p:nvPr/>
          </p:nvSpPr>
          <p:spPr>
            <a:xfrm>
              <a:off x="9556560" y="45720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5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2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A561EBA-A278-BD49-B371-505B10217C1D}"/>
                </a:ext>
              </a:extLst>
            </p:cNvPr>
            <p:cNvSpPr/>
            <p:nvPr/>
          </p:nvSpPr>
          <p:spPr>
            <a:xfrm>
              <a:off x="9735480" y="4625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8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6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3"/>
                    <a:pt x="110" y="413"/>
                  </a:cubicBezTo>
                  <a:cubicBezTo>
                    <a:pt x="95" y="413"/>
                    <a:pt x="86" y="405"/>
                    <a:pt x="86" y="378"/>
                  </a:cubicBezTo>
                  <a:cubicBezTo>
                    <a:pt x="86" y="372"/>
                    <a:pt x="88" y="358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856A49C3-F5F9-D143-9CCF-F8636D6F964F}"/>
                </a:ext>
              </a:extLst>
            </p:cNvPr>
            <p:cNvSpPr/>
            <p:nvPr/>
          </p:nvSpPr>
          <p:spPr>
            <a:xfrm>
              <a:off x="9867600" y="4465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8B94D0F2-D3FA-AF4A-823A-5B0A5A28B1F4}"/>
                </a:ext>
              </a:extLst>
            </p:cNvPr>
            <p:cNvSpPr/>
            <p:nvPr/>
          </p:nvSpPr>
          <p:spPr>
            <a:xfrm>
              <a:off x="9990360" y="4465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5" name="Freeform 154">
            <a:extLst>
              <a:ext uri="{FF2B5EF4-FFF2-40B4-BE49-F238E27FC236}">
                <a16:creationId xmlns:a16="http://schemas.microsoft.com/office/drawing/2014/main" id="{EB918454-5385-984D-9CB9-CB906C5175A6}"/>
              </a:ext>
            </a:extLst>
          </p:cNvPr>
          <p:cNvSpPr/>
          <p:nvPr/>
        </p:nvSpPr>
        <p:spPr>
          <a:xfrm>
            <a:off x="5590440" y="3017520"/>
            <a:ext cx="227340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332923E4-45C8-5E43-997F-A91957F8679A}"/>
              </a:ext>
            </a:extLst>
          </p:cNvPr>
          <p:cNvSpPr/>
          <p:nvPr/>
        </p:nvSpPr>
        <p:spPr>
          <a:xfrm>
            <a:off x="5669279" y="4389120"/>
            <a:ext cx="246888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35866013-7F28-CC47-831D-CAA627CC7536}"/>
              </a:ext>
            </a:extLst>
          </p:cNvPr>
          <p:cNvSpPr txBox="1"/>
          <p:nvPr/>
        </p:nvSpPr>
        <p:spPr>
          <a:xfrm>
            <a:off x="1737359" y="5577840"/>
            <a:ext cx="4754879" cy="715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the only difference between SARSA and Q-Learning</a:t>
            </a:r>
          </a:p>
        </p:txBody>
      </p:sp>
      <p:sp>
        <p:nvSpPr>
          <p:cNvPr id="158" name="Straight Connector 157">
            <a:extLst>
              <a:ext uri="{FF2B5EF4-FFF2-40B4-BE49-F238E27FC236}">
                <a16:creationId xmlns:a16="http://schemas.microsoft.com/office/drawing/2014/main" id="{47D24797-F355-1F4B-908B-E24B5681E910}"/>
              </a:ext>
            </a:extLst>
          </p:cNvPr>
          <p:cNvSpPr/>
          <p:nvPr/>
        </p:nvSpPr>
        <p:spPr>
          <a:xfrm flipV="1">
            <a:off x="4389120" y="3566160"/>
            <a:ext cx="1201320" cy="192023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9" name="Straight Connector 158">
            <a:extLst>
              <a:ext uri="{FF2B5EF4-FFF2-40B4-BE49-F238E27FC236}">
                <a16:creationId xmlns:a16="http://schemas.microsoft.com/office/drawing/2014/main" id="{C41E1FBC-EF4F-A84E-A8AB-BE4698C7A890}"/>
              </a:ext>
            </a:extLst>
          </p:cNvPr>
          <p:cNvSpPr/>
          <p:nvPr/>
        </p:nvSpPr>
        <p:spPr>
          <a:xfrm flipV="1">
            <a:off x="4480560" y="4935240"/>
            <a:ext cx="1109880" cy="55151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60" name="Title 159">
            <a:extLst>
              <a:ext uri="{FF2B5EF4-FFF2-40B4-BE49-F238E27FC236}">
                <a16:creationId xmlns:a16="http://schemas.microsoft.com/office/drawing/2014/main" id="{3146D605-AC05-4D46-B38B-F6750A3173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16276"/>
          </a:xfrm>
        </p:spPr>
        <p:txBody>
          <a:bodyPr/>
          <a:lstStyle/>
          <a:p>
            <a:r>
              <a:rPr lang="en-US" dirty="0"/>
              <a:t>Q-Learning: A Variation on SARSA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E32053-77C0-4140-8C58-9C63C1B044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Q-Learning Convergence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3CC2C3-0C42-F542-A723-836B0379C8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Q-learning is the off-policy version of SARSA</a:t>
            </a:r>
          </a:p>
          <a:p>
            <a:r>
              <a:rPr lang="en-US" dirty="0"/>
              <a:t>Converges to q* without needing to adjust behavior policy</a:t>
            </a:r>
          </a:p>
          <a:p>
            <a:r>
              <a:rPr lang="en-US" dirty="0"/>
              <a:t>Convergence just requires positive probability for visiting all state-action pairs (i.e., all Q-values continue to be updated)</a:t>
            </a:r>
          </a:p>
        </p:txBody>
      </p:sp>
    </p:spTree>
    <p:extLst>
      <p:ext uri="{BB962C8B-B14F-4D97-AF65-F5344CB8AC3E}">
        <p14:creationId xmlns:p14="http://schemas.microsoft.com/office/powerpoint/2010/main" val="2905416895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>
            <a:extLst>
              <a:ext uri="{FF2B5EF4-FFF2-40B4-BE49-F238E27FC236}">
                <a16:creationId xmlns:a16="http://schemas.microsoft.com/office/drawing/2014/main" id="{2D2D25A5-A182-1749-B8AD-F7360F5897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828800"/>
            <a:ext cx="5943600" cy="544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87043" name="Picture 3">
            <a:extLst>
              <a:ext uri="{FF2B5EF4-FFF2-40B4-BE49-F238E27FC236}">
                <a16:creationId xmlns:a16="http://schemas.microsoft.com/office/drawing/2014/main" id="{0D9A937C-B4F5-634C-97D2-B37878716B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92193"/>
            <a:ext cx="82296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183B3104-4B27-EF42-B5CC-D724063E49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11575"/>
            <a:ext cx="8694539" cy="1461188"/>
          </a:xfrm>
        </p:spPr>
        <p:txBody>
          <a:bodyPr/>
          <a:lstStyle/>
          <a:p>
            <a:r>
              <a:rPr lang="en-US" dirty="0"/>
              <a:t>Q-Learning example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8D97D4C-D7EE-5C42-A640-DE73A0EA557F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74320" y="1715953"/>
            <a:ext cx="5680079" cy="5274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142F44A-14CE-1142-BF84-C01B1661FA6A}"/>
              </a:ext>
            </a:extLst>
          </p:cNvPr>
          <p:cNvSpPr txBox="1"/>
          <p:nvPr/>
        </p:nvSpPr>
        <p:spPr>
          <a:xfrm>
            <a:off x="6400799" y="1706233"/>
            <a:ext cx="3329286" cy="141816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deterministic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-1 reward per time step;   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-100 reward for falling off cliff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e-greedy action selection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(with e=0.1)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63FBF3-03CC-D246-A6B3-2A86FE89E6BD}"/>
              </a:ext>
            </a:extLst>
          </p:cNvPr>
          <p:cNvSpPr txBox="1"/>
          <p:nvPr/>
        </p:nvSpPr>
        <p:spPr>
          <a:xfrm>
            <a:off x="5262881" y="4338192"/>
            <a:ext cx="4839304" cy="2745452"/>
          </a:xfrm>
          <a:prstGeom prst="rect">
            <a:avLst/>
          </a:prstGeom>
          <a:noFill/>
          <a:ln>
            <a:noFill/>
          </a:ln>
        </p:spPr>
        <p:txBody>
          <a:bodyPr wrap="squar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Why does Q-learning get less avg reward?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What policies do Q-learning and </a:t>
            </a:r>
            <a:r>
              <a:rPr lang="en-US" sz="1800" b="0" i="0" u="none" strike="noStrike" kern="1200" cap="none" dirty="0" err="1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Sarsa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learn?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In what sense are each of these solutions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optimal?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How would these results be different for </a:t>
            </a: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different values of epsilon?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31C4FA5-A9F6-D741-BD3C-78652D437C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219778"/>
          </a:xfrm>
        </p:spPr>
        <p:txBody>
          <a:bodyPr/>
          <a:lstStyle/>
          <a:p>
            <a:r>
              <a:rPr lang="en-US" dirty="0"/>
              <a:t>Think-pair-share: </a:t>
            </a:r>
            <a:r>
              <a:rPr lang="en-US" dirty="0" err="1"/>
              <a:t>Cliffworld</a:t>
            </a:r>
            <a:endParaRPr lang="en-US" dirty="0"/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">
            <a:extLst>
              <a:ext uri="{FF2B5EF4-FFF2-40B4-BE49-F238E27FC236}">
                <a16:creationId xmlns:a16="http://schemas.microsoft.com/office/drawing/2014/main" id="{5AF14777-1375-D147-8B26-7D721351D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Monte-Carlo: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TD(0):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SARSA: </a:t>
            </a:r>
          </a:p>
        </p:txBody>
      </p:sp>
      <p:pic>
        <p:nvPicPr>
          <p:cNvPr id="21511" name="Picture 7">
            <a:extLst>
              <a:ext uri="{FF2B5EF4-FFF2-40B4-BE49-F238E27FC236}">
                <a16:creationId xmlns:a16="http://schemas.microsoft.com/office/drawing/2014/main" id="{BE30E8D8-2CED-B747-B8D7-54AB702E99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914400"/>
            <a:ext cx="4572000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512" name="Picture 8">
            <a:extLst>
              <a:ext uri="{FF2B5EF4-FFF2-40B4-BE49-F238E27FC236}">
                <a16:creationId xmlns:a16="http://schemas.microsoft.com/office/drawing/2014/main" id="{CE165F09-F22A-1B4E-934A-A8F5FF50E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5029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1513" name="Line 9">
            <a:extLst>
              <a:ext uri="{FF2B5EF4-FFF2-40B4-BE49-F238E27FC236}">
                <a16:creationId xmlns:a16="http://schemas.microsoft.com/office/drawing/2014/main" id="{67A9BCAD-B3F1-5A41-A2BD-EA6E501A3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4800" y="2524125"/>
            <a:ext cx="457200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1514" name="Picture 10">
            <a:extLst>
              <a:ext uri="{FF2B5EF4-FFF2-40B4-BE49-F238E27FC236}">
                <a16:creationId xmlns:a16="http://schemas.microsoft.com/office/drawing/2014/main" id="{B1C7EB5D-8946-C34C-AB28-719357F500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5486400"/>
            <a:ext cx="64008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3709E6BA-D7BE-C24A-8728-C8AABBBDF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791919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E6396C9E-F20A-064F-B0A2-095A8911EE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223550"/>
            <a:ext cx="731520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" name="Line 5">
            <a:extLst>
              <a:ext uri="{FF2B5EF4-FFF2-40B4-BE49-F238E27FC236}">
                <a16:creationId xmlns:a16="http://schemas.microsoft.com/office/drawing/2014/main" id="{F018A910-FB33-954C-A1D7-E7A0D7DD3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3918875"/>
            <a:ext cx="2651125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Line 6">
            <a:extLst>
              <a:ext uri="{FF2B5EF4-FFF2-40B4-BE49-F238E27FC236}">
                <a16:creationId xmlns:a16="http://schemas.microsoft.com/office/drawing/2014/main" id="{4ABEBD0F-612B-3542-9CC0-12E11A6CA9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5395169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5FAD33CA-B48F-D740-97B8-8E4990E95C3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0" y="2524125"/>
            <a:ext cx="457200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Title 5">
            <a:extLst>
              <a:ext uri="{FF2B5EF4-FFF2-40B4-BE49-F238E27FC236}">
                <a16:creationId xmlns:a16="http://schemas.microsoft.com/office/drawing/2014/main" id="{FFABE76E-5031-3549-A018-2A83A589A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61691"/>
          </a:xfrm>
        </p:spPr>
        <p:txBody>
          <a:bodyPr/>
          <a:lstStyle/>
          <a:p>
            <a:r>
              <a:rPr lang="en-US" dirty="0"/>
              <a:t>Learning targets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1" name="Picture 3">
            <a:extLst>
              <a:ext uri="{FF2B5EF4-FFF2-40B4-BE49-F238E27FC236}">
                <a16:creationId xmlns:a16="http://schemas.microsoft.com/office/drawing/2014/main" id="{D028339E-F845-1A43-B0FD-BFBB3F9AB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7652" name="Line 4">
            <a:extLst>
              <a:ext uri="{FF2B5EF4-FFF2-40B4-BE49-F238E27FC236}">
                <a16:creationId xmlns:a16="http://schemas.microsoft.com/office/drawing/2014/main" id="{63E81719-DFB1-9D44-A64D-D5F1785C09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2432050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Text Box 5">
            <a:extLst>
              <a:ext uri="{FF2B5EF4-FFF2-40B4-BE49-F238E27FC236}">
                <a16:creationId xmlns:a16="http://schemas.microsoft.com/office/drawing/2014/main" id="{371908AA-AEDE-EE4D-8DEC-2B345AE10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SARSA: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Expected SARSA: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SARSA </a:t>
            </a:r>
            <a:r>
              <a:rPr lang="en-US" altLang="en-US" sz="2400" u="sng">
                <a:cs typeface="Segoe UI" panose="020B0502040204020203" pitchFamily="34" charset="0"/>
              </a:rPr>
              <a:t>samples</a:t>
            </a:r>
            <a:r>
              <a:rPr lang="en-US" altLang="en-US" sz="2400">
                <a:cs typeface="Segoe UI" panose="020B0502040204020203" pitchFamily="34" charset="0"/>
              </a:rPr>
              <a:t> the next action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Expected SARSA considers </a:t>
            </a:r>
            <a:r>
              <a:rPr lang="en-US" altLang="en-US" sz="2400" u="sng">
                <a:cs typeface="Segoe UI" panose="020B0502040204020203" pitchFamily="34" charset="0"/>
              </a:rPr>
              <a:t>all possible</a:t>
            </a:r>
            <a:r>
              <a:rPr lang="en-US" altLang="en-US" sz="2400">
                <a:cs typeface="Segoe UI" panose="020B0502040204020203" pitchFamily="34" charset="0"/>
              </a:rPr>
              <a:t> next actions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“Expected SARSA moves </a:t>
            </a:r>
            <a:r>
              <a:rPr lang="en-US" altLang="en-US" sz="2400" u="sng">
                <a:cs typeface="Segoe UI" panose="020B0502040204020203" pitchFamily="34" charset="0"/>
              </a:rPr>
              <a:t>deterministically</a:t>
            </a:r>
            <a:br>
              <a:rPr lang="en-US" altLang="en-US" sz="2400" u="sng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in the same direction as SARSA moves </a:t>
            </a:r>
            <a:r>
              <a:rPr lang="en-US" altLang="en-US" sz="2400" u="sng">
                <a:cs typeface="Segoe UI" panose="020B0502040204020203" pitchFamily="34" charset="0"/>
              </a:rPr>
              <a:t>in expectation</a:t>
            </a:r>
            <a:r>
              <a:rPr lang="en-US" altLang="en-US" sz="2400">
                <a:cs typeface="Segoe UI" panose="020B0502040204020203" pitchFamily="34" charset="0"/>
              </a:rPr>
              <a:t>.”</a:t>
            </a:r>
          </a:p>
        </p:txBody>
      </p:sp>
      <p:sp>
        <p:nvSpPr>
          <p:cNvPr id="9" name="Title 5">
            <a:extLst>
              <a:ext uri="{FF2B5EF4-FFF2-40B4-BE49-F238E27FC236}">
                <a16:creationId xmlns:a16="http://schemas.microsoft.com/office/drawing/2014/main" id="{D89C634F-FCF1-7B4D-8A11-2B38A56B6E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61691"/>
          </a:xfrm>
        </p:spPr>
        <p:txBody>
          <a:bodyPr/>
          <a:lstStyle/>
          <a:p>
            <a:r>
              <a:rPr lang="en-US" dirty="0"/>
              <a:t>Expected SARSA</a:t>
            </a: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67795B13-B413-2B49-BD34-44BD5B2994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218" y="3313432"/>
            <a:ext cx="9664398" cy="135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Line 6">
            <a:extLst>
              <a:ext uri="{FF2B5EF4-FFF2-40B4-BE49-F238E27FC236}">
                <a16:creationId xmlns:a16="http://schemas.microsoft.com/office/drawing/2014/main" id="{7C47E584-00F4-7446-AAA5-584DB20047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2376" y="3807686"/>
            <a:ext cx="4356199" cy="1451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5" name="Picture 3">
            <a:extLst>
              <a:ext uri="{FF2B5EF4-FFF2-40B4-BE49-F238E27FC236}">
                <a16:creationId xmlns:a16="http://schemas.microsoft.com/office/drawing/2014/main" id="{C7301AA1-BA08-B741-BE57-4762BCB33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8676" name="Line 4">
            <a:extLst>
              <a:ext uri="{FF2B5EF4-FFF2-40B4-BE49-F238E27FC236}">
                <a16:creationId xmlns:a16="http://schemas.microsoft.com/office/drawing/2014/main" id="{E0ABD9D0-F753-424E-B217-4DD4B8C6583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9925" y="2432050"/>
            <a:ext cx="2925763" cy="1588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Text Box 5">
            <a:extLst>
              <a:ext uri="{FF2B5EF4-FFF2-40B4-BE49-F238E27FC236}">
                <a16:creationId xmlns:a16="http://schemas.microsoft.com/office/drawing/2014/main" id="{4EE9D98B-7DC7-7A42-A519-D1B5A5363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94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SARSA: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Expected SARSA: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“Expected SARSA moves </a:t>
            </a:r>
            <a:r>
              <a:rPr lang="en-US" altLang="en-US" sz="2400" u="sng" dirty="0">
                <a:cs typeface="Segoe UI" panose="020B0502040204020203" pitchFamily="34" charset="0"/>
              </a:rPr>
              <a:t>deterministically</a:t>
            </a:r>
            <a:br>
              <a:rPr lang="en-US" altLang="en-US" sz="2400" u="sng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in the same direction as SARSA moves </a:t>
            </a:r>
            <a:r>
              <a:rPr lang="en-US" altLang="en-US" sz="2400" u="sng" dirty="0">
                <a:cs typeface="Segoe UI" panose="020B0502040204020203" pitchFamily="34" charset="0"/>
              </a:rPr>
              <a:t>in expectation</a:t>
            </a:r>
            <a:r>
              <a:rPr lang="en-US" altLang="en-US" sz="2400" dirty="0">
                <a:cs typeface="Segoe UI" panose="020B0502040204020203" pitchFamily="34" charset="0"/>
              </a:rPr>
              <a:t>.”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More computation, lower variance (no randomness in A</a:t>
            </a:r>
            <a:r>
              <a:rPr lang="en-US" altLang="en-US" sz="2400" baseline="-33000" dirty="0">
                <a:cs typeface="Segoe UI" panose="020B0502040204020203" pitchFamily="34" charset="0"/>
              </a:rPr>
              <a:t>t+1</a:t>
            </a:r>
            <a:r>
              <a:rPr lang="en-US" altLang="en-US" sz="2400" dirty="0">
                <a:cs typeface="Segoe UI" panose="020B0502040204020203" pitchFamily="34" charset="0"/>
              </a:rPr>
              <a:t>)</a:t>
            </a:r>
          </a:p>
        </p:txBody>
      </p:sp>
      <p:sp>
        <p:nvSpPr>
          <p:cNvPr id="9" name="Title 5">
            <a:extLst>
              <a:ext uri="{FF2B5EF4-FFF2-40B4-BE49-F238E27FC236}">
                <a16:creationId xmlns:a16="http://schemas.microsoft.com/office/drawing/2014/main" id="{ED02FC97-924B-8340-AFE2-7F8A2A8B09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861691"/>
          </a:xfrm>
        </p:spPr>
        <p:txBody>
          <a:bodyPr/>
          <a:lstStyle/>
          <a:p>
            <a:r>
              <a:rPr lang="en-US" dirty="0"/>
              <a:t>Expected SARSA</a:t>
            </a:r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F1D962CA-B1DA-4040-95FA-277DA10ADE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218" y="3313432"/>
            <a:ext cx="9664398" cy="135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1" name="Line 6">
            <a:extLst>
              <a:ext uri="{FF2B5EF4-FFF2-40B4-BE49-F238E27FC236}">
                <a16:creationId xmlns:a16="http://schemas.microsoft.com/office/drawing/2014/main" id="{63716EAC-2424-5342-80FD-F185F5953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2376" y="3807686"/>
            <a:ext cx="4356199" cy="1451"/>
          </a:xfrm>
          <a:prstGeom prst="line">
            <a:avLst/>
          </a:prstGeom>
          <a:noFill/>
          <a:ln w="9144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E500C12-E57D-4241-AA77-351B0C9C3024}"/>
              </a:ext>
            </a:extLst>
          </p:cNvPr>
          <p:cNvSpPr txBox="1"/>
          <p:nvPr/>
        </p:nvSpPr>
        <p:spPr>
          <a:xfrm>
            <a:off x="419760" y="2453838"/>
            <a:ext cx="3566160" cy="457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The problem:</a:t>
            </a:r>
          </a:p>
        </p:txBody>
      </p:sp>
      <p:grpSp>
        <p:nvGrpSpPr>
          <p:cNvPr id="4" name="Group 3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E2E83E79-51AF-734D-82C2-AE4A7A06177E}"/>
              </a:ext>
            </a:extLst>
          </p:cNvPr>
          <p:cNvGrpSpPr/>
          <p:nvPr/>
        </p:nvGrpSpPr>
        <p:grpSpPr>
          <a:xfrm>
            <a:off x="506879" y="3002477"/>
            <a:ext cx="9056520" cy="429481"/>
            <a:chOff x="506879" y="2377439"/>
            <a:chExt cx="9056520" cy="42948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EA33378-1902-DE41-B674-F817ADBFD85E}"/>
                </a:ext>
              </a:extLst>
            </p:cNvPr>
            <p:cNvSpPr/>
            <p:nvPr/>
          </p:nvSpPr>
          <p:spPr>
            <a:xfrm>
              <a:off x="506879" y="2378160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E2AFE34-FDDD-3A47-901A-E585F9C16C66}"/>
                </a:ext>
              </a:extLst>
            </p:cNvPr>
            <p:cNvSpPr/>
            <p:nvPr/>
          </p:nvSpPr>
          <p:spPr>
            <a:xfrm>
              <a:off x="5227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83F127-4E27-3F43-8E9D-01033FCD7012}"/>
                </a:ext>
              </a:extLst>
            </p:cNvPr>
            <p:cNvSpPr/>
            <p:nvPr/>
          </p:nvSpPr>
          <p:spPr>
            <a:xfrm>
              <a:off x="76608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92BC199-0C78-294F-BDC3-326D5CB2DA3A}"/>
                </a:ext>
              </a:extLst>
            </p:cNvPr>
            <p:cNvSpPr/>
            <p:nvPr/>
          </p:nvSpPr>
          <p:spPr>
            <a:xfrm>
              <a:off x="95904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0AEA3A0-6077-6844-9219-AAF24BF6EE9D}"/>
                </a:ext>
              </a:extLst>
            </p:cNvPr>
            <p:cNvSpPr/>
            <p:nvPr/>
          </p:nvSpPr>
          <p:spPr>
            <a:xfrm>
              <a:off x="10670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BBB0628-5FD4-A742-95A7-94F49BD39DC5}"/>
                </a:ext>
              </a:extLst>
            </p:cNvPr>
            <p:cNvSpPr/>
            <p:nvPr/>
          </p:nvSpPr>
          <p:spPr>
            <a:xfrm>
              <a:off x="120743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16EFABD-6653-7846-9F93-6483CEC9516C}"/>
                </a:ext>
              </a:extLst>
            </p:cNvPr>
            <p:cNvSpPr/>
            <p:nvPr/>
          </p:nvSpPr>
          <p:spPr>
            <a:xfrm>
              <a:off x="133632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F75CDDE-9BBF-DE43-A64B-9254D16BA6D1}"/>
                </a:ext>
              </a:extLst>
            </p:cNvPr>
            <p:cNvSpPr/>
            <p:nvPr/>
          </p:nvSpPr>
          <p:spPr>
            <a:xfrm>
              <a:off x="1462319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BD8DAD9-9C04-704F-A6F5-3D400987F6D0}"/>
                </a:ext>
              </a:extLst>
            </p:cNvPr>
            <p:cNvSpPr/>
            <p:nvPr/>
          </p:nvSpPr>
          <p:spPr>
            <a:xfrm>
              <a:off x="16257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D408B46-A7DC-D647-A4D4-A22E5BDC2B70}"/>
                </a:ext>
              </a:extLst>
            </p:cNvPr>
            <p:cNvSpPr/>
            <p:nvPr/>
          </p:nvSpPr>
          <p:spPr>
            <a:xfrm>
              <a:off x="17452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921682-4943-E844-9509-26CD9F8BFAA9}"/>
                </a:ext>
              </a:extLst>
            </p:cNvPr>
            <p:cNvSpPr/>
            <p:nvPr/>
          </p:nvSpPr>
          <p:spPr>
            <a:xfrm>
              <a:off x="1955520" y="2453039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8157C5D-0816-8348-8647-F6DFA3C590B6}"/>
                </a:ext>
              </a:extLst>
            </p:cNvPr>
            <p:cNvSpPr/>
            <p:nvPr/>
          </p:nvSpPr>
          <p:spPr>
            <a:xfrm>
              <a:off x="235656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3304BF1-4031-DE41-9745-2E1B46972D91}"/>
                </a:ext>
              </a:extLst>
            </p:cNvPr>
            <p:cNvSpPr/>
            <p:nvPr/>
          </p:nvSpPr>
          <p:spPr>
            <a:xfrm>
              <a:off x="259992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2C6C4B0-BD56-3044-91DA-9C6D9B61EDB8}"/>
                </a:ext>
              </a:extLst>
            </p:cNvPr>
            <p:cNvSpPr/>
            <p:nvPr/>
          </p:nvSpPr>
          <p:spPr>
            <a:xfrm>
              <a:off x="27928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EBCFA26-BA5D-2945-AF49-86BAB1048E06}"/>
                </a:ext>
              </a:extLst>
            </p:cNvPr>
            <p:cNvSpPr/>
            <p:nvPr/>
          </p:nvSpPr>
          <p:spPr>
            <a:xfrm>
              <a:off x="290088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06B67A3-4C2C-5B4C-913E-ABBD10EA2DD4}"/>
                </a:ext>
              </a:extLst>
            </p:cNvPr>
            <p:cNvSpPr/>
            <p:nvPr/>
          </p:nvSpPr>
          <p:spPr>
            <a:xfrm>
              <a:off x="304127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5825CA0-ABCF-D545-BD2D-DF9636D14C81}"/>
                </a:ext>
              </a:extLst>
            </p:cNvPr>
            <p:cNvSpPr/>
            <p:nvPr/>
          </p:nvSpPr>
          <p:spPr>
            <a:xfrm>
              <a:off x="317088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ED627D1-F81F-0646-AF59-C0E1BAD6FA7B}"/>
                </a:ext>
              </a:extLst>
            </p:cNvPr>
            <p:cNvSpPr/>
            <p:nvPr/>
          </p:nvSpPr>
          <p:spPr>
            <a:xfrm>
              <a:off x="329616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DDAB3AA-1D70-FE4B-AE5A-7151DFF7A880}"/>
                </a:ext>
              </a:extLst>
            </p:cNvPr>
            <p:cNvSpPr/>
            <p:nvPr/>
          </p:nvSpPr>
          <p:spPr>
            <a:xfrm>
              <a:off x="345960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6DED080-5077-CB46-9430-E3808B92DB11}"/>
                </a:ext>
              </a:extLst>
            </p:cNvPr>
            <p:cNvSpPr/>
            <p:nvPr/>
          </p:nvSpPr>
          <p:spPr>
            <a:xfrm>
              <a:off x="357983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F492A29-88D3-EE44-9967-C4C19D11DCA1}"/>
                </a:ext>
              </a:extLst>
            </p:cNvPr>
            <p:cNvSpPr/>
            <p:nvPr/>
          </p:nvSpPr>
          <p:spPr>
            <a:xfrm>
              <a:off x="377208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EA45DC7-5A3E-3642-BB5C-9E8D21B81BC9}"/>
                </a:ext>
              </a:extLst>
            </p:cNvPr>
            <p:cNvSpPr/>
            <p:nvPr/>
          </p:nvSpPr>
          <p:spPr>
            <a:xfrm>
              <a:off x="4083120" y="247464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CE19D1D-8875-9842-9162-0C2A9FFE548F}"/>
                </a:ext>
              </a:extLst>
            </p:cNvPr>
            <p:cNvSpPr/>
            <p:nvPr/>
          </p:nvSpPr>
          <p:spPr>
            <a:xfrm>
              <a:off x="430992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55DEDEF-BCF5-C24A-8F7A-8DF6AEB86119}"/>
                </a:ext>
              </a:extLst>
            </p:cNvPr>
            <p:cNvSpPr/>
            <p:nvPr/>
          </p:nvSpPr>
          <p:spPr>
            <a:xfrm>
              <a:off x="4368960" y="247464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053AF6D-7C31-A94C-88C8-652053E481A3}"/>
                </a:ext>
              </a:extLst>
            </p:cNvPr>
            <p:cNvSpPr/>
            <p:nvPr/>
          </p:nvSpPr>
          <p:spPr>
            <a:xfrm>
              <a:off x="45115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634BB5-8F12-3E43-A1F2-B8BAF569BB5D}"/>
                </a:ext>
              </a:extLst>
            </p:cNvPr>
            <p:cNvSpPr/>
            <p:nvPr/>
          </p:nvSpPr>
          <p:spPr>
            <a:xfrm>
              <a:off x="46130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DCD1A6C-B193-C347-89A4-31566D4111ED}"/>
                </a:ext>
              </a:extLst>
            </p:cNvPr>
            <p:cNvSpPr/>
            <p:nvPr/>
          </p:nvSpPr>
          <p:spPr>
            <a:xfrm>
              <a:off x="4815360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AE0479E-72C3-A24D-B93E-8781EB7D7E3B}"/>
                </a:ext>
              </a:extLst>
            </p:cNvPr>
            <p:cNvSpPr/>
            <p:nvPr/>
          </p:nvSpPr>
          <p:spPr>
            <a:xfrm>
              <a:off x="502200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A3A0261-9D07-CF48-ABA8-091CF9FE6756}"/>
                </a:ext>
              </a:extLst>
            </p:cNvPr>
            <p:cNvSpPr/>
            <p:nvPr/>
          </p:nvSpPr>
          <p:spPr>
            <a:xfrm>
              <a:off x="5325120" y="247464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0C36E1E-C604-7248-84C4-CB5EFB7BC6CC}"/>
                </a:ext>
              </a:extLst>
            </p:cNvPr>
            <p:cNvSpPr/>
            <p:nvPr/>
          </p:nvSpPr>
          <p:spPr>
            <a:xfrm>
              <a:off x="5563440" y="247464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66467FE-780E-2D42-8434-E9C4E107F050}"/>
                </a:ext>
              </a:extLst>
            </p:cNvPr>
            <p:cNvSpPr/>
            <p:nvPr/>
          </p:nvSpPr>
          <p:spPr>
            <a:xfrm>
              <a:off x="5829120" y="247248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408031D9-1E7B-E846-A9D6-829200F4EA08}"/>
                </a:ext>
              </a:extLst>
            </p:cNvPr>
            <p:cNvSpPr/>
            <p:nvPr/>
          </p:nvSpPr>
          <p:spPr>
            <a:xfrm>
              <a:off x="5976720" y="247824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22C6A71-5E01-A740-B94A-5197054401C2}"/>
                </a:ext>
              </a:extLst>
            </p:cNvPr>
            <p:cNvSpPr/>
            <p:nvPr/>
          </p:nvSpPr>
          <p:spPr>
            <a:xfrm>
              <a:off x="5792400" y="270648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0FC5558-88F3-DC4B-A8A5-7D670340FD29}"/>
                </a:ext>
              </a:extLst>
            </p:cNvPr>
            <p:cNvSpPr/>
            <p:nvPr/>
          </p:nvSpPr>
          <p:spPr>
            <a:xfrm>
              <a:off x="621000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D64B3AF-7BF0-4A43-9C0A-1A07ACB67810}"/>
                </a:ext>
              </a:extLst>
            </p:cNvPr>
            <p:cNvSpPr/>
            <p:nvPr/>
          </p:nvSpPr>
          <p:spPr>
            <a:xfrm>
              <a:off x="6453359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4BB573D-32CC-2B46-949B-7F7EA310705E}"/>
                </a:ext>
              </a:extLst>
            </p:cNvPr>
            <p:cNvSpPr/>
            <p:nvPr/>
          </p:nvSpPr>
          <p:spPr>
            <a:xfrm>
              <a:off x="664631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34C4DC4-9A65-0E41-8D19-A562D8C734FB}"/>
                </a:ext>
              </a:extLst>
            </p:cNvPr>
            <p:cNvSpPr/>
            <p:nvPr/>
          </p:nvSpPr>
          <p:spPr>
            <a:xfrm>
              <a:off x="6754319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B10B9EB-6B10-2B47-80AC-97DF1AA2E5B0}"/>
                </a:ext>
              </a:extLst>
            </p:cNvPr>
            <p:cNvSpPr/>
            <p:nvPr/>
          </p:nvSpPr>
          <p:spPr>
            <a:xfrm>
              <a:off x="68947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9FBF618-B328-F246-92C5-DA5E26BE3FD5}"/>
                </a:ext>
              </a:extLst>
            </p:cNvPr>
            <p:cNvSpPr/>
            <p:nvPr/>
          </p:nvSpPr>
          <p:spPr>
            <a:xfrm>
              <a:off x="69962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AD18559-DACB-5B42-A343-2656D610D5BF}"/>
                </a:ext>
              </a:extLst>
            </p:cNvPr>
            <p:cNvSpPr/>
            <p:nvPr/>
          </p:nvSpPr>
          <p:spPr>
            <a:xfrm>
              <a:off x="7198559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F8D6A2C-C918-CC47-85DE-2AC2CD0A7B86}"/>
                </a:ext>
              </a:extLst>
            </p:cNvPr>
            <p:cNvSpPr/>
            <p:nvPr/>
          </p:nvSpPr>
          <p:spPr>
            <a:xfrm>
              <a:off x="7344719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1B3EE0C-9BCD-7C43-BA09-D8ECA7F6F8F9}"/>
                </a:ext>
              </a:extLst>
            </p:cNvPr>
            <p:cNvSpPr/>
            <p:nvPr/>
          </p:nvSpPr>
          <p:spPr>
            <a:xfrm>
              <a:off x="747000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B1BDCB5-0BAF-3349-925E-6D6E61987892}"/>
                </a:ext>
              </a:extLst>
            </p:cNvPr>
            <p:cNvSpPr/>
            <p:nvPr/>
          </p:nvSpPr>
          <p:spPr>
            <a:xfrm>
              <a:off x="764207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5BE9437-DC89-D247-817A-A4C1C144D1DF}"/>
                </a:ext>
              </a:extLst>
            </p:cNvPr>
            <p:cNvSpPr/>
            <p:nvPr/>
          </p:nvSpPr>
          <p:spPr>
            <a:xfrm>
              <a:off x="7842959" y="252936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DD981F0-76D6-3F46-9CAE-E7E3D83A3420}"/>
                </a:ext>
              </a:extLst>
            </p:cNvPr>
            <p:cNvSpPr/>
            <p:nvPr/>
          </p:nvSpPr>
          <p:spPr>
            <a:xfrm>
              <a:off x="81475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42C547C-4024-6F45-87E4-47F0F6FAFAE8}"/>
                </a:ext>
              </a:extLst>
            </p:cNvPr>
            <p:cNvSpPr/>
            <p:nvPr/>
          </p:nvSpPr>
          <p:spPr>
            <a:xfrm>
              <a:off x="839160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963FBFB-35CC-D645-9798-28922FBE9475}"/>
                </a:ext>
              </a:extLst>
            </p:cNvPr>
            <p:cNvSpPr/>
            <p:nvPr/>
          </p:nvSpPr>
          <p:spPr>
            <a:xfrm>
              <a:off x="858456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57BB8BD-B8D3-2349-A4A8-A80A0FFB2062}"/>
                </a:ext>
              </a:extLst>
            </p:cNvPr>
            <p:cNvSpPr/>
            <p:nvPr/>
          </p:nvSpPr>
          <p:spPr>
            <a:xfrm>
              <a:off x="86918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BE26152-CC84-7042-9946-6BE8826BD386}"/>
                </a:ext>
              </a:extLst>
            </p:cNvPr>
            <p:cNvSpPr/>
            <p:nvPr/>
          </p:nvSpPr>
          <p:spPr>
            <a:xfrm>
              <a:off x="88329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2ACBE07-6295-CF49-A3A3-0F67C91ABA9A}"/>
                </a:ext>
              </a:extLst>
            </p:cNvPr>
            <p:cNvSpPr/>
            <p:nvPr/>
          </p:nvSpPr>
          <p:spPr>
            <a:xfrm>
              <a:off x="896184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D51C38-EDD7-8B43-A916-881EECE486E1}"/>
                </a:ext>
              </a:extLst>
            </p:cNvPr>
            <p:cNvSpPr/>
            <p:nvPr/>
          </p:nvSpPr>
          <p:spPr>
            <a:xfrm>
              <a:off x="908784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C4C2F2C-EE21-BF48-B812-1D87FA2A293E}"/>
                </a:ext>
              </a:extLst>
            </p:cNvPr>
            <p:cNvSpPr/>
            <p:nvPr/>
          </p:nvSpPr>
          <p:spPr>
            <a:xfrm>
              <a:off x="92505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AD832B5-9D83-F748-B943-66175FA28A52}"/>
                </a:ext>
              </a:extLst>
            </p:cNvPr>
            <p:cNvSpPr/>
            <p:nvPr/>
          </p:nvSpPr>
          <p:spPr>
            <a:xfrm>
              <a:off x="937080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22713E9-5E82-3749-A588-2AB5540700FE}"/>
                </a:ext>
              </a:extLst>
            </p:cNvPr>
            <p:cNvSpPr/>
            <p:nvPr/>
          </p:nvSpPr>
          <p:spPr>
            <a:xfrm>
              <a:off x="948240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9" name="Freeform 58">
            <a:extLst>
              <a:ext uri="{FF2B5EF4-FFF2-40B4-BE49-F238E27FC236}">
                <a16:creationId xmlns:a16="http://schemas.microsoft.com/office/drawing/2014/main" id="{DECE6D22-67A7-3146-9FF8-15F217D4B0CA}"/>
              </a:ext>
            </a:extLst>
          </p:cNvPr>
          <p:cNvSpPr/>
          <p:nvPr/>
        </p:nvSpPr>
        <p:spPr>
          <a:xfrm>
            <a:off x="5540400" y="2911038"/>
            <a:ext cx="227340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3" name="Title 82">
            <a:extLst>
              <a:ext uri="{FF2B5EF4-FFF2-40B4-BE49-F238E27FC236}">
                <a16:creationId xmlns:a16="http://schemas.microsoft.com/office/drawing/2014/main" id="{5E005DB6-C5D3-1B46-B065-AA42F64DF1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Maximization bias in Q-learning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E500C12-E57D-4241-AA77-351B0C9C3024}"/>
              </a:ext>
            </a:extLst>
          </p:cNvPr>
          <p:cNvSpPr txBox="1"/>
          <p:nvPr/>
        </p:nvSpPr>
        <p:spPr>
          <a:xfrm>
            <a:off x="419760" y="2453838"/>
            <a:ext cx="3566160" cy="457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The problem:</a:t>
            </a:r>
          </a:p>
        </p:txBody>
      </p:sp>
      <p:grpSp>
        <p:nvGrpSpPr>
          <p:cNvPr id="4" name="Group 3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E2E83E79-51AF-734D-82C2-AE4A7A06177E}"/>
              </a:ext>
            </a:extLst>
          </p:cNvPr>
          <p:cNvGrpSpPr/>
          <p:nvPr/>
        </p:nvGrpSpPr>
        <p:grpSpPr>
          <a:xfrm>
            <a:off x="506879" y="3002477"/>
            <a:ext cx="9056520" cy="429481"/>
            <a:chOff x="506879" y="2377439"/>
            <a:chExt cx="9056520" cy="42948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EA33378-1902-DE41-B674-F817ADBFD85E}"/>
                </a:ext>
              </a:extLst>
            </p:cNvPr>
            <p:cNvSpPr/>
            <p:nvPr/>
          </p:nvSpPr>
          <p:spPr>
            <a:xfrm>
              <a:off x="506879" y="2378160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E2AFE34-FDDD-3A47-901A-E585F9C16C66}"/>
                </a:ext>
              </a:extLst>
            </p:cNvPr>
            <p:cNvSpPr/>
            <p:nvPr/>
          </p:nvSpPr>
          <p:spPr>
            <a:xfrm>
              <a:off x="5227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83F127-4E27-3F43-8E9D-01033FCD7012}"/>
                </a:ext>
              </a:extLst>
            </p:cNvPr>
            <p:cNvSpPr/>
            <p:nvPr/>
          </p:nvSpPr>
          <p:spPr>
            <a:xfrm>
              <a:off x="76608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92BC199-0C78-294F-BDC3-326D5CB2DA3A}"/>
                </a:ext>
              </a:extLst>
            </p:cNvPr>
            <p:cNvSpPr/>
            <p:nvPr/>
          </p:nvSpPr>
          <p:spPr>
            <a:xfrm>
              <a:off x="95904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0AEA3A0-6077-6844-9219-AAF24BF6EE9D}"/>
                </a:ext>
              </a:extLst>
            </p:cNvPr>
            <p:cNvSpPr/>
            <p:nvPr/>
          </p:nvSpPr>
          <p:spPr>
            <a:xfrm>
              <a:off x="10670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BBB0628-5FD4-A742-95A7-94F49BD39DC5}"/>
                </a:ext>
              </a:extLst>
            </p:cNvPr>
            <p:cNvSpPr/>
            <p:nvPr/>
          </p:nvSpPr>
          <p:spPr>
            <a:xfrm>
              <a:off x="120743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16EFABD-6653-7846-9F93-6483CEC9516C}"/>
                </a:ext>
              </a:extLst>
            </p:cNvPr>
            <p:cNvSpPr/>
            <p:nvPr/>
          </p:nvSpPr>
          <p:spPr>
            <a:xfrm>
              <a:off x="133632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F75CDDE-9BBF-DE43-A64B-9254D16BA6D1}"/>
                </a:ext>
              </a:extLst>
            </p:cNvPr>
            <p:cNvSpPr/>
            <p:nvPr/>
          </p:nvSpPr>
          <p:spPr>
            <a:xfrm>
              <a:off x="1462319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BD8DAD9-9C04-704F-A6F5-3D400987F6D0}"/>
                </a:ext>
              </a:extLst>
            </p:cNvPr>
            <p:cNvSpPr/>
            <p:nvPr/>
          </p:nvSpPr>
          <p:spPr>
            <a:xfrm>
              <a:off x="16257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D408B46-A7DC-D647-A4D4-A22E5BDC2B70}"/>
                </a:ext>
              </a:extLst>
            </p:cNvPr>
            <p:cNvSpPr/>
            <p:nvPr/>
          </p:nvSpPr>
          <p:spPr>
            <a:xfrm>
              <a:off x="17452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921682-4943-E844-9509-26CD9F8BFAA9}"/>
                </a:ext>
              </a:extLst>
            </p:cNvPr>
            <p:cNvSpPr/>
            <p:nvPr/>
          </p:nvSpPr>
          <p:spPr>
            <a:xfrm>
              <a:off x="1955520" y="2453039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8157C5D-0816-8348-8647-F6DFA3C590B6}"/>
                </a:ext>
              </a:extLst>
            </p:cNvPr>
            <p:cNvSpPr/>
            <p:nvPr/>
          </p:nvSpPr>
          <p:spPr>
            <a:xfrm>
              <a:off x="235656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3304BF1-4031-DE41-9745-2E1B46972D91}"/>
                </a:ext>
              </a:extLst>
            </p:cNvPr>
            <p:cNvSpPr/>
            <p:nvPr/>
          </p:nvSpPr>
          <p:spPr>
            <a:xfrm>
              <a:off x="259992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2C6C4B0-BD56-3044-91DA-9C6D9B61EDB8}"/>
                </a:ext>
              </a:extLst>
            </p:cNvPr>
            <p:cNvSpPr/>
            <p:nvPr/>
          </p:nvSpPr>
          <p:spPr>
            <a:xfrm>
              <a:off x="27928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EBCFA26-BA5D-2945-AF49-86BAB1048E06}"/>
                </a:ext>
              </a:extLst>
            </p:cNvPr>
            <p:cNvSpPr/>
            <p:nvPr/>
          </p:nvSpPr>
          <p:spPr>
            <a:xfrm>
              <a:off x="290088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06B67A3-4C2C-5B4C-913E-ABBD10EA2DD4}"/>
                </a:ext>
              </a:extLst>
            </p:cNvPr>
            <p:cNvSpPr/>
            <p:nvPr/>
          </p:nvSpPr>
          <p:spPr>
            <a:xfrm>
              <a:off x="304127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5825CA0-ABCF-D545-BD2D-DF9636D14C81}"/>
                </a:ext>
              </a:extLst>
            </p:cNvPr>
            <p:cNvSpPr/>
            <p:nvPr/>
          </p:nvSpPr>
          <p:spPr>
            <a:xfrm>
              <a:off x="317088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ED627D1-F81F-0646-AF59-C0E1BAD6FA7B}"/>
                </a:ext>
              </a:extLst>
            </p:cNvPr>
            <p:cNvSpPr/>
            <p:nvPr/>
          </p:nvSpPr>
          <p:spPr>
            <a:xfrm>
              <a:off x="329616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DDAB3AA-1D70-FE4B-AE5A-7151DFF7A880}"/>
                </a:ext>
              </a:extLst>
            </p:cNvPr>
            <p:cNvSpPr/>
            <p:nvPr/>
          </p:nvSpPr>
          <p:spPr>
            <a:xfrm>
              <a:off x="345960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6DED080-5077-CB46-9430-E3808B92DB11}"/>
                </a:ext>
              </a:extLst>
            </p:cNvPr>
            <p:cNvSpPr/>
            <p:nvPr/>
          </p:nvSpPr>
          <p:spPr>
            <a:xfrm>
              <a:off x="357983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F492A29-88D3-EE44-9967-C4C19D11DCA1}"/>
                </a:ext>
              </a:extLst>
            </p:cNvPr>
            <p:cNvSpPr/>
            <p:nvPr/>
          </p:nvSpPr>
          <p:spPr>
            <a:xfrm>
              <a:off x="377208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EA45DC7-5A3E-3642-BB5C-9E8D21B81BC9}"/>
                </a:ext>
              </a:extLst>
            </p:cNvPr>
            <p:cNvSpPr/>
            <p:nvPr/>
          </p:nvSpPr>
          <p:spPr>
            <a:xfrm>
              <a:off x="4083120" y="247464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CE19D1D-8875-9842-9162-0C2A9FFE548F}"/>
                </a:ext>
              </a:extLst>
            </p:cNvPr>
            <p:cNvSpPr/>
            <p:nvPr/>
          </p:nvSpPr>
          <p:spPr>
            <a:xfrm>
              <a:off x="430992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55DEDEF-BCF5-C24A-8F7A-8DF6AEB86119}"/>
                </a:ext>
              </a:extLst>
            </p:cNvPr>
            <p:cNvSpPr/>
            <p:nvPr/>
          </p:nvSpPr>
          <p:spPr>
            <a:xfrm>
              <a:off x="4368960" y="247464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053AF6D-7C31-A94C-88C8-652053E481A3}"/>
                </a:ext>
              </a:extLst>
            </p:cNvPr>
            <p:cNvSpPr/>
            <p:nvPr/>
          </p:nvSpPr>
          <p:spPr>
            <a:xfrm>
              <a:off x="45115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634BB5-8F12-3E43-A1F2-B8BAF569BB5D}"/>
                </a:ext>
              </a:extLst>
            </p:cNvPr>
            <p:cNvSpPr/>
            <p:nvPr/>
          </p:nvSpPr>
          <p:spPr>
            <a:xfrm>
              <a:off x="46130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DCD1A6C-B193-C347-89A4-31566D4111ED}"/>
                </a:ext>
              </a:extLst>
            </p:cNvPr>
            <p:cNvSpPr/>
            <p:nvPr/>
          </p:nvSpPr>
          <p:spPr>
            <a:xfrm>
              <a:off x="4815360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AE0479E-72C3-A24D-B93E-8781EB7D7E3B}"/>
                </a:ext>
              </a:extLst>
            </p:cNvPr>
            <p:cNvSpPr/>
            <p:nvPr/>
          </p:nvSpPr>
          <p:spPr>
            <a:xfrm>
              <a:off x="502200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A3A0261-9D07-CF48-ABA8-091CF9FE6756}"/>
                </a:ext>
              </a:extLst>
            </p:cNvPr>
            <p:cNvSpPr/>
            <p:nvPr/>
          </p:nvSpPr>
          <p:spPr>
            <a:xfrm>
              <a:off x="5325120" y="247464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0C36E1E-C604-7248-84C4-CB5EFB7BC6CC}"/>
                </a:ext>
              </a:extLst>
            </p:cNvPr>
            <p:cNvSpPr/>
            <p:nvPr/>
          </p:nvSpPr>
          <p:spPr>
            <a:xfrm>
              <a:off x="5563440" y="247464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66467FE-780E-2D42-8434-E9C4E107F050}"/>
                </a:ext>
              </a:extLst>
            </p:cNvPr>
            <p:cNvSpPr/>
            <p:nvPr/>
          </p:nvSpPr>
          <p:spPr>
            <a:xfrm>
              <a:off x="5829120" y="247248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408031D9-1E7B-E846-A9D6-829200F4EA08}"/>
                </a:ext>
              </a:extLst>
            </p:cNvPr>
            <p:cNvSpPr/>
            <p:nvPr/>
          </p:nvSpPr>
          <p:spPr>
            <a:xfrm>
              <a:off x="5976720" y="247824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22C6A71-5E01-A740-B94A-5197054401C2}"/>
                </a:ext>
              </a:extLst>
            </p:cNvPr>
            <p:cNvSpPr/>
            <p:nvPr/>
          </p:nvSpPr>
          <p:spPr>
            <a:xfrm>
              <a:off x="5792400" y="270648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0FC5558-88F3-DC4B-A8A5-7D670340FD29}"/>
                </a:ext>
              </a:extLst>
            </p:cNvPr>
            <p:cNvSpPr/>
            <p:nvPr/>
          </p:nvSpPr>
          <p:spPr>
            <a:xfrm>
              <a:off x="621000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D64B3AF-7BF0-4A43-9C0A-1A07ACB67810}"/>
                </a:ext>
              </a:extLst>
            </p:cNvPr>
            <p:cNvSpPr/>
            <p:nvPr/>
          </p:nvSpPr>
          <p:spPr>
            <a:xfrm>
              <a:off x="6453359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4BB573D-32CC-2B46-949B-7F7EA310705E}"/>
                </a:ext>
              </a:extLst>
            </p:cNvPr>
            <p:cNvSpPr/>
            <p:nvPr/>
          </p:nvSpPr>
          <p:spPr>
            <a:xfrm>
              <a:off x="664631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34C4DC4-9A65-0E41-8D19-A562D8C734FB}"/>
                </a:ext>
              </a:extLst>
            </p:cNvPr>
            <p:cNvSpPr/>
            <p:nvPr/>
          </p:nvSpPr>
          <p:spPr>
            <a:xfrm>
              <a:off x="6754319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B10B9EB-6B10-2B47-80AC-97DF1AA2E5B0}"/>
                </a:ext>
              </a:extLst>
            </p:cNvPr>
            <p:cNvSpPr/>
            <p:nvPr/>
          </p:nvSpPr>
          <p:spPr>
            <a:xfrm>
              <a:off x="68947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9FBF618-B328-F246-92C5-DA5E26BE3FD5}"/>
                </a:ext>
              </a:extLst>
            </p:cNvPr>
            <p:cNvSpPr/>
            <p:nvPr/>
          </p:nvSpPr>
          <p:spPr>
            <a:xfrm>
              <a:off x="69962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AD18559-DACB-5B42-A343-2656D610D5BF}"/>
                </a:ext>
              </a:extLst>
            </p:cNvPr>
            <p:cNvSpPr/>
            <p:nvPr/>
          </p:nvSpPr>
          <p:spPr>
            <a:xfrm>
              <a:off x="7198559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F8D6A2C-C918-CC47-85DE-2AC2CD0A7B86}"/>
                </a:ext>
              </a:extLst>
            </p:cNvPr>
            <p:cNvSpPr/>
            <p:nvPr/>
          </p:nvSpPr>
          <p:spPr>
            <a:xfrm>
              <a:off x="7344719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1B3EE0C-9BCD-7C43-BA09-D8ECA7F6F8F9}"/>
                </a:ext>
              </a:extLst>
            </p:cNvPr>
            <p:cNvSpPr/>
            <p:nvPr/>
          </p:nvSpPr>
          <p:spPr>
            <a:xfrm>
              <a:off x="747000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B1BDCB5-0BAF-3349-925E-6D6E61987892}"/>
                </a:ext>
              </a:extLst>
            </p:cNvPr>
            <p:cNvSpPr/>
            <p:nvPr/>
          </p:nvSpPr>
          <p:spPr>
            <a:xfrm>
              <a:off x="764207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5BE9437-DC89-D247-817A-A4C1C144D1DF}"/>
                </a:ext>
              </a:extLst>
            </p:cNvPr>
            <p:cNvSpPr/>
            <p:nvPr/>
          </p:nvSpPr>
          <p:spPr>
            <a:xfrm>
              <a:off x="7842959" y="252936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DD981F0-76D6-3F46-9CAE-E7E3D83A3420}"/>
                </a:ext>
              </a:extLst>
            </p:cNvPr>
            <p:cNvSpPr/>
            <p:nvPr/>
          </p:nvSpPr>
          <p:spPr>
            <a:xfrm>
              <a:off x="81475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42C547C-4024-6F45-87E4-47F0F6FAFAE8}"/>
                </a:ext>
              </a:extLst>
            </p:cNvPr>
            <p:cNvSpPr/>
            <p:nvPr/>
          </p:nvSpPr>
          <p:spPr>
            <a:xfrm>
              <a:off x="839160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963FBFB-35CC-D645-9798-28922FBE9475}"/>
                </a:ext>
              </a:extLst>
            </p:cNvPr>
            <p:cNvSpPr/>
            <p:nvPr/>
          </p:nvSpPr>
          <p:spPr>
            <a:xfrm>
              <a:off x="858456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57BB8BD-B8D3-2349-A4A8-A80A0FFB2062}"/>
                </a:ext>
              </a:extLst>
            </p:cNvPr>
            <p:cNvSpPr/>
            <p:nvPr/>
          </p:nvSpPr>
          <p:spPr>
            <a:xfrm>
              <a:off x="86918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BE26152-CC84-7042-9946-6BE8826BD386}"/>
                </a:ext>
              </a:extLst>
            </p:cNvPr>
            <p:cNvSpPr/>
            <p:nvPr/>
          </p:nvSpPr>
          <p:spPr>
            <a:xfrm>
              <a:off x="88329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2ACBE07-6295-CF49-A3A3-0F67C91ABA9A}"/>
                </a:ext>
              </a:extLst>
            </p:cNvPr>
            <p:cNvSpPr/>
            <p:nvPr/>
          </p:nvSpPr>
          <p:spPr>
            <a:xfrm>
              <a:off x="896184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D51C38-EDD7-8B43-A916-881EECE486E1}"/>
                </a:ext>
              </a:extLst>
            </p:cNvPr>
            <p:cNvSpPr/>
            <p:nvPr/>
          </p:nvSpPr>
          <p:spPr>
            <a:xfrm>
              <a:off x="908784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C4C2F2C-EE21-BF48-B812-1D87FA2A293E}"/>
                </a:ext>
              </a:extLst>
            </p:cNvPr>
            <p:cNvSpPr/>
            <p:nvPr/>
          </p:nvSpPr>
          <p:spPr>
            <a:xfrm>
              <a:off x="92505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AD832B5-9D83-F748-B943-66175FA28A52}"/>
                </a:ext>
              </a:extLst>
            </p:cNvPr>
            <p:cNvSpPr/>
            <p:nvPr/>
          </p:nvSpPr>
          <p:spPr>
            <a:xfrm>
              <a:off x="937080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22713E9-5E82-3749-A588-2AB5540700FE}"/>
                </a:ext>
              </a:extLst>
            </p:cNvPr>
            <p:cNvSpPr/>
            <p:nvPr/>
          </p:nvSpPr>
          <p:spPr>
            <a:xfrm>
              <a:off x="948240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9" name="Freeform 58">
            <a:extLst>
              <a:ext uri="{FF2B5EF4-FFF2-40B4-BE49-F238E27FC236}">
                <a16:creationId xmlns:a16="http://schemas.microsoft.com/office/drawing/2014/main" id="{DECE6D22-67A7-3146-9FF8-15F217D4B0CA}"/>
              </a:ext>
            </a:extLst>
          </p:cNvPr>
          <p:cNvSpPr/>
          <p:nvPr/>
        </p:nvSpPr>
        <p:spPr>
          <a:xfrm>
            <a:off x="5540400" y="2911038"/>
            <a:ext cx="227340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ADED11A3-54E7-414E-BED0-C34C14E88C75}"/>
              </a:ext>
            </a:extLst>
          </p:cNvPr>
          <p:cNvSpPr/>
          <p:nvPr/>
        </p:nvSpPr>
        <p:spPr>
          <a:xfrm>
            <a:off x="4297680" y="1356557"/>
            <a:ext cx="5212440" cy="1097280"/>
          </a:xfrm>
          <a:custGeom>
            <a:avLst>
              <a:gd name="f0" fmla="val 8299"/>
              <a:gd name="f1" fmla="val 2993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Maximization over random samples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is not a good estimate of the max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of the expected values</a:t>
            </a:r>
          </a:p>
        </p:txBody>
      </p:sp>
      <p:sp>
        <p:nvSpPr>
          <p:cNvPr id="83" name="Title 82">
            <a:extLst>
              <a:ext uri="{FF2B5EF4-FFF2-40B4-BE49-F238E27FC236}">
                <a16:creationId xmlns:a16="http://schemas.microsoft.com/office/drawing/2014/main" id="{5E005DB6-C5D3-1B46-B065-AA42F64DF1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Maximization bias in Q-learning</a:t>
            </a:r>
          </a:p>
        </p:txBody>
      </p:sp>
    </p:spTree>
    <p:extLst>
      <p:ext uri="{BB962C8B-B14F-4D97-AF65-F5344CB8AC3E}">
        <p14:creationId xmlns:p14="http://schemas.microsoft.com/office/powerpoint/2010/main" val="173315590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CAF81A-2582-DF49-99F5-39CBCFFAE29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88719" y="1169050"/>
            <a:ext cx="7406640" cy="40355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80DD5D-46EA-1947-9D9B-0D5220F9EF01}"/>
              </a:ext>
            </a:extLst>
          </p:cNvPr>
          <p:cNvSpPr txBox="1"/>
          <p:nvPr/>
        </p:nvSpPr>
        <p:spPr>
          <a:xfrm>
            <a:off x="1251720" y="5833280"/>
            <a:ext cx="7076530" cy="1565642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7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states, two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700" dirty="0">
                <a:latin typeface="Liberation Sans" pitchFamily="18"/>
                <a:ea typeface="Noto Sans CJK SC Regular" pitchFamily="2"/>
                <a:cs typeface="FreeSans" pitchFamily="2"/>
              </a:rPr>
              <a:t>Start at A</a:t>
            </a:r>
            <a:endParaRPr lang="en-US" sz="17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7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7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going right from A always leads to zero reward and then terminates</a:t>
            </a:r>
          </a:p>
          <a:p>
            <a:pPr lvl="0" hangingPunct="0"/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– lots of left actions from B. All have stochastic reward with mean=-0.1 and </a:t>
            </a:r>
          </a:p>
          <a:p>
            <a:pPr lvl="0" hangingPunct="0"/>
            <a:r>
              <a:rPr lang="en-US" sz="1600" dirty="0">
                <a:latin typeface="Liberation Sans" pitchFamily="18"/>
                <a:ea typeface="Noto Sans CJK SC Regular" pitchFamily="2"/>
                <a:cs typeface="FreeSans" pitchFamily="2"/>
              </a:rPr>
              <a:t>unit variance and then terminates</a:t>
            </a:r>
          </a:p>
        </p:txBody>
      </p:sp>
      <p:grpSp>
        <p:nvGrpSpPr>
          <p:cNvPr id="5" name="Group 4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6C4FC596-05D4-7B43-A426-386448C3CD58}"/>
              </a:ext>
            </a:extLst>
          </p:cNvPr>
          <p:cNvGrpSpPr/>
          <p:nvPr/>
        </p:nvGrpSpPr>
        <p:grpSpPr>
          <a:xfrm>
            <a:off x="544320" y="5310952"/>
            <a:ext cx="9056520" cy="429480"/>
            <a:chOff x="544320" y="5056560"/>
            <a:chExt cx="9056520" cy="42948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5D5B221-0790-1B47-A27D-387D73D32D06}"/>
                </a:ext>
              </a:extLst>
            </p:cNvPr>
            <p:cNvSpPr/>
            <p:nvPr/>
          </p:nvSpPr>
          <p:spPr>
            <a:xfrm>
              <a:off x="544320" y="5057279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250B950-E87C-F64A-8B63-978DF1A47078}"/>
                </a:ext>
              </a:extLst>
            </p:cNvPr>
            <p:cNvSpPr/>
            <p:nvPr/>
          </p:nvSpPr>
          <p:spPr>
            <a:xfrm>
              <a:off x="5601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8B1D404-DDF6-3345-93B5-E61662563F2D}"/>
                </a:ext>
              </a:extLst>
            </p:cNvPr>
            <p:cNvSpPr/>
            <p:nvPr/>
          </p:nvSpPr>
          <p:spPr>
            <a:xfrm>
              <a:off x="803519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8F35B09-33DA-6D4F-8D32-3A3DBBA5905D}"/>
                </a:ext>
              </a:extLst>
            </p:cNvPr>
            <p:cNvSpPr/>
            <p:nvPr/>
          </p:nvSpPr>
          <p:spPr>
            <a:xfrm>
              <a:off x="99648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B587B89-E320-E14E-A0BE-4963F4EA5202}"/>
                </a:ext>
              </a:extLst>
            </p:cNvPr>
            <p:cNvSpPr/>
            <p:nvPr/>
          </p:nvSpPr>
          <p:spPr>
            <a:xfrm>
              <a:off x="11044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56519A0-4D36-A340-84F9-908D8DDB0FDD}"/>
                </a:ext>
              </a:extLst>
            </p:cNvPr>
            <p:cNvSpPr/>
            <p:nvPr/>
          </p:nvSpPr>
          <p:spPr>
            <a:xfrm>
              <a:off x="124488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4F253E0-8316-664C-8C98-A69679155D01}"/>
                </a:ext>
              </a:extLst>
            </p:cNvPr>
            <p:cNvSpPr/>
            <p:nvPr/>
          </p:nvSpPr>
          <p:spPr>
            <a:xfrm>
              <a:off x="1373759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21D183-33F0-4342-B727-8E1F2941C74B}"/>
                </a:ext>
              </a:extLst>
            </p:cNvPr>
            <p:cNvSpPr/>
            <p:nvPr/>
          </p:nvSpPr>
          <p:spPr>
            <a:xfrm>
              <a:off x="1499759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D15448C-7ACF-9E4E-9916-77A258C9AE1F}"/>
                </a:ext>
              </a:extLst>
            </p:cNvPr>
            <p:cNvSpPr/>
            <p:nvPr/>
          </p:nvSpPr>
          <p:spPr>
            <a:xfrm>
              <a:off x="166319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85883A7-E361-F845-8FEA-EFE66FECD1E1}"/>
                </a:ext>
              </a:extLst>
            </p:cNvPr>
            <p:cNvSpPr/>
            <p:nvPr/>
          </p:nvSpPr>
          <p:spPr>
            <a:xfrm>
              <a:off x="17827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7F0C819-CD1A-454A-845E-C750AFB38045}"/>
                </a:ext>
              </a:extLst>
            </p:cNvPr>
            <p:cNvSpPr/>
            <p:nvPr/>
          </p:nvSpPr>
          <p:spPr>
            <a:xfrm>
              <a:off x="1992960" y="5132160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B4BB98A-053B-814A-AEE5-BD67E6943905}"/>
                </a:ext>
              </a:extLst>
            </p:cNvPr>
            <p:cNvSpPr/>
            <p:nvPr/>
          </p:nvSpPr>
          <p:spPr>
            <a:xfrm>
              <a:off x="239400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76C56ED-B001-C742-A98F-91E8EB07783D}"/>
                </a:ext>
              </a:extLst>
            </p:cNvPr>
            <p:cNvSpPr/>
            <p:nvPr/>
          </p:nvSpPr>
          <p:spPr>
            <a:xfrm>
              <a:off x="263736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39BF02C-FFCB-7341-9555-F69BA497D585}"/>
                </a:ext>
              </a:extLst>
            </p:cNvPr>
            <p:cNvSpPr/>
            <p:nvPr/>
          </p:nvSpPr>
          <p:spPr>
            <a:xfrm>
              <a:off x="283031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078EC93-F8BB-D340-94D1-59F77FE41029}"/>
                </a:ext>
              </a:extLst>
            </p:cNvPr>
            <p:cNvSpPr/>
            <p:nvPr/>
          </p:nvSpPr>
          <p:spPr>
            <a:xfrm>
              <a:off x="293832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DE121D8-0A8D-2A4D-B6BD-5F1B3765E614}"/>
                </a:ext>
              </a:extLst>
            </p:cNvPr>
            <p:cNvSpPr/>
            <p:nvPr/>
          </p:nvSpPr>
          <p:spPr>
            <a:xfrm>
              <a:off x="307872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55FC4C8-D993-2D44-A853-88C9AF3A2B1D}"/>
                </a:ext>
              </a:extLst>
            </p:cNvPr>
            <p:cNvSpPr/>
            <p:nvPr/>
          </p:nvSpPr>
          <p:spPr>
            <a:xfrm>
              <a:off x="320832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46C913A-D33C-F945-8FA7-834AAF253D2B}"/>
                </a:ext>
              </a:extLst>
            </p:cNvPr>
            <p:cNvSpPr/>
            <p:nvPr/>
          </p:nvSpPr>
          <p:spPr>
            <a:xfrm>
              <a:off x="333360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5216B31-C7E8-8447-B644-23E259AA4BAF}"/>
                </a:ext>
              </a:extLst>
            </p:cNvPr>
            <p:cNvSpPr/>
            <p:nvPr/>
          </p:nvSpPr>
          <p:spPr>
            <a:xfrm>
              <a:off x="349703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0ED3EAF-3EAA-734B-9611-BCEC1D2E28CA}"/>
                </a:ext>
              </a:extLst>
            </p:cNvPr>
            <p:cNvSpPr/>
            <p:nvPr/>
          </p:nvSpPr>
          <p:spPr>
            <a:xfrm>
              <a:off x="361727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AEB08E6-A56E-AC42-8192-D585CBA79B98}"/>
                </a:ext>
              </a:extLst>
            </p:cNvPr>
            <p:cNvSpPr/>
            <p:nvPr/>
          </p:nvSpPr>
          <p:spPr>
            <a:xfrm>
              <a:off x="380952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BFD58C3-9AFD-0240-B6BB-D20CA19FCEA5}"/>
                </a:ext>
              </a:extLst>
            </p:cNvPr>
            <p:cNvSpPr/>
            <p:nvPr/>
          </p:nvSpPr>
          <p:spPr>
            <a:xfrm>
              <a:off x="4120560" y="515376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E824A16-F7AA-834D-945B-D8BD05943251}"/>
                </a:ext>
              </a:extLst>
            </p:cNvPr>
            <p:cNvSpPr/>
            <p:nvPr/>
          </p:nvSpPr>
          <p:spPr>
            <a:xfrm>
              <a:off x="434736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728CAE0-C1FE-F749-8D95-70CA384FF736}"/>
                </a:ext>
              </a:extLst>
            </p:cNvPr>
            <p:cNvSpPr/>
            <p:nvPr/>
          </p:nvSpPr>
          <p:spPr>
            <a:xfrm>
              <a:off x="4406399" y="515376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3E48148-BF29-054C-87EB-87DB44C52DA8}"/>
                </a:ext>
              </a:extLst>
            </p:cNvPr>
            <p:cNvSpPr/>
            <p:nvPr/>
          </p:nvSpPr>
          <p:spPr>
            <a:xfrm>
              <a:off x="45489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9A4A1D-CF05-2C45-8F1A-04C074358D51}"/>
                </a:ext>
              </a:extLst>
            </p:cNvPr>
            <p:cNvSpPr/>
            <p:nvPr/>
          </p:nvSpPr>
          <p:spPr>
            <a:xfrm>
              <a:off x="46504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4A6B488-E923-4A48-A1C8-03248EDA8223}"/>
                </a:ext>
              </a:extLst>
            </p:cNvPr>
            <p:cNvSpPr/>
            <p:nvPr/>
          </p:nvSpPr>
          <p:spPr>
            <a:xfrm>
              <a:off x="48528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13EE8F4-883E-3341-A785-B7E90A919EA4}"/>
                </a:ext>
              </a:extLst>
            </p:cNvPr>
            <p:cNvSpPr/>
            <p:nvPr/>
          </p:nvSpPr>
          <p:spPr>
            <a:xfrm>
              <a:off x="505944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A72C4B1-7DDB-A049-A70C-6B0B976DD37A}"/>
                </a:ext>
              </a:extLst>
            </p:cNvPr>
            <p:cNvSpPr/>
            <p:nvPr/>
          </p:nvSpPr>
          <p:spPr>
            <a:xfrm>
              <a:off x="5362560" y="515376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4FFE306-6E47-1C40-913C-538C0393F405}"/>
                </a:ext>
              </a:extLst>
            </p:cNvPr>
            <p:cNvSpPr/>
            <p:nvPr/>
          </p:nvSpPr>
          <p:spPr>
            <a:xfrm>
              <a:off x="5600880" y="515376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6FD5E50-A663-C145-96C0-217E5E240434}"/>
                </a:ext>
              </a:extLst>
            </p:cNvPr>
            <p:cNvSpPr/>
            <p:nvPr/>
          </p:nvSpPr>
          <p:spPr>
            <a:xfrm>
              <a:off x="5866560" y="515160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9E5FD92-E1E9-CF4E-B3C0-D528295B5A68}"/>
                </a:ext>
              </a:extLst>
            </p:cNvPr>
            <p:cNvSpPr/>
            <p:nvPr/>
          </p:nvSpPr>
          <p:spPr>
            <a:xfrm>
              <a:off x="6014160" y="515736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218B2E3-A031-EB4F-9258-703D6D859B26}"/>
                </a:ext>
              </a:extLst>
            </p:cNvPr>
            <p:cNvSpPr/>
            <p:nvPr/>
          </p:nvSpPr>
          <p:spPr>
            <a:xfrm>
              <a:off x="5829840" y="538560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258E202-269B-3747-916C-91047EB0CC82}"/>
                </a:ext>
              </a:extLst>
            </p:cNvPr>
            <p:cNvSpPr/>
            <p:nvPr/>
          </p:nvSpPr>
          <p:spPr>
            <a:xfrm>
              <a:off x="624744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153658B-4DA0-424F-A95D-AAEC57EDF478}"/>
                </a:ext>
              </a:extLst>
            </p:cNvPr>
            <p:cNvSpPr/>
            <p:nvPr/>
          </p:nvSpPr>
          <p:spPr>
            <a:xfrm>
              <a:off x="649080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613A46A-A69B-F44C-8299-9F92EB8E0DE1}"/>
                </a:ext>
              </a:extLst>
            </p:cNvPr>
            <p:cNvSpPr/>
            <p:nvPr/>
          </p:nvSpPr>
          <p:spPr>
            <a:xfrm>
              <a:off x="668376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A8AE1E2-C683-DB48-94AF-DAF03D5181E0}"/>
                </a:ext>
              </a:extLst>
            </p:cNvPr>
            <p:cNvSpPr/>
            <p:nvPr/>
          </p:nvSpPr>
          <p:spPr>
            <a:xfrm>
              <a:off x="679176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929C702-8366-7040-AE58-848C24276FA8}"/>
                </a:ext>
              </a:extLst>
            </p:cNvPr>
            <p:cNvSpPr/>
            <p:nvPr/>
          </p:nvSpPr>
          <p:spPr>
            <a:xfrm>
              <a:off x="69321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59F5C7C-9435-BF4F-9EBF-F6349152ED53}"/>
                </a:ext>
              </a:extLst>
            </p:cNvPr>
            <p:cNvSpPr/>
            <p:nvPr/>
          </p:nvSpPr>
          <p:spPr>
            <a:xfrm>
              <a:off x="70336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4D4CEBC-03FB-0446-95C8-255DB4E90418}"/>
                </a:ext>
              </a:extLst>
            </p:cNvPr>
            <p:cNvSpPr/>
            <p:nvPr/>
          </p:nvSpPr>
          <p:spPr>
            <a:xfrm>
              <a:off x="72360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6B7DF09-593F-E846-ACD9-5BB8CB5D622E}"/>
                </a:ext>
              </a:extLst>
            </p:cNvPr>
            <p:cNvSpPr/>
            <p:nvPr/>
          </p:nvSpPr>
          <p:spPr>
            <a:xfrm>
              <a:off x="738216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8A0E3F2-5048-B54B-82CC-5E5EF6EE9158}"/>
                </a:ext>
              </a:extLst>
            </p:cNvPr>
            <p:cNvSpPr/>
            <p:nvPr/>
          </p:nvSpPr>
          <p:spPr>
            <a:xfrm>
              <a:off x="750744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B3B0FE5-9A2D-F844-A995-E312AD32967D}"/>
                </a:ext>
              </a:extLst>
            </p:cNvPr>
            <p:cNvSpPr/>
            <p:nvPr/>
          </p:nvSpPr>
          <p:spPr>
            <a:xfrm>
              <a:off x="76795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5329B54-D550-D246-8519-1AF831E066F8}"/>
                </a:ext>
              </a:extLst>
            </p:cNvPr>
            <p:cNvSpPr/>
            <p:nvPr/>
          </p:nvSpPr>
          <p:spPr>
            <a:xfrm>
              <a:off x="7880400" y="520848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F20F71A-1DA4-4C41-9DE9-4F684780903A}"/>
                </a:ext>
              </a:extLst>
            </p:cNvPr>
            <p:cNvSpPr/>
            <p:nvPr/>
          </p:nvSpPr>
          <p:spPr>
            <a:xfrm>
              <a:off x="81849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8F1499F-6571-354A-A614-E8650EF2683E}"/>
                </a:ext>
              </a:extLst>
            </p:cNvPr>
            <p:cNvSpPr/>
            <p:nvPr/>
          </p:nvSpPr>
          <p:spPr>
            <a:xfrm>
              <a:off x="842904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F1AFB04-D55F-E44B-906A-623565442424}"/>
                </a:ext>
              </a:extLst>
            </p:cNvPr>
            <p:cNvSpPr/>
            <p:nvPr/>
          </p:nvSpPr>
          <p:spPr>
            <a:xfrm>
              <a:off x="862200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663E91EB-F03F-2645-9658-671EBF93CE5D}"/>
                </a:ext>
              </a:extLst>
            </p:cNvPr>
            <p:cNvSpPr/>
            <p:nvPr/>
          </p:nvSpPr>
          <p:spPr>
            <a:xfrm>
              <a:off x="87292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F8F66BC-C85C-8048-9F92-275FB4C482DA}"/>
                </a:ext>
              </a:extLst>
            </p:cNvPr>
            <p:cNvSpPr/>
            <p:nvPr/>
          </p:nvSpPr>
          <p:spPr>
            <a:xfrm>
              <a:off x="88704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0EF28B3-BC1A-CB48-8E04-27AC9A2363C5}"/>
                </a:ext>
              </a:extLst>
            </p:cNvPr>
            <p:cNvSpPr/>
            <p:nvPr/>
          </p:nvSpPr>
          <p:spPr>
            <a:xfrm>
              <a:off x="899928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B5C75EB-E76B-0947-8EAA-F8ABAE560AB8}"/>
                </a:ext>
              </a:extLst>
            </p:cNvPr>
            <p:cNvSpPr/>
            <p:nvPr/>
          </p:nvSpPr>
          <p:spPr>
            <a:xfrm>
              <a:off x="912528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F4D9CF0-3F2B-1B4C-B209-8A42DF5CCF83}"/>
                </a:ext>
              </a:extLst>
            </p:cNvPr>
            <p:cNvSpPr/>
            <p:nvPr/>
          </p:nvSpPr>
          <p:spPr>
            <a:xfrm>
              <a:off x="92880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47CB768-3E25-7741-9CC2-2195AAC041F8}"/>
                </a:ext>
              </a:extLst>
            </p:cNvPr>
            <p:cNvSpPr/>
            <p:nvPr/>
          </p:nvSpPr>
          <p:spPr>
            <a:xfrm>
              <a:off x="940824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F4B09AC-B34E-B441-9E75-7AB197ACBE68}"/>
                </a:ext>
              </a:extLst>
            </p:cNvPr>
            <p:cNvSpPr/>
            <p:nvPr/>
          </p:nvSpPr>
          <p:spPr>
            <a:xfrm>
              <a:off x="951984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0" name="Title 59">
            <a:extLst>
              <a:ext uri="{FF2B5EF4-FFF2-40B4-BE49-F238E27FC236}">
                <a16:creationId xmlns:a16="http://schemas.microsoft.com/office/drawing/2014/main" id="{2E56166A-9F77-6648-A2F1-9373B7F712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05455"/>
          </a:xfrm>
        </p:spPr>
        <p:txBody>
          <a:bodyPr>
            <a:normAutofit/>
          </a:bodyPr>
          <a:lstStyle/>
          <a:p>
            <a:r>
              <a:rPr lang="en-US" sz="4400" dirty="0"/>
              <a:t>Why maximization bias is a problem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6930A2-E917-8227-4916-FDD161B54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201D3E-5474-D9EB-E040-D7C8F693CD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 reading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E979B9-1CF4-382C-CB78-12189BAD1B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3043" y="1759352"/>
            <a:ext cx="8694539" cy="5049606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Recommended Sutton and Barto: </a:t>
            </a:r>
          </a:p>
          <a:p>
            <a:pPr lvl="1"/>
            <a:r>
              <a:rPr lang="en-US" dirty="0"/>
              <a:t>MDPs	 3.1--3.8</a:t>
            </a:r>
          </a:p>
          <a:p>
            <a:pPr lvl="1"/>
            <a:r>
              <a:rPr lang="en-US" dirty="0"/>
              <a:t>Dynamic Programming	4.1--4.8</a:t>
            </a:r>
          </a:p>
          <a:p>
            <a:pPr lvl="1"/>
            <a:r>
              <a:rPr lang="en-US" dirty="0"/>
              <a:t>Monte Carlo Methods	5.1--5.7 (you can skip Example 5.5)</a:t>
            </a:r>
          </a:p>
          <a:p>
            <a:pPr lvl="1"/>
            <a:r>
              <a:rPr lang="en-US" dirty="0"/>
              <a:t>Temporal Difference Learning	6.1--6.8</a:t>
            </a:r>
          </a:p>
          <a:p>
            <a:pPr lvl="1"/>
            <a:r>
              <a:rPr lang="en-US" dirty="0"/>
              <a:t>Planning and Learning	8.1--8.6;8.9--8.12</a:t>
            </a:r>
          </a:p>
          <a:p>
            <a:pPr lvl="1"/>
            <a:r>
              <a:rPr lang="en-US" dirty="0"/>
              <a:t>Linear Function Approximation	9.1--9.5, 9.8, 10.1</a:t>
            </a:r>
          </a:p>
          <a:p>
            <a:pPr lvl="1"/>
            <a:r>
              <a:rPr lang="en-US" dirty="0"/>
              <a:t>Policy gradient and actor critic	13.1--13.7</a:t>
            </a:r>
          </a:p>
          <a:p>
            <a:r>
              <a:rPr lang="en-US" dirty="0"/>
              <a:t>Other topics:</a:t>
            </a:r>
          </a:p>
          <a:p>
            <a:pPr lvl="1"/>
            <a:r>
              <a:rPr lang="en-US" dirty="0"/>
              <a:t>Deep learning</a:t>
            </a:r>
          </a:p>
          <a:p>
            <a:pPr lvl="1"/>
            <a:r>
              <a:rPr lang="en-US" dirty="0"/>
              <a:t>DQN and extensions</a:t>
            </a:r>
          </a:p>
          <a:p>
            <a:pPr lvl="1"/>
            <a:r>
              <a:rPr lang="en-US" dirty="0"/>
              <a:t>Deep policy gradient/actor critic algorithms</a:t>
            </a:r>
          </a:p>
        </p:txBody>
      </p:sp>
    </p:spTree>
    <p:extLst>
      <p:ext uri="{BB962C8B-B14F-4D97-AF65-F5344CB8AC3E}">
        <p14:creationId xmlns:p14="http://schemas.microsoft.com/office/powerpoint/2010/main" val="2465741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 Box 1">
            <a:extLst>
              <a:ext uri="{FF2B5EF4-FFF2-40B4-BE49-F238E27FC236}">
                <a16:creationId xmlns:a16="http://schemas.microsoft.com/office/drawing/2014/main" id="{3A9AF9CB-8D3B-C444-9F29-531F91C21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Pole must remain less than some angle from vertical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Cart must remain within track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If either not satisfied, failure occurs, pole resets to vertical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Continuing: -1 on each failure, 0 otherwise?</a:t>
            </a:r>
          </a:p>
        </p:txBody>
      </p:sp>
      <p:pic>
        <p:nvPicPr>
          <p:cNvPr id="32771" name="Picture 3">
            <a:extLst>
              <a:ext uri="{FF2B5EF4-FFF2-40B4-BE49-F238E27FC236}">
                <a16:creationId xmlns:a16="http://schemas.microsoft.com/office/drawing/2014/main" id="{785686EA-1721-C040-8196-7C7CEE364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6400800" cy="330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D42827E2-E177-104F-943B-F13BB9CAB3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MDP example: Cart pole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CAF81A-2582-DF49-99F5-39CBCFFAE29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88719" y="1169050"/>
            <a:ext cx="7406640" cy="40355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80DD5D-46EA-1947-9D9B-0D5220F9EF01}"/>
              </a:ext>
            </a:extLst>
          </p:cNvPr>
          <p:cNvSpPr txBox="1"/>
          <p:nvPr/>
        </p:nvSpPr>
        <p:spPr>
          <a:xfrm>
            <a:off x="1251720" y="5945040"/>
            <a:ext cx="7937279" cy="141816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states, two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going right from A always leads to zero reward and then terminates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l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ots of left actions from B. All have stochastic reward with mean=-0.1 and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unit variance and then terminates</a:t>
            </a:r>
          </a:p>
        </p:txBody>
      </p:sp>
      <p:grpSp>
        <p:nvGrpSpPr>
          <p:cNvPr id="5" name="Group 4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6C4FC596-05D4-7B43-A426-386448C3CD58}"/>
              </a:ext>
            </a:extLst>
          </p:cNvPr>
          <p:cNvGrpSpPr/>
          <p:nvPr/>
        </p:nvGrpSpPr>
        <p:grpSpPr>
          <a:xfrm>
            <a:off x="544320" y="5392232"/>
            <a:ext cx="9056520" cy="429480"/>
            <a:chOff x="544320" y="5056560"/>
            <a:chExt cx="9056520" cy="42948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5D5B221-0790-1B47-A27D-387D73D32D06}"/>
                </a:ext>
              </a:extLst>
            </p:cNvPr>
            <p:cNvSpPr/>
            <p:nvPr/>
          </p:nvSpPr>
          <p:spPr>
            <a:xfrm>
              <a:off x="544320" y="5057279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250B950-E87C-F64A-8B63-978DF1A47078}"/>
                </a:ext>
              </a:extLst>
            </p:cNvPr>
            <p:cNvSpPr/>
            <p:nvPr/>
          </p:nvSpPr>
          <p:spPr>
            <a:xfrm>
              <a:off x="5601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8B1D404-DDF6-3345-93B5-E61662563F2D}"/>
                </a:ext>
              </a:extLst>
            </p:cNvPr>
            <p:cNvSpPr/>
            <p:nvPr/>
          </p:nvSpPr>
          <p:spPr>
            <a:xfrm>
              <a:off x="803519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8F35B09-33DA-6D4F-8D32-3A3DBBA5905D}"/>
                </a:ext>
              </a:extLst>
            </p:cNvPr>
            <p:cNvSpPr/>
            <p:nvPr/>
          </p:nvSpPr>
          <p:spPr>
            <a:xfrm>
              <a:off x="99648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B587B89-E320-E14E-A0BE-4963F4EA5202}"/>
                </a:ext>
              </a:extLst>
            </p:cNvPr>
            <p:cNvSpPr/>
            <p:nvPr/>
          </p:nvSpPr>
          <p:spPr>
            <a:xfrm>
              <a:off x="11044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56519A0-4D36-A340-84F9-908D8DDB0FDD}"/>
                </a:ext>
              </a:extLst>
            </p:cNvPr>
            <p:cNvSpPr/>
            <p:nvPr/>
          </p:nvSpPr>
          <p:spPr>
            <a:xfrm>
              <a:off x="124488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4F253E0-8316-664C-8C98-A69679155D01}"/>
                </a:ext>
              </a:extLst>
            </p:cNvPr>
            <p:cNvSpPr/>
            <p:nvPr/>
          </p:nvSpPr>
          <p:spPr>
            <a:xfrm>
              <a:off x="1373759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21D183-33F0-4342-B727-8E1F2941C74B}"/>
                </a:ext>
              </a:extLst>
            </p:cNvPr>
            <p:cNvSpPr/>
            <p:nvPr/>
          </p:nvSpPr>
          <p:spPr>
            <a:xfrm>
              <a:off x="1499759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D15448C-7ACF-9E4E-9916-77A258C9AE1F}"/>
                </a:ext>
              </a:extLst>
            </p:cNvPr>
            <p:cNvSpPr/>
            <p:nvPr/>
          </p:nvSpPr>
          <p:spPr>
            <a:xfrm>
              <a:off x="166319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85883A7-E361-F845-8FEA-EFE66FECD1E1}"/>
                </a:ext>
              </a:extLst>
            </p:cNvPr>
            <p:cNvSpPr/>
            <p:nvPr/>
          </p:nvSpPr>
          <p:spPr>
            <a:xfrm>
              <a:off x="17827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7F0C819-CD1A-454A-845E-C750AFB38045}"/>
                </a:ext>
              </a:extLst>
            </p:cNvPr>
            <p:cNvSpPr/>
            <p:nvPr/>
          </p:nvSpPr>
          <p:spPr>
            <a:xfrm>
              <a:off x="1992960" y="5132160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B4BB98A-053B-814A-AEE5-BD67E6943905}"/>
                </a:ext>
              </a:extLst>
            </p:cNvPr>
            <p:cNvSpPr/>
            <p:nvPr/>
          </p:nvSpPr>
          <p:spPr>
            <a:xfrm>
              <a:off x="239400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76C56ED-B001-C742-A98F-91E8EB07783D}"/>
                </a:ext>
              </a:extLst>
            </p:cNvPr>
            <p:cNvSpPr/>
            <p:nvPr/>
          </p:nvSpPr>
          <p:spPr>
            <a:xfrm>
              <a:off x="263736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39BF02C-FFCB-7341-9555-F69BA497D585}"/>
                </a:ext>
              </a:extLst>
            </p:cNvPr>
            <p:cNvSpPr/>
            <p:nvPr/>
          </p:nvSpPr>
          <p:spPr>
            <a:xfrm>
              <a:off x="283031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078EC93-F8BB-D340-94D1-59F77FE41029}"/>
                </a:ext>
              </a:extLst>
            </p:cNvPr>
            <p:cNvSpPr/>
            <p:nvPr/>
          </p:nvSpPr>
          <p:spPr>
            <a:xfrm>
              <a:off x="293832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DE121D8-0A8D-2A4D-B6BD-5F1B3765E614}"/>
                </a:ext>
              </a:extLst>
            </p:cNvPr>
            <p:cNvSpPr/>
            <p:nvPr/>
          </p:nvSpPr>
          <p:spPr>
            <a:xfrm>
              <a:off x="307872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55FC4C8-D993-2D44-A853-88C9AF3A2B1D}"/>
                </a:ext>
              </a:extLst>
            </p:cNvPr>
            <p:cNvSpPr/>
            <p:nvPr/>
          </p:nvSpPr>
          <p:spPr>
            <a:xfrm>
              <a:off x="320832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46C913A-D33C-F945-8FA7-834AAF253D2B}"/>
                </a:ext>
              </a:extLst>
            </p:cNvPr>
            <p:cNvSpPr/>
            <p:nvPr/>
          </p:nvSpPr>
          <p:spPr>
            <a:xfrm>
              <a:off x="333360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5216B31-C7E8-8447-B644-23E259AA4BAF}"/>
                </a:ext>
              </a:extLst>
            </p:cNvPr>
            <p:cNvSpPr/>
            <p:nvPr/>
          </p:nvSpPr>
          <p:spPr>
            <a:xfrm>
              <a:off x="349703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0ED3EAF-3EAA-734B-9611-BCEC1D2E28CA}"/>
                </a:ext>
              </a:extLst>
            </p:cNvPr>
            <p:cNvSpPr/>
            <p:nvPr/>
          </p:nvSpPr>
          <p:spPr>
            <a:xfrm>
              <a:off x="361727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AEB08E6-A56E-AC42-8192-D585CBA79B98}"/>
                </a:ext>
              </a:extLst>
            </p:cNvPr>
            <p:cNvSpPr/>
            <p:nvPr/>
          </p:nvSpPr>
          <p:spPr>
            <a:xfrm>
              <a:off x="380952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BFD58C3-9AFD-0240-B6BB-D20CA19FCEA5}"/>
                </a:ext>
              </a:extLst>
            </p:cNvPr>
            <p:cNvSpPr/>
            <p:nvPr/>
          </p:nvSpPr>
          <p:spPr>
            <a:xfrm>
              <a:off x="4120560" y="515376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E824A16-F7AA-834D-945B-D8BD05943251}"/>
                </a:ext>
              </a:extLst>
            </p:cNvPr>
            <p:cNvSpPr/>
            <p:nvPr/>
          </p:nvSpPr>
          <p:spPr>
            <a:xfrm>
              <a:off x="434736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728CAE0-C1FE-F749-8D95-70CA384FF736}"/>
                </a:ext>
              </a:extLst>
            </p:cNvPr>
            <p:cNvSpPr/>
            <p:nvPr/>
          </p:nvSpPr>
          <p:spPr>
            <a:xfrm>
              <a:off x="4406399" y="515376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3E48148-BF29-054C-87EB-87DB44C52DA8}"/>
                </a:ext>
              </a:extLst>
            </p:cNvPr>
            <p:cNvSpPr/>
            <p:nvPr/>
          </p:nvSpPr>
          <p:spPr>
            <a:xfrm>
              <a:off x="45489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9A4A1D-CF05-2C45-8F1A-04C074358D51}"/>
                </a:ext>
              </a:extLst>
            </p:cNvPr>
            <p:cNvSpPr/>
            <p:nvPr/>
          </p:nvSpPr>
          <p:spPr>
            <a:xfrm>
              <a:off x="46504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4A6B488-E923-4A48-A1C8-03248EDA8223}"/>
                </a:ext>
              </a:extLst>
            </p:cNvPr>
            <p:cNvSpPr/>
            <p:nvPr/>
          </p:nvSpPr>
          <p:spPr>
            <a:xfrm>
              <a:off x="48528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13EE8F4-883E-3341-A785-B7E90A919EA4}"/>
                </a:ext>
              </a:extLst>
            </p:cNvPr>
            <p:cNvSpPr/>
            <p:nvPr/>
          </p:nvSpPr>
          <p:spPr>
            <a:xfrm>
              <a:off x="505944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A72C4B1-7DDB-A049-A70C-6B0B976DD37A}"/>
                </a:ext>
              </a:extLst>
            </p:cNvPr>
            <p:cNvSpPr/>
            <p:nvPr/>
          </p:nvSpPr>
          <p:spPr>
            <a:xfrm>
              <a:off x="5362560" y="515376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4FFE306-6E47-1C40-913C-538C0393F405}"/>
                </a:ext>
              </a:extLst>
            </p:cNvPr>
            <p:cNvSpPr/>
            <p:nvPr/>
          </p:nvSpPr>
          <p:spPr>
            <a:xfrm>
              <a:off x="5600880" y="515376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6FD5E50-A663-C145-96C0-217E5E240434}"/>
                </a:ext>
              </a:extLst>
            </p:cNvPr>
            <p:cNvSpPr/>
            <p:nvPr/>
          </p:nvSpPr>
          <p:spPr>
            <a:xfrm>
              <a:off x="5866560" y="515160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9E5FD92-E1E9-CF4E-B3C0-D528295B5A68}"/>
                </a:ext>
              </a:extLst>
            </p:cNvPr>
            <p:cNvSpPr/>
            <p:nvPr/>
          </p:nvSpPr>
          <p:spPr>
            <a:xfrm>
              <a:off x="6014160" y="515736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218B2E3-A031-EB4F-9258-703D6D859B26}"/>
                </a:ext>
              </a:extLst>
            </p:cNvPr>
            <p:cNvSpPr/>
            <p:nvPr/>
          </p:nvSpPr>
          <p:spPr>
            <a:xfrm>
              <a:off x="5829840" y="538560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258E202-269B-3747-916C-91047EB0CC82}"/>
                </a:ext>
              </a:extLst>
            </p:cNvPr>
            <p:cNvSpPr/>
            <p:nvPr/>
          </p:nvSpPr>
          <p:spPr>
            <a:xfrm>
              <a:off x="624744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153658B-4DA0-424F-A95D-AAEC57EDF478}"/>
                </a:ext>
              </a:extLst>
            </p:cNvPr>
            <p:cNvSpPr/>
            <p:nvPr/>
          </p:nvSpPr>
          <p:spPr>
            <a:xfrm>
              <a:off x="649080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613A46A-A69B-F44C-8299-9F92EB8E0DE1}"/>
                </a:ext>
              </a:extLst>
            </p:cNvPr>
            <p:cNvSpPr/>
            <p:nvPr/>
          </p:nvSpPr>
          <p:spPr>
            <a:xfrm>
              <a:off x="668376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A8AE1E2-C683-DB48-94AF-DAF03D5181E0}"/>
                </a:ext>
              </a:extLst>
            </p:cNvPr>
            <p:cNvSpPr/>
            <p:nvPr/>
          </p:nvSpPr>
          <p:spPr>
            <a:xfrm>
              <a:off x="679176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929C702-8366-7040-AE58-848C24276FA8}"/>
                </a:ext>
              </a:extLst>
            </p:cNvPr>
            <p:cNvSpPr/>
            <p:nvPr/>
          </p:nvSpPr>
          <p:spPr>
            <a:xfrm>
              <a:off x="69321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59F5C7C-9435-BF4F-9EBF-F6349152ED53}"/>
                </a:ext>
              </a:extLst>
            </p:cNvPr>
            <p:cNvSpPr/>
            <p:nvPr/>
          </p:nvSpPr>
          <p:spPr>
            <a:xfrm>
              <a:off x="70336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4D4CEBC-03FB-0446-95C8-255DB4E90418}"/>
                </a:ext>
              </a:extLst>
            </p:cNvPr>
            <p:cNvSpPr/>
            <p:nvPr/>
          </p:nvSpPr>
          <p:spPr>
            <a:xfrm>
              <a:off x="72360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6B7DF09-593F-E846-ACD9-5BB8CB5D622E}"/>
                </a:ext>
              </a:extLst>
            </p:cNvPr>
            <p:cNvSpPr/>
            <p:nvPr/>
          </p:nvSpPr>
          <p:spPr>
            <a:xfrm>
              <a:off x="738216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8A0E3F2-5048-B54B-82CC-5E5EF6EE9158}"/>
                </a:ext>
              </a:extLst>
            </p:cNvPr>
            <p:cNvSpPr/>
            <p:nvPr/>
          </p:nvSpPr>
          <p:spPr>
            <a:xfrm>
              <a:off x="750744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B3B0FE5-9A2D-F844-A995-E312AD32967D}"/>
                </a:ext>
              </a:extLst>
            </p:cNvPr>
            <p:cNvSpPr/>
            <p:nvPr/>
          </p:nvSpPr>
          <p:spPr>
            <a:xfrm>
              <a:off x="76795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5329B54-D550-D246-8519-1AF831E066F8}"/>
                </a:ext>
              </a:extLst>
            </p:cNvPr>
            <p:cNvSpPr/>
            <p:nvPr/>
          </p:nvSpPr>
          <p:spPr>
            <a:xfrm>
              <a:off x="7880400" y="520848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F20F71A-1DA4-4C41-9DE9-4F684780903A}"/>
                </a:ext>
              </a:extLst>
            </p:cNvPr>
            <p:cNvSpPr/>
            <p:nvPr/>
          </p:nvSpPr>
          <p:spPr>
            <a:xfrm>
              <a:off x="81849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8F1499F-6571-354A-A614-E8650EF2683E}"/>
                </a:ext>
              </a:extLst>
            </p:cNvPr>
            <p:cNvSpPr/>
            <p:nvPr/>
          </p:nvSpPr>
          <p:spPr>
            <a:xfrm>
              <a:off x="842904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F1AFB04-D55F-E44B-906A-623565442424}"/>
                </a:ext>
              </a:extLst>
            </p:cNvPr>
            <p:cNvSpPr/>
            <p:nvPr/>
          </p:nvSpPr>
          <p:spPr>
            <a:xfrm>
              <a:off x="862200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663E91EB-F03F-2645-9658-671EBF93CE5D}"/>
                </a:ext>
              </a:extLst>
            </p:cNvPr>
            <p:cNvSpPr/>
            <p:nvPr/>
          </p:nvSpPr>
          <p:spPr>
            <a:xfrm>
              <a:off x="87292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F8F66BC-C85C-8048-9F92-275FB4C482DA}"/>
                </a:ext>
              </a:extLst>
            </p:cNvPr>
            <p:cNvSpPr/>
            <p:nvPr/>
          </p:nvSpPr>
          <p:spPr>
            <a:xfrm>
              <a:off x="88704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0EF28B3-BC1A-CB48-8E04-27AC9A2363C5}"/>
                </a:ext>
              </a:extLst>
            </p:cNvPr>
            <p:cNvSpPr/>
            <p:nvPr/>
          </p:nvSpPr>
          <p:spPr>
            <a:xfrm>
              <a:off x="899928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B5C75EB-E76B-0947-8EAA-F8ABAE560AB8}"/>
                </a:ext>
              </a:extLst>
            </p:cNvPr>
            <p:cNvSpPr/>
            <p:nvPr/>
          </p:nvSpPr>
          <p:spPr>
            <a:xfrm>
              <a:off x="912528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F4D9CF0-3F2B-1B4C-B209-8A42DF5CCF83}"/>
                </a:ext>
              </a:extLst>
            </p:cNvPr>
            <p:cNvSpPr/>
            <p:nvPr/>
          </p:nvSpPr>
          <p:spPr>
            <a:xfrm>
              <a:off x="92880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47CB768-3E25-7741-9CC2-2195AAC041F8}"/>
                </a:ext>
              </a:extLst>
            </p:cNvPr>
            <p:cNvSpPr/>
            <p:nvPr/>
          </p:nvSpPr>
          <p:spPr>
            <a:xfrm>
              <a:off x="940824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F4B09AC-B34E-B441-9E75-7AB197ACBE68}"/>
                </a:ext>
              </a:extLst>
            </p:cNvPr>
            <p:cNvSpPr/>
            <p:nvPr/>
          </p:nvSpPr>
          <p:spPr>
            <a:xfrm>
              <a:off x="951984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0" name="Title 59">
            <a:extLst>
              <a:ext uri="{FF2B5EF4-FFF2-40B4-BE49-F238E27FC236}">
                <a16:creationId xmlns:a16="http://schemas.microsoft.com/office/drawing/2014/main" id="{2E56166A-9F77-6648-A2F1-9373B7F712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05455"/>
          </a:xfrm>
        </p:spPr>
        <p:txBody>
          <a:bodyPr>
            <a:normAutofit/>
          </a:bodyPr>
          <a:lstStyle/>
          <a:p>
            <a:r>
              <a:rPr lang="en-US" sz="4400" dirty="0"/>
              <a:t>Why maximization bias is a problem</a:t>
            </a: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7F9985E1-E427-9246-990A-5CC0CBDCA41F}"/>
              </a:ext>
            </a:extLst>
          </p:cNvPr>
          <p:cNvSpPr/>
          <p:nvPr/>
        </p:nvSpPr>
        <p:spPr>
          <a:xfrm>
            <a:off x="1405212" y="2468880"/>
            <a:ext cx="7270201" cy="2011680"/>
          </a:xfrm>
          <a:custGeom>
            <a:avLst>
              <a:gd name="f0" fmla="val 15956"/>
              <a:gd name="f1" fmla="val 5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What are the true values of the states?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2800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dirty="0">
                <a:latin typeface="Liberation Sans" pitchFamily="18"/>
                <a:ea typeface="Noto Sans CJK SC Regular" pitchFamily="2"/>
                <a:cs typeface="FreeSans" pitchFamily="2"/>
              </a:rPr>
              <a:t>What if there were more left actions from B?</a:t>
            </a:r>
            <a:endParaRPr lang="en-US" sz="2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536990995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CAF81A-2582-DF49-99F5-39CBCFFAE29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188719" y="1169050"/>
            <a:ext cx="7406640" cy="40355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80DD5D-46EA-1947-9D9B-0D5220F9EF01}"/>
              </a:ext>
            </a:extLst>
          </p:cNvPr>
          <p:cNvSpPr txBox="1"/>
          <p:nvPr/>
        </p:nvSpPr>
        <p:spPr>
          <a:xfrm>
            <a:off x="1251720" y="5945040"/>
            <a:ext cx="7937279" cy="1418165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Two states, two actions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Rewards: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– going right from A always leads to zero reward and then terminates</a:t>
            </a: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– lots of left actions from B. All have stochastic reward with mean=-0.1 and </a:t>
            </a:r>
          </a:p>
          <a:p>
            <a:pPr lvl="0"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unit variance and then terminates</a:t>
            </a:r>
          </a:p>
        </p:txBody>
      </p:sp>
      <p:grpSp>
        <p:nvGrpSpPr>
          <p:cNvPr id="5" name="Group 4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6C4FC596-05D4-7B43-A426-386448C3CD58}"/>
              </a:ext>
            </a:extLst>
          </p:cNvPr>
          <p:cNvGrpSpPr/>
          <p:nvPr/>
        </p:nvGrpSpPr>
        <p:grpSpPr>
          <a:xfrm>
            <a:off x="544320" y="5392232"/>
            <a:ext cx="9056520" cy="429480"/>
            <a:chOff x="544320" y="5056560"/>
            <a:chExt cx="9056520" cy="42948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5D5B221-0790-1B47-A27D-387D73D32D06}"/>
                </a:ext>
              </a:extLst>
            </p:cNvPr>
            <p:cNvSpPr/>
            <p:nvPr/>
          </p:nvSpPr>
          <p:spPr>
            <a:xfrm>
              <a:off x="544320" y="5057279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250B950-E87C-F64A-8B63-978DF1A47078}"/>
                </a:ext>
              </a:extLst>
            </p:cNvPr>
            <p:cNvSpPr/>
            <p:nvPr/>
          </p:nvSpPr>
          <p:spPr>
            <a:xfrm>
              <a:off x="5601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8B1D404-DDF6-3345-93B5-E61662563F2D}"/>
                </a:ext>
              </a:extLst>
            </p:cNvPr>
            <p:cNvSpPr/>
            <p:nvPr/>
          </p:nvSpPr>
          <p:spPr>
            <a:xfrm>
              <a:off x="803519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8F35B09-33DA-6D4F-8D32-3A3DBBA5905D}"/>
                </a:ext>
              </a:extLst>
            </p:cNvPr>
            <p:cNvSpPr/>
            <p:nvPr/>
          </p:nvSpPr>
          <p:spPr>
            <a:xfrm>
              <a:off x="99648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B587B89-E320-E14E-A0BE-4963F4EA5202}"/>
                </a:ext>
              </a:extLst>
            </p:cNvPr>
            <p:cNvSpPr/>
            <p:nvPr/>
          </p:nvSpPr>
          <p:spPr>
            <a:xfrm>
              <a:off x="11044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56519A0-4D36-A340-84F9-908D8DDB0FDD}"/>
                </a:ext>
              </a:extLst>
            </p:cNvPr>
            <p:cNvSpPr/>
            <p:nvPr/>
          </p:nvSpPr>
          <p:spPr>
            <a:xfrm>
              <a:off x="124488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4F253E0-8316-664C-8C98-A69679155D01}"/>
                </a:ext>
              </a:extLst>
            </p:cNvPr>
            <p:cNvSpPr/>
            <p:nvPr/>
          </p:nvSpPr>
          <p:spPr>
            <a:xfrm>
              <a:off x="1373759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A21D183-33F0-4342-B727-8E1F2941C74B}"/>
                </a:ext>
              </a:extLst>
            </p:cNvPr>
            <p:cNvSpPr/>
            <p:nvPr/>
          </p:nvSpPr>
          <p:spPr>
            <a:xfrm>
              <a:off x="1499759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D15448C-7ACF-9E4E-9916-77A258C9AE1F}"/>
                </a:ext>
              </a:extLst>
            </p:cNvPr>
            <p:cNvSpPr/>
            <p:nvPr/>
          </p:nvSpPr>
          <p:spPr>
            <a:xfrm>
              <a:off x="166319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85883A7-E361-F845-8FEA-EFE66FECD1E1}"/>
                </a:ext>
              </a:extLst>
            </p:cNvPr>
            <p:cNvSpPr/>
            <p:nvPr/>
          </p:nvSpPr>
          <p:spPr>
            <a:xfrm>
              <a:off x="17827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7F0C819-CD1A-454A-845E-C750AFB38045}"/>
                </a:ext>
              </a:extLst>
            </p:cNvPr>
            <p:cNvSpPr/>
            <p:nvPr/>
          </p:nvSpPr>
          <p:spPr>
            <a:xfrm>
              <a:off x="1992960" y="5132160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B4BB98A-053B-814A-AEE5-BD67E6943905}"/>
                </a:ext>
              </a:extLst>
            </p:cNvPr>
            <p:cNvSpPr/>
            <p:nvPr/>
          </p:nvSpPr>
          <p:spPr>
            <a:xfrm>
              <a:off x="239400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76C56ED-B001-C742-A98F-91E8EB07783D}"/>
                </a:ext>
              </a:extLst>
            </p:cNvPr>
            <p:cNvSpPr/>
            <p:nvPr/>
          </p:nvSpPr>
          <p:spPr>
            <a:xfrm>
              <a:off x="263736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39BF02C-FFCB-7341-9555-F69BA497D585}"/>
                </a:ext>
              </a:extLst>
            </p:cNvPr>
            <p:cNvSpPr/>
            <p:nvPr/>
          </p:nvSpPr>
          <p:spPr>
            <a:xfrm>
              <a:off x="283031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078EC93-F8BB-D340-94D1-59F77FE41029}"/>
                </a:ext>
              </a:extLst>
            </p:cNvPr>
            <p:cNvSpPr/>
            <p:nvPr/>
          </p:nvSpPr>
          <p:spPr>
            <a:xfrm>
              <a:off x="293832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DE121D8-0A8D-2A4D-B6BD-5F1B3765E614}"/>
                </a:ext>
              </a:extLst>
            </p:cNvPr>
            <p:cNvSpPr/>
            <p:nvPr/>
          </p:nvSpPr>
          <p:spPr>
            <a:xfrm>
              <a:off x="307872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55FC4C8-D993-2D44-A853-88C9AF3A2B1D}"/>
                </a:ext>
              </a:extLst>
            </p:cNvPr>
            <p:cNvSpPr/>
            <p:nvPr/>
          </p:nvSpPr>
          <p:spPr>
            <a:xfrm>
              <a:off x="320832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46C913A-D33C-F945-8FA7-834AAF253D2B}"/>
                </a:ext>
              </a:extLst>
            </p:cNvPr>
            <p:cNvSpPr/>
            <p:nvPr/>
          </p:nvSpPr>
          <p:spPr>
            <a:xfrm>
              <a:off x="333360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5216B31-C7E8-8447-B644-23E259AA4BAF}"/>
                </a:ext>
              </a:extLst>
            </p:cNvPr>
            <p:cNvSpPr/>
            <p:nvPr/>
          </p:nvSpPr>
          <p:spPr>
            <a:xfrm>
              <a:off x="3497039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0ED3EAF-3EAA-734B-9611-BCEC1D2E28CA}"/>
                </a:ext>
              </a:extLst>
            </p:cNvPr>
            <p:cNvSpPr/>
            <p:nvPr/>
          </p:nvSpPr>
          <p:spPr>
            <a:xfrm>
              <a:off x="3617279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AEB08E6-A56E-AC42-8192-D585CBA79B98}"/>
                </a:ext>
              </a:extLst>
            </p:cNvPr>
            <p:cNvSpPr/>
            <p:nvPr/>
          </p:nvSpPr>
          <p:spPr>
            <a:xfrm>
              <a:off x="380952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BFD58C3-9AFD-0240-B6BB-D20CA19FCEA5}"/>
                </a:ext>
              </a:extLst>
            </p:cNvPr>
            <p:cNvSpPr/>
            <p:nvPr/>
          </p:nvSpPr>
          <p:spPr>
            <a:xfrm>
              <a:off x="4120560" y="515376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E824A16-F7AA-834D-945B-D8BD05943251}"/>
                </a:ext>
              </a:extLst>
            </p:cNvPr>
            <p:cNvSpPr/>
            <p:nvPr/>
          </p:nvSpPr>
          <p:spPr>
            <a:xfrm>
              <a:off x="434736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728CAE0-C1FE-F749-8D95-70CA384FF736}"/>
                </a:ext>
              </a:extLst>
            </p:cNvPr>
            <p:cNvSpPr/>
            <p:nvPr/>
          </p:nvSpPr>
          <p:spPr>
            <a:xfrm>
              <a:off x="4406399" y="515376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3E48148-BF29-054C-87EB-87DB44C52DA8}"/>
                </a:ext>
              </a:extLst>
            </p:cNvPr>
            <p:cNvSpPr/>
            <p:nvPr/>
          </p:nvSpPr>
          <p:spPr>
            <a:xfrm>
              <a:off x="45489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99A4A1D-CF05-2C45-8F1A-04C074358D51}"/>
                </a:ext>
              </a:extLst>
            </p:cNvPr>
            <p:cNvSpPr/>
            <p:nvPr/>
          </p:nvSpPr>
          <p:spPr>
            <a:xfrm>
              <a:off x="46504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4A6B488-E923-4A48-A1C8-03248EDA8223}"/>
                </a:ext>
              </a:extLst>
            </p:cNvPr>
            <p:cNvSpPr/>
            <p:nvPr/>
          </p:nvSpPr>
          <p:spPr>
            <a:xfrm>
              <a:off x="48528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13EE8F4-883E-3341-A785-B7E90A919EA4}"/>
                </a:ext>
              </a:extLst>
            </p:cNvPr>
            <p:cNvSpPr/>
            <p:nvPr/>
          </p:nvSpPr>
          <p:spPr>
            <a:xfrm>
              <a:off x="5059440" y="510912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A72C4B1-7DDB-A049-A70C-6B0B976DD37A}"/>
                </a:ext>
              </a:extLst>
            </p:cNvPr>
            <p:cNvSpPr/>
            <p:nvPr/>
          </p:nvSpPr>
          <p:spPr>
            <a:xfrm>
              <a:off x="5362560" y="515376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4FFE306-6E47-1C40-913C-538C0393F405}"/>
                </a:ext>
              </a:extLst>
            </p:cNvPr>
            <p:cNvSpPr/>
            <p:nvPr/>
          </p:nvSpPr>
          <p:spPr>
            <a:xfrm>
              <a:off x="5600880" y="515376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6FD5E50-A663-C145-96C0-217E5E240434}"/>
                </a:ext>
              </a:extLst>
            </p:cNvPr>
            <p:cNvSpPr/>
            <p:nvPr/>
          </p:nvSpPr>
          <p:spPr>
            <a:xfrm>
              <a:off x="5866560" y="515160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9E5FD92-E1E9-CF4E-B3C0-D528295B5A68}"/>
                </a:ext>
              </a:extLst>
            </p:cNvPr>
            <p:cNvSpPr/>
            <p:nvPr/>
          </p:nvSpPr>
          <p:spPr>
            <a:xfrm>
              <a:off x="6014160" y="515736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218B2E3-A031-EB4F-9258-703D6D859B26}"/>
                </a:ext>
              </a:extLst>
            </p:cNvPr>
            <p:cNvSpPr/>
            <p:nvPr/>
          </p:nvSpPr>
          <p:spPr>
            <a:xfrm>
              <a:off x="5829840" y="538560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258E202-269B-3747-916C-91047EB0CC82}"/>
                </a:ext>
              </a:extLst>
            </p:cNvPr>
            <p:cNvSpPr/>
            <p:nvPr/>
          </p:nvSpPr>
          <p:spPr>
            <a:xfrm>
              <a:off x="624744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153658B-4DA0-424F-A95D-AAEC57EDF478}"/>
                </a:ext>
              </a:extLst>
            </p:cNvPr>
            <p:cNvSpPr/>
            <p:nvPr/>
          </p:nvSpPr>
          <p:spPr>
            <a:xfrm>
              <a:off x="649080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613A46A-A69B-F44C-8299-9F92EB8E0DE1}"/>
                </a:ext>
              </a:extLst>
            </p:cNvPr>
            <p:cNvSpPr/>
            <p:nvPr/>
          </p:nvSpPr>
          <p:spPr>
            <a:xfrm>
              <a:off x="668376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A8AE1E2-C683-DB48-94AF-DAF03D5181E0}"/>
                </a:ext>
              </a:extLst>
            </p:cNvPr>
            <p:cNvSpPr/>
            <p:nvPr/>
          </p:nvSpPr>
          <p:spPr>
            <a:xfrm>
              <a:off x="679176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929C702-8366-7040-AE58-848C24276FA8}"/>
                </a:ext>
              </a:extLst>
            </p:cNvPr>
            <p:cNvSpPr/>
            <p:nvPr/>
          </p:nvSpPr>
          <p:spPr>
            <a:xfrm>
              <a:off x="693216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59F5C7C-9435-BF4F-9EBF-F6349152ED53}"/>
                </a:ext>
              </a:extLst>
            </p:cNvPr>
            <p:cNvSpPr/>
            <p:nvPr/>
          </p:nvSpPr>
          <p:spPr>
            <a:xfrm>
              <a:off x="7033680" y="5204160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4D4CEBC-03FB-0446-95C8-255DB4E90418}"/>
                </a:ext>
              </a:extLst>
            </p:cNvPr>
            <p:cNvSpPr/>
            <p:nvPr/>
          </p:nvSpPr>
          <p:spPr>
            <a:xfrm>
              <a:off x="7236000" y="519408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6B7DF09-593F-E846-ACD9-5BB8CB5D622E}"/>
                </a:ext>
              </a:extLst>
            </p:cNvPr>
            <p:cNvSpPr/>
            <p:nvPr/>
          </p:nvSpPr>
          <p:spPr>
            <a:xfrm>
              <a:off x="738216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8A0E3F2-5048-B54B-82CC-5E5EF6EE9158}"/>
                </a:ext>
              </a:extLst>
            </p:cNvPr>
            <p:cNvSpPr/>
            <p:nvPr/>
          </p:nvSpPr>
          <p:spPr>
            <a:xfrm>
              <a:off x="750744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1B3B0FE5-9A2D-F844-A995-E312AD32967D}"/>
                </a:ext>
              </a:extLst>
            </p:cNvPr>
            <p:cNvSpPr/>
            <p:nvPr/>
          </p:nvSpPr>
          <p:spPr>
            <a:xfrm>
              <a:off x="767952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5329B54-D550-D246-8519-1AF831E066F8}"/>
                </a:ext>
              </a:extLst>
            </p:cNvPr>
            <p:cNvSpPr/>
            <p:nvPr/>
          </p:nvSpPr>
          <p:spPr>
            <a:xfrm>
              <a:off x="7880400" y="520848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F20F71A-1DA4-4C41-9DE9-4F684780903A}"/>
                </a:ext>
              </a:extLst>
            </p:cNvPr>
            <p:cNvSpPr/>
            <p:nvPr/>
          </p:nvSpPr>
          <p:spPr>
            <a:xfrm>
              <a:off x="8184960" y="5070960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8F1499F-6571-354A-A614-E8650EF2683E}"/>
                </a:ext>
              </a:extLst>
            </p:cNvPr>
            <p:cNvSpPr/>
            <p:nvPr/>
          </p:nvSpPr>
          <p:spPr>
            <a:xfrm>
              <a:off x="8429040" y="506736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F1AFB04-D55F-E44B-906A-623565442424}"/>
                </a:ext>
              </a:extLst>
            </p:cNvPr>
            <p:cNvSpPr/>
            <p:nvPr/>
          </p:nvSpPr>
          <p:spPr>
            <a:xfrm>
              <a:off x="862200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663E91EB-F03F-2645-9658-671EBF93CE5D}"/>
                </a:ext>
              </a:extLst>
            </p:cNvPr>
            <p:cNvSpPr/>
            <p:nvPr/>
          </p:nvSpPr>
          <p:spPr>
            <a:xfrm>
              <a:off x="8729280" y="515376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F8F66BC-C85C-8048-9F92-275FB4C482DA}"/>
                </a:ext>
              </a:extLst>
            </p:cNvPr>
            <p:cNvSpPr/>
            <p:nvPr/>
          </p:nvSpPr>
          <p:spPr>
            <a:xfrm>
              <a:off x="88704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0EF28B3-BC1A-CB48-8E04-27AC9A2363C5}"/>
                </a:ext>
              </a:extLst>
            </p:cNvPr>
            <p:cNvSpPr/>
            <p:nvPr/>
          </p:nvSpPr>
          <p:spPr>
            <a:xfrm>
              <a:off x="8999280" y="526032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B5C75EB-E76B-0947-8EAA-F8ABAE560AB8}"/>
                </a:ext>
              </a:extLst>
            </p:cNvPr>
            <p:cNvSpPr/>
            <p:nvPr/>
          </p:nvSpPr>
          <p:spPr>
            <a:xfrm>
              <a:off x="9125280" y="515376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F4D9CF0-3F2B-1B4C-B209-8A42DF5CCF83}"/>
                </a:ext>
              </a:extLst>
            </p:cNvPr>
            <p:cNvSpPr/>
            <p:nvPr/>
          </p:nvSpPr>
          <p:spPr>
            <a:xfrm>
              <a:off x="9288000" y="520272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47CB768-3E25-7741-9CC2-2195AAC041F8}"/>
                </a:ext>
              </a:extLst>
            </p:cNvPr>
            <p:cNvSpPr/>
            <p:nvPr/>
          </p:nvSpPr>
          <p:spPr>
            <a:xfrm>
              <a:off x="9408240" y="5056560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F4B09AC-B34E-B441-9E75-7AB197ACBE68}"/>
                </a:ext>
              </a:extLst>
            </p:cNvPr>
            <p:cNvSpPr/>
            <p:nvPr/>
          </p:nvSpPr>
          <p:spPr>
            <a:xfrm>
              <a:off x="9519840" y="5056560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60" name="Title 59">
            <a:extLst>
              <a:ext uri="{FF2B5EF4-FFF2-40B4-BE49-F238E27FC236}">
                <a16:creationId xmlns:a16="http://schemas.microsoft.com/office/drawing/2014/main" id="{2E56166A-9F77-6648-A2F1-9373B7F712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05455"/>
          </a:xfrm>
        </p:spPr>
        <p:txBody>
          <a:bodyPr>
            <a:normAutofit/>
          </a:bodyPr>
          <a:lstStyle/>
          <a:p>
            <a:r>
              <a:rPr lang="en-US" sz="4400" dirty="0"/>
              <a:t>Why maximization bias is a problem</a:t>
            </a:r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7F9985E1-E427-9246-990A-5CC0CBDCA41F}"/>
              </a:ext>
            </a:extLst>
          </p:cNvPr>
          <p:cNvSpPr/>
          <p:nvPr/>
        </p:nvSpPr>
        <p:spPr>
          <a:xfrm>
            <a:off x="2194560" y="2468880"/>
            <a:ext cx="5486399" cy="2011680"/>
          </a:xfrm>
          <a:custGeom>
            <a:avLst>
              <a:gd name="f0" fmla="val 15956"/>
              <a:gd name="f1" fmla="val 59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2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How do we fix this problem?</a:t>
            </a:r>
          </a:p>
        </p:txBody>
      </p:sp>
    </p:spTree>
    <p:extLst>
      <p:ext uri="{BB962C8B-B14F-4D97-AF65-F5344CB8AC3E}">
        <p14:creationId xmlns:p14="http://schemas.microsoft.com/office/powerpoint/2010/main" val="1368198831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4154418-100D-A946-99D3-351ACB823D2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96640" y="1955799"/>
            <a:ext cx="9578880" cy="415331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EE5ACF6-8579-FE43-9799-0301AC38847F}"/>
              </a:ext>
            </a:extLst>
          </p:cNvPr>
          <p:cNvSpPr txBox="1"/>
          <p:nvPr/>
        </p:nvSpPr>
        <p:spPr>
          <a:xfrm>
            <a:off x="277920" y="1525544"/>
            <a:ext cx="2169719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Double Q-Learning: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7DACAB2-88C3-B643-BB1D-4CD052A3EB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Double Q-Learning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42D41E6-3DE7-5C4D-8F80-C89090DEF78F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296640" y="1955801"/>
            <a:ext cx="9578880" cy="415331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9AA2A82-79B4-AA4A-871C-1B0D350687A2}"/>
              </a:ext>
            </a:extLst>
          </p:cNvPr>
          <p:cNvSpPr txBox="1"/>
          <p:nvPr/>
        </p:nvSpPr>
        <p:spPr>
          <a:xfrm>
            <a:off x="277920" y="1537121"/>
            <a:ext cx="2169719" cy="3463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Double Q-Learning: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9C904A-17B1-444D-8AAB-2B9902E5BE1C}"/>
              </a:ext>
            </a:extLst>
          </p:cNvPr>
          <p:cNvSpPr txBox="1"/>
          <p:nvPr/>
        </p:nvSpPr>
        <p:spPr>
          <a:xfrm>
            <a:off x="1308166" y="6434241"/>
            <a:ext cx="7555828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Not using the same estimator for max and expectation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35868BCE-6D08-F543-BEFD-FB665B847C3D}"/>
              </a:ext>
            </a:extLst>
          </p:cNvPr>
          <p:cNvSpPr/>
          <p:nvPr/>
        </p:nvSpPr>
        <p:spPr>
          <a:xfrm>
            <a:off x="4754879" y="4280320"/>
            <a:ext cx="283464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1CF81A6-078C-E042-AC61-83FD00B2A4FA}"/>
              </a:ext>
            </a:extLst>
          </p:cNvPr>
          <p:cNvSpPr/>
          <p:nvPr/>
        </p:nvSpPr>
        <p:spPr>
          <a:xfrm>
            <a:off x="4754879" y="5011841"/>
            <a:ext cx="283464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C8D8EEA0-C7AD-4A48-934D-B226F07597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</a:t>
            </a:r>
          </a:p>
        </p:txBody>
      </p:sp>
    </p:spTree>
    <p:extLst>
      <p:ext uri="{BB962C8B-B14F-4D97-AF65-F5344CB8AC3E}">
        <p14:creationId xmlns:p14="http://schemas.microsoft.com/office/powerpoint/2010/main" val="3826124362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E500C12-E57D-4241-AA77-351B0C9C3024}"/>
              </a:ext>
            </a:extLst>
          </p:cNvPr>
          <p:cNvSpPr txBox="1"/>
          <p:nvPr/>
        </p:nvSpPr>
        <p:spPr>
          <a:xfrm>
            <a:off x="419760" y="2453838"/>
            <a:ext cx="3566160" cy="45720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sng" strike="noStrike" kern="1200" cap="none">
                <a:ln>
                  <a:noFill/>
                </a:ln>
                <a:uFillTx/>
                <a:latin typeface="Liberation Sans" pitchFamily="18"/>
                <a:ea typeface="Noto Sans CJK SC Regular" pitchFamily="2"/>
                <a:cs typeface="FreeSans" pitchFamily="2"/>
              </a:rPr>
              <a:t>The problem:</a:t>
            </a:r>
          </a:p>
        </p:txBody>
      </p:sp>
      <p:grpSp>
        <p:nvGrpSpPr>
          <p:cNvPr id="4" name="Group 3" descr="20§display§Q^\pi(s_t,a_t) \leftarrow Q^\pi(s_t,a_t) + \alpha [ r_{t+1} + \gamma \max_{a} Q^\pi(s_{t+1},a) - Q^\pi(s_{t},a_{t}) ]§svg§600§FALSE" title="TexMaths">
            <a:extLst>
              <a:ext uri="{FF2B5EF4-FFF2-40B4-BE49-F238E27FC236}">
                <a16:creationId xmlns:a16="http://schemas.microsoft.com/office/drawing/2014/main" id="{E2E83E79-51AF-734D-82C2-AE4A7A06177E}"/>
              </a:ext>
            </a:extLst>
          </p:cNvPr>
          <p:cNvGrpSpPr/>
          <p:nvPr/>
        </p:nvGrpSpPr>
        <p:grpSpPr>
          <a:xfrm>
            <a:off x="506879" y="3002477"/>
            <a:ext cx="9056520" cy="429481"/>
            <a:chOff x="506879" y="2377439"/>
            <a:chExt cx="9056520" cy="42948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EA33378-1902-DE41-B674-F817ADBFD85E}"/>
                </a:ext>
              </a:extLst>
            </p:cNvPr>
            <p:cNvSpPr/>
            <p:nvPr/>
          </p:nvSpPr>
          <p:spPr>
            <a:xfrm>
              <a:off x="506879" y="2378160"/>
              <a:ext cx="9056520" cy="42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58" h="1186">
                  <a:moveTo>
                    <a:pt x="12578" y="1186"/>
                  </a:moveTo>
                  <a:lnTo>
                    <a:pt x="0" y="1186"/>
                  </a:lnTo>
                  <a:lnTo>
                    <a:pt x="0" y="0"/>
                  </a:lnTo>
                  <a:lnTo>
                    <a:pt x="25158" y="0"/>
                  </a:lnTo>
                  <a:lnTo>
                    <a:pt x="25158" y="1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E2AFE34-FDDD-3A47-901A-E585F9C16C66}"/>
                </a:ext>
              </a:extLst>
            </p:cNvPr>
            <p:cNvSpPr/>
            <p:nvPr/>
          </p:nvSpPr>
          <p:spPr>
            <a:xfrm>
              <a:off x="5227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983F127-4E27-3F43-8E9D-01033FCD7012}"/>
                </a:ext>
              </a:extLst>
            </p:cNvPr>
            <p:cNvSpPr/>
            <p:nvPr/>
          </p:nvSpPr>
          <p:spPr>
            <a:xfrm>
              <a:off x="76608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92BC199-0C78-294F-BDC3-326D5CB2DA3A}"/>
                </a:ext>
              </a:extLst>
            </p:cNvPr>
            <p:cNvSpPr/>
            <p:nvPr/>
          </p:nvSpPr>
          <p:spPr>
            <a:xfrm>
              <a:off x="95904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0AEA3A0-6077-6844-9219-AAF24BF6EE9D}"/>
                </a:ext>
              </a:extLst>
            </p:cNvPr>
            <p:cNvSpPr/>
            <p:nvPr/>
          </p:nvSpPr>
          <p:spPr>
            <a:xfrm>
              <a:off x="10670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BBB0628-5FD4-A742-95A7-94F49BD39DC5}"/>
                </a:ext>
              </a:extLst>
            </p:cNvPr>
            <p:cNvSpPr/>
            <p:nvPr/>
          </p:nvSpPr>
          <p:spPr>
            <a:xfrm>
              <a:off x="120743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6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16EFABD-6653-7846-9F93-6483CEC9516C}"/>
                </a:ext>
              </a:extLst>
            </p:cNvPr>
            <p:cNvSpPr/>
            <p:nvPr/>
          </p:nvSpPr>
          <p:spPr>
            <a:xfrm>
              <a:off x="133632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F75CDDE-9BBF-DE43-A64B-9254D16BA6D1}"/>
                </a:ext>
              </a:extLst>
            </p:cNvPr>
            <p:cNvSpPr/>
            <p:nvPr/>
          </p:nvSpPr>
          <p:spPr>
            <a:xfrm>
              <a:off x="1462319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BD8DAD9-9C04-704F-A6F5-3D400987F6D0}"/>
                </a:ext>
              </a:extLst>
            </p:cNvPr>
            <p:cNvSpPr/>
            <p:nvPr/>
          </p:nvSpPr>
          <p:spPr>
            <a:xfrm>
              <a:off x="16257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D408B46-A7DC-D647-A4D4-A22E5BDC2B70}"/>
                </a:ext>
              </a:extLst>
            </p:cNvPr>
            <p:cNvSpPr/>
            <p:nvPr/>
          </p:nvSpPr>
          <p:spPr>
            <a:xfrm>
              <a:off x="17452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4921682-4943-E844-9509-26CD9F8BFAA9}"/>
                </a:ext>
              </a:extLst>
            </p:cNvPr>
            <p:cNvSpPr/>
            <p:nvPr/>
          </p:nvSpPr>
          <p:spPr>
            <a:xfrm>
              <a:off x="1955520" y="2453039"/>
              <a:ext cx="281160" cy="16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2" h="460">
                  <a:moveTo>
                    <a:pt x="750" y="248"/>
                  </a:moveTo>
                  <a:cubicBezTo>
                    <a:pt x="766" y="248"/>
                    <a:pt x="782" y="248"/>
                    <a:pt x="782" y="230"/>
                  </a:cubicBezTo>
                  <a:cubicBezTo>
                    <a:pt x="782" y="212"/>
                    <a:pt x="766" y="212"/>
                    <a:pt x="750" y="212"/>
                  </a:cubicBezTo>
                  <a:lnTo>
                    <a:pt x="96" y="212"/>
                  </a:lnTo>
                  <a:cubicBezTo>
                    <a:pt x="144" y="176"/>
                    <a:pt x="168" y="140"/>
                    <a:pt x="176" y="128"/>
                  </a:cubicBezTo>
                  <a:cubicBezTo>
                    <a:pt x="214" y="68"/>
                    <a:pt x="222" y="12"/>
                    <a:pt x="222" y="10"/>
                  </a:cubicBezTo>
                  <a:cubicBezTo>
                    <a:pt x="222" y="0"/>
                    <a:pt x="212" y="0"/>
                    <a:pt x="204" y="0"/>
                  </a:cubicBezTo>
                  <a:cubicBezTo>
                    <a:pt x="190" y="0"/>
                    <a:pt x="188" y="2"/>
                    <a:pt x="184" y="18"/>
                  </a:cubicBezTo>
                  <a:cubicBezTo>
                    <a:pt x="164" y="104"/>
                    <a:pt x="112" y="178"/>
                    <a:pt x="14" y="218"/>
                  </a:cubicBezTo>
                  <a:cubicBezTo>
                    <a:pt x="4" y="222"/>
                    <a:pt x="0" y="224"/>
                    <a:pt x="0" y="230"/>
                  </a:cubicBezTo>
                  <a:cubicBezTo>
                    <a:pt x="0" y="236"/>
                    <a:pt x="4" y="238"/>
                    <a:pt x="14" y="242"/>
                  </a:cubicBezTo>
                  <a:cubicBezTo>
                    <a:pt x="104" y="280"/>
                    <a:pt x="164" y="348"/>
                    <a:pt x="186" y="448"/>
                  </a:cubicBezTo>
                  <a:cubicBezTo>
                    <a:pt x="188" y="458"/>
                    <a:pt x="190" y="460"/>
                    <a:pt x="204" y="460"/>
                  </a:cubicBezTo>
                  <a:cubicBezTo>
                    <a:pt x="212" y="460"/>
                    <a:pt x="222" y="460"/>
                    <a:pt x="222" y="450"/>
                  </a:cubicBezTo>
                  <a:cubicBezTo>
                    <a:pt x="222" y="448"/>
                    <a:pt x="214" y="392"/>
                    <a:pt x="178" y="334"/>
                  </a:cubicBezTo>
                  <a:cubicBezTo>
                    <a:pt x="160" y="308"/>
                    <a:pt x="134" y="276"/>
                    <a:pt x="96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8157C5D-0816-8348-8647-F6DFA3C590B6}"/>
                </a:ext>
              </a:extLst>
            </p:cNvPr>
            <p:cNvSpPr/>
            <p:nvPr/>
          </p:nvSpPr>
          <p:spPr>
            <a:xfrm>
              <a:off x="235656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3304BF1-4031-DE41-9745-2E1B46972D91}"/>
                </a:ext>
              </a:extLst>
            </p:cNvPr>
            <p:cNvSpPr/>
            <p:nvPr/>
          </p:nvSpPr>
          <p:spPr>
            <a:xfrm>
              <a:off x="259992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2C6C4B0-BD56-3044-91DA-9C6D9B61EDB8}"/>
                </a:ext>
              </a:extLst>
            </p:cNvPr>
            <p:cNvSpPr/>
            <p:nvPr/>
          </p:nvSpPr>
          <p:spPr>
            <a:xfrm>
              <a:off x="279288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EBCFA26-BA5D-2945-AF49-86BAB1048E06}"/>
                </a:ext>
              </a:extLst>
            </p:cNvPr>
            <p:cNvSpPr/>
            <p:nvPr/>
          </p:nvSpPr>
          <p:spPr>
            <a:xfrm>
              <a:off x="290088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06B67A3-4C2C-5B4C-913E-ABBD10EA2DD4}"/>
                </a:ext>
              </a:extLst>
            </p:cNvPr>
            <p:cNvSpPr/>
            <p:nvPr/>
          </p:nvSpPr>
          <p:spPr>
            <a:xfrm>
              <a:off x="3041279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5825CA0-ABCF-D545-BD2D-DF9636D14C81}"/>
                </a:ext>
              </a:extLst>
            </p:cNvPr>
            <p:cNvSpPr/>
            <p:nvPr/>
          </p:nvSpPr>
          <p:spPr>
            <a:xfrm>
              <a:off x="317088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ED627D1-F81F-0646-AF59-C0E1BAD6FA7B}"/>
                </a:ext>
              </a:extLst>
            </p:cNvPr>
            <p:cNvSpPr/>
            <p:nvPr/>
          </p:nvSpPr>
          <p:spPr>
            <a:xfrm>
              <a:off x="329616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DDAB3AA-1D70-FE4B-AE5A-7151DFF7A880}"/>
                </a:ext>
              </a:extLst>
            </p:cNvPr>
            <p:cNvSpPr/>
            <p:nvPr/>
          </p:nvSpPr>
          <p:spPr>
            <a:xfrm>
              <a:off x="345960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6DED080-5077-CB46-9430-E3808B92DB11}"/>
                </a:ext>
              </a:extLst>
            </p:cNvPr>
            <p:cNvSpPr/>
            <p:nvPr/>
          </p:nvSpPr>
          <p:spPr>
            <a:xfrm>
              <a:off x="357983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F492A29-88D3-EE44-9967-C4C19D11DCA1}"/>
                </a:ext>
              </a:extLst>
            </p:cNvPr>
            <p:cNvSpPr/>
            <p:nvPr/>
          </p:nvSpPr>
          <p:spPr>
            <a:xfrm>
              <a:off x="377208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EA45DC7-5A3E-3642-BB5C-9E8D21B81BC9}"/>
                </a:ext>
              </a:extLst>
            </p:cNvPr>
            <p:cNvSpPr/>
            <p:nvPr/>
          </p:nvSpPr>
          <p:spPr>
            <a:xfrm>
              <a:off x="4083120" y="2474640"/>
              <a:ext cx="1774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400">
                  <a:moveTo>
                    <a:pt x="384" y="182"/>
                  </a:moveTo>
                  <a:cubicBezTo>
                    <a:pt x="384" y="44"/>
                    <a:pt x="302" y="0"/>
                    <a:pt x="238" y="0"/>
                  </a:cubicBezTo>
                  <a:cubicBezTo>
                    <a:pt x="116" y="0"/>
                    <a:pt x="0" y="126"/>
                    <a:pt x="0" y="250"/>
                  </a:cubicBezTo>
                  <a:cubicBezTo>
                    <a:pt x="0" y="332"/>
                    <a:pt x="52" y="400"/>
                    <a:pt x="142" y="400"/>
                  </a:cubicBezTo>
                  <a:cubicBezTo>
                    <a:pt x="198" y="400"/>
                    <a:pt x="262" y="380"/>
                    <a:pt x="330" y="326"/>
                  </a:cubicBezTo>
                  <a:cubicBezTo>
                    <a:pt x="340" y="372"/>
                    <a:pt x="370" y="400"/>
                    <a:pt x="410" y="400"/>
                  </a:cubicBezTo>
                  <a:cubicBezTo>
                    <a:pt x="456" y="400"/>
                    <a:pt x="484" y="352"/>
                    <a:pt x="484" y="338"/>
                  </a:cubicBezTo>
                  <a:cubicBezTo>
                    <a:pt x="484" y="332"/>
                    <a:pt x="478" y="328"/>
                    <a:pt x="472" y="328"/>
                  </a:cubicBezTo>
                  <a:cubicBezTo>
                    <a:pt x="466" y="328"/>
                    <a:pt x="464" y="332"/>
                    <a:pt x="462" y="338"/>
                  </a:cubicBezTo>
                  <a:cubicBezTo>
                    <a:pt x="446" y="380"/>
                    <a:pt x="414" y="380"/>
                    <a:pt x="412" y="380"/>
                  </a:cubicBezTo>
                  <a:cubicBezTo>
                    <a:pt x="384" y="380"/>
                    <a:pt x="384" y="312"/>
                    <a:pt x="384" y="290"/>
                  </a:cubicBezTo>
                  <a:cubicBezTo>
                    <a:pt x="384" y="272"/>
                    <a:pt x="384" y="270"/>
                    <a:pt x="394" y="260"/>
                  </a:cubicBezTo>
                  <a:cubicBezTo>
                    <a:pt x="476" y="156"/>
                    <a:pt x="494" y="52"/>
                    <a:pt x="494" y="52"/>
                  </a:cubicBezTo>
                  <a:cubicBezTo>
                    <a:pt x="494" y="50"/>
                    <a:pt x="494" y="44"/>
                    <a:pt x="484" y="44"/>
                  </a:cubicBezTo>
                  <a:cubicBezTo>
                    <a:pt x="476" y="44"/>
                    <a:pt x="476" y="46"/>
                    <a:pt x="472" y="62"/>
                  </a:cubicBezTo>
                  <a:cubicBezTo>
                    <a:pt x="456" y="118"/>
                    <a:pt x="426" y="184"/>
                    <a:pt x="384" y="236"/>
                  </a:cubicBezTo>
                  <a:close/>
                  <a:moveTo>
                    <a:pt x="326" y="302"/>
                  </a:moveTo>
                  <a:cubicBezTo>
                    <a:pt x="248" y="370"/>
                    <a:pt x="180" y="380"/>
                    <a:pt x="144" y="380"/>
                  </a:cubicBezTo>
                  <a:cubicBezTo>
                    <a:pt x="92" y="380"/>
                    <a:pt x="66" y="340"/>
                    <a:pt x="66" y="284"/>
                  </a:cubicBezTo>
                  <a:cubicBezTo>
                    <a:pt x="66" y="242"/>
                    <a:pt x="88" y="146"/>
                    <a:pt x="116" y="100"/>
                  </a:cubicBezTo>
                  <a:cubicBezTo>
                    <a:pt x="158" y="36"/>
                    <a:pt x="206" y="20"/>
                    <a:pt x="236" y="20"/>
                  </a:cubicBezTo>
                  <a:cubicBezTo>
                    <a:pt x="324" y="20"/>
                    <a:pt x="324" y="136"/>
                    <a:pt x="324" y="204"/>
                  </a:cubicBezTo>
                  <a:cubicBezTo>
                    <a:pt x="324" y="236"/>
                    <a:pt x="324" y="288"/>
                    <a:pt x="326" y="3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CE19D1D-8875-9842-9162-0C2A9FFE548F}"/>
                </a:ext>
              </a:extLst>
            </p:cNvPr>
            <p:cNvSpPr/>
            <p:nvPr/>
          </p:nvSpPr>
          <p:spPr>
            <a:xfrm>
              <a:off x="430992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880"/>
                  </a:moveTo>
                  <a:lnTo>
                    <a:pt x="122" y="846"/>
                  </a:lnTo>
                  <a:lnTo>
                    <a:pt x="36" y="846"/>
                  </a:lnTo>
                  <a:lnTo>
                    <a:pt x="36" y="36"/>
                  </a:lnTo>
                  <a:lnTo>
                    <a:pt x="122" y="36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55DEDEF-BCF5-C24A-8F7A-8DF6AEB86119}"/>
                </a:ext>
              </a:extLst>
            </p:cNvPr>
            <p:cNvSpPr/>
            <p:nvPr/>
          </p:nvSpPr>
          <p:spPr>
            <a:xfrm>
              <a:off x="4368960" y="2474640"/>
              <a:ext cx="12924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00">
                  <a:moveTo>
                    <a:pt x="52" y="338"/>
                  </a:moveTo>
                  <a:cubicBezTo>
                    <a:pt x="50" y="352"/>
                    <a:pt x="44" y="372"/>
                    <a:pt x="44" y="376"/>
                  </a:cubicBezTo>
                  <a:cubicBezTo>
                    <a:pt x="44" y="392"/>
                    <a:pt x="56" y="400"/>
                    <a:pt x="70" y="400"/>
                  </a:cubicBezTo>
                  <a:cubicBezTo>
                    <a:pt x="80" y="400"/>
                    <a:pt x="96" y="392"/>
                    <a:pt x="102" y="376"/>
                  </a:cubicBezTo>
                  <a:cubicBezTo>
                    <a:pt x="104" y="372"/>
                    <a:pt x="134" y="252"/>
                    <a:pt x="138" y="236"/>
                  </a:cubicBezTo>
                  <a:cubicBezTo>
                    <a:pt x="144" y="206"/>
                    <a:pt x="160" y="144"/>
                    <a:pt x="166" y="120"/>
                  </a:cubicBezTo>
                  <a:cubicBezTo>
                    <a:pt x="170" y="110"/>
                    <a:pt x="194" y="68"/>
                    <a:pt x="216" y="48"/>
                  </a:cubicBezTo>
                  <a:cubicBezTo>
                    <a:pt x="222" y="42"/>
                    <a:pt x="248" y="20"/>
                    <a:pt x="286" y="20"/>
                  </a:cubicBezTo>
                  <a:cubicBezTo>
                    <a:pt x="310" y="20"/>
                    <a:pt x="322" y="30"/>
                    <a:pt x="324" y="30"/>
                  </a:cubicBezTo>
                  <a:cubicBezTo>
                    <a:pt x="296" y="34"/>
                    <a:pt x="278" y="56"/>
                    <a:pt x="278" y="78"/>
                  </a:cubicBezTo>
                  <a:cubicBezTo>
                    <a:pt x="278" y="92"/>
                    <a:pt x="288" y="110"/>
                    <a:pt x="312" y="110"/>
                  </a:cubicBezTo>
                  <a:cubicBezTo>
                    <a:pt x="334" y="110"/>
                    <a:pt x="360" y="90"/>
                    <a:pt x="360" y="58"/>
                  </a:cubicBezTo>
                  <a:cubicBezTo>
                    <a:pt x="360" y="26"/>
                    <a:pt x="332" y="0"/>
                    <a:pt x="286" y="0"/>
                  </a:cubicBezTo>
                  <a:cubicBezTo>
                    <a:pt x="228" y="0"/>
                    <a:pt x="190" y="44"/>
                    <a:pt x="174" y="68"/>
                  </a:cubicBezTo>
                  <a:cubicBezTo>
                    <a:pt x="166" y="28"/>
                    <a:pt x="134" y="0"/>
                    <a:pt x="92" y="0"/>
                  </a:cubicBezTo>
                  <a:cubicBezTo>
                    <a:pt x="52" y="0"/>
                    <a:pt x="36" y="34"/>
                    <a:pt x="28" y="50"/>
                  </a:cubicBezTo>
                  <a:cubicBezTo>
                    <a:pt x="12" y="80"/>
                    <a:pt x="0" y="134"/>
                    <a:pt x="0" y="136"/>
                  </a:cubicBezTo>
                  <a:cubicBezTo>
                    <a:pt x="0" y="144"/>
                    <a:pt x="8" y="144"/>
                    <a:pt x="10" y="144"/>
                  </a:cubicBezTo>
                  <a:cubicBezTo>
                    <a:pt x="20" y="144"/>
                    <a:pt x="20" y="144"/>
                    <a:pt x="26" y="124"/>
                  </a:cubicBezTo>
                  <a:cubicBezTo>
                    <a:pt x="40" y="62"/>
                    <a:pt x="58" y="20"/>
                    <a:pt x="90" y="20"/>
                  </a:cubicBezTo>
                  <a:cubicBezTo>
                    <a:pt x="106" y="20"/>
                    <a:pt x="118" y="26"/>
                    <a:pt x="118" y="60"/>
                  </a:cubicBezTo>
                  <a:cubicBezTo>
                    <a:pt x="118" y="78"/>
                    <a:pt x="114" y="88"/>
                    <a:pt x="104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053AF6D-7C31-A94C-88C8-652053E481A3}"/>
                </a:ext>
              </a:extLst>
            </p:cNvPr>
            <p:cNvSpPr/>
            <p:nvPr/>
          </p:nvSpPr>
          <p:spPr>
            <a:xfrm>
              <a:off x="45115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634BB5-8F12-3E43-A1F2-B8BAF569BB5D}"/>
                </a:ext>
              </a:extLst>
            </p:cNvPr>
            <p:cNvSpPr/>
            <p:nvPr/>
          </p:nvSpPr>
          <p:spPr>
            <a:xfrm>
              <a:off x="46130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DCD1A6C-B193-C347-89A4-31566D4111ED}"/>
                </a:ext>
              </a:extLst>
            </p:cNvPr>
            <p:cNvSpPr/>
            <p:nvPr/>
          </p:nvSpPr>
          <p:spPr>
            <a:xfrm>
              <a:off x="4815360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AE0479E-72C3-A24D-B93E-8781EB7D7E3B}"/>
                </a:ext>
              </a:extLst>
            </p:cNvPr>
            <p:cNvSpPr/>
            <p:nvPr/>
          </p:nvSpPr>
          <p:spPr>
            <a:xfrm>
              <a:off x="5022000" y="2430000"/>
              <a:ext cx="21060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6" h="588">
                  <a:moveTo>
                    <a:pt x="312" y="312"/>
                  </a:moveTo>
                  <a:lnTo>
                    <a:pt x="558" y="312"/>
                  </a:lnTo>
                  <a:cubicBezTo>
                    <a:pt x="570" y="312"/>
                    <a:pt x="586" y="312"/>
                    <a:pt x="586" y="294"/>
                  </a:cubicBezTo>
                  <a:cubicBezTo>
                    <a:pt x="586" y="276"/>
                    <a:pt x="570" y="276"/>
                    <a:pt x="558" y="276"/>
                  </a:cubicBezTo>
                  <a:lnTo>
                    <a:pt x="312" y="276"/>
                  </a:lnTo>
                  <a:lnTo>
                    <a:pt x="312" y="30"/>
                  </a:lnTo>
                  <a:cubicBezTo>
                    <a:pt x="312" y="16"/>
                    <a:pt x="312" y="0"/>
                    <a:pt x="294" y="0"/>
                  </a:cubicBezTo>
                  <a:cubicBezTo>
                    <a:pt x="276" y="0"/>
                    <a:pt x="276" y="16"/>
                    <a:pt x="276" y="30"/>
                  </a:cubicBezTo>
                  <a:lnTo>
                    <a:pt x="276" y="276"/>
                  </a:lnTo>
                  <a:lnTo>
                    <a:pt x="30" y="276"/>
                  </a:lnTo>
                  <a:cubicBezTo>
                    <a:pt x="16" y="276"/>
                    <a:pt x="0" y="276"/>
                    <a:pt x="0" y="294"/>
                  </a:cubicBezTo>
                  <a:cubicBezTo>
                    <a:pt x="0" y="312"/>
                    <a:pt x="16" y="312"/>
                    <a:pt x="30" y="312"/>
                  </a:cubicBezTo>
                  <a:lnTo>
                    <a:pt x="276" y="312"/>
                  </a:lnTo>
                  <a:lnTo>
                    <a:pt x="276" y="558"/>
                  </a:lnTo>
                  <a:cubicBezTo>
                    <a:pt x="276" y="570"/>
                    <a:pt x="276" y="588"/>
                    <a:pt x="294" y="588"/>
                  </a:cubicBezTo>
                  <a:cubicBezTo>
                    <a:pt x="312" y="588"/>
                    <a:pt x="312" y="570"/>
                    <a:pt x="312" y="5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A3A0261-9D07-CF48-ABA8-091CF9FE6756}"/>
                </a:ext>
              </a:extLst>
            </p:cNvPr>
            <p:cNvSpPr/>
            <p:nvPr/>
          </p:nvSpPr>
          <p:spPr>
            <a:xfrm>
              <a:off x="5325120" y="2474640"/>
              <a:ext cx="16668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580">
                  <a:moveTo>
                    <a:pt x="20" y="166"/>
                  </a:moveTo>
                  <a:cubicBezTo>
                    <a:pt x="54" y="64"/>
                    <a:pt x="150" y="64"/>
                    <a:pt x="160" y="64"/>
                  </a:cubicBezTo>
                  <a:cubicBezTo>
                    <a:pt x="294" y="64"/>
                    <a:pt x="304" y="218"/>
                    <a:pt x="304" y="288"/>
                  </a:cubicBezTo>
                  <a:cubicBezTo>
                    <a:pt x="304" y="342"/>
                    <a:pt x="300" y="356"/>
                    <a:pt x="292" y="374"/>
                  </a:cubicBezTo>
                  <a:cubicBezTo>
                    <a:pt x="274" y="438"/>
                    <a:pt x="248" y="540"/>
                    <a:pt x="248" y="564"/>
                  </a:cubicBezTo>
                  <a:cubicBezTo>
                    <a:pt x="248" y="574"/>
                    <a:pt x="252" y="580"/>
                    <a:pt x="258" y="580"/>
                  </a:cubicBezTo>
                  <a:cubicBezTo>
                    <a:pt x="270" y="580"/>
                    <a:pt x="278" y="560"/>
                    <a:pt x="286" y="526"/>
                  </a:cubicBezTo>
                  <a:cubicBezTo>
                    <a:pt x="308" y="452"/>
                    <a:pt x="316" y="402"/>
                    <a:pt x="320" y="374"/>
                  </a:cubicBezTo>
                  <a:cubicBezTo>
                    <a:pt x="322" y="364"/>
                    <a:pt x="322" y="352"/>
                    <a:pt x="326" y="340"/>
                  </a:cubicBezTo>
                  <a:cubicBezTo>
                    <a:pt x="354" y="254"/>
                    <a:pt x="412" y="122"/>
                    <a:pt x="446" y="52"/>
                  </a:cubicBezTo>
                  <a:cubicBezTo>
                    <a:pt x="452" y="42"/>
                    <a:pt x="464" y="22"/>
                    <a:pt x="464" y="18"/>
                  </a:cubicBezTo>
                  <a:cubicBezTo>
                    <a:pt x="464" y="10"/>
                    <a:pt x="454" y="10"/>
                    <a:pt x="452" y="10"/>
                  </a:cubicBezTo>
                  <a:cubicBezTo>
                    <a:pt x="450" y="10"/>
                    <a:pt x="444" y="10"/>
                    <a:pt x="442" y="16"/>
                  </a:cubicBezTo>
                  <a:cubicBezTo>
                    <a:pt x="396" y="100"/>
                    <a:pt x="360" y="188"/>
                    <a:pt x="326" y="276"/>
                  </a:cubicBezTo>
                  <a:cubicBezTo>
                    <a:pt x="324" y="250"/>
                    <a:pt x="324" y="182"/>
                    <a:pt x="290" y="96"/>
                  </a:cubicBezTo>
                  <a:cubicBezTo>
                    <a:pt x="268" y="44"/>
                    <a:pt x="232" y="0"/>
                    <a:pt x="172" y="0"/>
                  </a:cubicBezTo>
                  <a:cubicBezTo>
                    <a:pt x="62" y="0"/>
                    <a:pt x="0" y="134"/>
                    <a:pt x="0" y="162"/>
                  </a:cubicBezTo>
                  <a:cubicBezTo>
                    <a:pt x="0" y="170"/>
                    <a:pt x="8" y="170"/>
                    <a:pt x="16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0C36E1E-C604-7248-84C4-CB5EFB7BC6CC}"/>
                </a:ext>
              </a:extLst>
            </p:cNvPr>
            <p:cNvSpPr/>
            <p:nvPr/>
          </p:nvSpPr>
          <p:spPr>
            <a:xfrm>
              <a:off x="5563440" y="2474640"/>
              <a:ext cx="247320" cy="140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8" h="390">
                  <a:moveTo>
                    <a:pt x="68" y="86"/>
                  </a:moveTo>
                  <a:lnTo>
                    <a:pt x="68" y="324"/>
                  </a:lnTo>
                  <a:cubicBezTo>
                    <a:pt x="68" y="362"/>
                    <a:pt x="58" y="362"/>
                    <a:pt x="0" y="362"/>
                  </a:cubicBezTo>
                  <a:lnTo>
                    <a:pt x="0" y="390"/>
                  </a:lnTo>
                  <a:cubicBezTo>
                    <a:pt x="30" y="390"/>
                    <a:pt x="76" y="388"/>
                    <a:pt x="100" y="388"/>
                  </a:cubicBezTo>
                  <a:cubicBezTo>
                    <a:pt x="122" y="388"/>
                    <a:pt x="168" y="390"/>
                    <a:pt x="198" y="390"/>
                  </a:cubicBezTo>
                  <a:lnTo>
                    <a:pt x="198" y="362"/>
                  </a:lnTo>
                  <a:cubicBezTo>
                    <a:pt x="140" y="362"/>
                    <a:pt x="130" y="362"/>
                    <a:pt x="130" y="324"/>
                  </a:cubicBezTo>
                  <a:lnTo>
                    <a:pt x="130" y="160"/>
                  </a:lnTo>
                  <a:cubicBezTo>
                    <a:pt x="130" y="68"/>
                    <a:pt x="192" y="20"/>
                    <a:pt x="248" y="20"/>
                  </a:cubicBezTo>
                  <a:cubicBezTo>
                    <a:pt x="304" y="20"/>
                    <a:pt x="314" y="68"/>
                    <a:pt x="314" y="118"/>
                  </a:cubicBezTo>
                  <a:lnTo>
                    <a:pt x="314" y="324"/>
                  </a:lnTo>
                  <a:cubicBezTo>
                    <a:pt x="314" y="362"/>
                    <a:pt x="304" y="362"/>
                    <a:pt x="246" y="362"/>
                  </a:cubicBezTo>
                  <a:lnTo>
                    <a:pt x="246" y="390"/>
                  </a:lnTo>
                  <a:cubicBezTo>
                    <a:pt x="276" y="390"/>
                    <a:pt x="320" y="388"/>
                    <a:pt x="344" y="388"/>
                  </a:cubicBezTo>
                  <a:cubicBezTo>
                    <a:pt x="368" y="388"/>
                    <a:pt x="414" y="390"/>
                    <a:pt x="444" y="390"/>
                  </a:cubicBezTo>
                  <a:lnTo>
                    <a:pt x="444" y="362"/>
                  </a:lnTo>
                  <a:cubicBezTo>
                    <a:pt x="384" y="362"/>
                    <a:pt x="374" y="362"/>
                    <a:pt x="374" y="324"/>
                  </a:cubicBezTo>
                  <a:lnTo>
                    <a:pt x="374" y="160"/>
                  </a:lnTo>
                  <a:cubicBezTo>
                    <a:pt x="374" y="68"/>
                    <a:pt x="438" y="20"/>
                    <a:pt x="494" y="20"/>
                  </a:cubicBezTo>
                  <a:cubicBezTo>
                    <a:pt x="550" y="20"/>
                    <a:pt x="558" y="68"/>
                    <a:pt x="558" y="118"/>
                  </a:cubicBezTo>
                  <a:lnTo>
                    <a:pt x="558" y="324"/>
                  </a:lnTo>
                  <a:cubicBezTo>
                    <a:pt x="558" y="362"/>
                    <a:pt x="550" y="362"/>
                    <a:pt x="490" y="362"/>
                  </a:cubicBezTo>
                  <a:lnTo>
                    <a:pt x="490" y="390"/>
                  </a:lnTo>
                  <a:cubicBezTo>
                    <a:pt x="520" y="390"/>
                    <a:pt x="566" y="388"/>
                    <a:pt x="590" y="388"/>
                  </a:cubicBezTo>
                  <a:cubicBezTo>
                    <a:pt x="612" y="388"/>
                    <a:pt x="658" y="390"/>
                    <a:pt x="688" y="390"/>
                  </a:cubicBezTo>
                  <a:lnTo>
                    <a:pt x="688" y="362"/>
                  </a:lnTo>
                  <a:cubicBezTo>
                    <a:pt x="642" y="362"/>
                    <a:pt x="620" y="362"/>
                    <a:pt x="620" y="336"/>
                  </a:cubicBezTo>
                  <a:lnTo>
                    <a:pt x="620" y="168"/>
                  </a:lnTo>
                  <a:cubicBezTo>
                    <a:pt x="620" y="92"/>
                    <a:pt x="620" y="64"/>
                    <a:pt x="592" y="32"/>
                  </a:cubicBezTo>
                  <a:cubicBezTo>
                    <a:pt x="580" y="18"/>
                    <a:pt x="550" y="0"/>
                    <a:pt x="500" y="0"/>
                  </a:cubicBezTo>
                  <a:cubicBezTo>
                    <a:pt x="426" y="0"/>
                    <a:pt x="386" y="52"/>
                    <a:pt x="372" y="86"/>
                  </a:cubicBezTo>
                  <a:cubicBezTo>
                    <a:pt x="360" y="10"/>
                    <a:pt x="294" y="0"/>
                    <a:pt x="254" y="0"/>
                  </a:cubicBezTo>
                  <a:cubicBezTo>
                    <a:pt x="190" y="0"/>
                    <a:pt x="148" y="38"/>
                    <a:pt x="124" y="92"/>
                  </a:cubicBezTo>
                  <a:lnTo>
                    <a:pt x="124" y="0"/>
                  </a:lnTo>
                  <a:lnTo>
                    <a:pt x="0" y="10"/>
                  </a:lnTo>
                  <a:lnTo>
                    <a:pt x="0" y="38"/>
                  </a:lnTo>
                  <a:cubicBezTo>
                    <a:pt x="62" y="38"/>
                    <a:pt x="68" y="44"/>
                    <a:pt x="6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66467FE-780E-2D42-8434-E9C4E107F050}"/>
                </a:ext>
              </a:extLst>
            </p:cNvPr>
            <p:cNvSpPr/>
            <p:nvPr/>
          </p:nvSpPr>
          <p:spPr>
            <a:xfrm>
              <a:off x="5829120" y="2472480"/>
              <a:ext cx="14292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06">
                  <a:moveTo>
                    <a:pt x="256" y="328"/>
                  </a:moveTo>
                  <a:cubicBezTo>
                    <a:pt x="260" y="364"/>
                    <a:pt x="284" y="400"/>
                    <a:pt x="326" y="400"/>
                  </a:cubicBezTo>
                  <a:cubicBezTo>
                    <a:pt x="344" y="400"/>
                    <a:pt x="398" y="388"/>
                    <a:pt x="398" y="316"/>
                  </a:cubicBezTo>
                  <a:lnTo>
                    <a:pt x="398" y="268"/>
                  </a:lnTo>
                  <a:lnTo>
                    <a:pt x="376" y="268"/>
                  </a:lnTo>
                  <a:lnTo>
                    <a:pt x="376" y="316"/>
                  </a:lnTo>
                  <a:cubicBezTo>
                    <a:pt x="376" y="368"/>
                    <a:pt x="354" y="374"/>
                    <a:pt x="344" y="374"/>
                  </a:cubicBezTo>
                  <a:cubicBezTo>
                    <a:pt x="316" y="374"/>
                    <a:pt x="312" y="334"/>
                    <a:pt x="312" y="330"/>
                  </a:cubicBezTo>
                  <a:lnTo>
                    <a:pt x="312" y="152"/>
                  </a:lnTo>
                  <a:cubicBezTo>
                    <a:pt x="312" y="116"/>
                    <a:pt x="312" y="82"/>
                    <a:pt x="280" y="48"/>
                  </a:cubicBezTo>
                  <a:cubicBezTo>
                    <a:pt x="246" y="14"/>
                    <a:pt x="202" y="0"/>
                    <a:pt x="158" y="0"/>
                  </a:cubicBezTo>
                  <a:cubicBezTo>
                    <a:pt x="86" y="0"/>
                    <a:pt x="26" y="42"/>
                    <a:pt x="26" y="100"/>
                  </a:cubicBezTo>
                  <a:cubicBezTo>
                    <a:pt x="26" y="126"/>
                    <a:pt x="44" y="142"/>
                    <a:pt x="66" y="142"/>
                  </a:cubicBezTo>
                  <a:cubicBezTo>
                    <a:pt x="90" y="142"/>
                    <a:pt x="106" y="124"/>
                    <a:pt x="106" y="100"/>
                  </a:cubicBezTo>
                  <a:cubicBezTo>
                    <a:pt x="106" y="90"/>
                    <a:pt x="102" y="60"/>
                    <a:pt x="62" y="60"/>
                  </a:cubicBezTo>
                  <a:cubicBezTo>
                    <a:pt x="86" y="30"/>
                    <a:pt x="128" y="20"/>
                    <a:pt x="158" y="20"/>
                  </a:cubicBezTo>
                  <a:cubicBezTo>
                    <a:pt x="200" y="20"/>
                    <a:pt x="250" y="54"/>
                    <a:pt x="250" y="132"/>
                  </a:cubicBezTo>
                  <a:lnTo>
                    <a:pt x="250" y="166"/>
                  </a:lnTo>
                  <a:cubicBezTo>
                    <a:pt x="206" y="168"/>
                    <a:pt x="144" y="170"/>
                    <a:pt x="88" y="196"/>
                  </a:cubicBezTo>
                  <a:cubicBezTo>
                    <a:pt x="22" y="226"/>
                    <a:pt x="0" y="272"/>
                    <a:pt x="0" y="312"/>
                  </a:cubicBezTo>
                  <a:cubicBezTo>
                    <a:pt x="0" y="384"/>
                    <a:pt x="86" y="406"/>
                    <a:pt x="142" y="406"/>
                  </a:cubicBezTo>
                  <a:cubicBezTo>
                    <a:pt x="200" y="406"/>
                    <a:pt x="240" y="370"/>
                    <a:pt x="256" y="328"/>
                  </a:cubicBezTo>
                  <a:close/>
                  <a:moveTo>
                    <a:pt x="250" y="184"/>
                  </a:moveTo>
                  <a:lnTo>
                    <a:pt x="250" y="272"/>
                  </a:lnTo>
                  <a:cubicBezTo>
                    <a:pt x="250" y="356"/>
                    <a:pt x="188" y="386"/>
                    <a:pt x="148" y="386"/>
                  </a:cubicBezTo>
                  <a:cubicBezTo>
                    <a:pt x="104" y="386"/>
                    <a:pt x="68" y="354"/>
                    <a:pt x="68" y="310"/>
                  </a:cubicBezTo>
                  <a:cubicBezTo>
                    <a:pt x="68" y="262"/>
                    <a:pt x="106" y="188"/>
                    <a:pt x="250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408031D9-1E7B-E846-A9D6-829200F4EA08}"/>
                </a:ext>
              </a:extLst>
            </p:cNvPr>
            <p:cNvSpPr/>
            <p:nvPr/>
          </p:nvSpPr>
          <p:spPr>
            <a:xfrm>
              <a:off x="5976720" y="2478240"/>
              <a:ext cx="159480" cy="13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380">
                  <a:moveTo>
                    <a:pt x="242" y="174"/>
                  </a:moveTo>
                  <a:cubicBezTo>
                    <a:pt x="270" y="140"/>
                    <a:pt x="302" y="96"/>
                    <a:pt x="324" y="74"/>
                  </a:cubicBezTo>
                  <a:cubicBezTo>
                    <a:pt x="352" y="42"/>
                    <a:pt x="388" y="28"/>
                    <a:pt x="428" y="28"/>
                  </a:cubicBezTo>
                  <a:lnTo>
                    <a:pt x="428" y="0"/>
                  </a:lnTo>
                  <a:cubicBezTo>
                    <a:pt x="406" y="2"/>
                    <a:pt x="380" y="2"/>
                    <a:pt x="356" y="2"/>
                  </a:cubicBezTo>
                  <a:cubicBezTo>
                    <a:pt x="330" y="2"/>
                    <a:pt x="284" y="0"/>
                    <a:pt x="272" y="0"/>
                  </a:cubicBezTo>
                  <a:lnTo>
                    <a:pt x="272" y="28"/>
                  </a:lnTo>
                  <a:cubicBezTo>
                    <a:pt x="290" y="30"/>
                    <a:pt x="298" y="40"/>
                    <a:pt x="298" y="54"/>
                  </a:cubicBezTo>
                  <a:cubicBezTo>
                    <a:pt x="298" y="68"/>
                    <a:pt x="288" y="80"/>
                    <a:pt x="284" y="86"/>
                  </a:cubicBezTo>
                  <a:lnTo>
                    <a:pt x="230" y="154"/>
                  </a:lnTo>
                  <a:lnTo>
                    <a:pt x="160" y="66"/>
                  </a:lnTo>
                  <a:cubicBezTo>
                    <a:pt x="152" y="56"/>
                    <a:pt x="152" y="54"/>
                    <a:pt x="152" y="50"/>
                  </a:cubicBezTo>
                  <a:cubicBezTo>
                    <a:pt x="152" y="36"/>
                    <a:pt x="166" y="28"/>
                    <a:pt x="184" y="28"/>
                  </a:cubicBezTo>
                  <a:lnTo>
                    <a:pt x="184" y="0"/>
                  </a:lnTo>
                  <a:cubicBezTo>
                    <a:pt x="160" y="0"/>
                    <a:pt x="102" y="2"/>
                    <a:pt x="88" y="2"/>
                  </a:cubicBezTo>
                  <a:cubicBezTo>
                    <a:pt x="70" y="2"/>
                    <a:pt x="28" y="2"/>
                    <a:pt x="4" y="0"/>
                  </a:cubicBezTo>
                  <a:lnTo>
                    <a:pt x="4" y="28"/>
                  </a:lnTo>
                  <a:cubicBezTo>
                    <a:pt x="66" y="28"/>
                    <a:pt x="68" y="28"/>
                    <a:pt x="108" y="82"/>
                  </a:cubicBezTo>
                  <a:lnTo>
                    <a:pt x="196" y="196"/>
                  </a:lnTo>
                  <a:lnTo>
                    <a:pt x="112" y="300"/>
                  </a:lnTo>
                  <a:cubicBezTo>
                    <a:pt x="70" y="352"/>
                    <a:pt x="18" y="354"/>
                    <a:pt x="0" y="354"/>
                  </a:cubicBezTo>
                  <a:lnTo>
                    <a:pt x="0" y="380"/>
                  </a:lnTo>
                  <a:cubicBezTo>
                    <a:pt x="22" y="378"/>
                    <a:pt x="50" y="378"/>
                    <a:pt x="74" y="378"/>
                  </a:cubicBezTo>
                  <a:cubicBezTo>
                    <a:pt x="98" y="378"/>
                    <a:pt x="136" y="380"/>
                    <a:pt x="158" y="380"/>
                  </a:cubicBezTo>
                  <a:lnTo>
                    <a:pt x="158" y="354"/>
                  </a:lnTo>
                  <a:cubicBezTo>
                    <a:pt x="138" y="350"/>
                    <a:pt x="132" y="340"/>
                    <a:pt x="132" y="326"/>
                  </a:cubicBezTo>
                  <a:cubicBezTo>
                    <a:pt x="132" y="306"/>
                    <a:pt x="158" y="278"/>
                    <a:pt x="210" y="214"/>
                  </a:cubicBezTo>
                  <a:lnTo>
                    <a:pt x="278" y="302"/>
                  </a:lnTo>
                  <a:cubicBezTo>
                    <a:pt x="286" y="312"/>
                    <a:pt x="296" y="326"/>
                    <a:pt x="296" y="332"/>
                  </a:cubicBezTo>
                  <a:cubicBezTo>
                    <a:pt x="296" y="340"/>
                    <a:pt x="288" y="352"/>
                    <a:pt x="264" y="354"/>
                  </a:cubicBezTo>
                  <a:lnTo>
                    <a:pt x="264" y="380"/>
                  </a:lnTo>
                  <a:cubicBezTo>
                    <a:pt x="292" y="380"/>
                    <a:pt x="340" y="378"/>
                    <a:pt x="360" y="378"/>
                  </a:cubicBezTo>
                  <a:cubicBezTo>
                    <a:pt x="384" y="378"/>
                    <a:pt x="418" y="378"/>
                    <a:pt x="444" y="380"/>
                  </a:cubicBezTo>
                  <a:lnTo>
                    <a:pt x="444" y="354"/>
                  </a:lnTo>
                  <a:cubicBezTo>
                    <a:pt x="398" y="354"/>
                    <a:pt x="382" y="352"/>
                    <a:pt x="360" y="3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22C6A71-5E01-A740-B94A-5197054401C2}"/>
                </a:ext>
              </a:extLst>
            </p:cNvPr>
            <p:cNvSpPr/>
            <p:nvPr/>
          </p:nvSpPr>
          <p:spPr>
            <a:xfrm>
              <a:off x="5792400" y="2706480"/>
              <a:ext cx="113400" cy="100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280">
                  <a:moveTo>
                    <a:pt x="224" y="36"/>
                  </a:moveTo>
                  <a:cubicBezTo>
                    <a:pt x="210" y="16"/>
                    <a:pt x="190" y="0"/>
                    <a:pt x="160" y="0"/>
                  </a:cubicBezTo>
                  <a:cubicBezTo>
                    <a:pt x="80" y="0"/>
                    <a:pt x="0" y="88"/>
                    <a:pt x="0" y="176"/>
                  </a:cubicBezTo>
                  <a:cubicBezTo>
                    <a:pt x="0" y="236"/>
                    <a:pt x="40" y="280"/>
                    <a:pt x="94" y="280"/>
                  </a:cubicBezTo>
                  <a:cubicBezTo>
                    <a:pt x="126" y="280"/>
                    <a:pt x="156" y="260"/>
                    <a:pt x="182" y="236"/>
                  </a:cubicBezTo>
                  <a:cubicBezTo>
                    <a:pt x="194" y="274"/>
                    <a:pt x="228" y="280"/>
                    <a:pt x="246" y="280"/>
                  </a:cubicBezTo>
                  <a:cubicBezTo>
                    <a:pt x="268" y="280"/>
                    <a:pt x="282" y="266"/>
                    <a:pt x="294" y="246"/>
                  </a:cubicBezTo>
                  <a:cubicBezTo>
                    <a:pt x="308" y="222"/>
                    <a:pt x="316" y="188"/>
                    <a:pt x="316" y="184"/>
                  </a:cubicBezTo>
                  <a:cubicBezTo>
                    <a:pt x="316" y="176"/>
                    <a:pt x="308" y="176"/>
                    <a:pt x="306" y="176"/>
                  </a:cubicBezTo>
                  <a:cubicBezTo>
                    <a:pt x="298" y="176"/>
                    <a:pt x="296" y="180"/>
                    <a:pt x="292" y="196"/>
                  </a:cubicBezTo>
                  <a:cubicBezTo>
                    <a:pt x="284" y="226"/>
                    <a:pt x="272" y="262"/>
                    <a:pt x="246" y="262"/>
                  </a:cubicBezTo>
                  <a:cubicBezTo>
                    <a:pt x="230" y="262"/>
                    <a:pt x="226" y="248"/>
                    <a:pt x="226" y="232"/>
                  </a:cubicBezTo>
                  <a:cubicBezTo>
                    <a:pt x="226" y="222"/>
                    <a:pt x="232" y="198"/>
                    <a:pt x="236" y="182"/>
                  </a:cubicBezTo>
                  <a:cubicBezTo>
                    <a:pt x="240" y="166"/>
                    <a:pt x="246" y="140"/>
                    <a:pt x="250" y="126"/>
                  </a:cubicBezTo>
                  <a:lnTo>
                    <a:pt x="262" y="80"/>
                  </a:lnTo>
                  <a:cubicBezTo>
                    <a:pt x="266" y="64"/>
                    <a:pt x="272" y="34"/>
                    <a:pt x="272" y="32"/>
                  </a:cubicBezTo>
                  <a:cubicBezTo>
                    <a:pt x="272" y="18"/>
                    <a:pt x="262" y="12"/>
                    <a:pt x="252" y="12"/>
                  </a:cubicBezTo>
                  <a:cubicBezTo>
                    <a:pt x="242" y="12"/>
                    <a:pt x="228" y="20"/>
                    <a:pt x="224" y="36"/>
                  </a:cubicBezTo>
                  <a:close/>
                  <a:moveTo>
                    <a:pt x="184" y="196"/>
                  </a:moveTo>
                  <a:cubicBezTo>
                    <a:pt x="180" y="214"/>
                    <a:pt x="166" y="226"/>
                    <a:pt x="152" y="238"/>
                  </a:cubicBezTo>
                  <a:cubicBezTo>
                    <a:pt x="146" y="242"/>
                    <a:pt x="122" y="262"/>
                    <a:pt x="96" y="262"/>
                  </a:cubicBezTo>
                  <a:cubicBezTo>
                    <a:pt x="72" y="262"/>
                    <a:pt x="50" y="246"/>
                    <a:pt x="50" y="202"/>
                  </a:cubicBezTo>
                  <a:cubicBezTo>
                    <a:pt x="50" y="170"/>
                    <a:pt x="68" y="100"/>
                    <a:pt x="82" y="76"/>
                  </a:cubicBezTo>
                  <a:cubicBezTo>
                    <a:pt x="110" y="26"/>
                    <a:pt x="142" y="18"/>
                    <a:pt x="160" y="18"/>
                  </a:cubicBezTo>
                  <a:cubicBezTo>
                    <a:pt x="202" y="18"/>
                    <a:pt x="214" y="64"/>
                    <a:pt x="214" y="72"/>
                  </a:cubicBezTo>
                  <a:cubicBezTo>
                    <a:pt x="214" y="74"/>
                    <a:pt x="214" y="78"/>
                    <a:pt x="212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0FC5558-88F3-DC4B-A8A5-7D670340FD29}"/>
                </a:ext>
              </a:extLst>
            </p:cNvPr>
            <p:cNvSpPr/>
            <p:nvPr/>
          </p:nvSpPr>
          <p:spPr>
            <a:xfrm>
              <a:off x="621000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2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2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D64B3AF-7BF0-4A43-9C0A-1A07ACB67810}"/>
                </a:ext>
              </a:extLst>
            </p:cNvPr>
            <p:cNvSpPr/>
            <p:nvPr/>
          </p:nvSpPr>
          <p:spPr>
            <a:xfrm>
              <a:off x="6453359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6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4BB573D-32CC-2B46-949B-7F7EA310705E}"/>
                </a:ext>
              </a:extLst>
            </p:cNvPr>
            <p:cNvSpPr/>
            <p:nvPr/>
          </p:nvSpPr>
          <p:spPr>
            <a:xfrm>
              <a:off x="664631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34C4DC4-9A65-0E41-8D19-A562D8C734FB}"/>
                </a:ext>
              </a:extLst>
            </p:cNvPr>
            <p:cNvSpPr/>
            <p:nvPr/>
          </p:nvSpPr>
          <p:spPr>
            <a:xfrm>
              <a:off x="6754319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4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4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B10B9EB-6B10-2B47-80AC-97DF1AA2E5B0}"/>
                </a:ext>
              </a:extLst>
            </p:cNvPr>
            <p:cNvSpPr/>
            <p:nvPr/>
          </p:nvSpPr>
          <p:spPr>
            <a:xfrm>
              <a:off x="689472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9FBF618-B328-F246-92C5-DA5E26BE3FD5}"/>
                </a:ext>
              </a:extLst>
            </p:cNvPr>
            <p:cNvSpPr/>
            <p:nvPr/>
          </p:nvSpPr>
          <p:spPr>
            <a:xfrm>
              <a:off x="6996240" y="2525039"/>
              <a:ext cx="163080" cy="163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456">
                  <a:moveTo>
                    <a:pt x="242" y="242"/>
                  </a:moveTo>
                  <a:lnTo>
                    <a:pt x="432" y="242"/>
                  </a:lnTo>
                  <a:cubicBezTo>
                    <a:pt x="440" y="242"/>
                    <a:pt x="454" y="242"/>
                    <a:pt x="454" y="228"/>
                  </a:cubicBezTo>
                  <a:cubicBezTo>
                    <a:pt x="454" y="212"/>
                    <a:pt x="440" y="212"/>
                    <a:pt x="432" y="212"/>
                  </a:cubicBezTo>
                  <a:lnTo>
                    <a:pt x="242" y="212"/>
                  </a:lnTo>
                  <a:lnTo>
                    <a:pt x="242" y="22"/>
                  </a:lnTo>
                  <a:cubicBezTo>
                    <a:pt x="242" y="14"/>
                    <a:pt x="242" y="0"/>
                    <a:pt x="228" y="0"/>
                  </a:cubicBezTo>
                  <a:cubicBezTo>
                    <a:pt x="212" y="0"/>
                    <a:pt x="212" y="14"/>
                    <a:pt x="212" y="22"/>
                  </a:cubicBezTo>
                  <a:lnTo>
                    <a:pt x="212" y="212"/>
                  </a:lnTo>
                  <a:lnTo>
                    <a:pt x="22" y="212"/>
                  </a:lnTo>
                  <a:cubicBezTo>
                    <a:pt x="14" y="212"/>
                    <a:pt x="0" y="212"/>
                    <a:pt x="0" y="228"/>
                  </a:cubicBezTo>
                  <a:cubicBezTo>
                    <a:pt x="0" y="242"/>
                    <a:pt x="14" y="242"/>
                    <a:pt x="22" y="242"/>
                  </a:cubicBezTo>
                  <a:lnTo>
                    <a:pt x="212" y="242"/>
                  </a:lnTo>
                  <a:lnTo>
                    <a:pt x="212" y="432"/>
                  </a:lnTo>
                  <a:cubicBezTo>
                    <a:pt x="212" y="440"/>
                    <a:pt x="212" y="456"/>
                    <a:pt x="228" y="456"/>
                  </a:cubicBezTo>
                  <a:cubicBezTo>
                    <a:pt x="242" y="456"/>
                    <a:pt x="242" y="442"/>
                    <a:pt x="242" y="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AD18559-DACB-5B42-A343-2656D610D5BF}"/>
                </a:ext>
              </a:extLst>
            </p:cNvPr>
            <p:cNvSpPr/>
            <p:nvPr/>
          </p:nvSpPr>
          <p:spPr>
            <a:xfrm>
              <a:off x="7198559" y="2514960"/>
              <a:ext cx="81000" cy="147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6" h="410">
                  <a:moveTo>
                    <a:pt x="140" y="18"/>
                  </a:moveTo>
                  <a:cubicBezTo>
                    <a:pt x="140" y="0"/>
                    <a:pt x="138" y="0"/>
                    <a:pt x="122" y="0"/>
                  </a:cubicBezTo>
                  <a:cubicBezTo>
                    <a:pt x="82" y="38"/>
                    <a:pt x="26" y="40"/>
                    <a:pt x="0" y="40"/>
                  </a:cubicBezTo>
                  <a:lnTo>
                    <a:pt x="0" y="62"/>
                  </a:lnTo>
                  <a:cubicBezTo>
                    <a:pt x="14" y="62"/>
                    <a:pt x="56" y="62"/>
                    <a:pt x="90" y="44"/>
                  </a:cubicBezTo>
                  <a:lnTo>
                    <a:pt x="90" y="360"/>
                  </a:lnTo>
                  <a:cubicBezTo>
                    <a:pt x="90" y="380"/>
                    <a:pt x="90" y="388"/>
                    <a:pt x="28" y="388"/>
                  </a:cubicBezTo>
                  <a:lnTo>
                    <a:pt x="4" y="388"/>
                  </a:lnTo>
                  <a:lnTo>
                    <a:pt x="4" y="410"/>
                  </a:lnTo>
                  <a:cubicBezTo>
                    <a:pt x="16" y="410"/>
                    <a:pt x="92" y="408"/>
                    <a:pt x="114" y="408"/>
                  </a:cubicBezTo>
                  <a:cubicBezTo>
                    <a:pt x="134" y="408"/>
                    <a:pt x="212" y="410"/>
                    <a:pt x="226" y="410"/>
                  </a:cubicBezTo>
                  <a:lnTo>
                    <a:pt x="226" y="388"/>
                  </a:lnTo>
                  <a:lnTo>
                    <a:pt x="202" y="388"/>
                  </a:lnTo>
                  <a:cubicBezTo>
                    <a:pt x="140" y="388"/>
                    <a:pt x="140" y="380"/>
                    <a:pt x="140" y="3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F8D6A2C-C918-CC47-85DE-2AC2CD0A7B86}"/>
                </a:ext>
              </a:extLst>
            </p:cNvPr>
            <p:cNvSpPr/>
            <p:nvPr/>
          </p:nvSpPr>
          <p:spPr>
            <a:xfrm>
              <a:off x="7344719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1B3EE0C-9BCD-7C43-BA09-D8ECA7F6F8F9}"/>
                </a:ext>
              </a:extLst>
            </p:cNvPr>
            <p:cNvSpPr/>
            <p:nvPr/>
          </p:nvSpPr>
          <p:spPr>
            <a:xfrm>
              <a:off x="747000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6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10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20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6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B1BDCB5-0BAF-3349-925E-6D6E61987892}"/>
                </a:ext>
              </a:extLst>
            </p:cNvPr>
            <p:cNvSpPr/>
            <p:nvPr/>
          </p:nvSpPr>
          <p:spPr>
            <a:xfrm>
              <a:off x="7642079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5BE9437-DC89-D247-817A-A4C1C144D1DF}"/>
                </a:ext>
              </a:extLst>
            </p:cNvPr>
            <p:cNvSpPr/>
            <p:nvPr/>
          </p:nvSpPr>
          <p:spPr>
            <a:xfrm>
              <a:off x="7842959" y="2529360"/>
              <a:ext cx="193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8" h="38">
                  <a:moveTo>
                    <a:pt x="508" y="38"/>
                  </a:moveTo>
                  <a:cubicBezTo>
                    <a:pt x="522" y="38"/>
                    <a:pt x="538" y="38"/>
                    <a:pt x="538" y="18"/>
                  </a:cubicBezTo>
                  <a:cubicBezTo>
                    <a:pt x="538" y="0"/>
                    <a:pt x="522" y="0"/>
                    <a:pt x="508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8"/>
                  </a:cubicBezTo>
                  <a:cubicBezTo>
                    <a:pt x="0" y="38"/>
                    <a:pt x="16" y="38"/>
                    <a:pt x="30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DD981F0-76D6-3F46-9CAE-E7E3D83A3420}"/>
                </a:ext>
              </a:extLst>
            </p:cNvPr>
            <p:cNvSpPr/>
            <p:nvPr/>
          </p:nvSpPr>
          <p:spPr>
            <a:xfrm>
              <a:off x="8147520" y="2391839"/>
              <a:ext cx="219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0" h="792">
                  <a:moveTo>
                    <a:pt x="342" y="616"/>
                  </a:moveTo>
                  <a:cubicBezTo>
                    <a:pt x="480" y="564"/>
                    <a:pt x="610" y="406"/>
                    <a:pt x="610" y="236"/>
                  </a:cubicBezTo>
                  <a:cubicBezTo>
                    <a:pt x="610" y="96"/>
                    <a:pt x="516" y="0"/>
                    <a:pt x="384" y="0"/>
                  </a:cubicBezTo>
                  <a:cubicBezTo>
                    <a:pt x="194" y="0"/>
                    <a:pt x="0" y="200"/>
                    <a:pt x="0" y="406"/>
                  </a:cubicBezTo>
                  <a:cubicBezTo>
                    <a:pt x="0" y="552"/>
                    <a:pt x="98" y="640"/>
                    <a:pt x="226" y="640"/>
                  </a:cubicBezTo>
                  <a:cubicBezTo>
                    <a:pt x="248" y="640"/>
                    <a:pt x="278" y="636"/>
                    <a:pt x="312" y="628"/>
                  </a:cubicBezTo>
                  <a:cubicBezTo>
                    <a:pt x="308" y="682"/>
                    <a:pt x="308" y="684"/>
                    <a:pt x="308" y="696"/>
                  </a:cubicBezTo>
                  <a:cubicBezTo>
                    <a:pt x="308" y="724"/>
                    <a:pt x="308" y="792"/>
                    <a:pt x="382" y="792"/>
                  </a:cubicBezTo>
                  <a:cubicBezTo>
                    <a:pt x="486" y="792"/>
                    <a:pt x="528" y="630"/>
                    <a:pt x="528" y="622"/>
                  </a:cubicBezTo>
                  <a:cubicBezTo>
                    <a:pt x="528" y="614"/>
                    <a:pt x="522" y="612"/>
                    <a:pt x="520" y="612"/>
                  </a:cubicBezTo>
                  <a:cubicBezTo>
                    <a:pt x="512" y="612"/>
                    <a:pt x="510" y="616"/>
                    <a:pt x="508" y="622"/>
                  </a:cubicBezTo>
                  <a:cubicBezTo>
                    <a:pt x="488" y="684"/>
                    <a:pt x="436" y="706"/>
                    <a:pt x="406" y="706"/>
                  </a:cubicBezTo>
                  <a:cubicBezTo>
                    <a:pt x="364" y="706"/>
                    <a:pt x="352" y="682"/>
                    <a:pt x="342" y="616"/>
                  </a:cubicBezTo>
                  <a:close/>
                  <a:moveTo>
                    <a:pt x="176" y="608"/>
                  </a:moveTo>
                  <a:cubicBezTo>
                    <a:pt x="108" y="582"/>
                    <a:pt x="78" y="512"/>
                    <a:pt x="78" y="434"/>
                  </a:cubicBezTo>
                  <a:cubicBezTo>
                    <a:pt x="78" y="372"/>
                    <a:pt x="100" y="248"/>
                    <a:pt x="168" y="152"/>
                  </a:cubicBezTo>
                  <a:cubicBezTo>
                    <a:pt x="232" y="62"/>
                    <a:pt x="314" y="22"/>
                    <a:pt x="380" y="22"/>
                  </a:cubicBezTo>
                  <a:cubicBezTo>
                    <a:pt x="468" y="22"/>
                    <a:pt x="532" y="90"/>
                    <a:pt x="532" y="208"/>
                  </a:cubicBezTo>
                  <a:cubicBezTo>
                    <a:pt x="532" y="296"/>
                    <a:pt x="486" y="502"/>
                    <a:pt x="338" y="586"/>
                  </a:cubicBezTo>
                  <a:cubicBezTo>
                    <a:pt x="334" y="554"/>
                    <a:pt x="326" y="490"/>
                    <a:pt x="260" y="490"/>
                  </a:cubicBezTo>
                  <a:cubicBezTo>
                    <a:pt x="214" y="490"/>
                    <a:pt x="172" y="534"/>
                    <a:pt x="172" y="580"/>
                  </a:cubicBezTo>
                  <a:cubicBezTo>
                    <a:pt x="172" y="598"/>
                    <a:pt x="176" y="608"/>
                    <a:pt x="176" y="608"/>
                  </a:cubicBezTo>
                  <a:close/>
                  <a:moveTo>
                    <a:pt x="230" y="618"/>
                  </a:moveTo>
                  <a:cubicBezTo>
                    <a:pt x="218" y="618"/>
                    <a:pt x="190" y="618"/>
                    <a:pt x="190" y="580"/>
                  </a:cubicBezTo>
                  <a:cubicBezTo>
                    <a:pt x="190" y="546"/>
                    <a:pt x="224" y="510"/>
                    <a:pt x="260" y="510"/>
                  </a:cubicBezTo>
                  <a:cubicBezTo>
                    <a:pt x="298" y="510"/>
                    <a:pt x="314" y="532"/>
                    <a:pt x="314" y="584"/>
                  </a:cubicBezTo>
                  <a:cubicBezTo>
                    <a:pt x="314" y="598"/>
                    <a:pt x="314" y="598"/>
                    <a:pt x="306" y="602"/>
                  </a:cubicBezTo>
                  <a:cubicBezTo>
                    <a:pt x="282" y="612"/>
                    <a:pt x="256" y="618"/>
                    <a:pt x="230" y="6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642C547C-4024-6F45-87E4-47F0F6FAFAE8}"/>
                </a:ext>
              </a:extLst>
            </p:cNvPr>
            <p:cNvSpPr/>
            <p:nvPr/>
          </p:nvSpPr>
          <p:spPr>
            <a:xfrm>
              <a:off x="8391600" y="2388240"/>
              <a:ext cx="13284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0" h="274">
                  <a:moveTo>
                    <a:pt x="164" y="42"/>
                  </a:moveTo>
                  <a:lnTo>
                    <a:pt x="238" y="42"/>
                  </a:lnTo>
                  <a:cubicBezTo>
                    <a:pt x="228" y="80"/>
                    <a:pt x="216" y="136"/>
                    <a:pt x="216" y="184"/>
                  </a:cubicBezTo>
                  <a:cubicBezTo>
                    <a:pt x="216" y="210"/>
                    <a:pt x="218" y="226"/>
                    <a:pt x="222" y="240"/>
                  </a:cubicBezTo>
                  <a:cubicBezTo>
                    <a:pt x="232" y="270"/>
                    <a:pt x="240" y="274"/>
                    <a:pt x="250" y="274"/>
                  </a:cubicBezTo>
                  <a:cubicBezTo>
                    <a:pt x="264" y="274"/>
                    <a:pt x="278" y="260"/>
                    <a:pt x="278" y="246"/>
                  </a:cubicBezTo>
                  <a:cubicBezTo>
                    <a:pt x="278" y="240"/>
                    <a:pt x="278" y="238"/>
                    <a:pt x="274" y="232"/>
                  </a:cubicBezTo>
                  <a:cubicBezTo>
                    <a:pt x="262" y="208"/>
                    <a:pt x="252" y="174"/>
                    <a:pt x="252" y="122"/>
                  </a:cubicBezTo>
                  <a:cubicBezTo>
                    <a:pt x="252" y="110"/>
                    <a:pt x="252" y="86"/>
                    <a:pt x="260" y="42"/>
                  </a:cubicBezTo>
                  <a:lnTo>
                    <a:pt x="338" y="42"/>
                  </a:lnTo>
                  <a:cubicBezTo>
                    <a:pt x="348" y="42"/>
                    <a:pt x="354" y="42"/>
                    <a:pt x="360" y="38"/>
                  </a:cubicBezTo>
                  <a:cubicBezTo>
                    <a:pt x="368" y="30"/>
                    <a:pt x="370" y="22"/>
                    <a:pt x="370" y="18"/>
                  </a:cubicBezTo>
                  <a:cubicBezTo>
                    <a:pt x="370" y="0"/>
                    <a:pt x="354" y="0"/>
                    <a:pt x="344" y="0"/>
                  </a:cubicBezTo>
                  <a:lnTo>
                    <a:pt x="110" y="0"/>
                  </a:lnTo>
                  <a:cubicBezTo>
                    <a:pt x="86" y="0"/>
                    <a:pt x="68" y="6"/>
                    <a:pt x="40" y="32"/>
                  </a:cubicBezTo>
                  <a:cubicBezTo>
                    <a:pt x="24" y="46"/>
                    <a:pt x="0" y="80"/>
                    <a:pt x="0" y="84"/>
                  </a:cubicBezTo>
                  <a:cubicBezTo>
                    <a:pt x="0" y="92"/>
                    <a:pt x="8" y="92"/>
                    <a:pt x="10" y="92"/>
                  </a:cubicBezTo>
                  <a:cubicBezTo>
                    <a:pt x="18" y="92"/>
                    <a:pt x="18" y="92"/>
                    <a:pt x="22" y="86"/>
                  </a:cubicBezTo>
                  <a:cubicBezTo>
                    <a:pt x="54" y="42"/>
                    <a:pt x="92" y="42"/>
                    <a:pt x="106" y="42"/>
                  </a:cubicBezTo>
                  <a:lnTo>
                    <a:pt x="142" y="42"/>
                  </a:lnTo>
                  <a:cubicBezTo>
                    <a:pt x="124" y="110"/>
                    <a:pt x="90" y="184"/>
                    <a:pt x="72" y="220"/>
                  </a:cubicBezTo>
                  <a:cubicBezTo>
                    <a:pt x="68" y="228"/>
                    <a:pt x="62" y="242"/>
                    <a:pt x="60" y="244"/>
                  </a:cubicBezTo>
                  <a:cubicBezTo>
                    <a:pt x="60" y="246"/>
                    <a:pt x="58" y="250"/>
                    <a:pt x="58" y="254"/>
                  </a:cubicBezTo>
                  <a:cubicBezTo>
                    <a:pt x="58" y="264"/>
                    <a:pt x="66" y="274"/>
                    <a:pt x="80" y="274"/>
                  </a:cubicBezTo>
                  <a:cubicBezTo>
                    <a:pt x="104" y="274"/>
                    <a:pt x="112" y="246"/>
                    <a:pt x="1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963FBFB-35CC-D645-9798-28922FBE9475}"/>
                </a:ext>
              </a:extLst>
            </p:cNvPr>
            <p:cNvSpPr/>
            <p:nvPr/>
          </p:nvSpPr>
          <p:spPr>
            <a:xfrm>
              <a:off x="858456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872"/>
                  </a:moveTo>
                  <a:cubicBezTo>
                    <a:pt x="206" y="870"/>
                    <a:pt x="206" y="868"/>
                    <a:pt x="190" y="852"/>
                  </a:cubicBezTo>
                  <a:cubicBezTo>
                    <a:pt x="80" y="742"/>
                    <a:pt x="52" y="576"/>
                    <a:pt x="52" y="440"/>
                  </a:cubicBezTo>
                  <a:cubicBezTo>
                    <a:pt x="52" y="288"/>
                    <a:pt x="86" y="134"/>
                    <a:pt x="194" y="24"/>
                  </a:cubicBezTo>
                  <a:cubicBezTo>
                    <a:pt x="206" y="14"/>
                    <a:pt x="206" y="12"/>
                    <a:pt x="206" y="8"/>
                  </a:cubicBezTo>
                  <a:cubicBezTo>
                    <a:pt x="206" y="2"/>
                    <a:pt x="202" y="0"/>
                    <a:pt x="196" y="0"/>
                  </a:cubicBezTo>
                  <a:cubicBezTo>
                    <a:pt x="188" y="0"/>
                    <a:pt x="108" y="60"/>
                    <a:pt x="56" y="172"/>
                  </a:cubicBezTo>
                  <a:cubicBezTo>
                    <a:pt x="10" y="268"/>
                    <a:pt x="0" y="366"/>
                    <a:pt x="0" y="440"/>
                  </a:cubicBezTo>
                  <a:cubicBezTo>
                    <a:pt x="0" y="510"/>
                    <a:pt x="10" y="616"/>
                    <a:pt x="58" y="716"/>
                  </a:cubicBezTo>
                  <a:cubicBezTo>
                    <a:pt x="112" y="824"/>
                    <a:pt x="188" y="880"/>
                    <a:pt x="196" y="880"/>
                  </a:cubicBezTo>
                  <a:cubicBezTo>
                    <a:pt x="202" y="880"/>
                    <a:pt x="206" y="878"/>
                    <a:pt x="206" y="8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57BB8BD-B8D3-2349-A4A8-A80A0FFB2062}"/>
                </a:ext>
              </a:extLst>
            </p:cNvPr>
            <p:cNvSpPr/>
            <p:nvPr/>
          </p:nvSpPr>
          <p:spPr>
            <a:xfrm>
              <a:off x="8691840" y="2474640"/>
              <a:ext cx="11700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400">
                  <a:moveTo>
                    <a:pt x="300" y="60"/>
                  </a:moveTo>
                  <a:cubicBezTo>
                    <a:pt x="276" y="60"/>
                    <a:pt x="258" y="80"/>
                    <a:pt x="258" y="100"/>
                  </a:cubicBezTo>
                  <a:cubicBezTo>
                    <a:pt x="258" y="112"/>
                    <a:pt x="266" y="126"/>
                    <a:pt x="284" y="126"/>
                  </a:cubicBezTo>
                  <a:cubicBezTo>
                    <a:pt x="304" y="126"/>
                    <a:pt x="326" y="110"/>
                    <a:pt x="326" y="76"/>
                  </a:cubicBezTo>
                  <a:cubicBezTo>
                    <a:pt x="326" y="36"/>
                    <a:pt x="288" y="0"/>
                    <a:pt x="220" y="0"/>
                  </a:cubicBezTo>
                  <a:cubicBezTo>
                    <a:pt x="104" y="0"/>
                    <a:pt x="70" y="90"/>
                    <a:pt x="70" y="128"/>
                  </a:cubicBezTo>
                  <a:cubicBezTo>
                    <a:pt x="70" y="198"/>
                    <a:pt x="136" y="212"/>
                    <a:pt x="162" y="216"/>
                  </a:cubicBezTo>
                  <a:cubicBezTo>
                    <a:pt x="208" y="226"/>
                    <a:pt x="254" y="234"/>
                    <a:pt x="254" y="284"/>
                  </a:cubicBezTo>
                  <a:cubicBezTo>
                    <a:pt x="254" y="306"/>
                    <a:pt x="234" y="380"/>
                    <a:pt x="128" y="380"/>
                  </a:cubicBezTo>
                  <a:cubicBezTo>
                    <a:pt x="116" y="380"/>
                    <a:pt x="46" y="380"/>
                    <a:pt x="26" y="334"/>
                  </a:cubicBezTo>
                  <a:cubicBezTo>
                    <a:pt x="60" y="338"/>
                    <a:pt x="82" y="312"/>
                    <a:pt x="82" y="286"/>
                  </a:cubicBezTo>
                  <a:cubicBezTo>
                    <a:pt x="82" y="266"/>
                    <a:pt x="68" y="256"/>
                    <a:pt x="50" y="256"/>
                  </a:cubicBezTo>
                  <a:cubicBezTo>
                    <a:pt x="26" y="256"/>
                    <a:pt x="0" y="274"/>
                    <a:pt x="0" y="314"/>
                  </a:cubicBezTo>
                  <a:cubicBezTo>
                    <a:pt x="0" y="364"/>
                    <a:pt x="50" y="400"/>
                    <a:pt x="126" y="400"/>
                  </a:cubicBezTo>
                  <a:cubicBezTo>
                    <a:pt x="270" y="400"/>
                    <a:pt x="304" y="294"/>
                    <a:pt x="304" y="254"/>
                  </a:cubicBezTo>
                  <a:cubicBezTo>
                    <a:pt x="304" y="222"/>
                    <a:pt x="288" y="200"/>
                    <a:pt x="276" y="188"/>
                  </a:cubicBezTo>
                  <a:cubicBezTo>
                    <a:pt x="252" y="164"/>
                    <a:pt x="228" y="160"/>
                    <a:pt x="188" y="152"/>
                  </a:cubicBezTo>
                  <a:cubicBezTo>
                    <a:pt x="156" y="144"/>
                    <a:pt x="122" y="138"/>
                    <a:pt x="122" y="98"/>
                  </a:cubicBezTo>
                  <a:cubicBezTo>
                    <a:pt x="122" y="74"/>
                    <a:pt x="142" y="20"/>
                    <a:pt x="220" y="20"/>
                  </a:cubicBezTo>
                  <a:cubicBezTo>
                    <a:pt x="242" y="20"/>
                    <a:pt x="286" y="26"/>
                    <a:pt x="30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BE26152-CC84-7042-9946-6BE8826BD386}"/>
                </a:ext>
              </a:extLst>
            </p:cNvPr>
            <p:cNvSpPr/>
            <p:nvPr/>
          </p:nvSpPr>
          <p:spPr>
            <a:xfrm>
              <a:off x="88329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0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2ACBE07-6295-CF49-A3A3-0F67C91ABA9A}"/>
                </a:ext>
              </a:extLst>
            </p:cNvPr>
            <p:cNvSpPr/>
            <p:nvPr/>
          </p:nvSpPr>
          <p:spPr>
            <a:xfrm>
              <a:off x="8961840" y="2581200"/>
              <a:ext cx="37080" cy="94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264">
                  <a:moveTo>
                    <a:pt x="104" y="92"/>
                  </a:moveTo>
                  <a:cubicBezTo>
                    <a:pt x="104" y="34"/>
                    <a:pt x="82" y="0"/>
                    <a:pt x="48" y="0"/>
                  </a:cubicBezTo>
                  <a:cubicBezTo>
                    <a:pt x="18" y="0"/>
                    <a:pt x="0" y="22"/>
                    <a:pt x="0" y="46"/>
                  </a:cubicBezTo>
                  <a:cubicBezTo>
                    <a:pt x="0" y="70"/>
                    <a:pt x="18" y="94"/>
                    <a:pt x="48" y="94"/>
                  </a:cubicBezTo>
                  <a:cubicBezTo>
                    <a:pt x="58" y="94"/>
                    <a:pt x="70" y="90"/>
                    <a:pt x="78" y="82"/>
                  </a:cubicBezTo>
                  <a:cubicBezTo>
                    <a:pt x="82" y="80"/>
                    <a:pt x="82" y="80"/>
                    <a:pt x="84" y="80"/>
                  </a:cubicBezTo>
                  <a:cubicBezTo>
                    <a:pt x="84" y="80"/>
                    <a:pt x="86" y="80"/>
                    <a:pt x="86" y="92"/>
                  </a:cubicBezTo>
                  <a:cubicBezTo>
                    <a:pt x="86" y="158"/>
                    <a:pt x="54" y="212"/>
                    <a:pt x="24" y="240"/>
                  </a:cubicBezTo>
                  <a:cubicBezTo>
                    <a:pt x="14" y="250"/>
                    <a:pt x="14" y="252"/>
                    <a:pt x="14" y="254"/>
                  </a:cubicBezTo>
                  <a:cubicBezTo>
                    <a:pt x="14" y="262"/>
                    <a:pt x="18" y="264"/>
                    <a:pt x="24" y="264"/>
                  </a:cubicBezTo>
                  <a:cubicBezTo>
                    <a:pt x="34" y="264"/>
                    <a:pt x="104" y="196"/>
                    <a:pt x="10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D51C38-EDD7-8B43-A916-881EECE486E1}"/>
                </a:ext>
              </a:extLst>
            </p:cNvPr>
            <p:cNvSpPr/>
            <p:nvPr/>
          </p:nvSpPr>
          <p:spPr>
            <a:xfrm>
              <a:off x="9087840" y="2474640"/>
              <a:ext cx="145080" cy="143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400">
                  <a:moveTo>
                    <a:pt x="294" y="56"/>
                  </a:moveTo>
                  <a:cubicBezTo>
                    <a:pt x="278" y="24"/>
                    <a:pt x="252" y="0"/>
                    <a:pt x="212" y="0"/>
                  </a:cubicBezTo>
                  <a:cubicBezTo>
                    <a:pt x="110" y="0"/>
                    <a:pt x="0" y="130"/>
                    <a:pt x="0" y="258"/>
                  </a:cubicBezTo>
                  <a:cubicBezTo>
                    <a:pt x="0" y="342"/>
                    <a:pt x="48" y="400"/>
                    <a:pt x="118" y="400"/>
                  </a:cubicBezTo>
                  <a:cubicBezTo>
                    <a:pt x="136" y="400"/>
                    <a:pt x="180" y="396"/>
                    <a:pt x="232" y="334"/>
                  </a:cubicBezTo>
                  <a:cubicBezTo>
                    <a:pt x="240" y="370"/>
                    <a:pt x="270" y="400"/>
                    <a:pt x="312" y="400"/>
                  </a:cubicBezTo>
                  <a:cubicBezTo>
                    <a:pt x="344" y="400"/>
                    <a:pt x="364" y="380"/>
                    <a:pt x="378" y="352"/>
                  </a:cubicBezTo>
                  <a:cubicBezTo>
                    <a:pt x="392" y="320"/>
                    <a:pt x="404" y="266"/>
                    <a:pt x="404" y="264"/>
                  </a:cubicBezTo>
                  <a:cubicBezTo>
                    <a:pt x="404" y="256"/>
                    <a:pt x="396" y="256"/>
                    <a:pt x="394" y="256"/>
                  </a:cubicBezTo>
                  <a:cubicBezTo>
                    <a:pt x="384" y="256"/>
                    <a:pt x="384" y="258"/>
                    <a:pt x="382" y="272"/>
                  </a:cubicBezTo>
                  <a:cubicBezTo>
                    <a:pt x="366" y="328"/>
                    <a:pt x="350" y="380"/>
                    <a:pt x="314" y="380"/>
                  </a:cubicBezTo>
                  <a:cubicBezTo>
                    <a:pt x="290" y="380"/>
                    <a:pt x="288" y="358"/>
                    <a:pt x="288" y="340"/>
                  </a:cubicBezTo>
                  <a:cubicBezTo>
                    <a:pt x="288" y="320"/>
                    <a:pt x="290" y="314"/>
                    <a:pt x="300" y="274"/>
                  </a:cubicBezTo>
                  <a:cubicBezTo>
                    <a:pt x="308" y="238"/>
                    <a:pt x="310" y="228"/>
                    <a:pt x="318" y="196"/>
                  </a:cubicBezTo>
                  <a:lnTo>
                    <a:pt x="350" y="72"/>
                  </a:lnTo>
                  <a:cubicBezTo>
                    <a:pt x="356" y="46"/>
                    <a:pt x="356" y="46"/>
                    <a:pt x="356" y="42"/>
                  </a:cubicBezTo>
                  <a:cubicBezTo>
                    <a:pt x="356" y="26"/>
                    <a:pt x="346" y="18"/>
                    <a:pt x="332" y="18"/>
                  </a:cubicBezTo>
                  <a:cubicBezTo>
                    <a:pt x="310" y="18"/>
                    <a:pt x="296" y="38"/>
                    <a:pt x="294" y="56"/>
                  </a:cubicBezTo>
                  <a:close/>
                  <a:moveTo>
                    <a:pt x="236" y="286"/>
                  </a:moveTo>
                  <a:cubicBezTo>
                    <a:pt x="232" y="302"/>
                    <a:pt x="232" y="302"/>
                    <a:pt x="218" y="318"/>
                  </a:cubicBezTo>
                  <a:cubicBezTo>
                    <a:pt x="180" y="366"/>
                    <a:pt x="144" y="380"/>
                    <a:pt x="120" y="380"/>
                  </a:cubicBezTo>
                  <a:cubicBezTo>
                    <a:pt x="74" y="380"/>
                    <a:pt x="62" y="332"/>
                    <a:pt x="62" y="298"/>
                  </a:cubicBezTo>
                  <a:cubicBezTo>
                    <a:pt x="62" y="254"/>
                    <a:pt x="90" y="144"/>
                    <a:pt x="112" y="104"/>
                  </a:cubicBezTo>
                  <a:cubicBezTo>
                    <a:pt x="138" y="52"/>
                    <a:pt x="178" y="20"/>
                    <a:pt x="214" y="20"/>
                  </a:cubicBezTo>
                  <a:cubicBezTo>
                    <a:pt x="272" y="20"/>
                    <a:pt x="284" y="92"/>
                    <a:pt x="284" y="98"/>
                  </a:cubicBezTo>
                  <a:cubicBezTo>
                    <a:pt x="284" y="102"/>
                    <a:pt x="282" y="108"/>
                    <a:pt x="280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C4C2F2C-EE21-BF48-B812-1D87FA2A293E}"/>
                </a:ext>
              </a:extLst>
            </p:cNvPr>
            <p:cNvSpPr/>
            <p:nvPr/>
          </p:nvSpPr>
          <p:spPr>
            <a:xfrm>
              <a:off x="9250560" y="2523600"/>
              <a:ext cx="75240" cy="140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" h="392">
                  <a:moveTo>
                    <a:pt x="126" y="142"/>
                  </a:moveTo>
                  <a:lnTo>
                    <a:pt x="190" y="142"/>
                  </a:lnTo>
                  <a:cubicBezTo>
                    <a:pt x="202" y="142"/>
                    <a:pt x="210" y="142"/>
                    <a:pt x="210" y="128"/>
                  </a:cubicBezTo>
                  <a:cubicBezTo>
                    <a:pt x="210" y="120"/>
                    <a:pt x="202" y="120"/>
                    <a:pt x="192" y="120"/>
                  </a:cubicBezTo>
                  <a:lnTo>
                    <a:pt x="132" y="120"/>
                  </a:lnTo>
                  <a:lnTo>
                    <a:pt x="156" y="28"/>
                  </a:lnTo>
                  <a:cubicBezTo>
                    <a:pt x="156" y="26"/>
                    <a:pt x="158" y="22"/>
                    <a:pt x="158" y="20"/>
                  </a:cubicBezTo>
                  <a:cubicBezTo>
                    <a:pt x="158" y="8"/>
                    <a:pt x="148" y="0"/>
                    <a:pt x="136" y="0"/>
                  </a:cubicBezTo>
                  <a:cubicBezTo>
                    <a:pt x="120" y="0"/>
                    <a:pt x="112" y="10"/>
                    <a:pt x="106" y="26"/>
                  </a:cubicBezTo>
                  <a:cubicBezTo>
                    <a:pt x="102" y="42"/>
                    <a:pt x="110" y="12"/>
                    <a:pt x="84" y="120"/>
                  </a:cubicBezTo>
                  <a:lnTo>
                    <a:pt x="20" y="120"/>
                  </a:lnTo>
                  <a:cubicBezTo>
                    <a:pt x="8" y="120"/>
                    <a:pt x="0" y="120"/>
                    <a:pt x="0" y="134"/>
                  </a:cubicBezTo>
                  <a:cubicBezTo>
                    <a:pt x="0" y="142"/>
                    <a:pt x="8" y="142"/>
                    <a:pt x="18" y="142"/>
                  </a:cubicBezTo>
                  <a:lnTo>
                    <a:pt x="78" y="142"/>
                  </a:lnTo>
                  <a:lnTo>
                    <a:pt x="42" y="288"/>
                  </a:lnTo>
                  <a:cubicBezTo>
                    <a:pt x="38" y="304"/>
                    <a:pt x="32" y="326"/>
                    <a:pt x="32" y="334"/>
                  </a:cubicBezTo>
                  <a:cubicBezTo>
                    <a:pt x="32" y="370"/>
                    <a:pt x="62" y="392"/>
                    <a:pt x="98" y="392"/>
                  </a:cubicBezTo>
                  <a:cubicBezTo>
                    <a:pt x="168" y="392"/>
                    <a:pt x="206" y="306"/>
                    <a:pt x="206" y="298"/>
                  </a:cubicBezTo>
                  <a:cubicBezTo>
                    <a:pt x="206" y="290"/>
                    <a:pt x="198" y="290"/>
                    <a:pt x="196" y="290"/>
                  </a:cubicBezTo>
                  <a:cubicBezTo>
                    <a:pt x="188" y="290"/>
                    <a:pt x="188" y="292"/>
                    <a:pt x="184" y="302"/>
                  </a:cubicBezTo>
                  <a:cubicBezTo>
                    <a:pt x="166" y="340"/>
                    <a:pt x="134" y="376"/>
                    <a:pt x="100" y="376"/>
                  </a:cubicBezTo>
                  <a:cubicBezTo>
                    <a:pt x="86" y="376"/>
                    <a:pt x="78" y="368"/>
                    <a:pt x="78" y="344"/>
                  </a:cubicBezTo>
                  <a:cubicBezTo>
                    <a:pt x="78" y="338"/>
                    <a:pt x="80" y="326"/>
                    <a:pt x="82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AD832B5-9D83-F748-B943-66175FA28A52}"/>
                </a:ext>
              </a:extLst>
            </p:cNvPr>
            <p:cNvSpPr/>
            <p:nvPr/>
          </p:nvSpPr>
          <p:spPr>
            <a:xfrm>
              <a:off x="9370800" y="2377439"/>
              <a:ext cx="7380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880">
                  <a:moveTo>
                    <a:pt x="206" y="440"/>
                  </a:moveTo>
                  <a:cubicBezTo>
                    <a:pt x="206" y="372"/>
                    <a:pt x="196" y="266"/>
                    <a:pt x="148" y="166"/>
                  </a:cubicBezTo>
                  <a:cubicBezTo>
                    <a:pt x="94" y="58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30"/>
                  </a:cubicBezTo>
                  <a:cubicBezTo>
                    <a:pt x="104" y="116"/>
                    <a:pt x="154" y="256"/>
                    <a:pt x="154" y="440"/>
                  </a:cubicBezTo>
                  <a:cubicBezTo>
                    <a:pt x="154" y="590"/>
                    <a:pt x="122" y="746"/>
                    <a:pt x="12" y="856"/>
                  </a:cubicBezTo>
                  <a:cubicBezTo>
                    <a:pt x="0" y="868"/>
                    <a:pt x="0" y="870"/>
                    <a:pt x="0" y="872"/>
                  </a:cubicBezTo>
                  <a:cubicBezTo>
                    <a:pt x="0" y="878"/>
                    <a:pt x="4" y="880"/>
                    <a:pt x="8" y="880"/>
                  </a:cubicBezTo>
                  <a:cubicBezTo>
                    <a:pt x="18" y="880"/>
                    <a:pt x="98" y="820"/>
                    <a:pt x="150" y="708"/>
                  </a:cubicBezTo>
                  <a:cubicBezTo>
                    <a:pt x="196" y="612"/>
                    <a:pt x="206" y="514"/>
                    <a:pt x="206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22713E9-5E82-3749-A588-2AB5540700FE}"/>
                </a:ext>
              </a:extLst>
            </p:cNvPr>
            <p:cNvSpPr/>
            <p:nvPr/>
          </p:nvSpPr>
          <p:spPr>
            <a:xfrm>
              <a:off x="9482400" y="2377439"/>
              <a:ext cx="43560" cy="316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880">
                  <a:moveTo>
                    <a:pt x="122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86" y="36"/>
                  </a:lnTo>
                  <a:lnTo>
                    <a:pt x="86" y="846"/>
                  </a:lnTo>
                  <a:lnTo>
                    <a:pt x="0" y="846"/>
                  </a:lnTo>
                  <a:lnTo>
                    <a:pt x="0" y="880"/>
                  </a:lnTo>
                  <a:lnTo>
                    <a:pt x="122" y="8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9" name="Freeform 58">
            <a:extLst>
              <a:ext uri="{FF2B5EF4-FFF2-40B4-BE49-F238E27FC236}">
                <a16:creationId xmlns:a16="http://schemas.microsoft.com/office/drawing/2014/main" id="{DECE6D22-67A7-3146-9FF8-15F217D4B0CA}"/>
              </a:ext>
            </a:extLst>
          </p:cNvPr>
          <p:cNvSpPr/>
          <p:nvPr/>
        </p:nvSpPr>
        <p:spPr>
          <a:xfrm>
            <a:off x="5540400" y="2911038"/>
            <a:ext cx="2273400" cy="5486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ADED11A3-54E7-414E-BED0-C34C14E88C75}"/>
              </a:ext>
            </a:extLst>
          </p:cNvPr>
          <p:cNvSpPr/>
          <p:nvPr/>
        </p:nvSpPr>
        <p:spPr>
          <a:xfrm>
            <a:off x="4297680" y="1356557"/>
            <a:ext cx="5212440" cy="1097280"/>
          </a:xfrm>
          <a:custGeom>
            <a:avLst>
              <a:gd name="f0" fmla="val 8299"/>
              <a:gd name="f1" fmla="val 29931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Maximization over random samples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is not a good estimate of the max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2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of the expected values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5BD9467-040F-3A4E-B648-213362BDC2DC}"/>
              </a:ext>
            </a:extLst>
          </p:cNvPr>
          <p:cNvSpPr txBox="1"/>
          <p:nvPr/>
        </p:nvSpPr>
        <p:spPr>
          <a:xfrm>
            <a:off x="365760" y="3818598"/>
            <a:ext cx="9484176" cy="3010909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example: suppose you have two Gaussian variables,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and </a:t>
            </a:r>
            <a:r>
              <a:rPr lang="en-US" sz="18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.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Suppose that you want to estimate the expected value of the max over the two variables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but you only get samples from each of the variables. You don’t know the expectation 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	   </a:t>
            </a: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either variable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Solution: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estimate sample mean of each variable,     and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18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	– then, calculate</a:t>
            </a: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18D03C7-EF6E-B64D-BEE1-D937A1516A15}"/>
              </a:ext>
            </a:extLst>
          </p:cNvPr>
          <p:cNvGrpSpPr/>
          <p:nvPr/>
        </p:nvGrpSpPr>
        <p:grpSpPr>
          <a:xfrm>
            <a:off x="5214240" y="5595033"/>
            <a:ext cx="822599" cy="337680"/>
            <a:chOff x="5214240" y="4922280"/>
            <a:chExt cx="822599" cy="337680"/>
          </a:xfrm>
        </p:grpSpPr>
        <p:grpSp>
          <p:nvGrpSpPr>
            <p:cNvPr id="63" name="Group 62" descr="22§display§\hat{a}§svg§600§FALSE" title="TexMaths">
              <a:extLst>
                <a:ext uri="{FF2B5EF4-FFF2-40B4-BE49-F238E27FC236}">
                  <a16:creationId xmlns:a16="http://schemas.microsoft.com/office/drawing/2014/main" id="{90AA02B1-5020-F046-8A51-DA6D0D444F2E}"/>
                </a:ext>
              </a:extLst>
            </p:cNvPr>
            <p:cNvGrpSpPr/>
            <p:nvPr/>
          </p:nvGrpSpPr>
          <p:grpSpPr>
            <a:xfrm>
              <a:off x="5214240" y="5013720"/>
              <a:ext cx="183240" cy="245880"/>
              <a:chOff x="5214240" y="5013720"/>
              <a:chExt cx="183240" cy="245880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86FEC9C9-4FFF-A843-8E52-08F4B8F05BE6}"/>
                  </a:ext>
                </a:extLst>
              </p:cNvPr>
              <p:cNvSpPr/>
              <p:nvPr/>
            </p:nvSpPr>
            <p:spPr>
              <a:xfrm>
                <a:off x="5214240" y="5014440"/>
                <a:ext cx="183240" cy="241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0" h="671">
                    <a:moveTo>
                      <a:pt x="255" y="671"/>
                    </a:moveTo>
                    <a:lnTo>
                      <a:pt x="0" y="671"/>
                    </a:lnTo>
                    <a:lnTo>
                      <a:pt x="0" y="0"/>
                    </a:lnTo>
                    <a:lnTo>
                      <a:pt x="510" y="0"/>
                    </a:lnTo>
                    <a:lnTo>
                      <a:pt x="510" y="6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8A961F88-47D2-B14A-8F70-9F744690299B}"/>
                  </a:ext>
                </a:extLst>
              </p:cNvPr>
              <p:cNvSpPr/>
              <p:nvPr/>
            </p:nvSpPr>
            <p:spPr>
              <a:xfrm>
                <a:off x="5259240" y="5013720"/>
                <a:ext cx="92880" cy="54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152">
                    <a:moveTo>
                      <a:pt x="130" y="0"/>
                    </a:moveTo>
                    <a:lnTo>
                      <a:pt x="0" y="134"/>
                    </a:lnTo>
                    <a:lnTo>
                      <a:pt x="18" y="152"/>
                    </a:lnTo>
                    <a:lnTo>
                      <a:pt x="130" y="51"/>
                    </a:lnTo>
                    <a:lnTo>
                      <a:pt x="242" y="152"/>
                    </a:lnTo>
                    <a:lnTo>
                      <a:pt x="259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AA58D434-5A37-9D4F-B29E-AD40DF08B151}"/>
                  </a:ext>
                </a:extLst>
              </p:cNvPr>
              <p:cNvSpPr/>
              <p:nvPr/>
            </p:nvSpPr>
            <p:spPr>
              <a:xfrm>
                <a:off x="5228640" y="5101560"/>
                <a:ext cx="159480" cy="158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4" h="440">
                    <a:moveTo>
                      <a:pt x="323" y="62"/>
                    </a:moveTo>
                    <a:cubicBezTo>
                      <a:pt x="306" y="26"/>
                      <a:pt x="277" y="0"/>
                      <a:pt x="233" y="0"/>
                    </a:cubicBezTo>
                    <a:cubicBezTo>
                      <a:pt x="121" y="0"/>
                      <a:pt x="0" y="143"/>
                      <a:pt x="0" y="284"/>
                    </a:cubicBezTo>
                    <a:cubicBezTo>
                      <a:pt x="0" y="376"/>
                      <a:pt x="53" y="440"/>
                      <a:pt x="130" y="440"/>
                    </a:cubicBezTo>
                    <a:cubicBezTo>
                      <a:pt x="149" y="440"/>
                      <a:pt x="198" y="435"/>
                      <a:pt x="255" y="367"/>
                    </a:cubicBezTo>
                    <a:cubicBezTo>
                      <a:pt x="264" y="407"/>
                      <a:pt x="297" y="440"/>
                      <a:pt x="343" y="440"/>
                    </a:cubicBezTo>
                    <a:cubicBezTo>
                      <a:pt x="378" y="440"/>
                      <a:pt x="400" y="418"/>
                      <a:pt x="415" y="387"/>
                    </a:cubicBezTo>
                    <a:cubicBezTo>
                      <a:pt x="431" y="352"/>
                      <a:pt x="444" y="293"/>
                      <a:pt x="444" y="290"/>
                    </a:cubicBezTo>
                    <a:cubicBezTo>
                      <a:pt x="444" y="282"/>
                      <a:pt x="435" y="282"/>
                      <a:pt x="433" y="282"/>
                    </a:cubicBezTo>
                    <a:cubicBezTo>
                      <a:pt x="422" y="282"/>
                      <a:pt x="422" y="284"/>
                      <a:pt x="420" y="299"/>
                    </a:cubicBezTo>
                    <a:cubicBezTo>
                      <a:pt x="402" y="361"/>
                      <a:pt x="385" y="418"/>
                      <a:pt x="345" y="418"/>
                    </a:cubicBezTo>
                    <a:cubicBezTo>
                      <a:pt x="319" y="418"/>
                      <a:pt x="317" y="394"/>
                      <a:pt x="317" y="374"/>
                    </a:cubicBezTo>
                    <a:cubicBezTo>
                      <a:pt x="317" y="352"/>
                      <a:pt x="319" y="345"/>
                      <a:pt x="330" y="301"/>
                    </a:cubicBezTo>
                    <a:cubicBezTo>
                      <a:pt x="341" y="262"/>
                      <a:pt x="341" y="251"/>
                      <a:pt x="350" y="216"/>
                    </a:cubicBezTo>
                    <a:lnTo>
                      <a:pt x="385" y="79"/>
                    </a:lnTo>
                    <a:cubicBezTo>
                      <a:pt x="391" y="51"/>
                      <a:pt x="391" y="51"/>
                      <a:pt x="391" y="46"/>
                    </a:cubicBezTo>
                    <a:cubicBezTo>
                      <a:pt x="391" y="29"/>
                      <a:pt x="380" y="20"/>
                      <a:pt x="365" y="20"/>
                    </a:cubicBezTo>
                    <a:cubicBezTo>
                      <a:pt x="341" y="20"/>
                      <a:pt x="325" y="42"/>
                      <a:pt x="323" y="62"/>
                    </a:cubicBezTo>
                    <a:close/>
                    <a:moveTo>
                      <a:pt x="259" y="315"/>
                    </a:moveTo>
                    <a:cubicBezTo>
                      <a:pt x="255" y="332"/>
                      <a:pt x="255" y="332"/>
                      <a:pt x="240" y="350"/>
                    </a:cubicBezTo>
                    <a:cubicBezTo>
                      <a:pt x="198" y="402"/>
                      <a:pt x="158" y="418"/>
                      <a:pt x="132" y="418"/>
                    </a:cubicBezTo>
                    <a:cubicBezTo>
                      <a:pt x="84" y="418"/>
                      <a:pt x="68" y="365"/>
                      <a:pt x="68" y="328"/>
                    </a:cubicBezTo>
                    <a:cubicBezTo>
                      <a:pt x="68" y="279"/>
                      <a:pt x="99" y="158"/>
                      <a:pt x="123" y="114"/>
                    </a:cubicBezTo>
                    <a:cubicBezTo>
                      <a:pt x="152" y="57"/>
                      <a:pt x="196" y="22"/>
                      <a:pt x="235" y="22"/>
                    </a:cubicBezTo>
                    <a:cubicBezTo>
                      <a:pt x="299" y="22"/>
                      <a:pt x="312" y="101"/>
                      <a:pt x="312" y="108"/>
                    </a:cubicBezTo>
                    <a:cubicBezTo>
                      <a:pt x="312" y="112"/>
                      <a:pt x="310" y="119"/>
                      <a:pt x="308" y="1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67" name="Group 66" descr="22§display§\hat{b}§svg§600§FALSE" title="TexMaths">
              <a:extLst>
                <a:ext uri="{FF2B5EF4-FFF2-40B4-BE49-F238E27FC236}">
                  <a16:creationId xmlns:a16="http://schemas.microsoft.com/office/drawing/2014/main" id="{095F17F3-D6E6-2341-8DFC-DA63C4FEE3BE}"/>
                </a:ext>
              </a:extLst>
            </p:cNvPr>
            <p:cNvGrpSpPr/>
            <p:nvPr/>
          </p:nvGrpSpPr>
          <p:grpSpPr>
            <a:xfrm>
              <a:off x="5862959" y="4922280"/>
              <a:ext cx="173880" cy="337680"/>
              <a:chOff x="5862959" y="4922280"/>
              <a:chExt cx="173880" cy="337680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09FD9E5-2C96-9846-9068-146DF5AD3C4E}"/>
                  </a:ext>
                </a:extLst>
              </p:cNvPr>
              <p:cNvSpPr/>
              <p:nvPr/>
            </p:nvSpPr>
            <p:spPr>
              <a:xfrm>
                <a:off x="5862959" y="4923000"/>
                <a:ext cx="173880" cy="333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926">
                    <a:moveTo>
                      <a:pt x="242" y="926"/>
                    </a:moveTo>
                    <a:lnTo>
                      <a:pt x="0" y="926"/>
                    </a:lnTo>
                    <a:lnTo>
                      <a:pt x="0" y="0"/>
                    </a:lnTo>
                    <a:lnTo>
                      <a:pt x="484" y="0"/>
                    </a:lnTo>
                    <a:lnTo>
                      <a:pt x="484" y="9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5B6189BF-33E9-6444-97CF-8139D9FA4DD3}"/>
                  </a:ext>
                </a:extLst>
              </p:cNvPr>
              <p:cNvSpPr/>
              <p:nvPr/>
            </p:nvSpPr>
            <p:spPr>
              <a:xfrm>
                <a:off x="5903280" y="4922280"/>
                <a:ext cx="93240" cy="543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0" h="152">
                    <a:moveTo>
                      <a:pt x="130" y="0"/>
                    </a:moveTo>
                    <a:lnTo>
                      <a:pt x="0" y="134"/>
                    </a:lnTo>
                    <a:lnTo>
                      <a:pt x="18" y="152"/>
                    </a:lnTo>
                    <a:lnTo>
                      <a:pt x="130" y="51"/>
                    </a:lnTo>
                    <a:lnTo>
                      <a:pt x="242" y="152"/>
                    </a:lnTo>
                    <a:lnTo>
                      <a:pt x="260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A930F54-8CB8-F545-AD69-65BCDEE96ABC}"/>
                  </a:ext>
                </a:extLst>
              </p:cNvPr>
              <p:cNvSpPr/>
              <p:nvPr/>
            </p:nvSpPr>
            <p:spPr>
              <a:xfrm>
                <a:off x="5891399" y="5014080"/>
                <a:ext cx="128880" cy="2458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9" h="684">
                    <a:moveTo>
                      <a:pt x="187" y="11"/>
                    </a:moveTo>
                    <a:cubicBezTo>
                      <a:pt x="187" y="9"/>
                      <a:pt x="187" y="0"/>
                      <a:pt x="174" y="0"/>
                    </a:cubicBezTo>
                    <a:cubicBezTo>
                      <a:pt x="152" y="0"/>
                      <a:pt x="81" y="9"/>
                      <a:pt x="55" y="9"/>
                    </a:cubicBezTo>
                    <a:cubicBezTo>
                      <a:pt x="48" y="11"/>
                      <a:pt x="37" y="11"/>
                      <a:pt x="37" y="29"/>
                    </a:cubicBezTo>
                    <a:cubicBezTo>
                      <a:pt x="37" y="42"/>
                      <a:pt x="46" y="42"/>
                      <a:pt x="59" y="42"/>
                    </a:cubicBezTo>
                    <a:cubicBezTo>
                      <a:pt x="108" y="42"/>
                      <a:pt x="110" y="48"/>
                      <a:pt x="110" y="57"/>
                    </a:cubicBezTo>
                    <a:cubicBezTo>
                      <a:pt x="110" y="64"/>
                      <a:pt x="101" y="97"/>
                      <a:pt x="95" y="117"/>
                    </a:cubicBezTo>
                    <a:lnTo>
                      <a:pt x="15" y="433"/>
                    </a:lnTo>
                    <a:cubicBezTo>
                      <a:pt x="4" y="482"/>
                      <a:pt x="0" y="497"/>
                      <a:pt x="0" y="532"/>
                    </a:cubicBezTo>
                    <a:cubicBezTo>
                      <a:pt x="0" y="622"/>
                      <a:pt x="51" y="684"/>
                      <a:pt x="123" y="684"/>
                    </a:cubicBezTo>
                    <a:cubicBezTo>
                      <a:pt x="238" y="684"/>
                      <a:pt x="359" y="539"/>
                      <a:pt x="359" y="400"/>
                    </a:cubicBezTo>
                    <a:cubicBezTo>
                      <a:pt x="359" y="310"/>
                      <a:pt x="306" y="244"/>
                      <a:pt x="229" y="244"/>
                    </a:cubicBezTo>
                    <a:cubicBezTo>
                      <a:pt x="185" y="244"/>
                      <a:pt x="143" y="273"/>
                      <a:pt x="114" y="303"/>
                    </a:cubicBezTo>
                    <a:close/>
                    <a:moveTo>
                      <a:pt x="95" y="376"/>
                    </a:moveTo>
                    <a:cubicBezTo>
                      <a:pt x="101" y="356"/>
                      <a:pt x="101" y="354"/>
                      <a:pt x="110" y="343"/>
                    </a:cubicBezTo>
                    <a:cubicBezTo>
                      <a:pt x="158" y="279"/>
                      <a:pt x="200" y="266"/>
                      <a:pt x="227" y="266"/>
                    </a:cubicBezTo>
                    <a:cubicBezTo>
                      <a:pt x="262" y="266"/>
                      <a:pt x="288" y="295"/>
                      <a:pt x="288" y="356"/>
                    </a:cubicBezTo>
                    <a:cubicBezTo>
                      <a:pt x="288" y="413"/>
                      <a:pt x="255" y="526"/>
                      <a:pt x="238" y="563"/>
                    </a:cubicBezTo>
                    <a:cubicBezTo>
                      <a:pt x="207" y="627"/>
                      <a:pt x="161" y="662"/>
                      <a:pt x="123" y="662"/>
                    </a:cubicBezTo>
                    <a:cubicBezTo>
                      <a:pt x="90" y="662"/>
                      <a:pt x="59" y="636"/>
                      <a:pt x="59" y="565"/>
                    </a:cubicBezTo>
                    <a:cubicBezTo>
                      <a:pt x="59" y="545"/>
                      <a:pt x="59" y="528"/>
                      <a:pt x="75" y="4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71" name="Group 70" descr="18§display§\max(\hat{a},\hat{b})§svg§600§FALSE" title="TexMaths">
            <a:extLst>
              <a:ext uri="{FF2B5EF4-FFF2-40B4-BE49-F238E27FC236}">
                <a16:creationId xmlns:a16="http://schemas.microsoft.com/office/drawing/2014/main" id="{21D6A8F6-D21C-514F-A392-AF536A0A926A}"/>
              </a:ext>
            </a:extLst>
          </p:cNvPr>
          <p:cNvGrpSpPr/>
          <p:nvPr/>
        </p:nvGrpSpPr>
        <p:grpSpPr>
          <a:xfrm>
            <a:off x="2690280" y="5928888"/>
            <a:ext cx="1149840" cy="343800"/>
            <a:chOff x="2690280" y="5234400"/>
            <a:chExt cx="1149840" cy="34380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2056AC7-1EE7-4542-85CC-F9D442892C22}"/>
                </a:ext>
              </a:extLst>
            </p:cNvPr>
            <p:cNvSpPr/>
            <p:nvPr/>
          </p:nvSpPr>
          <p:spPr>
            <a:xfrm>
              <a:off x="2690280" y="5235120"/>
              <a:ext cx="1149840" cy="34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5" h="954">
                  <a:moveTo>
                    <a:pt x="1597" y="954"/>
                  </a:moveTo>
                  <a:lnTo>
                    <a:pt x="0" y="954"/>
                  </a:lnTo>
                  <a:lnTo>
                    <a:pt x="0" y="0"/>
                  </a:lnTo>
                  <a:lnTo>
                    <a:pt x="3195" y="0"/>
                  </a:lnTo>
                  <a:lnTo>
                    <a:pt x="3195" y="9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9A760E3-C8F1-C540-9F38-5956C0EDB069}"/>
                </a:ext>
              </a:extLst>
            </p:cNvPr>
            <p:cNvSpPr/>
            <p:nvPr/>
          </p:nvSpPr>
          <p:spPr>
            <a:xfrm>
              <a:off x="2699280" y="5381640"/>
              <a:ext cx="222480" cy="12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351">
                  <a:moveTo>
                    <a:pt x="61" y="77"/>
                  </a:moveTo>
                  <a:lnTo>
                    <a:pt x="61" y="292"/>
                  </a:lnTo>
                  <a:cubicBezTo>
                    <a:pt x="61" y="326"/>
                    <a:pt x="54" y="326"/>
                    <a:pt x="0" y="326"/>
                  </a:cubicBezTo>
                  <a:lnTo>
                    <a:pt x="0" y="351"/>
                  </a:lnTo>
                  <a:cubicBezTo>
                    <a:pt x="27" y="351"/>
                    <a:pt x="68" y="349"/>
                    <a:pt x="90" y="349"/>
                  </a:cubicBezTo>
                  <a:cubicBezTo>
                    <a:pt x="110" y="349"/>
                    <a:pt x="151" y="351"/>
                    <a:pt x="178" y="351"/>
                  </a:cubicBezTo>
                  <a:lnTo>
                    <a:pt x="178" y="326"/>
                  </a:lnTo>
                  <a:cubicBezTo>
                    <a:pt x="126" y="326"/>
                    <a:pt x="117" y="326"/>
                    <a:pt x="117" y="292"/>
                  </a:cubicBezTo>
                  <a:lnTo>
                    <a:pt x="117" y="144"/>
                  </a:lnTo>
                  <a:cubicBezTo>
                    <a:pt x="117" y="61"/>
                    <a:pt x="173" y="18"/>
                    <a:pt x="223" y="18"/>
                  </a:cubicBezTo>
                  <a:cubicBezTo>
                    <a:pt x="274" y="18"/>
                    <a:pt x="283" y="61"/>
                    <a:pt x="283" y="106"/>
                  </a:cubicBezTo>
                  <a:lnTo>
                    <a:pt x="283" y="292"/>
                  </a:lnTo>
                  <a:cubicBezTo>
                    <a:pt x="283" y="326"/>
                    <a:pt x="274" y="326"/>
                    <a:pt x="220" y="326"/>
                  </a:cubicBezTo>
                  <a:lnTo>
                    <a:pt x="220" y="351"/>
                  </a:lnTo>
                  <a:cubicBezTo>
                    <a:pt x="248" y="351"/>
                    <a:pt x="288" y="349"/>
                    <a:pt x="310" y="349"/>
                  </a:cubicBezTo>
                  <a:cubicBezTo>
                    <a:pt x="331" y="349"/>
                    <a:pt x="373" y="351"/>
                    <a:pt x="400" y="351"/>
                  </a:cubicBezTo>
                  <a:lnTo>
                    <a:pt x="400" y="326"/>
                  </a:lnTo>
                  <a:cubicBezTo>
                    <a:pt x="346" y="326"/>
                    <a:pt x="337" y="326"/>
                    <a:pt x="337" y="292"/>
                  </a:cubicBezTo>
                  <a:lnTo>
                    <a:pt x="337" y="144"/>
                  </a:lnTo>
                  <a:cubicBezTo>
                    <a:pt x="337" y="61"/>
                    <a:pt x="394" y="18"/>
                    <a:pt x="445" y="18"/>
                  </a:cubicBezTo>
                  <a:cubicBezTo>
                    <a:pt x="495" y="18"/>
                    <a:pt x="502" y="61"/>
                    <a:pt x="502" y="106"/>
                  </a:cubicBezTo>
                  <a:lnTo>
                    <a:pt x="502" y="292"/>
                  </a:lnTo>
                  <a:cubicBezTo>
                    <a:pt x="502" y="326"/>
                    <a:pt x="495" y="326"/>
                    <a:pt x="441" y="326"/>
                  </a:cubicBezTo>
                  <a:lnTo>
                    <a:pt x="441" y="351"/>
                  </a:lnTo>
                  <a:cubicBezTo>
                    <a:pt x="468" y="351"/>
                    <a:pt x="509" y="349"/>
                    <a:pt x="531" y="349"/>
                  </a:cubicBezTo>
                  <a:cubicBezTo>
                    <a:pt x="551" y="349"/>
                    <a:pt x="592" y="351"/>
                    <a:pt x="619" y="351"/>
                  </a:cubicBezTo>
                  <a:lnTo>
                    <a:pt x="619" y="326"/>
                  </a:lnTo>
                  <a:cubicBezTo>
                    <a:pt x="578" y="326"/>
                    <a:pt x="558" y="326"/>
                    <a:pt x="558" y="302"/>
                  </a:cubicBezTo>
                  <a:lnTo>
                    <a:pt x="558" y="151"/>
                  </a:lnTo>
                  <a:cubicBezTo>
                    <a:pt x="558" y="83"/>
                    <a:pt x="558" y="58"/>
                    <a:pt x="533" y="29"/>
                  </a:cubicBezTo>
                  <a:cubicBezTo>
                    <a:pt x="522" y="16"/>
                    <a:pt x="495" y="0"/>
                    <a:pt x="450" y="0"/>
                  </a:cubicBezTo>
                  <a:cubicBezTo>
                    <a:pt x="383" y="0"/>
                    <a:pt x="347" y="47"/>
                    <a:pt x="335" y="77"/>
                  </a:cubicBezTo>
                  <a:cubicBezTo>
                    <a:pt x="324" y="9"/>
                    <a:pt x="265" y="0"/>
                    <a:pt x="229" y="0"/>
                  </a:cubicBezTo>
                  <a:cubicBezTo>
                    <a:pt x="171" y="0"/>
                    <a:pt x="133" y="34"/>
                    <a:pt x="112" y="83"/>
                  </a:cubicBezTo>
                  <a:lnTo>
                    <a:pt x="112" y="0"/>
                  </a:lnTo>
                  <a:lnTo>
                    <a:pt x="0" y="9"/>
                  </a:lnTo>
                  <a:lnTo>
                    <a:pt x="0" y="34"/>
                  </a:lnTo>
                  <a:cubicBezTo>
                    <a:pt x="56" y="34"/>
                    <a:pt x="61" y="40"/>
                    <a:pt x="6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087DBE04-0F07-634E-ABFC-E22E4B937B49}"/>
                </a:ext>
              </a:extLst>
            </p:cNvPr>
            <p:cNvSpPr/>
            <p:nvPr/>
          </p:nvSpPr>
          <p:spPr>
            <a:xfrm>
              <a:off x="2938320" y="5379480"/>
              <a:ext cx="128520" cy="131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65">
                  <a:moveTo>
                    <a:pt x="230" y="295"/>
                  </a:moveTo>
                  <a:cubicBezTo>
                    <a:pt x="234" y="328"/>
                    <a:pt x="256" y="360"/>
                    <a:pt x="293" y="360"/>
                  </a:cubicBezTo>
                  <a:cubicBezTo>
                    <a:pt x="310" y="360"/>
                    <a:pt x="358" y="349"/>
                    <a:pt x="358" y="284"/>
                  </a:cubicBezTo>
                  <a:lnTo>
                    <a:pt x="358" y="241"/>
                  </a:lnTo>
                  <a:lnTo>
                    <a:pt x="338" y="241"/>
                  </a:lnTo>
                  <a:lnTo>
                    <a:pt x="338" y="284"/>
                  </a:lnTo>
                  <a:cubicBezTo>
                    <a:pt x="338" y="331"/>
                    <a:pt x="319" y="337"/>
                    <a:pt x="310" y="337"/>
                  </a:cubicBezTo>
                  <a:cubicBezTo>
                    <a:pt x="284" y="337"/>
                    <a:pt x="281" y="301"/>
                    <a:pt x="281" y="297"/>
                  </a:cubicBezTo>
                  <a:lnTo>
                    <a:pt x="281" y="137"/>
                  </a:lnTo>
                  <a:cubicBezTo>
                    <a:pt x="281" y="104"/>
                    <a:pt x="281" y="74"/>
                    <a:pt x="252" y="43"/>
                  </a:cubicBezTo>
                  <a:cubicBezTo>
                    <a:pt x="221" y="13"/>
                    <a:pt x="182" y="0"/>
                    <a:pt x="142" y="0"/>
                  </a:cubicBezTo>
                  <a:cubicBezTo>
                    <a:pt x="77" y="0"/>
                    <a:pt x="23" y="38"/>
                    <a:pt x="23" y="90"/>
                  </a:cubicBezTo>
                  <a:cubicBezTo>
                    <a:pt x="23" y="113"/>
                    <a:pt x="40" y="128"/>
                    <a:pt x="59" y="128"/>
                  </a:cubicBezTo>
                  <a:cubicBezTo>
                    <a:pt x="81" y="128"/>
                    <a:pt x="95" y="112"/>
                    <a:pt x="95" y="90"/>
                  </a:cubicBezTo>
                  <a:cubicBezTo>
                    <a:pt x="95" y="81"/>
                    <a:pt x="92" y="54"/>
                    <a:pt x="56" y="54"/>
                  </a:cubicBezTo>
                  <a:cubicBezTo>
                    <a:pt x="77" y="27"/>
                    <a:pt x="115" y="18"/>
                    <a:pt x="142" y="18"/>
                  </a:cubicBezTo>
                  <a:cubicBezTo>
                    <a:pt x="180" y="18"/>
                    <a:pt x="225" y="49"/>
                    <a:pt x="225" y="119"/>
                  </a:cubicBezTo>
                  <a:lnTo>
                    <a:pt x="225" y="149"/>
                  </a:lnTo>
                  <a:cubicBezTo>
                    <a:pt x="185" y="151"/>
                    <a:pt x="130" y="153"/>
                    <a:pt x="79" y="176"/>
                  </a:cubicBezTo>
                  <a:cubicBezTo>
                    <a:pt x="20" y="203"/>
                    <a:pt x="0" y="245"/>
                    <a:pt x="0" y="281"/>
                  </a:cubicBezTo>
                  <a:cubicBezTo>
                    <a:pt x="0" y="346"/>
                    <a:pt x="77" y="365"/>
                    <a:pt x="128" y="365"/>
                  </a:cubicBezTo>
                  <a:cubicBezTo>
                    <a:pt x="180" y="365"/>
                    <a:pt x="216" y="333"/>
                    <a:pt x="230" y="295"/>
                  </a:cubicBezTo>
                  <a:close/>
                  <a:moveTo>
                    <a:pt x="225" y="166"/>
                  </a:moveTo>
                  <a:lnTo>
                    <a:pt x="225" y="245"/>
                  </a:lnTo>
                  <a:cubicBezTo>
                    <a:pt x="225" y="320"/>
                    <a:pt x="169" y="347"/>
                    <a:pt x="133" y="347"/>
                  </a:cubicBezTo>
                  <a:cubicBezTo>
                    <a:pt x="94" y="347"/>
                    <a:pt x="61" y="319"/>
                    <a:pt x="61" y="279"/>
                  </a:cubicBezTo>
                  <a:cubicBezTo>
                    <a:pt x="61" y="236"/>
                    <a:pt x="95" y="169"/>
                    <a:pt x="225" y="1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D895C3B-2891-1344-A32D-84A2543669CC}"/>
                </a:ext>
              </a:extLst>
            </p:cNvPr>
            <p:cNvSpPr/>
            <p:nvPr/>
          </p:nvSpPr>
          <p:spPr>
            <a:xfrm>
              <a:off x="3071880" y="5384880"/>
              <a:ext cx="143640" cy="122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342">
                  <a:moveTo>
                    <a:pt x="218" y="157"/>
                  </a:moveTo>
                  <a:cubicBezTo>
                    <a:pt x="243" y="126"/>
                    <a:pt x="272" y="86"/>
                    <a:pt x="292" y="67"/>
                  </a:cubicBezTo>
                  <a:cubicBezTo>
                    <a:pt x="317" y="38"/>
                    <a:pt x="349" y="25"/>
                    <a:pt x="385" y="25"/>
                  </a:cubicBezTo>
                  <a:lnTo>
                    <a:pt x="385" y="0"/>
                  </a:lnTo>
                  <a:cubicBezTo>
                    <a:pt x="365" y="2"/>
                    <a:pt x="342" y="2"/>
                    <a:pt x="320" y="2"/>
                  </a:cubicBezTo>
                  <a:cubicBezTo>
                    <a:pt x="297" y="2"/>
                    <a:pt x="256" y="0"/>
                    <a:pt x="245" y="0"/>
                  </a:cubicBezTo>
                  <a:lnTo>
                    <a:pt x="245" y="25"/>
                  </a:lnTo>
                  <a:cubicBezTo>
                    <a:pt x="261" y="27"/>
                    <a:pt x="268" y="36"/>
                    <a:pt x="268" y="49"/>
                  </a:cubicBezTo>
                  <a:cubicBezTo>
                    <a:pt x="268" y="61"/>
                    <a:pt x="259" y="72"/>
                    <a:pt x="256" y="77"/>
                  </a:cubicBezTo>
                  <a:lnTo>
                    <a:pt x="207" y="139"/>
                  </a:lnTo>
                  <a:lnTo>
                    <a:pt x="144" y="59"/>
                  </a:lnTo>
                  <a:cubicBezTo>
                    <a:pt x="137" y="50"/>
                    <a:pt x="137" y="49"/>
                    <a:pt x="137" y="45"/>
                  </a:cubicBezTo>
                  <a:cubicBezTo>
                    <a:pt x="137" y="32"/>
                    <a:pt x="149" y="25"/>
                    <a:pt x="166" y="25"/>
                  </a:cubicBezTo>
                  <a:lnTo>
                    <a:pt x="166" y="0"/>
                  </a:lnTo>
                  <a:cubicBezTo>
                    <a:pt x="144" y="0"/>
                    <a:pt x="92" y="2"/>
                    <a:pt x="79" y="2"/>
                  </a:cubicBezTo>
                  <a:cubicBezTo>
                    <a:pt x="63" y="2"/>
                    <a:pt x="25" y="2"/>
                    <a:pt x="4" y="0"/>
                  </a:cubicBezTo>
                  <a:lnTo>
                    <a:pt x="4" y="25"/>
                  </a:lnTo>
                  <a:cubicBezTo>
                    <a:pt x="59" y="25"/>
                    <a:pt x="61" y="25"/>
                    <a:pt x="97" y="74"/>
                  </a:cubicBezTo>
                  <a:lnTo>
                    <a:pt x="176" y="176"/>
                  </a:lnTo>
                  <a:lnTo>
                    <a:pt x="101" y="270"/>
                  </a:lnTo>
                  <a:cubicBezTo>
                    <a:pt x="63" y="317"/>
                    <a:pt x="16" y="319"/>
                    <a:pt x="0" y="319"/>
                  </a:cubicBezTo>
                  <a:lnTo>
                    <a:pt x="0" y="342"/>
                  </a:lnTo>
                  <a:cubicBezTo>
                    <a:pt x="20" y="340"/>
                    <a:pt x="45" y="340"/>
                    <a:pt x="67" y="340"/>
                  </a:cubicBezTo>
                  <a:cubicBezTo>
                    <a:pt x="88" y="340"/>
                    <a:pt x="122" y="342"/>
                    <a:pt x="142" y="342"/>
                  </a:cubicBezTo>
                  <a:lnTo>
                    <a:pt x="142" y="319"/>
                  </a:lnTo>
                  <a:cubicBezTo>
                    <a:pt x="124" y="315"/>
                    <a:pt x="119" y="306"/>
                    <a:pt x="119" y="293"/>
                  </a:cubicBezTo>
                  <a:cubicBezTo>
                    <a:pt x="119" y="275"/>
                    <a:pt x="142" y="250"/>
                    <a:pt x="189" y="193"/>
                  </a:cubicBezTo>
                  <a:lnTo>
                    <a:pt x="250" y="272"/>
                  </a:lnTo>
                  <a:cubicBezTo>
                    <a:pt x="257" y="281"/>
                    <a:pt x="266" y="293"/>
                    <a:pt x="266" y="299"/>
                  </a:cubicBezTo>
                  <a:cubicBezTo>
                    <a:pt x="266" y="306"/>
                    <a:pt x="259" y="317"/>
                    <a:pt x="238" y="319"/>
                  </a:cubicBezTo>
                  <a:lnTo>
                    <a:pt x="238" y="342"/>
                  </a:lnTo>
                  <a:cubicBezTo>
                    <a:pt x="263" y="342"/>
                    <a:pt x="306" y="340"/>
                    <a:pt x="324" y="340"/>
                  </a:cubicBezTo>
                  <a:cubicBezTo>
                    <a:pt x="346" y="340"/>
                    <a:pt x="376" y="340"/>
                    <a:pt x="400" y="342"/>
                  </a:cubicBezTo>
                  <a:lnTo>
                    <a:pt x="400" y="319"/>
                  </a:lnTo>
                  <a:cubicBezTo>
                    <a:pt x="358" y="319"/>
                    <a:pt x="344" y="317"/>
                    <a:pt x="324" y="2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B217C707-96F8-464D-BD25-74639E29EB6C}"/>
                </a:ext>
              </a:extLst>
            </p:cNvPr>
            <p:cNvSpPr/>
            <p:nvPr/>
          </p:nvSpPr>
          <p:spPr>
            <a:xfrm>
              <a:off x="3248280" y="52934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9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5"/>
                    <a:pt x="52" y="645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5D52E86-666F-E64A-8DD1-55A6831AA9D9}"/>
                </a:ext>
              </a:extLst>
            </p:cNvPr>
            <p:cNvSpPr/>
            <p:nvPr/>
          </p:nvSpPr>
          <p:spPr>
            <a:xfrm>
              <a:off x="3367440" y="5309640"/>
              <a:ext cx="75960" cy="44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2" h="124">
                  <a:moveTo>
                    <a:pt x="106" y="0"/>
                  </a:moveTo>
                  <a:lnTo>
                    <a:pt x="0" y="110"/>
                  </a:lnTo>
                  <a:lnTo>
                    <a:pt x="14" y="124"/>
                  </a:lnTo>
                  <a:lnTo>
                    <a:pt x="106" y="41"/>
                  </a:lnTo>
                  <a:lnTo>
                    <a:pt x="198" y="124"/>
                  </a:lnTo>
                  <a:lnTo>
                    <a:pt x="212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0C61DBC-9223-C44F-9EB0-76AFC0BAA159}"/>
                </a:ext>
              </a:extLst>
            </p:cNvPr>
            <p:cNvSpPr/>
            <p:nvPr/>
          </p:nvSpPr>
          <p:spPr>
            <a:xfrm>
              <a:off x="3341520" y="5381640"/>
              <a:ext cx="13068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360">
                  <a:moveTo>
                    <a:pt x="265" y="50"/>
                  </a:moveTo>
                  <a:cubicBezTo>
                    <a:pt x="250" y="22"/>
                    <a:pt x="227" y="0"/>
                    <a:pt x="191" y="0"/>
                  </a:cubicBezTo>
                  <a:cubicBezTo>
                    <a:pt x="99" y="0"/>
                    <a:pt x="0" y="117"/>
                    <a:pt x="0" y="232"/>
                  </a:cubicBezTo>
                  <a:cubicBezTo>
                    <a:pt x="0" y="308"/>
                    <a:pt x="43" y="360"/>
                    <a:pt x="106" y="360"/>
                  </a:cubicBezTo>
                  <a:cubicBezTo>
                    <a:pt x="122" y="360"/>
                    <a:pt x="162" y="356"/>
                    <a:pt x="209" y="301"/>
                  </a:cubicBezTo>
                  <a:cubicBezTo>
                    <a:pt x="216" y="333"/>
                    <a:pt x="243" y="360"/>
                    <a:pt x="281" y="360"/>
                  </a:cubicBezTo>
                  <a:cubicBezTo>
                    <a:pt x="310" y="360"/>
                    <a:pt x="328" y="342"/>
                    <a:pt x="340" y="317"/>
                  </a:cubicBezTo>
                  <a:cubicBezTo>
                    <a:pt x="353" y="288"/>
                    <a:pt x="364" y="239"/>
                    <a:pt x="364" y="238"/>
                  </a:cubicBezTo>
                  <a:cubicBezTo>
                    <a:pt x="364" y="230"/>
                    <a:pt x="356" y="230"/>
                    <a:pt x="355" y="230"/>
                  </a:cubicBezTo>
                  <a:cubicBezTo>
                    <a:pt x="346" y="230"/>
                    <a:pt x="346" y="232"/>
                    <a:pt x="344" y="245"/>
                  </a:cubicBezTo>
                  <a:cubicBezTo>
                    <a:pt x="329" y="295"/>
                    <a:pt x="315" y="342"/>
                    <a:pt x="283" y="342"/>
                  </a:cubicBezTo>
                  <a:cubicBezTo>
                    <a:pt x="261" y="342"/>
                    <a:pt x="259" y="322"/>
                    <a:pt x="259" y="306"/>
                  </a:cubicBezTo>
                  <a:cubicBezTo>
                    <a:pt x="259" y="288"/>
                    <a:pt x="261" y="283"/>
                    <a:pt x="270" y="247"/>
                  </a:cubicBezTo>
                  <a:cubicBezTo>
                    <a:pt x="279" y="214"/>
                    <a:pt x="279" y="205"/>
                    <a:pt x="286" y="176"/>
                  </a:cubicBezTo>
                  <a:lnTo>
                    <a:pt x="315" y="65"/>
                  </a:lnTo>
                  <a:cubicBezTo>
                    <a:pt x="320" y="41"/>
                    <a:pt x="320" y="41"/>
                    <a:pt x="320" y="38"/>
                  </a:cubicBezTo>
                  <a:cubicBezTo>
                    <a:pt x="320" y="23"/>
                    <a:pt x="311" y="16"/>
                    <a:pt x="299" y="16"/>
                  </a:cubicBezTo>
                  <a:cubicBezTo>
                    <a:pt x="279" y="16"/>
                    <a:pt x="266" y="34"/>
                    <a:pt x="265" y="50"/>
                  </a:cubicBezTo>
                  <a:close/>
                  <a:moveTo>
                    <a:pt x="212" y="257"/>
                  </a:moveTo>
                  <a:cubicBezTo>
                    <a:pt x="209" y="272"/>
                    <a:pt x="209" y="272"/>
                    <a:pt x="196" y="286"/>
                  </a:cubicBezTo>
                  <a:cubicBezTo>
                    <a:pt x="162" y="329"/>
                    <a:pt x="130" y="342"/>
                    <a:pt x="108" y="342"/>
                  </a:cubicBezTo>
                  <a:cubicBezTo>
                    <a:pt x="68" y="342"/>
                    <a:pt x="56" y="299"/>
                    <a:pt x="56" y="268"/>
                  </a:cubicBezTo>
                  <a:cubicBezTo>
                    <a:pt x="56" y="229"/>
                    <a:pt x="81" y="130"/>
                    <a:pt x="101" y="94"/>
                  </a:cubicBezTo>
                  <a:cubicBezTo>
                    <a:pt x="124" y="47"/>
                    <a:pt x="160" y="18"/>
                    <a:pt x="193" y="18"/>
                  </a:cubicBezTo>
                  <a:cubicBezTo>
                    <a:pt x="245" y="18"/>
                    <a:pt x="256" y="83"/>
                    <a:pt x="256" y="88"/>
                  </a:cubicBezTo>
                  <a:cubicBezTo>
                    <a:pt x="256" y="92"/>
                    <a:pt x="254" y="97"/>
                    <a:pt x="25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C8E230D-9597-7F42-8692-CF3A7FBB2989}"/>
                </a:ext>
              </a:extLst>
            </p:cNvPr>
            <p:cNvSpPr/>
            <p:nvPr/>
          </p:nvSpPr>
          <p:spPr>
            <a:xfrm>
              <a:off x="3505319" y="5476680"/>
              <a:ext cx="334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238">
                  <a:moveTo>
                    <a:pt x="94" y="83"/>
                  </a:moveTo>
                  <a:cubicBezTo>
                    <a:pt x="94" y="31"/>
                    <a:pt x="74" y="0"/>
                    <a:pt x="43" y="0"/>
                  </a:cubicBezTo>
                  <a:cubicBezTo>
                    <a:pt x="16" y="0"/>
                    <a:pt x="0" y="20"/>
                    <a:pt x="0" y="41"/>
                  </a:cubicBezTo>
                  <a:cubicBezTo>
                    <a:pt x="0" y="63"/>
                    <a:pt x="16" y="85"/>
                    <a:pt x="43" y="85"/>
                  </a:cubicBezTo>
                  <a:cubicBezTo>
                    <a:pt x="52" y="85"/>
                    <a:pt x="63" y="81"/>
                    <a:pt x="70" y="74"/>
                  </a:cubicBezTo>
                  <a:cubicBezTo>
                    <a:pt x="74" y="72"/>
                    <a:pt x="74" y="72"/>
                    <a:pt x="76" y="72"/>
                  </a:cubicBezTo>
                  <a:cubicBezTo>
                    <a:pt x="76" y="72"/>
                    <a:pt x="77" y="72"/>
                    <a:pt x="77" y="83"/>
                  </a:cubicBezTo>
                  <a:cubicBezTo>
                    <a:pt x="77" y="142"/>
                    <a:pt x="49" y="191"/>
                    <a:pt x="22" y="216"/>
                  </a:cubicBezTo>
                  <a:cubicBezTo>
                    <a:pt x="13" y="225"/>
                    <a:pt x="13" y="227"/>
                    <a:pt x="13" y="229"/>
                  </a:cubicBezTo>
                  <a:cubicBezTo>
                    <a:pt x="13" y="236"/>
                    <a:pt x="16" y="238"/>
                    <a:pt x="22" y="238"/>
                  </a:cubicBezTo>
                  <a:cubicBezTo>
                    <a:pt x="31" y="238"/>
                    <a:pt x="94" y="176"/>
                    <a:pt x="9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51E893F-40E9-EF47-80FB-8D9A87FA36D3}"/>
                </a:ext>
              </a:extLst>
            </p:cNvPr>
            <p:cNvSpPr/>
            <p:nvPr/>
          </p:nvSpPr>
          <p:spPr>
            <a:xfrm>
              <a:off x="3629880" y="5234400"/>
              <a:ext cx="75960" cy="44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2" h="124">
                  <a:moveTo>
                    <a:pt x="106" y="0"/>
                  </a:moveTo>
                  <a:lnTo>
                    <a:pt x="0" y="110"/>
                  </a:lnTo>
                  <a:lnTo>
                    <a:pt x="14" y="124"/>
                  </a:lnTo>
                  <a:lnTo>
                    <a:pt x="106" y="41"/>
                  </a:lnTo>
                  <a:lnTo>
                    <a:pt x="198" y="124"/>
                  </a:lnTo>
                  <a:lnTo>
                    <a:pt x="212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59D29956-C995-6C4C-BA91-9DD9415ACFE4}"/>
                </a:ext>
              </a:extLst>
            </p:cNvPr>
            <p:cNvSpPr/>
            <p:nvPr/>
          </p:nvSpPr>
          <p:spPr>
            <a:xfrm>
              <a:off x="3620880" y="5309640"/>
              <a:ext cx="10512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560">
                  <a:moveTo>
                    <a:pt x="153" y="9"/>
                  </a:moveTo>
                  <a:cubicBezTo>
                    <a:pt x="153" y="7"/>
                    <a:pt x="153" y="0"/>
                    <a:pt x="142" y="0"/>
                  </a:cubicBezTo>
                  <a:cubicBezTo>
                    <a:pt x="124" y="0"/>
                    <a:pt x="67" y="7"/>
                    <a:pt x="45" y="7"/>
                  </a:cubicBezTo>
                  <a:cubicBezTo>
                    <a:pt x="40" y="9"/>
                    <a:pt x="31" y="9"/>
                    <a:pt x="31" y="23"/>
                  </a:cubicBezTo>
                  <a:cubicBezTo>
                    <a:pt x="31" y="34"/>
                    <a:pt x="38" y="34"/>
                    <a:pt x="49" y="34"/>
                  </a:cubicBezTo>
                  <a:cubicBezTo>
                    <a:pt x="88" y="34"/>
                    <a:pt x="90" y="40"/>
                    <a:pt x="90" y="47"/>
                  </a:cubicBezTo>
                  <a:cubicBezTo>
                    <a:pt x="90" y="52"/>
                    <a:pt x="83" y="79"/>
                    <a:pt x="77" y="95"/>
                  </a:cubicBezTo>
                  <a:lnTo>
                    <a:pt x="13" y="355"/>
                  </a:lnTo>
                  <a:cubicBezTo>
                    <a:pt x="4" y="394"/>
                    <a:pt x="0" y="407"/>
                    <a:pt x="0" y="436"/>
                  </a:cubicBezTo>
                  <a:cubicBezTo>
                    <a:pt x="0" y="510"/>
                    <a:pt x="41" y="560"/>
                    <a:pt x="101" y="560"/>
                  </a:cubicBezTo>
                  <a:cubicBezTo>
                    <a:pt x="194" y="560"/>
                    <a:pt x="293" y="441"/>
                    <a:pt x="293" y="328"/>
                  </a:cubicBezTo>
                  <a:cubicBezTo>
                    <a:pt x="293" y="254"/>
                    <a:pt x="250" y="200"/>
                    <a:pt x="187" y="200"/>
                  </a:cubicBezTo>
                  <a:cubicBezTo>
                    <a:pt x="151" y="200"/>
                    <a:pt x="117" y="223"/>
                    <a:pt x="94" y="248"/>
                  </a:cubicBezTo>
                  <a:close/>
                  <a:moveTo>
                    <a:pt x="77" y="308"/>
                  </a:moveTo>
                  <a:cubicBezTo>
                    <a:pt x="83" y="292"/>
                    <a:pt x="83" y="290"/>
                    <a:pt x="90" y="281"/>
                  </a:cubicBezTo>
                  <a:cubicBezTo>
                    <a:pt x="130" y="229"/>
                    <a:pt x="164" y="218"/>
                    <a:pt x="185" y="218"/>
                  </a:cubicBezTo>
                  <a:cubicBezTo>
                    <a:pt x="214" y="218"/>
                    <a:pt x="236" y="241"/>
                    <a:pt x="236" y="292"/>
                  </a:cubicBezTo>
                  <a:cubicBezTo>
                    <a:pt x="236" y="338"/>
                    <a:pt x="209" y="430"/>
                    <a:pt x="194" y="461"/>
                  </a:cubicBezTo>
                  <a:cubicBezTo>
                    <a:pt x="169" y="513"/>
                    <a:pt x="131" y="542"/>
                    <a:pt x="101" y="542"/>
                  </a:cubicBezTo>
                  <a:cubicBezTo>
                    <a:pt x="74" y="542"/>
                    <a:pt x="47" y="520"/>
                    <a:pt x="47" y="463"/>
                  </a:cubicBezTo>
                  <a:cubicBezTo>
                    <a:pt x="47" y="446"/>
                    <a:pt x="47" y="432"/>
                    <a:pt x="61" y="3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ABA0890-B1A3-414B-970A-497A0DFB196E}"/>
                </a:ext>
              </a:extLst>
            </p:cNvPr>
            <p:cNvSpPr/>
            <p:nvPr/>
          </p:nvSpPr>
          <p:spPr>
            <a:xfrm>
              <a:off x="3745080" y="529344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2"/>
                    <a:pt x="11" y="771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3" name="Title 82">
            <a:extLst>
              <a:ext uri="{FF2B5EF4-FFF2-40B4-BE49-F238E27FC236}">
                <a16:creationId xmlns:a16="http://schemas.microsoft.com/office/drawing/2014/main" id="{5E005DB6-C5D3-1B46-B065-AA42F64DF1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Maximization bias in Q-learning</a:t>
            </a:r>
          </a:p>
        </p:txBody>
      </p:sp>
    </p:spTree>
    <p:extLst>
      <p:ext uri="{BB962C8B-B14F-4D97-AF65-F5344CB8AC3E}">
        <p14:creationId xmlns:p14="http://schemas.microsoft.com/office/powerpoint/2010/main" val="110191286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445A7C4-FBDE-FE4F-8B7C-BA079EEFEE1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3189960" y="4572000"/>
            <a:ext cx="4125240" cy="2351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1DF75C8-C2CE-EB4F-A6F4-458EEB68D78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737359" y="1042882"/>
            <a:ext cx="7166879" cy="640079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ACC504F9-8E40-D747-8E2C-A5F1AF0582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79075"/>
          </a:xfrm>
        </p:spPr>
        <p:txBody>
          <a:bodyPr/>
          <a:lstStyle/>
          <a:p>
            <a:r>
              <a:rPr lang="en-US" dirty="0"/>
              <a:t>Unified view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216F71-AAA3-4146-91AF-801DC54556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Intermediate 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EC4EC1-5AC8-A148-BB10-825C35B05C4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Introduced one-step tabular model-free TD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These methods bootstrap and sample, combining aspects of DP and MC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TD methods are computationally efficient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If the world is truly Markov, then TD methods will learn faster than MC methods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MC methods have lower error on past data, but higher error on future data</a:t>
            </a:r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Extend prediction to control by employing some form of GPI</a:t>
            </a:r>
          </a:p>
          <a:p>
            <a:pPr lvl="1">
              <a:lnSpc>
                <a:spcPct val="120000"/>
              </a:lnSpc>
              <a:spcBef>
                <a:spcPts val="1702"/>
              </a:spcBef>
            </a:pPr>
            <a:r>
              <a:rPr lang="en-US" sz="3000" dirty="0"/>
              <a:t>On-policy control: </a:t>
            </a:r>
            <a:r>
              <a:rPr lang="en-US" sz="3000" b="1" dirty="0" err="1"/>
              <a:t>Sarsa</a:t>
            </a:r>
            <a:r>
              <a:rPr lang="en-US" sz="3000" dirty="0"/>
              <a:t>, </a:t>
            </a:r>
            <a:r>
              <a:rPr lang="en-US" sz="3000" b="1" dirty="0"/>
              <a:t>Expected </a:t>
            </a:r>
            <a:r>
              <a:rPr lang="en-US" sz="3000" b="1" dirty="0" err="1"/>
              <a:t>Sarsa</a:t>
            </a:r>
            <a:endParaRPr lang="en-US" sz="3000" b="1" dirty="0"/>
          </a:p>
          <a:p>
            <a:pPr lvl="1">
              <a:lnSpc>
                <a:spcPct val="120000"/>
              </a:lnSpc>
              <a:spcBef>
                <a:spcPts val="1702"/>
              </a:spcBef>
            </a:pPr>
            <a:r>
              <a:rPr lang="en-US" sz="3000" dirty="0"/>
              <a:t>Off-policy control: </a:t>
            </a:r>
            <a:r>
              <a:rPr lang="en-US" sz="3000" b="1" dirty="0"/>
              <a:t>Q-learning</a:t>
            </a:r>
            <a:r>
              <a:rPr lang="en-US" sz="3000" dirty="0"/>
              <a:t>, </a:t>
            </a:r>
            <a:r>
              <a:rPr lang="en-US" sz="3000" b="1" dirty="0"/>
              <a:t>Expected </a:t>
            </a:r>
            <a:r>
              <a:rPr lang="en-US" sz="3000" b="1" dirty="0" err="1"/>
              <a:t>Sarsa</a:t>
            </a:r>
            <a:endParaRPr lang="en-US" sz="3000" b="1" dirty="0"/>
          </a:p>
          <a:p>
            <a:pPr>
              <a:lnSpc>
                <a:spcPct val="120000"/>
              </a:lnSpc>
              <a:spcBef>
                <a:spcPts val="1702"/>
              </a:spcBef>
            </a:pPr>
            <a:r>
              <a:rPr lang="en-US" dirty="0"/>
              <a:t>Avoiding maximization bias with </a:t>
            </a:r>
            <a:r>
              <a:rPr lang="en-US" b="1" dirty="0"/>
              <a:t>Double Q-learning</a:t>
            </a:r>
          </a:p>
        </p:txBody>
      </p:sp>
    </p:spTree>
    <p:extLst>
      <p:ext uri="{BB962C8B-B14F-4D97-AF65-F5344CB8AC3E}">
        <p14:creationId xmlns:p14="http://schemas.microsoft.com/office/powerpoint/2010/main" val="290632027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ext Box 1">
            <a:extLst>
              <a:ext uri="{FF2B5EF4-FFF2-40B4-BE49-F238E27FC236}">
                <a16:creationId xmlns:a16="http://schemas.microsoft.com/office/drawing/2014/main" id="{3F281F31-8BC1-524F-A7FF-D12FCD097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Pole must remain less than some angle from vertical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Cart must remain within track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If either not satisfied, failure occurs, pole resets to vertical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In both cases, balancing pole as long as possible is good,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but may lead to infinite return</a:t>
            </a:r>
          </a:p>
        </p:txBody>
      </p:sp>
      <p:pic>
        <p:nvPicPr>
          <p:cNvPr id="33795" name="Picture 3">
            <a:extLst>
              <a:ext uri="{FF2B5EF4-FFF2-40B4-BE49-F238E27FC236}">
                <a16:creationId xmlns:a16="http://schemas.microsoft.com/office/drawing/2014/main" id="{B2F39964-F95A-0B4F-BEB7-BB1FD1F30B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6400800" cy="330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894C9B2D-917C-2842-B853-495698A075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MDP example: Cart pole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Box 1">
            <a:extLst>
              <a:ext uri="{FF2B5EF4-FFF2-40B4-BE49-F238E27FC236}">
                <a16:creationId xmlns:a16="http://schemas.microsoft.com/office/drawing/2014/main" id="{6E9AFA80-0751-954E-B47A-121A4F879E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>
                <a:cs typeface="Segoe UI" panose="020B0502040204020203" pitchFamily="34" charset="0"/>
              </a:rPr>
              <a:t>Objective: Maximize expected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</a:t>
            </a:r>
            <a:r>
              <a:rPr lang="en-US" altLang="en-US" sz="2400" u="sng">
                <a:cs typeface="Segoe UI" panose="020B0502040204020203" pitchFamily="34" charset="0"/>
              </a:rPr>
              <a:t>Return</a:t>
            </a:r>
            <a:r>
              <a:rPr lang="en-US" altLang="en-US" sz="2400">
                <a:cs typeface="Segoe UI" panose="020B0502040204020203" pitchFamily="34" charset="0"/>
              </a:rPr>
              <a:t> = cumulative sum of rewards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This assumes an </a:t>
            </a:r>
            <a:r>
              <a:rPr lang="en-US" altLang="en-US" sz="2400" u="sng">
                <a:cs typeface="Segoe UI" panose="020B0502040204020203" pitchFamily="34" charset="0"/>
              </a:rPr>
              <a:t>episodic</a:t>
            </a:r>
            <a:r>
              <a:rPr lang="en-US" altLang="en-US" sz="2400">
                <a:cs typeface="Segoe UI" panose="020B0502040204020203" pitchFamily="34" charset="0"/>
              </a:rPr>
              <a:t> task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Always reaches some terminal state</a:t>
            </a:r>
            <a:br>
              <a:rPr lang="en-US" altLang="en-US" sz="2400">
                <a:cs typeface="Segoe UI" panose="020B0502040204020203" pitchFamily="34" charset="0"/>
              </a:rPr>
            </a:br>
            <a:r>
              <a:rPr lang="en-US" altLang="en-US" sz="2400">
                <a:cs typeface="Segoe UI" panose="020B0502040204020203" pitchFamily="34" charset="0"/>
              </a:rPr>
              <a:t>	- Or always terminated after finite horizon </a:t>
            </a:r>
            <a:r>
              <a:rPr lang="en-US" altLang="en-US" sz="2400" i="1">
                <a:cs typeface="Segoe UI" panose="020B0502040204020203" pitchFamily="34" charset="0"/>
              </a:rPr>
              <a:t>T</a:t>
            </a:r>
          </a:p>
          <a:p>
            <a:endParaRPr lang="en-US" altLang="en-US" sz="2400">
              <a:cs typeface="Segoe UI" panose="020B0502040204020203" pitchFamily="34" charset="0"/>
            </a:endParaRPr>
          </a:p>
          <a:p>
            <a:r>
              <a:rPr lang="en-US" altLang="en-US" sz="2400">
                <a:cs typeface="Segoe UI" panose="020B0502040204020203" pitchFamily="34" charset="0"/>
              </a:rPr>
              <a:t>- What if episode never ends?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- What about </a:t>
            </a:r>
            <a:r>
              <a:rPr lang="en-US" altLang="en-US" sz="2400" u="sng">
                <a:cs typeface="Segoe UI" panose="020B0502040204020203" pitchFamily="34" charset="0"/>
              </a:rPr>
              <a:t>continuing</a:t>
            </a:r>
            <a:r>
              <a:rPr lang="en-US" altLang="en-US" sz="2400">
                <a:cs typeface="Segoe UI" panose="020B0502040204020203" pitchFamily="34" charset="0"/>
              </a:rPr>
              <a:t> tasks (</a:t>
            </a:r>
            <a:r>
              <a:rPr lang="en-US" altLang="en-US" sz="2400" i="1">
                <a:cs typeface="Segoe UI" panose="020B0502040204020203" pitchFamily="34" charset="0"/>
              </a:rPr>
              <a:t>T</a:t>
            </a:r>
            <a:r>
              <a:rPr lang="en-US" altLang="en-US" sz="2400">
                <a:cs typeface="Segoe UI" panose="020B0502040204020203" pitchFamily="34" charset="0"/>
              </a:rPr>
              <a:t> can be infinite)?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- </a:t>
            </a:r>
            <a:r>
              <a:rPr lang="en-US" altLang="en-US" sz="2400" i="1">
                <a:cs typeface="Segoe UI" panose="020B0502040204020203" pitchFamily="34" charset="0"/>
              </a:rPr>
              <a:t>G</a:t>
            </a:r>
            <a:r>
              <a:rPr lang="en-US" altLang="en-US" sz="2400" i="1" baseline="-33000">
                <a:cs typeface="Segoe UI" panose="020B0502040204020203" pitchFamily="34" charset="0"/>
              </a:rPr>
              <a:t>t</a:t>
            </a:r>
            <a:r>
              <a:rPr lang="en-US" altLang="en-US" sz="2400">
                <a:cs typeface="Segoe UI" panose="020B0502040204020203" pitchFamily="34" charset="0"/>
              </a:rPr>
              <a:t> might be infinite</a:t>
            </a:r>
          </a:p>
          <a:p>
            <a:r>
              <a:rPr lang="en-US" altLang="en-US" sz="2400">
                <a:cs typeface="Segoe UI" panose="020B0502040204020203" pitchFamily="34" charset="0"/>
              </a:rPr>
              <a:t>	- Solution: </a:t>
            </a:r>
            <a:r>
              <a:rPr lang="en-US" altLang="en-US" sz="2400" u="sng">
                <a:cs typeface="Segoe UI" panose="020B0502040204020203" pitchFamily="34" charset="0"/>
              </a:rPr>
              <a:t>Discounting</a:t>
            </a:r>
          </a:p>
        </p:txBody>
      </p:sp>
      <p:pic>
        <p:nvPicPr>
          <p:cNvPr id="35843" name="Picture 3">
            <a:extLst>
              <a:ext uri="{FF2B5EF4-FFF2-40B4-BE49-F238E27FC236}">
                <a16:creationId xmlns:a16="http://schemas.microsoft.com/office/drawing/2014/main" id="{48D4CFB8-0CF5-8843-82A9-545D1036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743200"/>
            <a:ext cx="82296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06EB58A5-1744-1C46-BABF-2CD8E8EE4F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The objective of RL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2">
            <a:extLst>
              <a:ext uri="{FF2B5EF4-FFF2-40B4-BE49-F238E27FC236}">
                <a16:creationId xmlns:a16="http://schemas.microsoft.com/office/drawing/2014/main" id="{1C0BB4E8-9D1B-E842-AC95-B90687BD2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399" y="1371600"/>
            <a:ext cx="8658225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ea typeface="ＭＳ Ｐゴシック" panose="020B0600070205080204" pitchFamily="34" charset="-128"/>
              </a:rPr>
              <a:t>What preferences should an agent have over</a:t>
            </a:r>
            <a:br>
              <a:rPr lang="en-US" altLang="en-US" sz="2400" dirty="0">
                <a:ea typeface="ＭＳ Ｐゴシック" panose="020B0600070205080204" pitchFamily="34" charset="-128"/>
              </a:rPr>
            </a:br>
            <a:r>
              <a:rPr lang="en-US" altLang="en-US" sz="2400" dirty="0">
                <a:ea typeface="ＭＳ Ｐゴシック" panose="020B0600070205080204" pitchFamily="34" charset="-128"/>
              </a:rPr>
              <a:t>	</a:t>
            </a:r>
            <a:r>
              <a:rPr lang="en-US" altLang="en-US" sz="2400" u="sng" dirty="0">
                <a:ea typeface="ＭＳ Ｐゴシック" panose="020B0600070205080204" pitchFamily="34" charset="-128"/>
              </a:rPr>
              <a:t>reward sequences</a:t>
            </a:r>
            <a:r>
              <a:rPr lang="en-US" altLang="en-US" sz="2400" dirty="0">
                <a:ea typeface="ＭＳ Ｐゴシック" panose="020B0600070205080204" pitchFamily="34" charset="-128"/>
              </a:rPr>
              <a:t>?</a:t>
            </a: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Intuitively:</a:t>
            </a:r>
            <a:br>
              <a:rPr lang="en-US" altLang="en-US" sz="2400" dirty="0">
                <a:ea typeface="ＭＳ Ｐゴシック" panose="020B0600070205080204" pitchFamily="34" charset="-128"/>
              </a:rPr>
            </a:br>
            <a:r>
              <a:rPr lang="en-US" altLang="en-US" sz="2400" dirty="0">
                <a:ea typeface="ＭＳ Ｐゴシック" panose="020B0600070205080204" pitchFamily="34" charset="-128"/>
              </a:rPr>
              <a:t>- Prefer more sum of rewards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 Prefer rewards now over rewards in the future</a:t>
            </a: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Solution: </a:t>
            </a:r>
            <a:r>
              <a:rPr lang="en-US" altLang="en-US" sz="2400" u="sng" dirty="0">
                <a:ea typeface="ＭＳ Ｐゴシック" panose="020B0600070205080204" pitchFamily="34" charset="-128"/>
              </a:rPr>
              <a:t>Sum of discounted rewards</a:t>
            </a:r>
            <a:br>
              <a:rPr lang="en-US" altLang="en-US" sz="2400" dirty="0">
                <a:ea typeface="ＭＳ Ｐゴシック" panose="020B0600070205080204" pitchFamily="34" charset="-128"/>
              </a:rPr>
            </a:br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 This is not just a convenient solution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 If one accepts several “axioms of rationality”, this is the rational way to define the utility of a sequence of events</a:t>
            </a:r>
          </a:p>
        </p:txBody>
      </p:sp>
      <p:pic>
        <p:nvPicPr>
          <p:cNvPr id="41987" name="Picture 3">
            <a:extLst>
              <a:ext uri="{FF2B5EF4-FFF2-40B4-BE49-F238E27FC236}">
                <a16:creationId xmlns:a16="http://schemas.microsoft.com/office/drawing/2014/main" id="{A85400F7-1F43-2D45-A990-82BB9B020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343400"/>
            <a:ext cx="8229600" cy="996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D3CECFF2-A95F-F74D-8240-394F781046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Utility theory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Box 1">
            <a:extLst>
              <a:ext uri="{FF2B5EF4-FFF2-40B4-BE49-F238E27FC236}">
                <a16:creationId xmlns:a16="http://schemas.microsoft.com/office/drawing/2014/main" id="{05C83665-0C57-4C49-8E65-5D7D701FC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Objective: Maximize expected discounted return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</a:t>
            </a:r>
            <a:r>
              <a:rPr lang="en-US" altLang="en-US" sz="2400" u="sng" dirty="0">
                <a:cs typeface="Segoe UI" panose="020B0502040204020203" pitchFamily="34" charset="0"/>
              </a:rPr>
              <a:t>Return</a:t>
            </a:r>
            <a:r>
              <a:rPr lang="en-US" altLang="en-US" sz="2400" dirty="0">
                <a:cs typeface="Segoe UI" panose="020B0502040204020203" pitchFamily="34" charset="0"/>
              </a:rPr>
              <a:t> = cumulative sum of rewards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- </a:t>
            </a:r>
            <a:r>
              <a:rPr lang="en-US" altLang="en-US" sz="2400" u="sng" dirty="0">
                <a:cs typeface="Segoe UI" panose="020B0502040204020203" pitchFamily="34" charset="0"/>
              </a:rPr>
              <a:t>Discounted return</a:t>
            </a:r>
            <a:r>
              <a:rPr lang="en-US" altLang="en-US" sz="2400" dirty="0">
                <a:cs typeface="Segoe UI" panose="020B0502040204020203" pitchFamily="34" charset="0"/>
              </a:rPr>
              <a:t> = return with discount factor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When </a:t>
            </a:r>
            <a:r>
              <a:rPr lang="en-US" altLang="en-US" sz="2400" dirty="0" err="1">
                <a:cs typeface="Segoe UI" panose="020B0502040204020203" pitchFamily="34" charset="0"/>
              </a:rPr>
              <a:t>γ</a:t>
            </a:r>
            <a:r>
              <a:rPr lang="en-US" altLang="en-US" sz="2400" dirty="0">
                <a:cs typeface="Segoe UI" panose="020B0502040204020203" pitchFamily="34" charset="0"/>
              </a:rPr>
              <a:t> &lt; 1 and rewards bounded, avoids infinite return:</a:t>
            </a:r>
          </a:p>
        </p:txBody>
      </p:sp>
      <p:pic>
        <p:nvPicPr>
          <p:cNvPr id="44036" name="Picture 4">
            <a:extLst>
              <a:ext uri="{FF2B5EF4-FFF2-40B4-BE49-F238E27FC236}">
                <a16:creationId xmlns:a16="http://schemas.microsoft.com/office/drawing/2014/main" id="{D8D46B7B-6B2A-FF4B-9642-9B52C5128C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5943600"/>
            <a:ext cx="8229600" cy="126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70739E6B-3060-DF41-91FD-98C7837FF3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The objective of RL</a:t>
            </a:r>
            <a:endParaRPr lang="en-US" dirty="0"/>
          </a:p>
        </p:txBody>
      </p:sp>
      <p:pic>
        <p:nvPicPr>
          <p:cNvPr id="8" name="Picture 3">
            <a:extLst>
              <a:ext uri="{FF2B5EF4-FFF2-40B4-BE49-F238E27FC236}">
                <a16:creationId xmlns:a16="http://schemas.microsoft.com/office/drawing/2014/main" id="{FC48DF40-E962-2340-B5C6-DAFC0190F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817" y="3200401"/>
            <a:ext cx="9317983" cy="1685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BA1618-C43E-2449-A9DF-87E9E6D82C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Actions: East, West, and Exit (only available in exit states a, e)</a:t>
            </a:r>
          </a:p>
          <a:p>
            <a:endParaRPr lang="en-US" dirty="0"/>
          </a:p>
          <a:p>
            <a:r>
              <a:rPr lang="en-US" dirty="0"/>
              <a:t>Transitions: deterministic</a:t>
            </a:r>
          </a:p>
          <a:p>
            <a:endParaRPr lang="en-US" dirty="0"/>
          </a:p>
          <a:p>
            <a:r>
              <a:rPr lang="en-US" dirty="0"/>
              <a:t>Q1: For </a:t>
            </a:r>
            <a:r>
              <a:rPr lang="en-US" altLang="en-US" sz="2800" dirty="0">
                <a:latin typeface="Symbol" pitchFamily="2" charset="2"/>
              </a:rPr>
              <a:t></a:t>
            </a:r>
            <a:r>
              <a:rPr lang="en-US" dirty="0"/>
              <a:t> = 1, what is the optimal policy?</a:t>
            </a: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r>
              <a:rPr lang="en-US" dirty="0"/>
              <a:t>Q2: For </a:t>
            </a:r>
            <a:r>
              <a:rPr lang="en-US" altLang="en-US" sz="2800" dirty="0">
                <a:latin typeface="Symbol" pitchFamily="2" charset="2"/>
              </a:rPr>
              <a:t></a:t>
            </a:r>
            <a:r>
              <a:rPr lang="en-US" dirty="0"/>
              <a:t> = 0.1, what is the optimal policy?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Q3: For which </a:t>
            </a:r>
            <a:r>
              <a:rPr lang="en-US" altLang="en-US" sz="3200" dirty="0">
                <a:latin typeface="Symbol" pitchFamily="2" charset="2"/>
              </a:rPr>
              <a:t></a:t>
            </a:r>
            <a:r>
              <a:rPr lang="en-US" dirty="0"/>
              <a:t> are West and East equally good when in state d?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7D5486-B3F1-4B46-AA61-DEDEE3D64545}"/>
              </a:ext>
            </a:extLst>
          </p:cNvPr>
          <p:cNvGrpSpPr>
            <a:grpSpLocks/>
          </p:cNvGrpSpPr>
          <p:nvPr/>
        </p:nvGrpSpPr>
        <p:grpSpPr bwMode="auto">
          <a:xfrm>
            <a:off x="6726932" y="2424885"/>
            <a:ext cx="2660650" cy="812800"/>
            <a:chOff x="1800" y="864"/>
            <a:chExt cx="1676" cy="51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DA28EC8F-2C72-F84E-8CAF-BDA94C45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0" y="864"/>
              <a:ext cx="1676" cy="5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6" name="AutoShape 5">
              <a:extLst>
                <a:ext uri="{FF2B5EF4-FFF2-40B4-BE49-F238E27FC236}">
                  <a16:creationId xmlns:a16="http://schemas.microsoft.com/office/drawing/2014/main" id="{2B840B32-34EB-9446-9FDB-A0A87D83D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964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3FD59B1-099C-3843-A7E6-F8BCE9EEEFF0}"/>
              </a:ext>
            </a:extLst>
          </p:cNvPr>
          <p:cNvGrpSpPr>
            <a:grpSpLocks/>
          </p:cNvGrpSpPr>
          <p:nvPr/>
        </p:nvGrpSpPr>
        <p:grpSpPr bwMode="auto">
          <a:xfrm>
            <a:off x="6835775" y="3650155"/>
            <a:ext cx="2435225" cy="476250"/>
            <a:chOff x="4377" y="2096"/>
            <a:chExt cx="1534" cy="3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45E54B7E-91FB-3744-82AC-7D4F237561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7" y="2096"/>
              <a:ext cx="1534" cy="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9" name="AutoShape 8">
              <a:extLst>
                <a:ext uri="{FF2B5EF4-FFF2-40B4-BE49-F238E27FC236}">
                  <a16:creationId xmlns:a16="http://schemas.microsoft.com/office/drawing/2014/main" id="{87C35395-0D9A-3047-8765-49791C4C7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" y="2147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1B19230-8515-A14C-BBE6-9466228A3017}"/>
              </a:ext>
            </a:extLst>
          </p:cNvPr>
          <p:cNvGrpSpPr>
            <a:grpSpLocks/>
          </p:cNvGrpSpPr>
          <p:nvPr/>
        </p:nvGrpSpPr>
        <p:grpSpPr bwMode="auto">
          <a:xfrm>
            <a:off x="6835774" y="4724597"/>
            <a:ext cx="2435225" cy="476250"/>
            <a:chOff x="4378" y="2616"/>
            <a:chExt cx="1534" cy="3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1D7696F6-7B36-0249-B0B7-7657D59F59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" y="2616"/>
              <a:ext cx="1534" cy="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12" name="AutoShape 11">
              <a:extLst>
                <a:ext uri="{FF2B5EF4-FFF2-40B4-BE49-F238E27FC236}">
                  <a16:creationId xmlns:a16="http://schemas.microsoft.com/office/drawing/2014/main" id="{07A75CC9-FF53-A647-9EBD-ECB78C09D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667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99273A0C-2F39-5E47-81F0-2C93BA3741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96274"/>
          </a:xfrm>
        </p:spPr>
        <p:txBody>
          <a:bodyPr>
            <a:normAutofit/>
          </a:bodyPr>
          <a:lstStyle/>
          <a:p>
            <a:r>
              <a:rPr lang="en-US" altLang="en-US" sz="5400" dirty="0"/>
              <a:t>Example: Discount factor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15266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BA1618-C43E-2449-A9DF-87E9E6D82C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Actions: East, West, and Exit (only available in exit states a, e)</a:t>
            </a:r>
          </a:p>
          <a:p>
            <a:endParaRPr lang="en-US" dirty="0"/>
          </a:p>
          <a:p>
            <a:r>
              <a:rPr lang="en-US" dirty="0"/>
              <a:t>Transitions: deterministic</a:t>
            </a:r>
          </a:p>
          <a:p>
            <a:endParaRPr lang="en-US" dirty="0"/>
          </a:p>
          <a:p>
            <a:r>
              <a:rPr lang="en-US" dirty="0"/>
              <a:t>Q1: For </a:t>
            </a:r>
            <a:r>
              <a:rPr lang="en-US" altLang="en-US" sz="2800" dirty="0">
                <a:latin typeface="Symbol" pitchFamily="2" charset="2"/>
              </a:rPr>
              <a:t></a:t>
            </a:r>
            <a:r>
              <a:rPr lang="en-US" dirty="0"/>
              <a:t> = 1, what is the optimal policy?</a:t>
            </a: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r>
              <a:rPr lang="en-US" dirty="0"/>
              <a:t>Q2: For </a:t>
            </a:r>
            <a:r>
              <a:rPr lang="en-US" altLang="en-US" sz="2800" dirty="0">
                <a:latin typeface="Symbol" pitchFamily="2" charset="2"/>
              </a:rPr>
              <a:t></a:t>
            </a:r>
            <a:r>
              <a:rPr lang="en-US" dirty="0"/>
              <a:t> = 0.1, what is the optimal policy?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Q3: For which </a:t>
            </a:r>
            <a:r>
              <a:rPr lang="en-US" altLang="en-US" sz="3200" dirty="0">
                <a:latin typeface="Symbol" pitchFamily="2" charset="2"/>
              </a:rPr>
              <a:t></a:t>
            </a:r>
            <a:r>
              <a:rPr lang="en-US" dirty="0"/>
              <a:t> are West and East equally good when in state d?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3FD59B1-099C-3843-A7E6-F8BCE9EEEFF0}"/>
              </a:ext>
            </a:extLst>
          </p:cNvPr>
          <p:cNvGrpSpPr>
            <a:grpSpLocks/>
          </p:cNvGrpSpPr>
          <p:nvPr/>
        </p:nvGrpSpPr>
        <p:grpSpPr bwMode="auto">
          <a:xfrm>
            <a:off x="6835775" y="3650155"/>
            <a:ext cx="2435225" cy="476250"/>
            <a:chOff x="4377" y="2096"/>
            <a:chExt cx="1534" cy="3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45E54B7E-91FB-3744-82AC-7D4F237561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7" y="2096"/>
              <a:ext cx="1534" cy="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9" name="AutoShape 8">
              <a:extLst>
                <a:ext uri="{FF2B5EF4-FFF2-40B4-BE49-F238E27FC236}">
                  <a16:creationId xmlns:a16="http://schemas.microsoft.com/office/drawing/2014/main" id="{87C35395-0D9A-3047-8765-49791C4C7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" y="2147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1B19230-8515-A14C-BBE6-9466228A3017}"/>
              </a:ext>
            </a:extLst>
          </p:cNvPr>
          <p:cNvGrpSpPr>
            <a:grpSpLocks/>
          </p:cNvGrpSpPr>
          <p:nvPr/>
        </p:nvGrpSpPr>
        <p:grpSpPr bwMode="auto">
          <a:xfrm>
            <a:off x="6835774" y="4724597"/>
            <a:ext cx="2435225" cy="476250"/>
            <a:chOff x="4378" y="2616"/>
            <a:chExt cx="1534" cy="3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1D7696F6-7B36-0249-B0B7-7657D59F59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" y="2616"/>
              <a:ext cx="1534" cy="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12" name="AutoShape 11">
              <a:extLst>
                <a:ext uri="{FF2B5EF4-FFF2-40B4-BE49-F238E27FC236}">
                  <a16:creationId xmlns:a16="http://schemas.microsoft.com/office/drawing/2014/main" id="{07A75CC9-FF53-A647-9EBD-ECB78C09D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8" y="2667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99273A0C-2F39-5E47-81F0-2C93BA3741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996274"/>
          </a:xfrm>
        </p:spPr>
        <p:txBody>
          <a:bodyPr>
            <a:normAutofit/>
          </a:bodyPr>
          <a:lstStyle/>
          <a:p>
            <a:r>
              <a:rPr lang="en-US" altLang="en-US" sz="5400" dirty="0"/>
              <a:t>Example: Discount factor</a:t>
            </a:r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4B3FE84-CAA9-3C48-9468-A3FA0AB58E41}"/>
              </a:ext>
            </a:extLst>
          </p:cNvPr>
          <p:cNvSpPr txBox="1"/>
          <p:nvPr/>
        </p:nvSpPr>
        <p:spPr>
          <a:xfrm>
            <a:off x="2404641" y="6439626"/>
            <a:ext cx="55240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1"/>
            <a:r>
              <a:rPr lang="en-US" sz="2000" dirty="0">
                <a:sym typeface="Symbol" charset="0"/>
              </a:rPr>
              <a:t></a:t>
            </a:r>
            <a:r>
              <a:rPr lang="en-US" sz="2000" baseline="30000" dirty="0">
                <a:sym typeface="Symbol" charset="0"/>
              </a:rPr>
              <a:t>3</a:t>
            </a:r>
            <a:r>
              <a:rPr lang="en-US" sz="2000" dirty="0">
                <a:sym typeface="Symbol" charset="0"/>
              </a:rPr>
              <a:t>10= 1</a:t>
            </a:r>
            <a:endParaRPr lang="en-US" sz="20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07AC9EE-7C27-594A-8BB3-58ECB986A6CF}"/>
              </a:ext>
            </a:extLst>
          </p:cNvPr>
          <p:cNvGrpSpPr>
            <a:grpSpLocks/>
          </p:cNvGrpSpPr>
          <p:nvPr/>
        </p:nvGrpSpPr>
        <p:grpSpPr bwMode="auto">
          <a:xfrm>
            <a:off x="6726932" y="2424885"/>
            <a:ext cx="2660650" cy="812800"/>
            <a:chOff x="1800" y="864"/>
            <a:chExt cx="1676" cy="512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C45943AD-0748-0849-8FD8-2A7D7F2B80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0" y="864"/>
              <a:ext cx="1676" cy="5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19" name="AutoShape 5">
              <a:extLst>
                <a:ext uri="{FF2B5EF4-FFF2-40B4-BE49-F238E27FC236}">
                  <a16:creationId xmlns:a16="http://schemas.microsoft.com/office/drawing/2014/main" id="{1B56628B-8B45-1547-89DE-8F8B41220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964"/>
              <a:ext cx="248" cy="200"/>
            </a:xfrm>
            <a:custGeom>
              <a:avLst/>
              <a:gdLst>
                <a:gd name="G0" fmla="*/ 1098 1 2"/>
                <a:gd name="G1" fmla="*/ 886 1 2"/>
                <a:gd name="G2" fmla="+- 886 0 0"/>
                <a:gd name="G3" fmla="+- 1098 0 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0" t="0" r="0" b="0"/>
              <a:pathLst>
                <a:path>
                  <a:moveTo>
                    <a:pt x="0" y="0"/>
                  </a:moveTo>
                  <a:lnTo>
                    <a:pt x="1098" y="0"/>
                  </a:lnTo>
                  <a:lnTo>
                    <a:pt x="1098" y="88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23040" dir="5400000" algn="ctr" rotWithShape="0">
                <a:srgbClr val="000000">
                  <a:alpha val="35036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360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71677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Suppose                and the reward sequence is…"/>
          <p:cNvSpPr txBox="1"/>
          <p:nvPr/>
        </p:nvSpPr>
        <p:spPr>
          <a:xfrm>
            <a:off x="806518" y="798648"/>
            <a:ext cx="9159146" cy="63134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9372" tIns="39372" rIns="39372" bIns="39372">
            <a:normAutofit/>
          </a:bodyPr>
          <a:lstStyle/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 dirty="0"/>
              <a:t>Suppose                and the reward sequence is</a:t>
            </a:r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 dirty="0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 dirty="0"/>
              <a:t>What are the following returns? </a:t>
            </a:r>
          </a:p>
          <a:p>
            <a:pPr defTabSz="643964">
              <a:spcBef>
                <a:spcPts val="2315"/>
              </a:spcBef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 dirty="0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 dirty="0"/>
              <a:t>Suppose                and the reward sequence is all 1s. </a:t>
            </a:r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 dirty="0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 dirty="0"/>
              <a:t>Suppose                and the reward sequence is</a:t>
            </a:r>
          </a:p>
          <a:p>
            <a:pPr marL="299427" indent="-299427" defTabSz="643964">
              <a:spcBef>
                <a:spcPts val="9810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 dirty="0"/>
              <a:t>And if </a:t>
            </a:r>
          </a:p>
        </p:txBody>
      </p:sp>
      <p:pic>
        <p:nvPicPr>
          <p:cNvPr id="271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9691" y="164491"/>
            <a:ext cx="8032156" cy="377198"/>
          </a:xfrm>
          <a:prstGeom prst="rect">
            <a:avLst/>
          </a:prstGeom>
          <a:ln w="12700">
            <a:miter lim="400000"/>
          </a:ln>
        </p:spPr>
      </p:pic>
      <p:pic>
        <p:nvPicPr>
          <p:cNvPr id="272" name="Image" descr="Image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98462" y="1581964"/>
            <a:ext cx="8449622" cy="274336"/>
          </a:xfrm>
          <a:prstGeom prst="rect">
            <a:avLst/>
          </a:prstGeom>
          <a:ln w="12700">
            <a:miter lim="400000"/>
          </a:ln>
        </p:spPr>
      </p:pic>
      <p:pic>
        <p:nvPicPr>
          <p:cNvPr id="273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37218" y="915191"/>
            <a:ext cx="1235789" cy="286292"/>
          </a:xfrm>
          <a:prstGeom prst="rect">
            <a:avLst/>
          </a:prstGeom>
          <a:ln w="12700">
            <a:miter lim="400000"/>
          </a:ln>
        </p:spPr>
      </p:pic>
      <p:pic>
        <p:nvPicPr>
          <p:cNvPr id="274" name="Image" descr="Image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34399" y="2854562"/>
            <a:ext cx="6694604" cy="295414"/>
          </a:xfrm>
          <a:prstGeom prst="rect">
            <a:avLst/>
          </a:prstGeom>
          <a:ln w="12700">
            <a:miter lim="400000"/>
          </a:ln>
        </p:spPr>
      </p:pic>
      <p:pic>
        <p:nvPicPr>
          <p:cNvPr id="275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5019" y="3544304"/>
            <a:ext cx="1235789" cy="286291"/>
          </a:xfrm>
          <a:prstGeom prst="rect">
            <a:avLst/>
          </a:prstGeom>
          <a:ln w="12700">
            <a:miter lim="400000"/>
          </a:ln>
        </p:spPr>
      </p:pic>
      <p:pic>
        <p:nvPicPr>
          <p:cNvPr id="276" name="Image" descr="Image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23216" y="5436563"/>
            <a:ext cx="7531163" cy="289781"/>
          </a:xfrm>
          <a:prstGeom prst="rect">
            <a:avLst/>
          </a:prstGeom>
          <a:ln w="12700">
            <a:miter lim="400000"/>
          </a:ln>
        </p:spPr>
      </p:pic>
      <p:pic>
        <p:nvPicPr>
          <p:cNvPr id="277" name="Image" descr="Image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59491" y="4010455"/>
            <a:ext cx="2195512" cy="697013"/>
          </a:xfrm>
          <a:prstGeom prst="rect">
            <a:avLst/>
          </a:prstGeom>
          <a:ln w="12700">
            <a:miter lim="400000"/>
          </a:ln>
        </p:spPr>
      </p:pic>
      <p:pic>
        <p:nvPicPr>
          <p:cNvPr id="278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5019" y="4872921"/>
            <a:ext cx="1215431" cy="281575"/>
          </a:xfrm>
          <a:prstGeom prst="rect">
            <a:avLst/>
          </a:prstGeom>
          <a:ln w="12700">
            <a:miter lim="400000"/>
          </a:ln>
        </p:spPr>
      </p:pic>
      <p:pic>
        <p:nvPicPr>
          <p:cNvPr id="279" name="Image" descr="Image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19457" y="5987867"/>
            <a:ext cx="4209868" cy="289869"/>
          </a:xfrm>
          <a:prstGeom prst="rect">
            <a:avLst/>
          </a:prstGeom>
          <a:ln w="12700">
            <a:miter lim="400000"/>
          </a:ln>
        </p:spPr>
      </p:pic>
      <p:pic>
        <p:nvPicPr>
          <p:cNvPr id="280" name="Image" descr="Image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2786" y="6455540"/>
            <a:ext cx="1349098" cy="293020"/>
          </a:xfrm>
          <a:prstGeom prst="rect">
            <a:avLst/>
          </a:prstGeom>
          <a:ln w="12700">
            <a:miter lim="400000"/>
          </a:ln>
        </p:spPr>
      </p:pic>
      <p:pic>
        <p:nvPicPr>
          <p:cNvPr id="281" name="Image" descr="Image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08019" y="6974524"/>
            <a:ext cx="3087567" cy="285073"/>
          </a:xfrm>
          <a:prstGeom prst="rect">
            <a:avLst/>
          </a:prstGeom>
          <a:ln w="12700">
            <a:miter lim="400000"/>
          </a:ln>
        </p:spPr>
      </p:pic>
      <p:sp>
        <p:nvSpPr>
          <p:cNvPr id="282" name="Rectangle"/>
          <p:cNvSpPr/>
          <p:nvPr/>
        </p:nvSpPr>
        <p:spPr>
          <a:xfrm>
            <a:off x="2178888" y="2853189"/>
            <a:ext cx="530223" cy="345820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6" name="Rectangle"/>
          <p:cNvSpPr/>
          <p:nvPr/>
        </p:nvSpPr>
        <p:spPr>
          <a:xfrm>
            <a:off x="6875404" y="2829784"/>
            <a:ext cx="827596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7" name="Rectangle"/>
          <p:cNvSpPr/>
          <p:nvPr/>
        </p:nvSpPr>
        <p:spPr>
          <a:xfrm>
            <a:off x="3505146" y="2790777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8" name="Rectangle"/>
          <p:cNvSpPr/>
          <p:nvPr/>
        </p:nvSpPr>
        <p:spPr>
          <a:xfrm>
            <a:off x="4948428" y="2829784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9" name="Rectangle"/>
          <p:cNvSpPr/>
          <p:nvPr/>
        </p:nvSpPr>
        <p:spPr>
          <a:xfrm>
            <a:off x="6313695" y="2868792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0" name="Rectangle"/>
          <p:cNvSpPr/>
          <p:nvPr/>
        </p:nvSpPr>
        <p:spPr>
          <a:xfrm>
            <a:off x="7702366" y="2821983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1" name="Rectangle"/>
          <p:cNvSpPr/>
          <p:nvPr/>
        </p:nvSpPr>
        <p:spPr>
          <a:xfrm>
            <a:off x="2920032" y="4179448"/>
            <a:ext cx="530223" cy="345820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2" name="Rectangle"/>
          <p:cNvSpPr/>
          <p:nvPr/>
        </p:nvSpPr>
        <p:spPr>
          <a:xfrm>
            <a:off x="1999452" y="3953203"/>
            <a:ext cx="953365" cy="808976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3" name="Rectangle"/>
          <p:cNvSpPr/>
          <p:nvPr/>
        </p:nvSpPr>
        <p:spPr>
          <a:xfrm>
            <a:off x="2202291" y="6005004"/>
            <a:ext cx="530224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5" name="Rectangle"/>
          <p:cNvSpPr/>
          <p:nvPr/>
        </p:nvSpPr>
        <p:spPr>
          <a:xfrm>
            <a:off x="3622169" y="5942592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7" name="Rectangle"/>
          <p:cNvSpPr/>
          <p:nvPr/>
        </p:nvSpPr>
        <p:spPr>
          <a:xfrm>
            <a:off x="5042047" y="5958195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8" name="Rectangle"/>
          <p:cNvSpPr/>
          <p:nvPr/>
        </p:nvSpPr>
        <p:spPr>
          <a:xfrm>
            <a:off x="2225697" y="6917783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300" name="Rectangle"/>
          <p:cNvSpPr/>
          <p:nvPr/>
        </p:nvSpPr>
        <p:spPr>
          <a:xfrm>
            <a:off x="3723590" y="6933386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DB342099-0316-F64E-9B9A-6CCD25197D9B}"/>
              </a:ext>
            </a:extLst>
          </p:cNvPr>
          <p:cNvSpPr/>
          <p:nvPr/>
        </p:nvSpPr>
        <p:spPr>
          <a:xfrm>
            <a:off x="5386091" y="6220433"/>
            <a:ext cx="4156919" cy="1148888"/>
          </a:xfrm>
          <a:custGeom>
            <a:avLst>
              <a:gd name="f0" fmla="val 46"/>
              <a:gd name="f1" fmla="val 701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3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Think-pair-share!</a:t>
            </a:r>
          </a:p>
        </p:txBody>
      </p:sp>
      <p:sp>
        <p:nvSpPr>
          <p:cNvPr id="47" name="Rectangle">
            <a:extLst>
              <a:ext uri="{FF2B5EF4-FFF2-40B4-BE49-F238E27FC236}">
                <a16:creationId xmlns:a16="http://schemas.microsoft.com/office/drawing/2014/main" id="{C0913D22-69B3-294C-970F-1DB5D7F4AEB3}"/>
              </a:ext>
            </a:extLst>
          </p:cNvPr>
          <p:cNvSpPr/>
          <p:nvPr/>
        </p:nvSpPr>
        <p:spPr>
          <a:xfrm>
            <a:off x="175741" y="6390388"/>
            <a:ext cx="4349960" cy="937921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</p:spTree>
    <p:extLst>
      <p:ext uri="{BB962C8B-B14F-4D97-AF65-F5344CB8AC3E}">
        <p14:creationId xmlns:p14="http://schemas.microsoft.com/office/powerpoint/2010/main" val="3784543549"/>
      </p:ext>
    </p:extLst>
  </p:cSld>
  <p:clrMapOvr>
    <a:masterClrMapping/>
  </p:clrMapOvr>
  <p:transition spd="slow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Suppose                and the reward sequence is…"/>
          <p:cNvSpPr txBox="1"/>
          <p:nvPr/>
        </p:nvSpPr>
        <p:spPr>
          <a:xfrm>
            <a:off x="806518" y="798648"/>
            <a:ext cx="9159146" cy="631341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9372" tIns="39372" rIns="39372" bIns="39372">
            <a:normAutofit/>
          </a:bodyPr>
          <a:lstStyle/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/>
              <a:t>Suppose                and the reward sequence is</a:t>
            </a:r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/>
              <a:t>What are the following returns? </a:t>
            </a:r>
          </a:p>
          <a:p>
            <a:pPr defTabSz="643964">
              <a:spcBef>
                <a:spcPts val="2315"/>
              </a:spcBef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/>
              <a:t>Suppose                and the reward sequence is all 1s. </a:t>
            </a:r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2425"/>
          </a:p>
          <a:p>
            <a:pPr marL="299427" indent="-299427" defTabSz="643964">
              <a:spcBef>
                <a:spcPts val="2315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/>
              <a:t>Suppose                and the reward sequence is</a:t>
            </a:r>
          </a:p>
          <a:p>
            <a:pPr marL="299427" indent="-299427" defTabSz="643964">
              <a:spcBef>
                <a:spcPts val="9810"/>
              </a:spcBef>
              <a:buSzPct val="75000"/>
              <a:buChar char="•"/>
              <a:defRPr sz="2200" baseline="0"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pPr>
            <a:r>
              <a:rPr sz="2425"/>
              <a:t>And if </a:t>
            </a:r>
          </a:p>
        </p:txBody>
      </p:sp>
      <p:pic>
        <p:nvPicPr>
          <p:cNvPr id="271" name="Image" descr="Image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9691" y="164491"/>
            <a:ext cx="8032156" cy="377198"/>
          </a:xfrm>
          <a:prstGeom prst="rect">
            <a:avLst/>
          </a:prstGeom>
          <a:ln w="12700">
            <a:miter lim="400000"/>
          </a:ln>
        </p:spPr>
      </p:pic>
      <p:pic>
        <p:nvPicPr>
          <p:cNvPr id="272" name="Image" descr="Image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98462" y="1581964"/>
            <a:ext cx="8449622" cy="274336"/>
          </a:xfrm>
          <a:prstGeom prst="rect">
            <a:avLst/>
          </a:prstGeom>
          <a:ln w="12700">
            <a:miter lim="400000"/>
          </a:ln>
        </p:spPr>
      </p:pic>
      <p:pic>
        <p:nvPicPr>
          <p:cNvPr id="273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37218" y="915191"/>
            <a:ext cx="1235789" cy="286292"/>
          </a:xfrm>
          <a:prstGeom prst="rect">
            <a:avLst/>
          </a:prstGeom>
          <a:ln w="12700">
            <a:miter lim="400000"/>
          </a:ln>
        </p:spPr>
      </p:pic>
      <p:pic>
        <p:nvPicPr>
          <p:cNvPr id="274" name="Image" descr="Image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34399" y="2854562"/>
            <a:ext cx="6694604" cy="295414"/>
          </a:xfrm>
          <a:prstGeom prst="rect">
            <a:avLst/>
          </a:prstGeom>
          <a:ln w="12700">
            <a:miter lim="400000"/>
          </a:ln>
        </p:spPr>
      </p:pic>
      <p:pic>
        <p:nvPicPr>
          <p:cNvPr id="275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5019" y="3544304"/>
            <a:ext cx="1235789" cy="286291"/>
          </a:xfrm>
          <a:prstGeom prst="rect">
            <a:avLst/>
          </a:prstGeom>
          <a:ln w="12700">
            <a:miter lim="400000"/>
          </a:ln>
        </p:spPr>
      </p:pic>
      <p:pic>
        <p:nvPicPr>
          <p:cNvPr id="276" name="Image" descr="Image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23216" y="5436563"/>
            <a:ext cx="7531163" cy="289781"/>
          </a:xfrm>
          <a:prstGeom prst="rect">
            <a:avLst/>
          </a:prstGeom>
          <a:ln w="12700">
            <a:miter lim="400000"/>
          </a:ln>
        </p:spPr>
      </p:pic>
      <p:pic>
        <p:nvPicPr>
          <p:cNvPr id="277" name="Image" descr="Image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59491" y="4010455"/>
            <a:ext cx="2195512" cy="697013"/>
          </a:xfrm>
          <a:prstGeom prst="rect">
            <a:avLst/>
          </a:prstGeom>
          <a:ln w="12700">
            <a:miter lim="400000"/>
          </a:ln>
        </p:spPr>
      </p:pic>
      <p:pic>
        <p:nvPicPr>
          <p:cNvPr id="278" name="Image" descr="Image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5019" y="4872921"/>
            <a:ext cx="1215431" cy="281575"/>
          </a:xfrm>
          <a:prstGeom prst="rect">
            <a:avLst/>
          </a:prstGeom>
          <a:ln w="12700">
            <a:miter lim="400000"/>
          </a:ln>
        </p:spPr>
      </p:pic>
      <p:pic>
        <p:nvPicPr>
          <p:cNvPr id="279" name="Image" descr="Image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19457" y="5987867"/>
            <a:ext cx="4209868" cy="289869"/>
          </a:xfrm>
          <a:prstGeom prst="rect">
            <a:avLst/>
          </a:prstGeom>
          <a:ln w="12700">
            <a:miter lim="400000"/>
          </a:ln>
        </p:spPr>
      </p:pic>
      <p:pic>
        <p:nvPicPr>
          <p:cNvPr id="280" name="Image" descr="Image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2786" y="6455540"/>
            <a:ext cx="1349098" cy="293020"/>
          </a:xfrm>
          <a:prstGeom prst="rect">
            <a:avLst/>
          </a:prstGeom>
          <a:ln w="12700">
            <a:miter lim="400000"/>
          </a:ln>
        </p:spPr>
      </p:pic>
      <p:pic>
        <p:nvPicPr>
          <p:cNvPr id="281" name="Image" descr="Image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08019" y="6974524"/>
            <a:ext cx="3087567" cy="285073"/>
          </a:xfrm>
          <a:prstGeom prst="rect">
            <a:avLst/>
          </a:prstGeom>
          <a:ln w="12700">
            <a:miter lim="400000"/>
          </a:ln>
        </p:spPr>
      </p:pic>
      <p:sp>
        <p:nvSpPr>
          <p:cNvPr id="282" name="Rectangle"/>
          <p:cNvSpPr/>
          <p:nvPr/>
        </p:nvSpPr>
        <p:spPr>
          <a:xfrm>
            <a:off x="2178888" y="2853189"/>
            <a:ext cx="530223" cy="345820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3" name="Rectangle"/>
          <p:cNvSpPr/>
          <p:nvPr/>
        </p:nvSpPr>
        <p:spPr>
          <a:xfrm>
            <a:off x="2693787" y="2829784"/>
            <a:ext cx="827596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4" name="Rectangle"/>
          <p:cNvSpPr/>
          <p:nvPr/>
        </p:nvSpPr>
        <p:spPr>
          <a:xfrm>
            <a:off x="4129268" y="2829784"/>
            <a:ext cx="827596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5" name="Rectangle"/>
          <p:cNvSpPr/>
          <p:nvPr/>
        </p:nvSpPr>
        <p:spPr>
          <a:xfrm>
            <a:off x="5588153" y="2845387"/>
            <a:ext cx="827596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6" name="Rectangle"/>
          <p:cNvSpPr/>
          <p:nvPr/>
        </p:nvSpPr>
        <p:spPr>
          <a:xfrm>
            <a:off x="6875404" y="2829784"/>
            <a:ext cx="827596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7" name="Rectangle"/>
          <p:cNvSpPr/>
          <p:nvPr/>
        </p:nvSpPr>
        <p:spPr>
          <a:xfrm>
            <a:off x="3505146" y="2790777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8" name="Rectangle"/>
          <p:cNvSpPr/>
          <p:nvPr/>
        </p:nvSpPr>
        <p:spPr>
          <a:xfrm>
            <a:off x="4948428" y="2829784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89" name="Rectangle"/>
          <p:cNvSpPr/>
          <p:nvPr/>
        </p:nvSpPr>
        <p:spPr>
          <a:xfrm>
            <a:off x="6313695" y="2868792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0" name="Rectangle"/>
          <p:cNvSpPr/>
          <p:nvPr/>
        </p:nvSpPr>
        <p:spPr>
          <a:xfrm>
            <a:off x="7702366" y="2821983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1" name="Rectangle"/>
          <p:cNvSpPr/>
          <p:nvPr/>
        </p:nvSpPr>
        <p:spPr>
          <a:xfrm>
            <a:off x="2920032" y="4179448"/>
            <a:ext cx="530223" cy="345820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2" name="Rectangle"/>
          <p:cNvSpPr/>
          <p:nvPr/>
        </p:nvSpPr>
        <p:spPr>
          <a:xfrm>
            <a:off x="1999452" y="3953203"/>
            <a:ext cx="953365" cy="808976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3" name="Rectangle"/>
          <p:cNvSpPr/>
          <p:nvPr/>
        </p:nvSpPr>
        <p:spPr>
          <a:xfrm>
            <a:off x="2202291" y="6005004"/>
            <a:ext cx="530224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4" name="Rectangle"/>
          <p:cNvSpPr/>
          <p:nvPr/>
        </p:nvSpPr>
        <p:spPr>
          <a:xfrm>
            <a:off x="2795208" y="5973798"/>
            <a:ext cx="81199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5" name="Rectangle"/>
          <p:cNvSpPr/>
          <p:nvPr/>
        </p:nvSpPr>
        <p:spPr>
          <a:xfrm>
            <a:off x="3622169" y="5942592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6" name="Rectangle"/>
          <p:cNvSpPr/>
          <p:nvPr/>
        </p:nvSpPr>
        <p:spPr>
          <a:xfrm>
            <a:off x="4230687" y="5965997"/>
            <a:ext cx="81199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7" name="Rectangle"/>
          <p:cNvSpPr/>
          <p:nvPr/>
        </p:nvSpPr>
        <p:spPr>
          <a:xfrm>
            <a:off x="5042047" y="5958195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8" name="Rectangle"/>
          <p:cNvSpPr/>
          <p:nvPr/>
        </p:nvSpPr>
        <p:spPr>
          <a:xfrm>
            <a:off x="2225697" y="6917783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299" name="Rectangle"/>
          <p:cNvSpPr/>
          <p:nvPr/>
        </p:nvSpPr>
        <p:spPr>
          <a:xfrm>
            <a:off x="2966842" y="6925584"/>
            <a:ext cx="768932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sp>
        <p:nvSpPr>
          <p:cNvPr id="300" name="Rectangle"/>
          <p:cNvSpPr/>
          <p:nvPr/>
        </p:nvSpPr>
        <p:spPr>
          <a:xfrm>
            <a:off x="3723590" y="6933386"/>
            <a:ext cx="530223" cy="34582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  <p:grpSp>
        <p:nvGrpSpPr>
          <p:cNvPr id="303" name="Group"/>
          <p:cNvGrpSpPr/>
          <p:nvPr/>
        </p:nvGrpSpPr>
        <p:grpSpPr>
          <a:xfrm>
            <a:off x="-2533232" y="2143250"/>
            <a:ext cx="8202472" cy="1064567"/>
            <a:chOff x="0" y="0"/>
            <a:chExt cx="7441133" cy="965754"/>
          </a:xfrm>
        </p:grpSpPr>
        <p:sp>
          <p:nvSpPr>
            <p:cNvPr id="301" name="Rectangle"/>
            <p:cNvSpPr/>
            <p:nvPr/>
          </p:nvSpPr>
          <p:spPr>
            <a:xfrm>
              <a:off x="2972507" y="0"/>
              <a:ext cx="4468627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  <p:sp>
          <p:nvSpPr>
            <p:cNvPr id="302" name="Rectangle"/>
            <p:cNvSpPr/>
            <p:nvPr/>
          </p:nvSpPr>
          <p:spPr>
            <a:xfrm>
              <a:off x="0" y="587424"/>
              <a:ext cx="4468626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</p:grpSp>
      <p:grpSp>
        <p:nvGrpSpPr>
          <p:cNvPr id="306" name="Group"/>
          <p:cNvGrpSpPr/>
          <p:nvPr/>
        </p:nvGrpSpPr>
        <p:grpSpPr>
          <a:xfrm>
            <a:off x="-2533232" y="3485112"/>
            <a:ext cx="11252014" cy="1064567"/>
            <a:chOff x="0" y="0"/>
            <a:chExt cx="10207621" cy="965754"/>
          </a:xfrm>
        </p:grpSpPr>
        <p:sp>
          <p:nvSpPr>
            <p:cNvPr id="304" name="Rectangle"/>
            <p:cNvSpPr/>
            <p:nvPr/>
          </p:nvSpPr>
          <p:spPr>
            <a:xfrm>
              <a:off x="2972507" y="0"/>
              <a:ext cx="7235115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  <p:sp>
          <p:nvSpPr>
            <p:cNvPr id="305" name="Rectangle"/>
            <p:cNvSpPr/>
            <p:nvPr/>
          </p:nvSpPr>
          <p:spPr>
            <a:xfrm>
              <a:off x="0" y="587424"/>
              <a:ext cx="4468626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</p:grpSp>
      <p:grpSp>
        <p:nvGrpSpPr>
          <p:cNvPr id="309" name="Group"/>
          <p:cNvGrpSpPr/>
          <p:nvPr/>
        </p:nvGrpSpPr>
        <p:grpSpPr>
          <a:xfrm>
            <a:off x="-2517629" y="4733356"/>
            <a:ext cx="11236411" cy="1602872"/>
            <a:chOff x="0" y="0"/>
            <a:chExt cx="10193467" cy="1454095"/>
          </a:xfrm>
        </p:grpSpPr>
        <p:sp>
          <p:nvSpPr>
            <p:cNvPr id="307" name="Rectangle"/>
            <p:cNvSpPr/>
            <p:nvPr/>
          </p:nvSpPr>
          <p:spPr>
            <a:xfrm>
              <a:off x="2958352" y="0"/>
              <a:ext cx="7235116" cy="101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  <p:sp>
          <p:nvSpPr>
            <p:cNvPr id="308" name="Rectangle"/>
            <p:cNvSpPr/>
            <p:nvPr/>
          </p:nvSpPr>
          <p:spPr>
            <a:xfrm>
              <a:off x="0" y="1075764"/>
              <a:ext cx="4468626" cy="378332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</p:grpSp>
      <p:grpSp>
        <p:nvGrpSpPr>
          <p:cNvPr id="312" name="Group"/>
          <p:cNvGrpSpPr/>
          <p:nvPr/>
        </p:nvGrpSpPr>
        <p:grpSpPr>
          <a:xfrm>
            <a:off x="-2533232" y="6332669"/>
            <a:ext cx="8202472" cy="1064566"/>
            <a:chOff x="0" y="0"/>
            <a:chExt cx="7441133" cy="965754"/>
          </a:xfrm>
        </p:grpSpPr>
        <p:sp>
          <p:nvSpPr>
            <p:cNvPr id="310" name="Rectangle"/>
            <p:cNvSpPr/>
            <p:nvPr/>
          </p:nvSpPr>
          <p:spPr>
            <a:xfrm>
              <a:off x="2972507" y="0"/>
              <a:ext cx="4468627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  <p:sp>
          <p:nvSpPr>
            <p:cNvPr id="311" name="Rectangle"/>
            <p:cNvSpPr/>
            <p:nvPr/>
          </p:nvSpPr>
          <p:spPr>
            <a:xfrm>
              <a:off x="0" y="587424"/>
              <a:ext cx="4468626" cy="378331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5998" tIns="55998" rIns="55998" bIns="55998" numCol="1" anchor="ctr">
              <a:noAutofit/>
            </a:bodyPr>
            <a:lstStyle/>
            <a:p>
              <a:endParaRPr sz="1984"/>
            </a:p>
          </p:txBody>
        </p:sp>
      </p:grpSp>
      <p:sp>
        <p:nvSpPr>
          <p:cNvPr id="313" name="Rectangle"/>
          <p:cNvSpPr/>
          <p:nvPr/>
        </p:nvSpPr>
        <p:spPr>
          <a:xfrm>
            <a:off x="571774" y="777985"/>
            <a:ext cx="9168489" cy="1175860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55998" tIns="55998" rIns="55998" bIns="55998" anchor="ctr"/>
          <a:lstStyle/>
          <a:p>
            <a:endParaRPr sz="1984"/>
          </a:p>
        </p:txBody>
      </p:sp>
    </p:spTree>
    <p:extLst>
      <p:ext uri="{BB962C8B-B14F-4D97-AF65-F5344CB8AC3E}">
        <p14:creationId xmlns:p14="http://schemas.microsoft.com/office/powerpoint/2010/main" val="2929805654"/>
      </p:ext>
    </p:extLst>
  </p:cSld>
  <p:clrMapOvr>
    <a:masterClrMapping/>
  </p:clrMapOvr>
  <p:transition spd="slow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5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8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9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" grpId="0" animBg="1" advAuto="0"/>
      <p:bldP spid="283" grpId="0" animBg="1" advAuto="0"/>
      <p:bldP spid="284" grpId="0" animBg="1" advAuto="0"/>
      <p:bldP spid="285" grpId="0" animBg="1" advAuto="0"/>
      <p:bldP spid="286" grpId="0" animBg="1" advAuto="0"/>
      <p:bldP spid="287" grpId="0" animBg="1" advAuto="0"/>
      <p:bldP spid="288" grpId="0" animBg="1" advAuto="0"/>
      <p:bldP spid="289" grpId="0" animBg="1" advAuto="0"/>
      <p:bldP spid="290" grpId="0" animBg="1" advAuto="0"/>
      <p:bldP spid="291" grpId="0" animBg="1" advAuto="0"/>
      <p:bldP spid="292" grpId="0" animBg="1" advAuto="0"/>
      <p:bldP spid="293" grpId="0" animBg="1" advAuto="0"/>
      <p:bldP spid="294" grpId="0" animBg="1" advAuto="0"/>
      <p:bldP spid="295" grpId="0" animBg="1" advAuto="0"/>
      <p:bldP spid="296" grpId="0" animBg="1" advAuto="0"/>
      <p:bldP spid="297" grpId="0" animBg="1" advAuto="0"/>
      <p:bldP spid="298" grpId="0" animBg="1" advAuto="0"/>
      <p:bldP spid="299" grpId="0" animBg="1" advAuto="0"/>
      <p:bldP spid="300" grpId="0" animBg="1" advAuto="0"/>
      <p:bldP spid="303" grpId="0" animBg="1" advAuto="0"/>
      <p:bldP spid="306" grpId="0" animBg="1" advAuto="0"/>
      <p:bldP spid="309" grpId="0" animBg="1" advAuto="0"/>
      <p:bldP spid="312" grpId="0" animBg="1" advAuto="0"/>
      <p:bldP spid="313" grpId="0" animBg="1" advAuto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>
            <a:extLst>
              <a:ext uri="{FF2B5EF4-FFF2-40B4-BE49-F238E27FC236}">
                <a16:creationId xmlns:a16="http://schemas.microsoft.com/office/drawing/2014/main" id="{CEA202A2-3DA3-5C43-870E-466711E21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" y="1909539"/>
            <a:ext cx="9555162" cy="197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E42F348-29C6-3840-B139-5CCDA473E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238" y="301625"/>
            <a:ext cx="9069387" cy="508603"/>
          </a:xfrm>
        </p:spPr>
        <p:txBody>
          <a:bodyPr>
            <a:normAutofit fontScale="90000"/>
          </a:bodyPr>
          <a:lstStyle/>
          <a:p>
            <a:r>
              <a:rPr lang="en-US" altLang="en-US" sz="5400" dirty="0"/>
              <a:t>Useful recursive relationship</a:t>
            </a:r>
            <a:endParaRPr lang="en-US"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9249DC-01E2-738E-01F3-163AF57A57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 videos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94F8F1-7CE6-0A6D-297D-A875F73F1D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David Silver’s RL course: </a:t>
            </a:r>
            <a:r>
              <a:rPr lang="en-US" dirty="0">
                <a:hlinkClick r:id="rId2"/>
              </a:rPr>
              <a:t>https://davidstarsilver.wordpress.com/teaching/</a:t>
            </a:r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Berkeley’s deep RL course (Sergey Levine): </a:t>
            </a:r>
            <a:r>
              <a:rPr lang="en-US" dirty="0">
                <a:hlinkClick r:id="rId3"/>
              </a:rPr>
              <a:t>https://rail.eecs.berkeley.edu/deeprlcourse/</a:t>
            </a:r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/>
              <a:t>My recent short tutorial on cooperative MARL (1.5 hours): </a:t>
            </a:r>
            <a:r>
              <a:rPr lang="en-US" dirty="0">
                <a:hlinkClick r:id="rId4"/>
              </a:rPr>
              <a:t>https://www.youtube.com/watch?v=OQmJwBmwBzY&amp;t=483s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830852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3" name="Picture 1">
            <a:extLst>
              <a:ext uri="{FF2B5EF4-FFF2-40B4-BE49-F238E27FC236}">
                <a16:creationId xmlns:a16="http://schemas.microsoft.com/office/drawing/2014/main" id="{C5E81852-8DFF-CF4D-82DF-DF38697D35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11" b="6734"/>
          <a:stretch>
            <a:fillRect/>
          </a:stretch>
        </p:blipFill>
        <p:spPr bwMode="auto">
          <a:xfrm>
            <a:off x="0" y="1371600"/>
            <a:ext cx="10058400" cy="570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14311" b="673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9154" name="Text Box 2">
            <a:extLst>
              <a:ext uri="{FF2B5EF4-FFF2-40B4-BE49-F238E27FC236}">
                <a16:creationId xmlns:a16="http://schemas.microsoft.com/office/drawing/2014/main" id="{CEE60F69-1CDD-C64D-93CE-5DEB95B87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4150"/>
            <a:ext cx="100806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3200"/>
              <a:t>Formal definition of a finite MDP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">
            <a:extLst>
              <a:ext uri="{FF2B5EF4-FFF2-40B4-BE49-F238E27FC236}">
                <a16:creationId xmlns:a16="http://schemas.microsoft.com/office/drawing/2014/main" id="{4B179881-0F71-B246-83CB-52233C9FF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060294"/>
            <a:ext cx="8229600" cy="4499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ea typeface="ＭＳ Ｐゴシック" panose="020B0600070205080204" pitchFamily="34" charset="-128"/>
              </a:rPr>
              <a:t>“Almost all reinforcement learning algorithms involve estimating </a:t>
            </a:r>
            <a:r>
              <a:rPr lang="en-US" altLang="en-US" sz="2400" u="sng" dirty="0">
                <a:ea typeface="ＭＳ Ｐゴシック" panose="020B0600070205080204" pitchFamily="34" charset="-128"/>
              </a:rPr>
              <a:t>value functions</a:t>
            </a:r>
            <a:r>
              <a:rPr lang="en-US" altLang="en-US" sz="2400" dirty="0">
                <a:ea typeface="ＭＳ Ｐゴシック" panose="020B0600070205080204" pitchFamily="34" charset="-128"/>
              </a:rPr>
              <a:t> – functions of states that estimate </a:t>
            </a:r>
            <a:r>
              <a:rPr lang="en-US" altLang="en-US" sz="2400" u="sng" dirty="0">
                <a:ea typeface="ＭＳ Ｐゴシック" panose="020B0600070205080204" pitchFamily="34" charset="-128"/>
              </a:rPr>
              <a:t>how good</a:t>
            </a:r>
            <a:r>
              <a:rPr lang="en-US" altLang="en-US" sz="2400" dirty="0">
                <a:ea typeface="ＭＳ Ｐゴシック" panose="020B0600070205080204" pitchFamily="34" charset="-128"/>
              </a:rPr>
              <a:t> it is for the agent to be in a given state.”</a:t>
            </a: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-- Sutton and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Barto</a:t>
            </a: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5" name="4 value functions">
            <a:extLst>
              <a:ext uri="{FF2B5EF4-FFF2-40B4-BE49-F238E27FC236}">
                <a16:creationId xmlns:a16="http://schemas.microsoft.com/office/drawing/2014/main" id="{A9BBB279-7426-DC49-BD26-161FED09B4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8778" y="241313"/>
            <a:ext cx="8603069" cy="167336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Value functions</a:t>
            </a:r>
            <a:endParaRPr dirty="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D90E121-512F-6E49-8136-746848C5B598}"/>
              </a:ext>
            </a:extLst>
          </p:cNvPr>
          <p:cNvGrpSpPr/>
          <p:nvPr/>
        </p:nvGrpSpPr>
        <p:grpSpPr>
          <a:xfrm>
            <a:off x="640080" y="1992185"/>
            <a:ext cx="6168600" cy="373680"/>
            <a:chOff x="640080" y="1089360"/>
            <a:chExt cx="6168600" cy="37368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32CD404-9E7A-5A4B-BC45-520E42140F24}"/>
                </a:ext>
              </a:extLst>
            </p:cNvPr>
            <p:cNvSpPr txBox="1"/>
            <p:nvPr/>
          </p:nvSpPr>
          <p:spPr>
            <a:xfrm>
              <a:off x="640080" y="108936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5" name="Group 4" descr="28§display§s§svg§600§FALSE" title="TexMaths">
              <a:extLst>
                <a:ext uri="{FF2B5EF4-FFF2-40B4-BE49-F238E27FC236}">
                  <a16:creationId xmlns:a16="http://schemas.microsoft.com/office/drawing/2014/main" id="{83D9A8F3-3E9C-CA42-BB6F-1AB43DBBBD14}"/>
                </a:ext>
              </a:extLst>
            </p:cNvPr>
            <p:cNvGrpSpPr/>
            <p:nvPr/>
          </p:nvGrpSpPr>
          <p:grpSpPr>
            <a:xfrm>
              <a:off x="2352600" y="1175760"/>
              <a:ext cx="207360" cy="201240"/>
              <a:chOff x="2352600" y="1175760"/>
              <a:chExt cx="207360" cy="201240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9030EAE6-3F24-9941-BB38-B7A1C19A7362}"/>
                  </a:ext>
                </a:extLst>
              </p:cNvPr>
              <p:cNvSpPr/>
              <p:nvPr/>
            </p:nvSpPr>
            <p:spPr>
              <a:xfrm>
                <a:off x="2352600" y="118188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6D8D01FE-55E9-AD4D-A844-5A71C252D212}"/>
                  </a:ext>
                </a:extLst>
              </p:cNvPr>
              <p:cNvSpPr/>
              <p:nvPr/>
            </p:nvSpPr>
            <p:spPr>
              <a:xfrm>
                <a:off x="2375640" y="1175760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8" name="Group 7" descr="28§display§\pi§svg§600§FALSE" title="TexMaths">
              <a:extLst>
                <a:ext uri="{FF2B5EF4-FFF2-40B4-BE49-F238E27FC236}">
                  <a16:creationId xmlns:a16="http://schemas.microsoft.com/office/drawing/2014/main" id="{3B3B3D5B-8A40-F143-BF60-7B1AEA454B07}"/>
                </a:ext>
              </a:extLst>
            </p:cNvPr>
            <p:cNvGrpSpPr/>
            <p:nvPr/>
          </p:nvGrpSpPr>
          <p:grpSpPr>
            <a:xfrm>
              <a:off x="6315480" y="1194479"/>
              <a:ext cx="267840" cy="196200"/>
              <a:chOff x="6315480" y="1194479"/>
              <a:chExt cx="267840" cy="196200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9256CC27-A7C2-7747-BB38-3A4865780257}"/>
                  </a:ext>
                </a:extLst>
              </p:cNvPr>
              <p:cNvSpPr/>
              <p:nvPr/>
            </p:nvSpPr>
            <p:spPr>
              <a:xfrm>
                <a:off x="6315480" y="1195560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2EF03-296D-E249-8845-11F2D5EBBACC}"/>
                  </a:ext>
                </a:extLst>
              </p:cNvPr>
              <p:cNvSpPr/>
              <p:nvPr/>
            </p:nvSpPr>
            <p:spPr>
              <a:xfrm>
                <a:off x="6327720" y="119447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1" name="Group 10" descr="22§display§V^\pi(s) = \mathbb{E}_\pi [G_t | s_t = s]§svg§600§FALSE" title="TexMaths">
            <a:extLst>
              <a:ext uri="{FF2B5EF4-FFF2-40B4-BE49-F238E27FC236}">
                <a16:creationId xmlns:a16="http://schemas.microsoft.com/office/drawing/2014/main" id="{05092FE1-6334-B54C-9A2C-FD4FA490A042}"/>
              </a:ext>
            </a:extLst>
          </p:cNvPr>
          <p:cNvGrpSpPr/>
          <p:nvPr/>
        </p:nvGrpSpPr>
        <p:grpSpPr>
          <a:xfrm>
            <a:off x="3479400" y="2748904"/>
            <a:ext cx="3378240" cy="348121"/>
            <a:chOff x="3479400" y="1846079"/>
            <a:chExt cx="3378240" cy="348121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4F6B003-37C1-6C46-AF2F-F9E3D36A58E1}"/>
                </a:ext>
              </a:extLst>
            </p:cNvPr>
            <p:cNvSpPr/>
            <p:nvPr/>
          </p:nvSpPr>
          <p:spPr>
            <a:xfrm>
              <a:off x="3479400" y="1846800"/>
              <a:ext cx="3378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5" h="966">
                  <a:moveTo>
                    <a:pt x="4693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9385" y="0"/>
                  </a:lnTo>
                  <a:lnTo>
                    <a:pt x="938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ACBCA44-E04E-F240-8564-9C5A61B58FBB}"/>
                </a:ext>
              </a:extLst>
            </p:cNvPr>
            <p:cNvSpPr/>
            <p:nvPr/>
          </p:nvSpPr>
          <p:spPr>
            <a:xfrm>
              <a:off x="3499199" y="186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0031D81-E740-BB4C-8852-65A15FD88227}"/>
                </a:ext>
              </a:extLst>
            </p:cNvPr>
            <p:cNvSpPr/>
            <p:nvPr/>
          </p:nvSpPr>
          <p:spPr>
            <a:xfrm>
              <a:off x="3769920" y="185795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9D31C46-0DBD-BB4B-BDC6-A0DAB544D6AC}"/>
                </a:ext>
              </a:extLst>
            </p:cNvPr>
            <p:cNvSpPr/>
            <p:nvPr/>
          </p:nvSpPr>
          <p:spPr>
            <a:xfrm>
              <a:off x="3982320" y="184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539AA33-9B97-F64D-AC12-DE459E9BA34E}"/>
                </a:ext>
              </a:extLst>
            </p:cNvPr>
            <p:cNvSpPr/>
            <p:nvPr/>
          </p:nvSpPr>
          <p:spPr>
            <a:xfrm>
              <a:off x="410040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AED26ED-146F-1444-BC8E-B3B2C9D4A3DE}"/>
                </a:ext>
              </a:extLst>
            </p:cNvPr>
            <p:cNvSpPr/>
            <p:nvPr/>
          </p:nvSpPr>
          <p:spPr>
            <a:xfrm>
              <a:off x="4264920" y="184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A8FC616-EB02-A843-8511-F52E55699A70}"/>
                </a:ext>
              </a:extLst>
            </p:cNvPr>
            <p:cNvSpPr/>
            <p:nvPr/>
          </p:nvSpPr>
          <p:spPr>
            <a:xfrm>
              <a:off x="4496400" y="197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BBDDB34-10B1-D246-931A-F2CE1DA1E6E3}"/>
                </a:ext>
              </a:extLst>
            </p:cNvPr>
            <p:cNvSpPr/>
            <p:nvPr/>
          </p:nvSpPr>
          <p:spPr>
            <a:xfrm>
              <a:off x="4848120" y="186839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5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5B8B4C7-6515-9F4B-8B83-BC0D7F4BE1D6}"/>
                </a:ext>
              </a:extLst>
            </p:cNvPr>
            <p:cNvSpPr/>
            <p:nvPr/>
          </p:nvSpPr>
          <p:spPr>
            <a:xfrm>
              <a:off x="5084640" y="205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B83CD06-2E32-404B-AD3C-DD10F73907CF}"/>
                </a:ext>
              </a:extLst>
            </p:cNvPr>
            <p:cNvSpPr/>
            <p:nvPr/>
          </p:nvSpPr>
          <p:spPr>
            <a:xfrm>
              <a:off x="5304239" y="184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4E6399-B46C-3C43-AA79-DD4372CAE44F}"/>
                </a:ext>
              </a:extLst>
            </p:cNvPr>
            <p:cNvSpPr/>
            <p:nvPr/>
          </p:nvSpPr>
          <p:spPr>
            <a:xfrm>
              <a:off x="5376240" y="186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E03666E-F5BD-A940-BB83-9921661AE84A}"/>
                </a:ext>
              </a:extLst>
            </p:cNvPr>
            <p:cNvSpPr/>
            <p:nvPr/>
          </p:nvSpPr>
          <p:spPr>
            <a:xfrm>
              <a:off x="5641560" y="200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938BB3-1A5B-9247-880A-291A7887ACFE}"/>
                </a:ext>
              </a:extLst>
            </p:cNvPr>
            <p:cNvSpPr/>
            <p:nvPr/>
          </p:nvSpPr>
          <p:spPr>
            <a:xfrm>
              <a:off x="5795280" y="184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27BFBCC-60CF-A74B-8B5D-ECEA91794486}"/>
                </a:ext>
              </a:extLst>
            </p:cNvPr>
            <p:cNvSpPr/>
            <p:nvPr/>
          </p:nvSpPr>
          <p:spPr>
            <a:xfrm>
              <a:off x="586872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8EDC58B-9DE0-3A47-A094-894CABD24EFA}"/>
                </a:ext>
              </a:extLst>
            </p:cNvPr>
            <p:cNvSpPr/>
            <p:nvPr/>
          </p:nvSpPr>
          <p:spPr>
            <a:xfrm>
              <a:off x="6023160" y="200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0C80602-BACF-B847-8736-3476B59C648D}"/>
                </a:ext>
              </a:extLst>
            </p:cNvPr>
            <p:cNvSpPr/>
            <p:nvPr/>
          </p:nvSpPr>
          <p:spPr>
            <a:xfrm>
              <a:off x="6251399" y="197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F48C3EC-17AA-9B49-A308-F918E286D5E9}"/>
                </a:ext>
              </a:extLst>
            </p:cNvPr>
            <p:cNvSpPr/>
            <p:nvPr/>
          </p:nvSpPr>
          <p:spPr>
            <a:xfrm>
              <a:off x="661644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20EE51B-E8A5-C140-8A45-8791BF3E5ACD}"/>
                </a:ext>
              </a:extLst>
            </p:cNvPr>
            <p:cNvSpPr/>
            <p:nvPr/>
          </p:nvSpPr>
          <p:spPr>
            <a:xfrm>
              <a:off x="6768360" y="184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1" name="Title 120">
            <a:extLst>
              <a:ext uri="{FF2B5EF4-FFF2-40B4-BE49-F238E27FC236}">
                <a16:creationId xmlns:a16="http://schemas.microsoft.com/office/drawing/2014/main" id="{0A66BC0B-3175-6944-B3DC-4D450BF6F6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function</a:t>
            </a:r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36EB5820-7276-874C-99BE-2B4C7F7AFAEF}"/>
              </a:ext>
            </a:extLst>
          </p:cNvPr>
          <p:cNvSpPr/>
          <p:nvPr/>
        </p:nvSpPr>
        <p:spPr>
          <a:xfrm>
            <a:off x="889560" y="3611454"/>
            <a:ext cx="7863840" cy="822960"/>
          </a:xfrm>
          <a:custGeom>
            <a:avLst>
              <a:gd name="f0" fmla="val 8280"/>
              <a:gd name="f1" fmla="val -1106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Value of a state == 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expected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return from that state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             if agent follows policy</a:t>
            </a:r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829EA91E-AB86-9B48-9943-C9772ECED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616566"/>
            <a:ext cx="8229600" cy="19429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 Value function (“goodness of state”) depends on the policy</a:t>
            </a:r>
            <a:br>
              <a:rPr lang="en-US" altLang="en-US" sz="2400" dirty="0">
                <a:ea typeface="ＭＳ Ｐゴシック" panose="020B0600070205080204" pitchFamily="34" charset="-128"/>
              </a:rPr>
            </a:br>
            <a:r>
              <a:rPr lang="en-US" altLang="en-US" sz="2400" dirty="0">
                <a:ea typeface="ＭＳ Ｐゴシック" panose="020B0600070205080204" pitchFamily="34" charset="-128"/>
              </a:rPr>
              <a:t>	(i.e., depends on how you act in the future)</a:t>
            </a: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- Value of terminal states (if any) defined to be 0</a:t>
            </a:r>
          </a:p>
        </p:txBody>
      </p:sp>
    </p:spTree>
    <p:extLst>
      <p:ext uri="{BB962C8B-B14F-4D97-AF65-F5344CB8AC3E}">
        <p14:creationId xmlns:p14="http://schemas.microsoft.com/office/powerpoint/2010/main" val="68521298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>
            <a:extLst>
              <a:ext uri="{FF2B5EF4-FFF2-40B4-BE49-F238E27FC236}">
                <a16:creationId xmlns:a16="http://schemas.microsoft.com/office/drawing/2014/main" id="{61E4EA14-EA92-9348-AA56-09B95B3C0A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818" y="1596617"/>
            <a:ext cx="9606987" cy="2987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1443" name="Picture 3">
            <a:extLst>
              <a:ext uri="{FF2B5EF4-FFF2-40B4-BE49-F238E27FC236}">
                <a16:creationId xmlns:a16="http://schemas.microsoft.com/office/drawing/2014/main" id="{A2291120-3B45-3C4D-BAC2-73EA6F8B7C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029200"/>
            <a:ext cx="182880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444" name="Text Box 4">
            <a:extLst>
              <a:ext uri="{FF2B5EF4-FFF2-40B4-BE49-F238E27FC236}">
                <a16:creationId xmlns:a16="http://schemas.microsoft.com/office/drawing/2014/main" id="{8B794A55-C898-FA45-BDA7-E0270DF27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Richard Bellman (1957)</a:t>
            </a:r>
          </a:p>
        </p:txBody>
      </p:sp>
      <p:sp>
        <p:nvSpPr>
          <p:cNvPr id="7" name="Title 120">
            <a:extLst>
              <a:ext uri="{FF2B5EF4-FFF2-40B4-BE49-F238E27FC236}">
                <a16:creationId xmlns:a16="http://schemas.microsoft.com/office/drawing/2014/main" id="{78EDA427-DF47-9343-A4CA-C0EE155B08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94133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Bellman equation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>
            <a:extLst>
              <a:ext uri="{FF2B5EF4-FFF2-40B4-BE49-F238E27FC236}">
                <a16:creationId xmlns:a16="http://schemas.microsoft.com/office/drawing/2014/main" id="{216E4FC8-81EC-6447-881A-4EC69C6BB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818" y="1596617"/>
            <a:ext cx="9606987" cy="2987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5540" name="Text Box 4">
            <a:extLst>
              <a:ext uri="{FF2B5EF4-FFF2-40B4-BE49-F238E27FC236}">
                <a16:creationId xmlns:a16="http://schemas.microsoft.com/office/drawing/2014/main" id="{DCB4736F-187F-AB44-9CBD-232632623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5029200"/>
            <a:ext cx="2286000" cy="1182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Immediate reward</a:t>
            </a:r>
            <a:br>
              <a:rPr lang="en-US" altLang="en-US" sz="2400"/>
            </a:br>
            <a:r>
              <a:rPr lang="en-US" altLang="en-US" sz="2400"/>
              <a:t>at S</a:t>
            </a:r>
            <a:r>
              <a:rPr lang="en-US" altLang="en-US" sz="2400" baseline="-33000"/>
              <a:t>t</a:t>
            </a:r>
          </a:p>
        </p:txBody>
      </p:sp>
      <p:sp>
        <p:nvSpPr>
          <p:cNvPr id="65541" name="Line 5">
            <a:extLst>
              <a:ext uri="{FF2B5EF4-FFF2-40B4-BE49-F238E27FC236}">
                <a16:creationId xmlns:a16="http://schemas.microsoft.com/office/drawing/2014/main" id="{B5AFE09F-A6D7-4A40-92D1-8DBCACB664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68963" y="4205288"/>
            <a:ext cx="1587" cy="8255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2" name="Text Box 6">
            <a:extLst>
              <a:ext uri="{FF2B5EF4-FFF2-40B4-BE49-F238E27FC236}">
                <a16:creationId xmlns:a16="http://schemas.microsoft.com/office/drawing/2014/main" id="{ABCABBDB-B998-C342-A3EB-91C988D90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5029200"/>
            <a:ext cx="2286000" cy="1182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+ Discounted</a:t>
            </a:r>
            <a:br>
              <a:rPr lang="en-US" altLang="en-US" sz="2400"/>
            </a:br>
            <a:r>
              <a:rPr lang="en-US" altLang="en-US" sz="2400"/>
              <a:t>future return</a:t>
            </a:r>
            <a:br>
              <a:rPr lang="en-US" altLang="en-US" sz="2400"/>
            </a:br>
            <a:r>
              <a:rPr lang="en-US" altLang="en-US" sz="2400"/>
              <a:t>at S</a:t>
            </a:r>
            <a:r>
              <a:rPr lang="en-US" altLang="en-US" sz="2400" baseline="-33000"/>
              <a:t>t+1</a:t>
            </a:r>
          </a:p>
        </p:txBody>
      </p:sp>
      <p:sp>
        <p:nvSpPr>
          <p:cNvPr id="65543" name="Line 7">
            <a:extLst>
              <a:ext uri="{FF2B5EF4-FFF2-40B4-BE49-F238E27FC236}">
                <a16:creationId xmlns:a16="http://schemas.microsoft.com/office/drawing/2014/main" id="{242F8E99-4603-0946-8839-4E8F35A94A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89700" y="4205288"/>
            <a:ext cx="552450" cy="8255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4" name="Text Box 8">
            <a:extLst>
              <a:ext uri="{FF2B5EF4-FFF2-40B4-BE49-F238E27FC236}">
                <a16:creationId xmlns:a16="http://schemas.microsoft.com/office/drawing/2014/main" id="{F8934742-69F9-3D4F-A303-92A2B1E7B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5943600"/>
            <a:ext cx="3657600" cy="1182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Averaged over</a:t>
            </a:r>
            <a:br>
              <a:rPr lang="en-US" altLang="en-US" sz="2400"/>
            </a:br>
            <a:r>
              <a:rPr lang="en-US" altLang="en-US" sz="2400"/>
              <a:t>all possible outcomes</a:t>
            </a:r>
            <a:br>
              <a:rPr lang="en-US" altLang="en-US" sz="2400"/>
            </a:br>
            <a:r>
              <a:rPr lang="en-US" altLang="en-US" sz="2400"/>
              <a:t>of A</a:t>
            </a:r>
            <a:r>
              <a:rPr lang="en-US" altLang="en-US" sz="2400" baseline="-33000"/>
              <a:t>t</a:t>
            </a:r>
            <a:r>
              <a:rPr lang="en-US" altLang="en-US" sz="2400"/>
              <a:t>, S</a:t>
            </a:r>
            <a:r>
              <a:rPr lang="en-US" altLang="en-US" sz="2400" baseline="-33000"/>
              <a:t>t+1</a:t>
            </a:r>
            <a:r>
              <a:rPr lang="en-US" altLang="en-US" sz="2400"/>
              <a:t>, R</a:t>
            </a:r>
            <a:r>
              <a:rPr lang="en-US" altLang="en-US" sz="2400" baseline="-33000"/>
              <a:t>t+1</a:t>
            </a:r>
          </a:p>
        </p:txBody>
      </p:sp>
      <p:sp>
        <p:nvSpPr>
          <p:cNvPr id="65545" name="Line 9">
            <a:extLst>
              <a:ext uri="{FF2B5EF4-FFF2-40B4-BE49-F238E27FC236}">
                <a16:creationId xmlns:a16="http://schemas.microsoft.com/office/drawing/2014/main" id="{9E7D7368-7573-D342-893B-F566915D6C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736725" y="4570413"/>
            <a:ext cx="825500" cy="12827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6" name="Line 10">
            <a:extLst>
              <a:ext uri="{FF2B5EF4-FFF2-40B4-BE49-F238E27FC236}">
                <a16:creationId xmlns:a16="http://schemas.microsoft.com/office/drawing/2014/main" id="{58709D68-778D-8145-83C1-EF99ACDF96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60638" y="4570413"/>
            <a:ext cx="731837" cy="1284287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7" name="Text Box 11">
            <a:extLst>
              <a:ext uri="{FF2B5EF4-FFF2-40B4-BE49-F238E27FC236}">
                <a16:creationId xmlns:a16="http://schemas.microsoft.com/office/drawing/2014/main" id="{EFD554C1-A3EE-264E-A6FE-33BEE94DA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029200"/>
            <a:ext cx="2286000" cy="1182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Expected</a:t>
            </a:r>
            <a:br>
              <a:rPr lang="en-US" altLang="en-US" sz="2400"/>
            </a:br>
            <a:r>
              <a:rPr lang="en-US" altLang="en-US" sz="2400"/>
              <a:t>return</a:t>
            </a:r>
            <a:br>
              <a:rPr lang="en-US" altLang="en-US" sz="2400"/>
            </a:br>
            <a:r>
              <a:rPr lang="en-US" altLang="en-US" sz="2400"/>
              <a:t>at S</a:t>
            </a:r>
            <a:r>
              <a:rPr lang="en-US" altLang="en-US" sz="2400" baseline="-33000"/>
              <a:t>t</a:t>
            </a:r>
            <a:r>
              <a:rPr lang="en-US" altLang="en-US" sz="2400"/>
              <a:t> =</a:t>
            </a:r>
          </a:p>
        </p:txBody>
      </p:sp>
      <p:sp>
        <p:nvSpPr>
          <p:cNvPr id="15" name="Title 120">
            <a:extLst>
              <a:ext uri="{FF2B5EF4-FFF2-40B4-BE49-F238E27FC236}">
                <a16:creationId xmlns:a16="http://schemas.microsoft.com/office/drawing/2014/main" id="{F43F0AD7-A3A4-E34D-98BE-C58223AB57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194133"/>
          </a:xfrm>
        </p:spPr>
        <p:txBody>
          <a:bodyPr>
            <a:noAutofit/>
          </a:bodyPr>
          <a:lstStyle/>
          <a:p>
            <a:pPr algn="ctr">
              <a:lnSpc>
                <a:spcPct val="100000"/>
              </a:lnSpc>
              <a:spcBef>
                <a:spcPts val="2000"/>
              </a:spcBef>
            </a:pPr>
            <a:r>
              <a:rPr lang="en-US" altLang="en-US" sz="4400" dirty="0"/>
              <a:t>Bellman equation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3" name="image32.png" descr="image32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099" y="4629884"/>
            <a:ext cx="6166736" cy="2477893"/>
          </a:xfrm>
          <a:prstGeom prst="rect">
            <a:avLst/>
          </a:prstGeom>
          <a:ln w="12700">
            <a:miter lim="400000"/>
          </a:ln>
        </p:spPr>
      </p:pic>
      <p:sp>
        <p:nvSpPr>
          <p:cNvPr id="384" name="Gridworld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MDP example: </a:t>
            </a:r>
            <a:r>
              <a:rPr dirty="0" err="1"/>
              <a:t>Gridworld</a:t>
            </a:r>
            <a:endParaRPr dirty="0"/>
          </a:p>
        </p:txBody>
      </p:sp>
      <p:sp>
        <p:nvSpPr>
          <p:cNvPr id="385" name="Actions: north, south, east, west; deterministic.…"/>
          <p:cNvSpPr txBox="1">
            <a:spLocks noGrp="1"/>
          </p:cNvSpPr>
          <p:nvPr>
            <p:ph type="body" idx="1"/>
          </p:nvPr>
        </p:nvSpPr>
        <p:spPr>
          <a:xfrm>
            <a:off x="756496" y="1595931"/>
            <a:ext cx="8567632" cy="3779838"/>
          </a:xfrm>
          <a:prstGeom prst="rect">
            <a:avLst/>
          </a:prstGeom>
        </p:spPr>
        <p:txBody>
          <a:bodyPr>
            <a:normAutofit/>
          </a:bodyPr>
          <a:lstStyle/>
          <a:p>
            <a:pPr>
              <a:spcBef>
                <a:spcPts val="1702"/>
              </a:spcBef>
            </a:pPr>
            <a:r>
              <a:rPr sz="2800" dirty="0"/>
              <a:t>Actions: </a:t>
            </a:r>
            <a:r>
              <a:rPr sz="2800" dirty="0">
                <a:latin typeface="Courier"/>
                <a:ea typeface="Courier"/>
                <a:cs typeface="Courier"/>
                <a:sym typeface="Courier"/>
              </a:rPr>
              <a:t>north</a:t>
            </a:r>
            <a:r>
              <a:rPr sz="2800" dirty="0"/>
              <a:t>, </a:t>
            </a:r>
            <a:r>
              <a:rPr sz="2800" dirty="0">
                <a:latin typeface="Courier"/>
                <a:ea typeface="Courier"/>
                <a:cs typeface="Courier"/>
                <a:sym typeface="Courier"/>
              </a:rPr>
              <a:t>south</a:t>
            </a:r>
            <a:r>
              <a:rPr sz="2800" dirty="0"/>
              <a:t>, </a:t>
            </a:r>
            <a:r>
              <a:rPr sz="2800" dirty="0">
                <a:latin typeface="Courier"/>
                <a:ea typeface="Courier"/>
                <a:cs typeface="Courier"/>
                <a:sym typeface="Courier"/>
              </a:rPr>
              <a:t>east</a:t>
            </a:r>
            <a:r>
              <a:rPr sz="2800" dirty="0"/>
              <a:t>, </a:t>
            </a:r>
            <a:r>
              <a:rPr sz="2800" dirty="0">
                <a:latin typeface="Courier"/>
                <a:ea typeface="Courier"/>
                <a:cs typeface="Courier"/>
                <a:sym typeface="Courier"/>
              </a:rPr>
              <a:t>west</a:t>
            </a:r>
            <a:r>
              <a:rPr lang="en-US" sz="2800" dirty="0">
                <a:latin typeface="Courier"/>
                <a:ea typeface="Courier"/>
                <a:cs typeface="Courier"/>
                <a:sym typeface="Courier"/>
              </a:rPr>
              <a:t> </a:t>
            </a:r>
            <a:r>
              <a:rPr lang="en-US" sz="2800" dirty="0"/>
              <a:t>(d</a:t>
            </a:r>
            <a:r>
              <a:rPr sz="2800" dirty="0"/>
              <a:t>eterministic</a:t>
            </a:r>
            <a:r>
              <a:rPr lang="en-US" sz="2800" dirty="0"/>
              <a:t>)</a:t>
            </a:r>
            <a:endParaRPr sz="2800" dirty="0"/>
          </a:p>
          <a:p>
            <a:pPr>
              <a:spcBef>
                <a:spcPts val="1702"/>
              </a:spcBef>
            </a:pPr>
            <a:r>
              <a:rPr sz="2800" dirty="0"/>
              <a:t>If </a:t>
            </a:r>
            <a:r>
              <a:rPr lang="en-US" sz="2800" dirty="0"/>
              <a:t>action </a:t>
            </a:r>
            <a:r>
              <a:rPr sz="2800" dirty="0"/>
              <a:t>would take agent off the grid: no move but reward = –1</a:t>
            </a:r>
          </a:p>
          <a:p>
            <a:pPr>
              <a:spcBef>
                <a:spcPts val="1702"/>
              </a:spcBef>
            </a:pPr>
            <a:r>
              <a:rPr sz="2800" dirty="0"/>
              <a:t>Other actions produce reward = 0, except actions that move agent out of special states A and B as shown</a:t>
            </a:r>
          </a:p>
        </p:txBody>
      </p:sp>
      <p:sp>
        <p:nvSpPr>
          <p:cNvPr id="386" name="State-value function…"/>
          <p:cNvSpPr txBox="1"/>
          <p:nvPr/>
        </p:nvSpPr>
        <p:spPr>
          <a:xfrm>
            <a:off x="7115322" y="5305355"/>
            <a:ext cx="2457517" cy="14421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1998" tIns="41998" rIns="41998" bIns="41998">
            <a:spAutoFit/>
          </a:bodyPr>
          <a:lstStyle/>
          <a:p>
            <a:r>
              <a:rPr sz="2205" dirty="0"/>
              <a:t>State-value function </a:t>
            </a:r>
          </a:p>
          <a:p>
            <a:r>
              <a:rPr sz="2205" dirty="0"/>
              <a:t>for equiprobable </a:t>
            </a:r>
          </a:p>
          <a:p>
            <a:r>
              <a:rPr sz="2205" dirty="0"/>
              <a:t>random policy;</a:t>
            </a:r>
          </a:p>
          <a:p>
            <a:pPr>
              <a:buFont typeface="Symbol"/>
            </a:pPr>
            <a:r>
              <a:rPr sz="2205" dirty="0">
                <a:latin typeface="Symbol"/>
                <a:ea typeface="Symbol"/>
                <a:cs typeface="Symbol"/>
                <a:sym typeface="Symbol"/>
              </a:rPr>
              <a:t>g </a:t>
            </a:r>
            <a:r>
              <a:rPr sz="2205" dirty="0"/>
              <a:t>= 0.9</a:t>
            </a:r>
          </a:p>
        </p:txBody>
      </p:sp>
    </p:spTree>
    <p:extLst>
      <p:ext uri="{BB962C8B-B14F-4D97-AF65-F5344CB8AC3E}">
        <p14:creationId xmlns:p14="http://schemas.microsoft.com/office/powerpoint/2010/main" val="2358529775"/>
      </p:ext>
    </p:extLst>
  </p:cSld>
  <p:clrMapOvr>
    <a:masterClrMapping/>
  </p:clrMapOvr>
  <p:transition spd="med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D90E121-512F-6E49-8136-746848C5B598}"/>
              </a:ext>
            </a:extLst>
          </p:cNvPr>
          <p:cNvGrpSpPr/>
          <p:nvPr/>
        </p:nvGrpSpPr>
        <p:grpSpPr>
          <a:xfrm>
            <a:off x="640080" y="1992185"/>
            <a:ext cx="6168600" cy="373680"/>
            <a:chOff x="640080" y="1089360"/>
            <a:chExt cx="6168600" cy="37368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32CD404-9E7A-5A4B-BC45-520E42140F24}"/>
                </a:ext>
              </a:extLst>
            </p:cNvPr>
            <p:cNvSpPr txBox="1"/>
            <p:nvPr/>
          </p:nvSpPr>
          <p:spPr>
            <a:xfrm>
              <a:off x="640080" y="108936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5" name="Group 4" descr="28§display§s§svg§600§FALSE" title="TexMaths">
              <a:extLst>
                <a:ext uri="{FF2B5EF4-FFF2-40B4-BE49-F238E27FC236}">
                  <a16:creationId xmlns:a16="http://schemas.microsoft.com/office/drawing/2014/main" id="{83D9A8F3-3E9C-CA42-BB6F-1AB43DBBBD14}"/>
                </a:ext>
              </a:extLst>
            </p:cNvPr>
            <p:cNvGrpSpPr/>
            <p:nvPr/>
          </p:nvGrpSpPr>
          <p:grpSpPr>
            <a:xfrm>
              <a:off x="2352600" y="1175760"/>
              <a:ext cx="207360" cy="201240"/>
              <a:chOff x="2352600" y="1175760"/>
              <a:chExt cx="207360" cy="201240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9030EAE6-3F24-9941-BB38-B7A1C19A7362}"/>
                  </a:ext>
                </a:extLst>
              </p:cNvPr>
              <p:cNvSpPr/>
              <p:nvPr/>
            </p:nvSpPr>
            <p:spPr>
              <a:xfrm>
                <a:off x="2352600" y="118188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6D8D01FE-55E9-AD4D-A844-5A71C252D212}"/>
                  </a:ext>
                </a:extLst>
              </p:cNvPr>
              <p:cNvSpPr/>
              <p:nvPr/>
            </p:nvSpPr>
            <p:spPr>
              <a:xfrm>
                <a:off x="2375640" y="1175760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8" name="Group 7" descr="28§display§\pi§svg§600§FALSE" title="TexMaths">
              <a:extLst>
                <a:ext uri="{FF2B5EF4-FFF2-40B4-BE49-F238E27FC236}">
                  <a16:creationId xmlns:a16="http://schemas.microsoft.com/office/drawing/2014/main" id="{3B3B3D5B-8A40-F143-BF60-7B1AEA454B07}"/>
                </a:ext>
              </a:extLst>
            </p:cNvPr>
            <p:cNvGrpSpPr/>
            <p:nvPr/>
          </p:nvGrpSpPr>
          <p:grpSpPr>
            <a:xfrm>
              <a:off x="6315480" y="1194479"/>
              <a:ext cx="267840" cy="196200"/>
              <a:chOff x="6315480" y="1194479"/>
              <a:chExt cx="267840" cy="196200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9256CC27-A7C2-7747-BB38-3A4865780257}"/>
                  </a:ext>
                </a:extLst>
              </p:cNvPr>
              <p:cNvSpPr/>
              <p:nvPr/>
            </p:nvSpPr>
            <p:spPr>
              <a:xfrm>
                <a:off x="6315480" y="1195560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2EF03-296D-E249-8845-11F2D5EBBACC}"/>
                  </a:ext>
                </a:extLst>
              </p:cNvPr>
              <p:cNvSpPr/>
              <p:nvPr/>
            </p:nvSpPr>
            <p:spPr>
              <a:xfrm>
                <a:off x="6327720" y="119447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1" name="Group 10" descr="22§display§V^\pi(s) = \mathbb{E}_\pi [G_t | s_t = s]§svg§600§FALSE" title="TexMaths">
            <a:extLst>
              <a:ext uri="{FF2B5EF4-FFF2-40B4-BE49-F238E27FC236}">
                <a16:creationId xmlns:a16="http://schemas.microsoft.com/office/drawing/2014/main" id="{05092FE1-6334-B54C-9A2C-FD4FA490A042}"/>
              </a:ext>
            </a:extLst>
          </p:cNvPr>
          <p:cNvGrpSpPr/>
          <p:nvPr/>
        </p:nvGrpSpPr>
        <p:grpSpPr>
          <a:xfrm>
            <a:off x="3479400" y="2748904"/>
            <a:ext cx="3378240" cy="348121"/>
            <a:chOff x="3479400" y="1846079"/>
            <a:chExt cx="3378240" cy="348121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4F6B003-37C1-6C46-AF2F-F9E3D36A58E1}"/>
                </a:ext>
              </a:extLst>
            </p:cNvPr>
            <p:cNvSpPr/>
            <p:nvPr/>
          </p:nvSpPr>
          <p:spPr>
            <a:xfrm>
              <a:off x="3479400" y="1846800"/>
              <a:ext cx="33782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85" h="966">
                  <a:moveTo>
                    <a:pt x="4693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9385" y="0"/>
                  </a:lnTo>
                  <a:lnTo>
                    <a:pt x="9385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ACBCA44-E04E-F240-8564-9C5A61B58FBB}"/>
                </a:ext>
              </a:extLst>
            </p:cNvPr>
            <p:cNvSpPr/>
            <p:nvPr/>
          </p:nvSpPr>
          <p:spPr>
            <a:xfrm>
              <a:off x="3499199" y="186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0031D81-E740-BB4C-8852-65A15FD88227}"/>
                </a:ext>
              </a:extLst>
            </p:cNvPr>
            <p:cNvSpPr/>
            <p:nvPr/>
          </p:nvSpPr>
          <p:spPr>
            <a:xfrm>
              <a:off x="3769920" y="185795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C9D31C46-0DBD-BB4B-BDC6-A0DAB544D6AC}"/>
                </a:ext>
              </a:extLst>
            </p:cNvPr>
            <p:cNvSpPr/>
            <p:nvPr/>
          </p:nvSpPr>
          <p:spPr>
            <a:xfrm>
              <a:off x="3982320" y="184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539AA33-9B97-F64D-AC12-DE459E9BA34E}"/>
                </a:ext>
              </a:extLst>
            </p:cNvPr>
            <p:cNvSpPr/>
            <p:nvPr/>
          </p:nvSpPr>
          <p:spPr>
            <a:xfrm>
              <a:off x="410040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AED26ED-146F-1444-BC8E-B3B2C9D4A3DE}"/>
                </a:ext>
              </a:extLst>
            </p:cNvPr>
            <p:cNvSpPr/>
            <p:nvPr/>
          </p:nvSpPr>
          <p:spPr>
            <a:xfrm>
              <a:off x="4264920" y="184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A8FC616-EB02-A843-8511-F52E55699A70}"/>
                </a:ext>
              </a:extLst>
            </p:cNvPr>
            <p:cNvSpPr/>
            <p:nvPr/>
          </p:nvSpPr>
          <p:spPr>
            <a:xfrm>
              <a:off x="4496400" y="197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BBDDB34-10B1-D246-931A-F2CE1DA1E6E3}"/>
                </a:ext>
              </a:extLst>
            </p:cNvPr>
            <p:cNvSpPr/>
            <p:nvPr/>
          </p:nvSpPr>
          <p:spPr>
            <a:xfrm>
              <a:off x="4848120" y="186839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5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5B8B4C7-6515-9F4B-8B83-BC0D7F4BE1D6}"/>
                </a:ext>
              </a:extLst>
            </p:cNvPr>
            <p:cNvSpPr/>
            <p:nvPr/>
          </p:nvSpPr>
          <p:spPr>
            <a:xfrm>
              <a:off x="5084640" y="205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B83CD06-2E32-404B-AD3C-DD10F73907CF}"/>
                </a:ext>
              </a:extLst>
            </p:cNvPr>
            <p:cNvSpPr/>
            <p:nvPr/>
          </p:nvSpPr>
          <p:spPr>
            <a:xfrm>
              <a:off x="5304239" y="184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4E6399-B46C-3C43-AA79-DD4372CAE44F}"/>
                </a:ext>
              </a:extLst>
            </p:cNvPr>
            <p:cNvSpPr/>
            <p:nvPr/>
          </p:nvSpPr>
          <p:spPr>
            <a:xfrm>
              <a:off x="5376240" y="186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E03666E-F5BD-A940-BB83-9921661AE84A}"/>
                </a:ext>
              </a:extLst>
            </p:cNvPr>
            <p:cNvSpPr/>
            <p:nvPr/>
          </p:nvSpPr>
          <p:spPr>
            <a:xfrm>
              <a:off x="5641560" y="200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7938BB3-1A5B-9247-880A-291A7887ACFE}"/>
                </a:ext>
              </a:extLst>
            </p:cNvPr>
            <p:cNvSpPr/>
            <p:nvPr/>
          </p:nvSpPr>
          <p:spPr>
            <a:xfrm>
              <a:off x="5795280" y="184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27BFBCC-60CF-A74B-8B5D-ECEA91794486}"/>
                </a:ext>
              </a:extLst>
            </p:cNvPr>
            <p:cNvSpPr/>
            <p:nvPr/>
          </p:nvSpPr>
          <p:spPr>
            <a:xfrm>
              <a:off x="586872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8EDC58B-9DE0-3A47-A094-894CABD24EFA}"/>
                </a:ext>
              </a:extLst>
            </p:cNvPr>
            <p:cNvSpPr/>
            <p:nvPr/>
          </p:nvSpPr>
          <p:spPr>
            <a:xfrm>
              <a:off x="6023160" y="200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0C80602-BACF-B847-8736-3476B59C648D}"/>
                </a:ext>
              </a:extLst>
            </p:cNvPr>
            <p:cNvSpPr/>
            <p:nvPr/>
          </p:nvSpPr>
          <p:spPr>
            <a:xfrm>
              <a:off x="6251399" y="197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F48C3EC-17AA-9B49-A308-F918E286D5E9}"/>
                </a:ext>
              </a:extLst>
            </p:cNvPr>
            <p:cNvSpPr/>
            <p:nvPr/>
          </p:nvSpPr>
          <p:spPr>
            <a:xfrm>
              <a:off x="6616440" y="195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20EE51B-E8A5-C140-8A45-8791BF3E5ACD}"/>
                </a:ext>
              </a:extLst>
            </p:cNvPr>
            <p:cNvSpPr/>
            <p:nvPr/>
          </p:nvSpPr>
          <p:spPr>
            <a:xfrm>
              <a:off x="6768360" y="184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5" name="Group 54" descr="22§display§Q^\pi(s,a) = \mathbb{E}_\pi [G_t | s_t = s, a_t=a]§svg§600§FALSE" title="TexMaths">
            <a:extLst>
              <a:ext uri="{FF2B5EF4-FFF2-40B4-BE49-F238E27FC236}">
                <a16:creationId xmlns:a16="http://schemas.microsoft.com/office/drawing/2014/main" id="{613E8DFC-4678-FF4C-B39A-0616173FD864}"/>
              </a:ext>
            </a:extLst>
          </p:cNvPr>
          <p:cNvGrpSpPr/>
          <p:nvPr/>
        </p:nvGrpSpPr>
        <p:grpSpPr>
          <a:xfrm>
            <a:off x="3164040" y="5383385"/>
            <a:ext cx="4816440" cy="348120"/>
            <a:chOff x="3164040" y="4480560"/>
            <a:chExt cx="4816440" cy="348120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886A884-4B8A-AA49-B682-3D7023E24793}"/>
                </a:ext>
              </a:extLst>
            </p:cNvPr>
            <p:cNvSpPr/>
            <p:nvPr/>
          </p:nvSpPr>
          <p:spPr>
            <a:xfrm>
              <a:off x="3164040" y="4481279"/>
              <a:ext cx="481644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380" h="966">
                  <a:moveTo>
                    <a:pt x="669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3380" y="0"/>
                  </a:lnTo>
                  <a:lnTo>
                    <a:pt x="13380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98F8DE65-7165-4D48-82ED-CF04665C7E29}"/>
                </a:ext>
              </a:extLst>
            </p:cNvPr>
            <p:cNvSpPr/>
            <p:nvPr/>
          </p:nvSpPr>
          <p:spPr>
            <a:xfrm>
              <a:off x="3181320" y="44964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D5CB894-3ADB-034A-8E87-124375F96F4E}"/>
                </a:ext>
              </a:extLst>
            </p:cNvPr>
            <p:cNvSpPr/>
            <p:nvPr/>
          </p:nvSpPr>
          <p:spPr>
            <a:xfrm>
              <a:off x="3449160" y="44924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6183BF5-DF94-C343-84ED-445F83200CBC}"/>
                </a:ext>
              </a:extLst>
            </p:cNvPr>
            <p:cNvSpPr/>
            <p:nvPr/>
          </p:nvSpPr>
          <p:spPr>
            <a:xfrm>
              <a:off x="3661560" y="448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6D9949DA-9C25-C641-A92A-4098F6F4B770}"/>
                </a:ext>
              </a:extLst>
            </p:cNvPr>
            <p:cNvSpPr/>
            <p:nvPr/>
          </p:nvSpPr>
          <p:spPr>
            <a:xfrm>
              <a:off x="3780360" y="458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C26147C-32A6-9D4A-B3EF-0A4C6B9D3EEC}"/>
                </a:ext>
              </a:extLst>
            </p:cNvPr>
            <p:cNvSpPr/>
            <p:nvPr/>
          </p:nvSpPr>
          <p:spPr>
            <a:xfrm>
              <a:off x="3954600" y="470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F67875A-0AC2-F34D-943C-0B8CCFD9F0EA}"/>
                </a:ext>
              </a:extLst>
            </p:cNvPr>
            <p:cNvSpPr/>
            <p:nvPr/>
          </p:nvSpPr>
          <p:spPr>
            <a:xfrm>
              <a:off x="4092120" y="458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C2B9396-B09D-E240-92BF-40317B5DA166}"/>
                </a:ext>
              </a:extLst>
            </p:cNvPr>
            <p:cNvSpPr/>
            <p:nvPr/>
          </p:nvSpPr>
          <p:spPr>
            <a:xfrm>
              <a:off x="4281480" y="44805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4AAC2CD-578C-334D-BB98-AB51C8E30A4E}"/>
                </a:ext>
              </a:extLst>
            </p:cNvPr>
            <p:cNvSpPr/>
            <p:nvPr/>
          </p:nvSpPr>
          <p:spPr>
            <a:xfrm>
              <a:off x="4512600" y="4613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FBAC75B-531D-2B4C-81DD-5BD2F355263C}"/>
                </a:ext>
              </a:extLst>
            </p:cNvPr>
            <p:cNvSpPr/>
            <p:nvPr/>
          </p:nvSpPr>
          <p:spPr>
            <a:xfrm>
              <a:off x="4864320" y="450288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DBDB708-F86A-3D42-965D-7EA933143211}"/>
                </a:ext>
              </a:extLst>
            </p:cNvPr>
            <p:cNvSpPr/>
            <p:nvPr/>
          </p:nvSpPr>
          <p:spPr>
            <a:xfrm>
              <a:off x="5101200" y="46890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51E0F69-AC3A-3842-B3A8-1CA4F0B3E007}"/>
                </a:ext>
              </a:extLst>
            </p:cNvPr>
            <p:cNvSpPr/>
            <p:nvPr/>
          </p:nvSpPr>
          <p:spPr>
            <a:xfrm>
              <a:off x="5320440" y="44805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1ACF62B-699F-1844-934F-0AAE39016162}"/>
                </a:ext>
              </a:extLst>
            </p:cNvPr>
            <p:cNvSpPr/>
            <p:nvPr/>
          </p:nvSpPr>
          <p:spPr>
            <a:xfrm>
              <a:off x="5392800" y="449640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80638A8-AF96-854F-9070-F70A0222B39F}"/>
                </a:ext>
              </a:extLst>
            </p:cNvPr>
            <p:cNvSpPr/>
            <p:nvPr/>
          </p:nvSpPr>
          <p:spPr>
            <a:xfrm>
              <a:off x="5658840" y="46414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50FF5B5E-1985-F144-BFF5-FD7AEC28BF17}"/>
                </a:ext>
              </a:extLst>
            </p:cNvPr>
            <p:cNvSpPr/>
            <p:nvPr/>
          </p:nvSpPr>
          <p:spPr>
            <a:xfrm>
              <a:off x="5812560" y="448056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D7082A2-A602-E549-BFCF-3E93AB5D5EC2}"/>
                </a:ext>
              </a:extLst>
            </p:cNvPr>
            <p:cNvSpPr/>
            <p:nvPr/>
          </p:nvSpPr>
          <p:spPr>
            <a:xfrm>
              <a:off x="5885280" y="458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7E24919-9B34-EA4A-8D23-ADCEDBC0AFFA}"/>
                </a:ext>
              </a:extLst>
            </p:cNvPr>
            <p:cNvSpPr/>
            <p:nvPr/>
          </p:nvSpPr>
          <p:spPr>
            <a:xfrm>
              <a:off x="6039720" y="46414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978BF878-AAB7-AE4A-86C5-DD467AD19187}"/>
                </a:ext>
              </a:extLst>
            </p:cNvPr>
            <p:cNvSpPr/>
            <p:nvPr/>
          </p:nvSpPr>
          <p:spPr>
            <a:xfrm>
              <a:off x="6267960" y="4613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04F7EE72-12D9-9848-811E-F5BBAC810B96}"/>
                </a:ext>
              </a:extLst>
            </p:cNvPr>
            <p:cNvSpPr/>
            <p:nvPr/>
          </p:nvSpPr>
          <p:spPr>
            <a:xfrm>
              <a:off x="6632999" y="458747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6330E67-9FCD-2B4B-8292-4781D6035981}"/>
                </a:ext>
              </a:extLst>
            </p:cNvPr>
            <p:cNvSpPr/>
            <p:nvPr/>
          </p:nvSpPr>
          <p:spPr>
            <a:xfrm>
              <a:off x="6807240" y="47048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FC48DB4-F5CE-7B48-A0E8-A33297E02162}"/>
                </a:ext>
              </a:extLst>
            </p:cNvPr>
            <p:cNvSpPr/>
            <p:nvPr/>
          </p:nvSpPr>
          <p:spPr>
            <a:xfrm>
              <a:off x="6945840" y="458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3398624-4A20-E243-8E69-4C286508EE2A}"/>
                </a:ext>
              </a:extLst>
            </p:cNvPr>
            <p:cNvSpPr/>
            <p:nvPr/>
          </p:nvSpPr>
          <p:spPr>
            <a:xfrm>
              <a:off x="7124760" y="46414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65868FE-9BB5-C242-B523-81370D65CAED}"/>
                </a:ext>
              </a:extLst>
            </p:cNvPr>
            <p:cNvSpPr/>
            <p:nvPr/>
          </p:nvSpPr>
          <p:spPr>
            <a:xfrm>
              <a:off x="7353720" y="4613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7F7CF33-DE95-1549-8793-CE36F698A13C}"/>
                </a:ext>
              </a:extLst>
            </p:cNvPr>
            <p:cNvSpPr/>
            <p:nvPr/>
          </p:nvSpPr>
          <p:spPr>
            <a:xfrm>
              <a:off x="7714079" y="4587479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8538A77-489F-4641-9505-8738BDB515CA}"/>
                </a:ext>
              </a:extLst>
            </p:cNvPr>
            <p:cNvSpPr/>
            <p:nvPr/>
          </p:nvSpPr>
          <p:spPr>
            <a:xfrm>
              <a:off x="7891199" y="44805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BCEDF6B-266B-6947-BECA-8DE4A31E3070}"/>
              </a:ext>
            </a:extLst>
          </p:cNvPr>
          <p:cNvSpPr txBox="1"/>
          <p:nvPr/>
        </p:nvSpPr>
        <p:spPr>
          <a:xfrm>
            <a:off x="689399" y="4743304"/>
            <a:ext cx="8597880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Value of taking action      from state      when acting according to policy      :</a:t>
            </a:r>
          </a:p>
        </p:txBody>
      </p:sp>
      <p:grpSp>
        <p:nvGrpSpPr>
          <p:cNvPr id="112" name="Group 111" descr="28§display§s§svg§600§FALSE" title="TexMaths">
            <a:extLst>
              <a:ext uri="{FF2B5EF4-FFF2-40B4-BE49-F238E27FC236}">
                <a16:creationId xmlns:a16="http://schemas.microsoft.com/office/drawing/2014/main" id="{C1F1EF8D-7742-964A-AB64-C0F257A35967}"/>
              </a:ext>
            </a:extLst>
          </p:cNvPr>
          <p:cNvGrpSpPr/>
          <p:nvPr/>
        </p:nvGrpSpPr>
        <p:grpSpPr>
          <a:xfrm>
            <a:off x="4821480" y="4827600"/>
            <a:ext cx="207360" cy="201240"/>
            <a:chOff x="4821480" y="3913200"/>
            <a:chExt cx="207360" cy="20124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EB6767E-AC98-E745-BBE5-D99FA23AF441}"/>
                </a:ext>
              </a:extLst>
            </p:cNvPr>
            <p:cNvSpPr/>
            <p:nvPr/>
          </p:nvSpPr>
          <p:spPr>
            <a:xfrm>
              <a:off x="4821480" y="3919320"/>
              <a:ext cx="20736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7" h="529">
                  <a:moveTo>
                    <a:pt x="289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577" y="0"/>
                  </a:lnTo>
                  <a:lnTo>
                    <a:pt x="577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7A17D58-99B3-504B-A2B6-D71DA2E69A57}"/>
                </a:ext>
              </a:extLst>
            </p:cNvPr>
            <p:cNvSpPr/>
            <p:nvPr/>
          </p:nvSpPr>
          <p:spPr>
            <a:xfrm>
              <a:off x="4844520" y="3913200"/>
              <a:ext cx="16416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560">
                  <a:moveTo>
                    <a:pt x="420" y="84"/>
                  </a:moveTo>
                  <a:cubicBezTo>
                    <a:pt x="384" y="84"/>
                    <a:pt x="361" y="112"/>
                    <a:pt x="361" y="140"/>
                  </a:cubicBezTo>
                  <a:cubicBezTo>
                    <a:pt x="361" y="157"/>
                    <a:pt x="373" y="176"/>
                    <a:pt x="398" y="176"/>
                  </a:cubicBezTo>
                  <a:cubicBezTo>
                    <a:pt x="426" y="176"/>
                    <a:pt x="457" y="154"/>
                    <a:pt x="457" y="106"/>
                  </a:cubicBezTo>
                  <a:cubicBezTo>
                    <a:pt x="457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6" y="328"/>
                    <a:pt x="356" y="398"/>
                  </a:cubicBezTo>
                  <a:cubicBezTo>
                    <a:pt x="356" y="428"/>
                    <a:pt x="328" y="532"/>
                    <a:pt x="179" y="532"/>
                  </a:cubicBezTo>
                  <a:cubicBezTo>
                    <a:pt x="160" y="532"/>
                    <a:pt x="64" y="532"/>
                    <a:pt x="36" y="468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4"/>
                    <a:pt x="0" y="440"/>
                  </a:cubicBezTo>
                  <a:cubicBezTo>
                    <a:pt x="0" y="510"/>
                    <a:pt x="70" y="560"/>
                    <a:pt x="176" y="560"/>
                  </a:cubicBezTo>
                  <a:cubicBezTo>
                    <a:pt x="378" y="560"/>
                    <a:pt x="426" y="412"/>
                    <a:pt x="426" y="356"/>
                  </a:cubicBezTo>
                  <a:cubicBezTo>
                    <a:pt x="426" y="311"/>
                    <a:pt x="403" y="280"/>
                    <a:pt x="387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1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5" name="Group 114" descr="28§display§\pi§svg§600§FALSE" title="TexMaths">
            <a:extLst>
              <a:ext uri="{FF2B5EF4-FFF2-40B4-BE49-F238E27FC236}">
                <a16:creationId xmlns:a16="http://schemas.microsoft.com/office/drawing/2014/main" id="{A9196349-A772-4442-9EB5-B29432E669EC}"/>
              </a:ext>
            </a:extLst>
          </p:cNvPr>
          <p:cNvGrpSpPr/>
          <p:nvPr/>
        </p:nvGrpSpPr>
        <p:grpSpPr>
          <a:xfrm>
            <a:off x="8778240" y="4834745"/>
            <a:ext cx="267840" cy="196200"/>
            <a:chOff x="8778240" y="3931920"/>
            <a:chExt cx="267840" cy="196200"/>
          </a:xfrm>
        </p:grpSpPr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3076B6D4-7A5C-4F41-80BE-33E0139ACAF5}"/>
                </a:ext>
              </a:extLst>
            </p:cNvPr>
            <p:cNvSpPr/>
            <p:nvPr/>
          </p:nvSpPr>
          <p:spPr>
            <a:xfrm>
              <a:off x="8778240" y="393300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D7C080E-478D-6F4E-A7F6-07EB7BFC969C}"/>
                </a:ext>
              </a:extLst>
            </p:cNvPr>
            <p:cNvSpPr/>
            <p:nvPr/>
          </p:nvSpPr>
          <p:spPr>
            <a:xfrm>
              <a:off x="8790480" y="393192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8" name="Group 117" descr="22§display§a§svg§600§FALSE" title="TexMaths">
            <a:extLst>
              <a:ext uri="{FF2B5EF4-FFF2-40B4-BE49-F238E27FC236}">
                <a16:creationId xmlns:a16="http://schemas.microsoft.com/office/drawing/2014/main" id="{6C7EE680-92CF-A343-9329-A291CD91056E}"/>
              </a:ext>
            </a:extLst>
          </p:cNvPr>
          <p:cNvGrpSpPr/>
          <p:nvPr/>
        </p:nvGrpSpPr>
        <p:grpSpPr>
          <a:xfrm>
            <a:off x="3291120" y="4859225"/>
            <a:ext cx="183240" cy="158040"/>
            <a:chOff x="3291120" y="3956400"/>
            <a:chExt cx="183240" cy="158040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5AC79D7-73A6-9944-ABCD-1928CE1E601D}"/>
                </a:ext>
              </a:extLst>
            </p:cNvPr>
            <p:cNvSpPr/>
            <p:nvPr/>
          </p:nvSpPr>
          <p:spPr>
            <a:xfrm>
              <a:off x="3291120" y="3961080"/>
              <a:ext cx="18324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416">
                  <a:moveTo>
                    <a:pt x="255" y="416"/>
                  </a:moveTo>
                  <a:lnTo>
                    <a:pt x="0" y="416"/>
                  </a:lnTo>
                  <a:lnTo>
                    <a:pt x="0" y="0"/>
                  </a:lnTo>
                  <a:lnTo>
                    <a:pt x="510" y="0"/>
                  </a:lnTo>
                  <a:lnTo>
                    <a:pt x="510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F916600-5CD1-A44B-AD93-3598563C4B84}"/>
                </a:ext>
              </a:extLst>
            </p:cNvPr>
            <p:cNvSpPr/>
            <p:nvPr/>
          </p:nvSpPr>
          <p:spPr>
            <a:xfrm>
              <a:off x="3305520" y="395640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49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5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5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2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1" y="51"/>
                    <a:pt x="391" y="51"/>
                    <a:pt x="391" y="46"/>
                  </a:cubicBezTo>
                  <a:cubicBezTo>
                    <a:pt x="391" y="29"/>
                    <a:pt x="380" y="20"/>
                    <a:pt x="365" y="20"/>
                  </a:cubicBezTo>
                  <a:cubicBezTo>
                    <a:pt x="341" y="20"/>
                    <a:pt x="325" y="42"/>
                    <a:pt x="323" y="62"/>
                  </a:cubicBezTo>
                  <a:close/>
                  <a:moveTo>
                    <a:pt x="259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1" name="Title 120">
            <a:extLst>
              <a:ext uri="{FF2B5EF4-FFF2-40B4-BE49-F238E27FC236}">
                <a16:creationId xmlns:a16="http://schemas.microsoft.com/office/drawing/2014/main" id="{0A66BC0B-3175-6944-B3DC-4D450BF6F6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Action-value function</a:t>
            </a:r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36EB5820-7276-874C-99BE-2B4C7F7AFAEF}"/>
              </a:ext>
            </a:extLst>
          </p:cNvPr>
          <p:cNvSpPr/>
          <p:nvPr/>
        </p:nvSpPr>
        <p:spPr>
          <a:xfrm>
            <a:off x="889560" y="3611454"/>
            <a:ext cx="7863840" cy="822960"/>
          </a:xfrm>
          <a:custGeom>
            <a:avLst>
              <a:gd name="f0" fmla="val 8280"/>
              <a:gd name="f1" fmla="val -1106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Value of a state == 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expected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return from that state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             if agent follows policy</a:t>
            </a:r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3D116C42-458E-DE4F-852C-8788EA419929}"/>
              </a:ext>
            </a:extLst>
          </p:cNvPr>
          <p:cNvSpPr/>
          <p:nvPr/>
        </p:nvSpPr>
        <p:spPr>
          <a:xfrm>
            <a:off x="750240" y="6215726"/>
            <a:ext cx="8961120" cy="1192291"/>
          </a:xfrm>
          <a:custGeom>
            <a:avLst>
              <a:gd name="f0" fmla="val 6398"/>
              <a:gd name="f1" fmla="val -878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Value of a state/action pair ==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expected 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return when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                                                     taking action 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a</a:t>
            </a: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from state </a:t>
            </a:r>
            <a:r>
              <a:rPr lang="en-US" sz="2400" b="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4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                                                    and following after that</a:t>
            </a:r>
          </a:p>
        </p:txBody>
      </p:sp>
    </p:spTree>
    <p:extLst>
      <p:ext uri="{BB962C8B-B14F-4D97-AF65-F5344CB8AC3E}">
        <p14:creationId xmlns:p14="http://schemas.microsoft.com/office/powerpoint/2010/main" val="30539380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12901B1B-DB3B-8D49-9748-93842A20CCF6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5B9CDFD7-D96D-9845-803B-1B0CB9001400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C47571F-177C-B04B-B85D-E1A25A866655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E0EB8A1-BD82-2F49-8FB7-949FF3B5BD6E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EA7F3F4-DB8A-544B-9F5B-0BFE05FCCE2B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7AE9DBD-AC65-DC41-BD66-61FE593A23AB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3EC03D4-8F6C-0E4C-B063-85F08C25B07A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68F8951-D680-EB45-83E1-7CCE45C5C67B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FB9F5-60C2-1941-9EEA-1969B58DB7B1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0719745-3097-D645-9244-D9FE2C73A1AE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440A578-A5EA-3844-BDB5-75896B5B1773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00CC4EF-40B5-1A4A-9D58-05ED06DF9E15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18279F4-D858-8E45-AD43-7328D7BFF53F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1BC4A8F-8DC9-9F45-801C-465924BE3DCD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065A99C-3159-464F-B7D2-D8F2D9848405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7D8044A-B9C8-0B48-B999-F4EA6A12F77A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A86CAA1-6164-D94D-8F1C-8CCD3A3CD35E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069A74D-EAFB-9A42-99E1-212EBAF23360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DEE9D39-B5C7-664E-9A8C-4EE9F4AB474E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E74859-889E-AD45-BE51-5F6038CA09E3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B0E968A-8064-FD44-A214-DA27EEDA8914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EE99A39-959D-5D49-B2F2-1E055203D34C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5AF9BC7-CF30-9345-A28E-ABD926F91EE5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294ED8A-C8A0-A341-AAA9-5F1B6043AC0C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EAC9D57-092F-9945-9E10-F5E70917DBCC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EC62745-4BA4-6542-8B82-CF7BB9AC9F67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579A49-14C0-3F43-B701-C6C3B9E70361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E75471B-1C54-2941-BE56-8112BDAC5354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E38A718-0AF2-2C4B-895D-F2B826908BC1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E738139-4219-374C-B404-CBB332438889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481F2D0-F588-0446-911D-76773038A697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F4567D3-9E56-4846-9BF5-5A205B38A8DD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CDC6154-9EEA-8A4C-B20D-A6DD685D098A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90823CD-23C4-6E48-BFCD-9BFD68FE9B9A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E7833FB-6D79-E349-8B4D-CA54F44BE964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62D9517-C268-4A46-9154-7D56EDC64924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FCD8ECF-E128-334F-BD1D-67708B3054B3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6A5BB9F-CE68-3740-B4FD-20098AB637FD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710E4F4-35C0-444F-8967-C99A012F4C8C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E6852CED-57B4-034C-8667-0D5375ED3A68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961F55B-DFDA-1A46-BDFB-13380AAD69B3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B8CBFE2-645E-9947-B0B8-44C141813899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76DBF9D-767C-484D-B071-42493F2941E9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BB4D47C-FA72-3F4F-BAA3-1B2AF09C2FFA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737ABAB-F39F-EC44-9F5C-EBB909BB0255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3C3DB33-63E8-3C40-90AA-8A4A1B7DD098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7C6E9C89-7B80-044F-B0C4-37D1E11590CE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B0E3C1D-9AE5-BF4F-B207-B44C96E40684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1707D6A-CAAF-B741-9C7E-1D140029E2DE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CD3D71C-F706-BD4C-86AE-B09D0218FFBD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A3E24B9-6F94-5349-AF3A-A57C3181618A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E0940AEB-CF4C-1F40-B0D5-E0FB1A03AC67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5696DF35-530F-0A4B-9689-57270E365E6E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80F179A-0C05-BE43-900C-1A90FFB38280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10CC456-AFCC-7F43-B295-08A24FAD2617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008135F-81CB-3A47-AA14-28C45C1275DA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3E59457-FBE0-4C4E-A5AC-B029F89FF30E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0419F8D-15B3-254A-8BCE-94628A190EE1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707F1DD-71F7-7447-A1F9-C54EAFEB541F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346D40B3-4282-C748-ADDF-B924D19DD077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51B93D4-E22D-A14C-9F1F-393174A10784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F33420F-CDF9-0542-B96D-D596B68234FE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AE39DE5-C123-5046-80D1-BA1E3D3FA99B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C2ABEBE-4B88-3746-B1CB-42EEEAA4F0EC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CCC7837-8B38-C240-AF2F-FA034A887A2D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4C13A1F-09D5-C645-9BE6-D3DE1741B949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FCA8DCD2-2A0B-0A44-AA0F-2B50C40B34B6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2084719-3EC6-A54C-B9FC-7D3BBF9D037B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64293C8-7EDF-BF41-B2A6-10706064BE62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34ED3A0-D422-9E4A-B3FC-777128E2F407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F8FDB0E-D4F8-A345-880F-C0B5DE715968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5734AE2-3CD8-F744-A5C2-CAFC0CF87987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E087115A-7E8E-B448-A82F-5D36825C9EED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8D3D6DD-9C21-BE43-AC67-86416318E488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B386B242-1634-E541-83E9-BFB7828C4DCD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620F4FC-4885-9343-9D15-6919E87BD4B5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DB5DE09-2E9D-DC4F-9B50-C853111C1A11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BD9D450-55A9-C342-85DF-30D3A6EE7A86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5321C30-BB26-B946-9CA2-6B8AFCB5A0D6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CBA660F-3DA5-134C-98BC-CBF9CF7A0620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1A7838E-7340-2A46-BA3B-01854C3B1926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32D04811-EB7C-204A-9D2F-52C8556E52CC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E6A17B8-D02C-FC42-B6FB-16F114949581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98D1B9E-CBFA-9B4E-A19F-B5FEAE439A28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A1DD469-D71A-4F44-A4C2-A6EA9ED51745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6BC8DA0-22BB-CA40-89D9-5454211BFCE2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1A38E8E-5851-3449-8CED-D471BA7FCFC1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3A78FBD-9169-3B46-B781-4B612F7084C2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79C83E2-655E-F04F-90F1-AC56C9E3774A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E578302-6A3D-244D-991E-0D469C9C6328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A3B3ED0-76DA-8840-8D55-4DF7179CE875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D714778-0D5C-3948-BCE6-6C780B6D61E4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0D030BF-510F-E84E-BA14-3DBA2EAFB8E6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CB45B9BF-EA40-6F43-863A-E79494D8B294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1CA36DA-1B47-AD43-993A-32AD73C50AC7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F8C7AC71-AC99-5743-8D25-C9772A3044D3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AA9EEDDB-E26F-8746-A924-835C28573961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6FEFF4B-DD90-8243-AE7A-FD184E6C24F9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08432A02-F1B6-184F-9264-CFFC38158F16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E9139A6C-191A-F141-BD25-82D63C07B964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D6F1303F-04DA-7E4E-BA52-45F2B6729140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D449F313-4AD0-CF4E-BEE9-AB78C616E861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EFE543C2-4B67-6847-89F4-9728E0B01A0C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5249B7C-CD89-064E-91A5-B92722CD3AA5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F9AC382-8C99-5B49-8228-164A5AEBF992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AA14681-9EB4-504C-B06C-64E12CF57184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B26AF06-F36C-9046-A63C-267171203585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BECE6AE-957D-9E45-A3F6-EF68C554CBF1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9CEB14F-B3BC-E14B-B827-A79C950EE9A0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D83A2A05-7999-444C-A520-7BD5E58C5C23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610CD59-E2C0-694F-8C5A-0A81464EEEA7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314A0A5-572A-674A-BEC6-0787CAFC081B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57CBE35D-158B-3742-B3C5-74496CC6AD12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2C36A18-8C03-A946-92B3-C74743EC52DD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6BCB2786-758E-AF46-A9E6-47A4A964A803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19883E7-E8FB-7448-A8B8-B6A5756EFEEF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3D59162-AD29-644E-9C47-542FC1AAB699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29E27AE-5F08-424A-9C4D-4623375AD26F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8E60FE8-2751-1E43-8E8E-C2EDB4AF945D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D9C09DA-1B21-D944-9809-43DE6281FB7F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303F4DC-53F8-CE4B-9D52-067059D91911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AA56D5A-231B-AA45-A32B-A941A384F19E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9FF69DB-7203-2045-A8EE-6B10809E0C42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FE347DE-65CA-B64F-AE1C-17964058A3FB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D3C0116-5229-224A-96D6-7E290C9B75C8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67AAB33-B2DB-2141-BCD9-F749FD1BBED3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AACC751C-D75E-4D44-822C-636CAD5A57AD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599726D-CC86-9C47-A0B7-FBAC9510A4E5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D19FF82E-5C68-DC4E-95A5-4E6D78B738BF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180844A-EE11-834D-A8AF-9973DB186586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4138B3CC-D43D-E547-9251-C66F94E2CBA6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90D8BD0-139C-A64F-862A-9A6C18F2308E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F4DA37B0-8C3C-CF47-A369-805BE778CCE7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DE7FB503-2B38-D349-A8B6-586B49309458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8FF0482-2853-FB40-ACE5-9F8AB84298D1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58FF877-33C4-9A40-8EE8-4D97E9FEB95C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4F926FD3-AD73-0E4C-A91F-D9A13E2BD8BC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A44BBF96-9AC9-2C40-BBCD-C5DF494756E7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CCA4DE8C-8F71-5D45-93C6-76FCB6C603C4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969D90EA-6A79-9F40-9637-F17A5ADA07BD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1747C96-EACD-0446-9FE3-51453620B207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B7AE53A-A67C-B94B-B5C8-741BD770C364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20A0C7B2-95EC-F047-A47A-4A98519EEB16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D12FB785-0C00-7041-BA8D-6FC6C92AE5A7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7" name="Freeform 146">
            <a:extLst>
              <a:ext uri="{FF2B5EF4-FFF2-40B4-BE49-F238E27FC236}">
                <a16:creationId xmlns:a16="http://schemas.microsoft.com/office/drawing/2014/main" id="{160A7C74-F48E-194F-913D-49CF93D920BF}"/>
              </a:ext>
            </a:extLst>
          </p:cNvPr>
          <p:cNvSpPr/>
          <p:nvPr/>
        </p:nvSpPr>
        <p:spPr>
          <a:xfrm>
            <a:off x="274320" y="3840479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48" name="Picture 147">
            <a:extLst>
              <a:ext uri="{FF2B5EF4-FFF2-40B4-BE49-F238E27FC236}">
                <a16:creationId xmlns:a16="http://schemas.microsoft.com/office/drawing/2014/main" id="{1D05998B-07A9-A24B-9E90-D213912A4DB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Freeform 148">
            <a:extLst>
              <a:ext uri="{FF2B5EF4-FFF2-40B4-BE49-F238E27FC236}">
                <a16:creationId xmlns:a16="http://schemas.microsoft.com/office/drawing/2014/main" id="{4E602C22-4169-7844-8E15-C5E0ADC55607}"/>
              </a:ext>
            </a:extLst>
          </p:cNvPr>
          <p:cNvSpPr/>
          <p:nvPr/>
        </p:nvSpPr>
        <p:spPr>
          <a:xfrm>
            <a:off x="2194560" y="3923280"/>
            <a:ext cx="3200400" cy="83483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51" name="Group 150" descr="22§display§=§svg§600§FALSE" title="TexMaths">
            <a:extLst>
              <a:ext uri="{FF2B5EF4-FFF2-40B4-BE49-F238E27FC236}">
                <a16:creationId xmlns:a16="http://schemas.microsoft.com/office/drawing/2014/main" id="{96167A62-B661-154B-8E5B-7AA793B05811}"/>
              </a:ext>
            </a:extLst>
          </p:cNvPr>
          <p:cNvGrpSpPr/>
          <p:nvPr/>
        </p:nvGrpSpPr>
        <p:grpSpPr>
          <a:xfrm>
            <a:off x="1728000" y="4306680"/>
            <a:ext cx="269640" cy="82080"/>
            <a:chOff x="1728000" y="4306680"/>
            <a:chExt cx="269640" cy="82080"/>
          </a:xfrm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4AB1EE8B-6903-5C45-B998-E9A2BDCD2D10}"/>
                </a:ext>
              </a:extLst>
            </p:cNvPr>
            <p:cNvSpPr/>
            <p:nvPr/>
          </p:nvSpPr>
          <p:spPr>
            <a:xfrm>
              <a:off x="1728000" y="4307400"/>
              <a:ext cx="269640" cy="8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227">
                  <a:moveTo>
                    <a:pt x="376" y="227"/>
                  </a:moveTo>
                  <a:lnTo>
                    <a:pt x="0" y="227"/>
                  </a:lnTo>
                  <a:lnTo>
                    <a:pt x="0" y="0"/>
                  </a:lnTo>
                  <a:lnTo>
                    <a:pt x="750" y="0"/>
                  </a:lnTo>
                  <a:lnTo>
                    <a:pt x="75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B95D0729-EE80-1148-A7BF-79555DE1E122}"/>
                </a:ext>
              </a:extLst>
            </p:cNvPr>
            <p:cNvSpPr/>
            <p:nvPr/>
          </p:nvSpPr>
          <p:spPr>
            <a:xfrm>
              <a:off x="1747799" y="4306680"/>
              <a:ext cx="23148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229">
                  <a:moveTo>
                    <a:pt x="611" y="40"/>
                  </a:moveTo>
                  <a:cubicBezTo>
                    <a:pt x="627" y="40"/>
                    <a:pt x="644" y="40"/>
                    <a:pt x="644" y="20"/>
                  </a:cubicBezTo>
                  <a:cubicBezTo>
                    <a:pt x="644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4" y="229"/>
                    <a:pt x="644" y="209"/>
                  </a:cubicBezTo>
                  <a:cubicBezTo>
                    <a:pt x="644" y="189"/>
                    <a:pt x="627" y="189"/>
                    <a:pt x="611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54" name="Group 153" descr="22§display§\pi(s)§svg§600§FALSE" title="TexMaths">
            <a:extLst>
              <a:ext uri="{FF2B5EF4-FFF2-40B4-BE49-F238E27FC236}">
                <a16:creationId xmlns:a16="http://schemas.microsoft.com/office/drawing/2014/main" id="{2BBF26F7-71AB-D443-ADDA-77F7A8A63CC7}"/>
              </a:ext>
            </a:extLst>
          </p:cNvPr>
          <p:cNvGrpSpPr/>
          <p:nvPr/>
        </p:nvGrpSpPr>
        <p:grpSpPr>
          <a:xfrm>
            <a:off x="8226720" y="6035040"/>
            <a:ext cx="642600" cy="348120"/>
            <a:chOff x="8226720" y="6035040"/>
            <a:chExt cx="642600" cy="348120"/>
          </a:xfrm>
        </p:grpSpPr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0E0C837B-0150-A44A-8065-6E07170B7B8F}"/>
                </a:ext>
              </a:extLst>
            </p:cNvPr>
            <p:cNvSpPr/>
            <p:nvPr/>
          </p:nvSpPr>
          <p:spPr>
            <a:xfrm>
              <a:off x="8226720" y="6035759"/>
              <a:ext cx="6426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6" h="966">
                  <a:moveTo>
                    <a:pt x="893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786" y="0"/>
                  </a:lnTo>
                  <a:lnTo>
                    <a:pt x="1786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5D6F563F-1C62-FD41-878C-43F88C04CDC7}"/>
                </a:ext>
              </a:extLst>
            </p:cNvPr>
            <p:cNvSpPr/>
            <p:nvPr/>
          </p:nvSpPr>
          <p:spPr>
            <a:xfrm>
              <a:off x="8236080" y="6145920"/>
              <a:ext cx="1879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3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3" y="57"/>
                    <a:pt x="523" y="24"/>
                  </a:cubicBezTo>
                  <a:cubicBezTo>
                    <a:pt x="523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7037F7A-D48A-0944-8204-6CF5C3B8C11E}"/>
                </a:ext>
              </a:extLst>
            </p:cNvPr>
            <p:cNvSpPr/>
            <p:nvPr/>
          </p:nvSpPr>
          <p:spPr>
            <a:xfrm>
              <a:off x="84715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22A40861-F4C1-1D41-89B5-38AE5937C761}"/>
                </a:ext>
              </a:extLst>
            </p:cNvPr>
            <p:cNvSpPr/>
            <p:nvPr/>
          </p:nvSpPr>
          <p:spPr>
            <a:xfrm>
              <a:off x="8589240" y="6141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F491A6DE-946A-A542-942F-DD0CA464B3D9}"/>
                </a:ext>
              </a:extLst>
            </p:cNvPr>
            <p:cNvSpPr/>
            <p:nvPr/>
          </p:nvSpPr>
          <p:spPr>
            <a:xfrm>
              <a:off x="87541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0" name="Title 159">
            <a:extLst>
              <a:ext uri="{FF2B5EF4-FFF2-40B4-BE49-F238E27FC236}">
                <a16:creationId xmlns:a16="http://schemas.microsoft.com/office/drawing/2014/main" id="{21440077-F7EE-1144-8A4B-6798EA23C0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1</a:t>
            </a: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F41004D5-8D2B-1544-9162-018C44E8878C}"/>
              </a:ext>
            </a:extLst>
          </p:cNvPr>
          <p:cNvSpPr/>
          <p:nvPr/>
        </p:nvSpPr>
        <p:spPr>
          <a:xfrm>
            <a:off x="1148760" y="5413679"/>
            <a:ext cx="7812360" cy="1170000"/>
          </a:xfrm>
          <a:custGeom>
            <a:avLst>
              <a:gd name="f0" fmla="val 10146"/>
              <a:gd name="f1" fmla="val -1077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lvl="0" algn="ctr" hangingPunct="0"/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terms of P(</a:t>
            </a:r>
            <a:r>
              <a:rPr lang="en-US" sz="2600" i="1" dirty="0"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i="1" dirty="0" err="1"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) and</a:t>
            </a:r>
            <a:endParaRPr lang="en-US" sz="2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algn="ctr" hangingPunct="0"/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deterministic R(</a:t>
            </a:r>
            <a:r>
              <a:rPr lang="en-US" sz="2600" dirty="0" err="1"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) </a:t>
            </a: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a deterministic policy,        </a:t>
            </a:r>
          </a:p>
        </p:txBody>
      </p:sp>
      <p:grpSp>
        <p:nvGrpSpPr>
          <p:cNvPr id="162" name="Group 161" descr="22§display§\pi(s)§svg§600§FALSE" title="TexMaths">
            <a:extLst>
              <a:ext uri="{FF2B5EF4-FFF2-40B4-BE49-F238E27FC236}">
                <a16:creationId xmlns:a16="http://schemas.microsoft.com/office/drawing/2014/main" id="{F54C79A9-8034-654F-ACBF-C31704561305}"/>
              </a:ext>
            </a:extLst>
          </p:cNvPr>
          <p:cNvGrpSpPr/>
          <p:nvPr/>
        </p:nvGrpSpPr>
        <p:grpSpPr>
          <a:xfrm>
            <a:off x="8018372" y="6035040"/>
            <a:ext cx="642600" cy="348120"/>
            <a:chOff x="8226720" y="6035040"/>
            <a:chExt cx="642600" cy="348120"/>
          </a:xfrm>
        </p:grpSpPr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5C5F7D66-F8C7-0846-ACB1-84A709FDD2A4}"/>
                </a:ext>
              </a:extLst>
            </p:cNvPr>
            <p:cNvSpPr/>
            <p:nvPr/>
          </p:nvSpPr>
          <p:spPr>
            <a:xfrm>
              <a:off x="8226720" y="6035759"/>
              <a:ext cx="6426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6" h="966">
                  <a:moveTo>
                    <a:pt x="893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786" y="0"/>
                  </a:lnTo>
                  <a:lnTo>
                    <a:pt x="1786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3AB33A07-B995-7541-8BA8-F7800AFDA980}"/>
                </a:ext>
              </a:extLst>
            </p:cNvPr>
            <p:cNvSpPr/>
            <p:nvPr/>
          </p:nvSpPr>
          <p:spPr>
            <a:xfrm>
              <a:off x="8236080" y="6145920"/>
              <a:ext cx="1879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3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3" y="57"/>
                    <a:pt x="523" y="24"/>
                  </a:cubicBezTo>
                  <a:cubicBezTo>
                    <a:pt x="523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692DAD20-9ED8-3348-BB61-7E3CA53E6AF5}"/>
                </a:ext>
              </a:extLst>
            </p:cNvPr>
            <p:cNvSpPr/>
            <p:nvPr/>
          </p:nvSpPr>
          <p:spPr>
            <a:xfrm>
              <a:off x="84715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4E9DAB1-FCF2-944F-9765-62E42C4EA29A}"/>
                </a:ext>
              </a:extLst>
            </p:cNvPr>
            <p:cNvSpPr/>
            <p:nvPr/>
          </p:nvSpPr>
          <p:spPr>
            <a:xfrm>
              <a:off x="8589240" y="6141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2B11EAE4-86D3-394A-83CF-C167731925A1}"/>
                </a:ext>
              </a:extLst>
            </p:cNvPr>
            <p:cNvSpPr/>
            <p:nvPr/>
          </p:nvSpPr>
          <p:spPr>
            <a:xfrm>
              <a:off x="87541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10756D26-09BD-C840-94EC-F065E397931F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B3BB759-122D-8D41-AD58-A6782878BA0B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FE54E56-BB4C-994F-886E-7802B4A1C45A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1142F95-7C34-F749-B11F-C0D60950E954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20DC3C4-A011-5D49-AFA2-33BB719E1E92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7A54F92-51A1-764D-A8CA-A1C3182EAEC7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8E526E1-E2D4-FC44-A6FA-6A8C047D45C9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BB1D849-94DF-234B-92ED-5E4C523C1877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0371744-8D9B-9445-91EF-CBAC00BA3F21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1CEF2CD-B135-B546-A38C-48A0899B8CEB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380B990-CE71-0C46-8E0E-58F911FB8B45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667CA4D-71A8-1A42-BB58-3EF6CCEC4370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4D820-69DD-994D-93AF-EB7B11F72D0E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F6E424A-13FC-334B-BEE3-AAE21C075FAE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8DD22013-F243-9446-85E3-4ABD16067FA5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BFF7876-64CC-DB4D-A393-60A37AF5817C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C0EA1B6-A00C-FA4F-91BD-5A0E62C4FD6F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D875FD8-93E0-4043-94A7-B03C62759049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460652D-6AE4-2046-B094-5BB49975A9D9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5CA729-1DCD-FE4F-B1CE-1F9DEBED1524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8B03F77-6553-454E-9542-6704666ACE7F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E0280A-B8B5-564E-A9DD-0FA80775F76A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1D4D3AB-36C1-C442-8893-515331DF6576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2F275C9-9D45-D542-AF62-6579172DAAF7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2768D25-176D-8346-90B5-0B7722C1820F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5036B17-B0B1-9640-BE44-E55A441DC36F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228A21D-8D41-804F-AC17-4135840D0D1F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595EAB2-DB47-6D4D-86CA-8EF3422D1D17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4A30F93-9F4E-B44F-A575-C2208ECE2709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028592-5211-A14C-978A-39AE4BFD1F89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2540A10-9A2C-0743-958B-9D5FB70BF91E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BF623F6-F2DA-534F-A91D-5BC70F38CA6F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2F42297-9BBB-A84F-92DB-775D58E0287B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C9DB2B9-504C-ED44-AD90-FFCB38AC8590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3A14DBB-9590-FB47-8441-1D02343BEF89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E4D82F0-6A29-3545-9C39-0B0BBA7885BF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EC63890-FC59-7142-931C-597A27A20757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2CA8812-202C-A445-883C-9C864080AED1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ECB7BC4-78C1-A843-9934-7B090ABEEBA6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24D4FAC-25E6-E442-A63A-2F0BA070A8C7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A8F937D-2333-9648-BC3C-D91E93F38530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5683A30-93AF-2946-B1DB-BB4B4896915B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AAF21E0-2B92-DF44-926C-EEE52BCE2649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C9F0002-9958-6A4B-B58F-CC464FC3EA6B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1621B33-3839-7A44-AFEC-F0F7DD267F3A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3EA12DB-90B6-554F-AB4D-D1C940629909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23DC0D-200A-C340-A33F-79A0541A3A13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8F37872-6D97-6A42-816D-4BB0956C2F20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0529272-EC02-A649-AEEB-66082C8DF035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8FA1BE0C-29C5-B940-BE79-2F4058E7CB51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1FEC50D-903C-7540-916F-993791E89C00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6BCFF9C-0DBE-FD44-A078-DEB50C21CD4C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53E99EE-F92C-6642-94C4-9A835A230437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F13A375-6972-8841-B514-1A34719E0BEB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400A0C87-6B10-E04A-8106-D9EFB688F569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0F47B17-2DA0-9144-9979-259B02592CF8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DB421F0-434D-A443-83A4-36431FD9F0A6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CFE987E2-5848-794E-8047-837005E95BE8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BD9D7D9-08F5-9349-B80B-36C0F7E4F08D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B4825DD3-F6FA-7F4C-8DB4-E25911FD58C5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E5869FA-519A-2B46-A720-E7516B187471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078F112-5C78-F145-8233-A5C54025148C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9F04825-8B86-D24C-83E3-B37B80ED3BA4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CF53887-36A7-804D-B57E-B7CCC9EA268C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499914-1568-614D-B3DC-0D11F5A6F044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D27651F-7AFB-4542-9EB7-81F5D45A3C52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0E6C119-BDAB-F440-BE5F-2867A32C9670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C768F64-1F7D-4B4E-B175-CE4CF9CAC5B3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0CAE1A3-D7B8-4542-B143-E1C45B69BDEE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6FA8091-4BB7-0C4A-A5C6-1D24AF05842E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ECAC3FB-9957-8C4E-8D16-8C888C7BA10A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0ED4E3C-DA8A-214E-B30F-347E89AB52E2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811A299-5447-C040-8A82-230D93B12EB2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A0207DCE-9FD9-8644-97C4-52B96D43489D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A3A9F61-A06E-064C-BDE0-53CFE04533A6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A3FED9B-7C25-6F40-9D19-6BA4F30D393A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7A61C71B-BFC5-EA4B-B64E-B8E93FDF55A5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1605556-DA94-F44A-A75D-CD1AC1732C2A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D9207DF-5D98-714E-B6DB-9AAECDC95653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8D02B02-B96D-794F-9F2D-111D2E609C9B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F7FA62D8-A50A-9F43-B4E5-FD018591D753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45BB10E-1823-DC4F-B4B8-BEAF38AEB18C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15BD42E-4752-624B-A0DC-8F51669AD035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F89DE546-7E37-3941-A4AE-EC91900AC715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11C71B4-D43C-0D42-B846-B7C881908207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E770CFB-B6C2-1946-86AD-324824768A77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628A649-1C78-1F48-976C-5331508EE9C3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934A64A-F605-4740-9E4D-F0D548E3B145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4F1BC05-2C7B-3641-B1ED-E5552243D40C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1C5465F-E8CC-6441-A941-E89C00CFA701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F016C87E-7177-AE46-A274-5D35A2274206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327F766F-0F75-6747-8E13-AA13A8FD8A89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534A032B-CD08-484D-9B30-3CA3ED279A21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38C7FD6-4CB9-F14D-9408-0E2DDB2F81A6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606D1D0F-6442-034E-8909-604898830FE4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A4FC781-A669-154B-BE39-E48F8BA01FF5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CC32EE55-62AC-EF4A-ADCE-47E1A2F992D3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A4FCCCE-1298-524E-B8D3-489190889430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C51F45B6-FEEA-DD4F-BD0A-DC567D42FBBB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24798A8F-D410-894A-993F-E83F3612FA84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945AAE-63E8-CE49-9529-D09A888CC526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E1EE166D-EFD1-294C-852D-0C415FDAD8EF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2A2FA816-7925-7941-A91C-616749E73FAC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F880C4E-926C-084B-8ED7-DAC924629A42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65DD195-4006-EC4F-ABD6-0ED97EB39144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65C7100-1612-634E-B695-6D9155ABDDBA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E010D4B-370D-6F48-8422-84297207A825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7AD78C0-F9A3-4B4E-9434-E140E714D2AF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AC0BA9D-7237-BE49-8AED-744B77BF00AF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04B752D-F8DB-BD42-9ACD-F42A2ABE9EEF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8427F04-98DE-584C-A972-1F30CD865F0D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F46F43B-6CCF-CA43-8CDA-85D22E8B7C8E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697D2E7-2FDF-4945-B1A0-E39BFF045798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665EF82-B18A-A145-93ED-890F717DE20D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6A8D966B-C8AF-984C-BF1D-CC7D2A88FCD3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78264CAA-AA36-304F-BA74-AA7EB1200308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71E61D2-7E85-2242-9380-122884B7ABC8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641B3DA-091E-D14C-B5A3-2D6943C9F663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5600D7E8-580A-1745-A1B6-9FF944F37D44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4890673-4B47-D746-ACF6-A8A24655AAEA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34A6B8E-5653-5740-844C-918F65BF53CA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09B49AC-93F2-AA42-BC46-7ED36829B06E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C5F88DA-91E3-3843-B13D-D774AE7361A1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98006B0-413B-3E42-9080-3A07109E3374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A81DF849-479A-AA4A-9585-495EDB948DC9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B89BCE9-085B-C344-BC4E-56A45888B85E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0268BAE-3747-9A48-8782-82667F6E44C0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F5DCF414-31D5-964B-80D3-4385D743A6FF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27D2C73-2153-4C48-B61C-949AD456AFCF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A6DF386-1097-2847-A3E8-71B10D2AC2C5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63B99E0-E49C-FD48-8335-1D9F33913DF8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2AA19F9-0EA4-6544-B36C-DAD39038FAD5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9D1223A8-6268-1045-A67C-598F14789240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91E07D1-A913-D94A-BDB3-CD60A7CF4881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9A6280B-9AA8-3345-B50E-11DC51F73CAD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E39E839-45D0-5C46-BC3F-A09531C63C6F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54CCF35-F7E2-8E4F-AD8F-ECB6F2A887DB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2705D8-D88A-2247-94EB-EE0EAEC74F67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82FEF88-A7A2-6A40-80CC-CA8FD433FF4A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F64F183D-CAB9-B34F-A5B0-1E26D6F96E16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5AE0C43-3770-1643-BB54-3B93E77FB12D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DAA0883-3ACC-9B4A-A33F-6D8B2664CECF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BB9745C3-A512-074C-BF0F-53E20F3CDD49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1FF4866-E4B8-644A-9FBB-FDAAF68A08CA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7" name="Freeform 146">
            <a:extLst>
              <a:ext uri="{FF2B5EF4-FFF2-40B4-BE49-F238E27FC236}">
                <a16:creationId xmlns:a16="http://schemas.microsoft.com/office/drawing/2014/main" id="{6269667E-B799-BC42-AEB6-CA93969C0C50}"/>
              </a:ext>
            </a:extLst>
          </p:cNvPr>
          <p:cNvSpPr/>
          <p:nvPr/>
        </p:nvSpPr>
        <p:spPr>
          <a:xfrm>
            <a:off x="274320" y="3840479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48" name="Picture 147">
            <a:extLst>
              <a:ext uri="{FF2B5EF4-FFF2-40B4-BE49-F238E27FC236}">
                <a16:creationId xmlns:a16="http://schemas.microsoft.com/office/drawing/2014/main" id="{A6E8E101-1FA8-7B4F-9E7F-C7EA0A3669C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Freeform 148">
            <a:extLst>
              <a:ext uri="{FF2B5EF4-FFF2-40B4-BE49-F238E27FC236}">
                <a16:creationId xmlns:a16="http://schemas.microsoft.com/office/drawing/2014/main" id="{A2024541-371D-E64C-BC3D-06C35230AC90}"/>
              </a:ext>
            </a:extLst>
          </p:cNvPr>
          <p:cNvSpPr/>
          <p:nvPr/>
        </p:nvSpPr>
        <p:spPr>
          <a:xfrm>
            <a:off x="2194560" y="3923280"/>
            <a:ext cx="3200400" cy="83483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A685A315-862B-844E-8071-E55D775AD293}"/>
              </a:ext>
            </a:extLst>
          </p:cNvPr>
          <p:cNvSpPr/>
          <p:nvPr/>
        </p:nvSpPr>
        <p:spPr>
          <a:xfrm>
            <a:off x="1148760" y="5413679"/>
            <a:ext cx="7720920" cy="1170000"/>
          </a:xfrm>
          <a:custGeom>
            <a:avLst>
              <a:gd name="f0" fmla="val 10267"/>
              <a:gd name="f1" fmla="val -1077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terms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of P(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and R(s,a) for a stochastic policy,            </a:t>
            </a:r>
          </a:p>
        </p:txBody>
      </p:sp>
      <p:grpSp>
        <p:nvGrpSpPr>
          <p:cNvPr id="151" name="Group 150" descr="22§display§=§svg§600§FALSE" title="TexMaths">
            <a:extLst>
              <a:ext uri="{FF2B5EF4-FFF2-40B4-BE49-F238E27FC236}">
                <a16:creationId xmlns:a16="http://schemas.microsoft.com/office/drawing/2014/main" id="{9566D87E-7884-CD46-A25E-70BB00D0B334}"/>
              </a:ext>
            </a:extLst>
          </p:cNvPr>
          <p:cNvGrpSpPr/>
          <p:nvPr/>
        </p:nvGrpSpPr>
        <p:grpSpPr>
          <a:xfrm>
            <a:off x="1728000" y="4306680"/>
            <a:ext cx="269640" cy="82080"/>
            <a:chOff x="1728000" y="4306680"/>
            <a:chExt cx="269640" cy="82080"/>
          </a:xfrm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D3B1ADB-665E-0344-AD7B-807D2381E731}"/>
                </a:ext>
              </a:extLst>
            </p:cNvPr>
            <p:cNvSpPr/>
            <p:nvPr/>
          </p:nvSpPr>
          <p:spPr>
            <a:xfrm>
              <a:off x="1728000" y="4307400"/>
              <a:ext cx="269640" cy="8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227">
                  <a:moveTo>
                    <a:pt x="376" y="227"/>
                  </a:moveTo>
                  <a:lnTo>
                    <a:pt x="0" y="227"/>
                  </a:lnTo>
                  <a:lnTo>
                    <a:pt x="0" y="0"/>
                  </a:lnTo>
                  <a:lnTo>
                    <a:pt x="750" y="0"/>
                  </a:lnTo>
                  <a:lnTo>
                    <a:pt x="75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07B21B9-12F7-D749-8F8C-1EB7BDC5DA71}"/>
                </a:ext>
              </a:extLst>
            </p:cNvPr>
            <p:cNvSpPr/>
            <p:nvPr/>
          </p:nvSpPr>
          <p:spPr>
            <a:xfrm>
              <a:off x="1747799" y="4306680"/>
              <a:ext cx="23148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229">
                  <a:moveTo>
                    <a:pt x="611" y="40"/>
                  </a:moveTo>
                  <a:cubicBezTo>
                    <a:pt x="627" y="40"/>
                    <a:pt x="644" y="40"/>
                    <a:pt x="644" y="20"/>
                  </a:cubicBezTo>
                  <a:cubicBezTo>
                    <a:pt x="644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4" y="229"/>
                    <a:pt x="644" y="209"/>
                  </a:cubicBezTo>
                  <a:cubicBezTo>
                    <a:pt x="644" y="189"/>
                    <a:pt x="627" y="189"/>
                    <a:pt x="611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54" name="Group 153" descr="22§display§\pi(a|s)§svg§600§FALSE" title="TexMaths">
            <a:extLst>
              <a:ext uri="{FF2B5EF4-FFF2-40B4-BE49-F238E27FC236}">
                <a16:creationId xmlns:a16="http://schemas.microsoft.com/office/drawing/2014/main" id="{5E82BFFD-F5C6-554F-BC3E-E34831289621}"/>
              </a:ext>
            </a:extLst>
          </p:cNvPr>
          <p:cNvGrpSpPr/>
          <p:nvPr/>
        </p:nvGrpSpPr>
        <p:grpSpPr>
          <a:xfrm>
            <a:off x="7855560" y="6035040"/>
            <a:ext cx="922319" cy="348120"/>
            <a:chOff x="7855560" y="6035040"/>
            <a:chExt cx="922319" cy="348120"/>
          </a:xfrm>
        </p:grpSpPr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F6893317-E380-1648-905C-F4B5EAE908F7}"/>
                </a:ext>
              </a:extLst>
            </p:cNvPr>
            <p:cNvSpPr/>
            <p:nvPr/>
          </p:nvSpPr>
          <p:spPr>
            <a:xfrm>
              <a:off x="7855560" y="6035759"/>
              <a:ext cx="92231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3" h="966">
                  <a:moveTo>
                    <a:pt x="128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563" y="0"/>
                  </a:lnTo>
                  <a:lnTo>
                    <a:pt x="256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E2AA8CF4-1F24-854A-BE3C-F94FA0B8C033}"/>
                </a:ext>
              </a:extLst>
            </p:cNvPr>
            <p:cNvSpPr/>
            <p:nvPr/>
          </p:nvSpPr>
          <p:spPr>
            <a:xfrm>
              <a:off x="7864920" y="614592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DFE4F95-1015-2C4E-ACBA-90D5F41A9C0A}"/>
                </a:ext>
              </a:extLst>
            </p:cNvPr>
            <p:cNvSpPr/>
            <p:nvPr/>
          </p:nvSpPr>
          <p:spPr>
            <a:xfrm>
              <a:off x="810036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25DD9DD-9F31-694D-8B1F-3B7DECBDD91F}"/>
                </a:ext>
              </a:extLst>
            </p:cNvPr>
            <p:cNvSpPr/>
            <p:nvPr/>
          </p:nvSpPr>
          <p:spPr>
            <a:xfrm>
              <a:off x="8214480" y="61419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6A09E82-2D88-F842-B226-0B6E0A619FF5}"/>
                </a:ext>
              </a:extLst>
            </p:cNvPr>
            <p:cNvSpPr/>
            <p:nvPr/>
          </p:nvSpPr>
          <p:spPr>
            <a:xfrm>
              <a:off x="8425080" y="60350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0F6A041-A2D9-0942-AB98-E36458CB9088}"/>
                </a:ext>
              </a:extLst>
            </p:cNvPr>
            <p:cNvSpPr/>
            <p:nvPr/>
          </p:nvSpPr>
          <p:spPr>
            <a:xfrm>
              <a:off x="8497800" y="6141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30257207-08E3-B842-AC4A-11C679F8486A}"/>
                </a:ext>
              </a:extLst>
            </p:cNvPr>
            <p:cNvSpPr/>
            <p:nvPr/>
          </p:nvSpPr>
          <p:spPr>
            <a:xfrm>
              <a:off x="866268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2" name="Title 161">
            <a:extLst>
              <a:ext uri="{FF2B5EF4-FFF2-40B4-BE49-F238E27FC236}">
                <a16:creationId xmlns:a16="http://schemas.microsoft.com/office/drawing/2014/main" id="{E70EA25E-EAAD-A34D-A159-86FFA7B098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2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12901B1B-DB3B-8D49-9748-93842A20CCF6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5B9CDFD7-D96D-9845-803B-1B0CB9001400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7C47571F-177C-B04B-B85D-E1A25A866655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3E0EB8A1-BD82-2F49-8FB7-949FF3B5BD6E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EA7F3F4-DB8A-544B-9F5B-0BFE05FCCE2B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7AE9DBD-AC65-DC41-BD66-61FE593A23AB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3EC03D4-8F6C-0E4C-B063-85F08C25B07A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68F8951-D680-EB45-83E1-7CCE45C5C67B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FB9F5-60C2-1941-9EEA-1969B58DB7B1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0719745-3097-D645-9244-D9FE2C73A1AE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440A578-A5EA-3844-BDB5-75896B5B1773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00CC4EF-40B5-1A4A-9D58-05ED06DF9E15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18279F4-D858-8E45-AD43-7328D7BFF53F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1BC4A8F-8DC9-9F45-801C-465924BE3DCD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065A99C-3159-464F-B7D2-D8F2D9848405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7D8044A-B9C8-0B48-B999-F4EA6A12F77A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A86CAA1-6164-D94D-8F1C-8CCD3A3CD35E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069A74D-EAFB-9A42-99E1-212EBAF23360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DEE9D39-B5C7-664E-9A8C-4EE9F4AB474E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E74859-889E-AD45-BE51-5F6038CA09E3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B0E968A-8064-FD44-A214-DA27EEDA8914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EE99A39-959D-5D49-B2F2-1E055203D34C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5AF9BC7-CF30-9345-A28E-ABD926F91EE5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294ED8A-C8A0-A341-AAA9-5F1B6043AC0C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EAC9D57-092F-9945-9E10-F5E70917DBCC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EC62745-4BA4-6542-8B82-CF7BB9AC9F67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3579A49-14C0-3F43-B701-C6C3B9E70361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E75471B-1C54-2941-BE56-8112BDAC5354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E38A718-0AF2-2C4B-895D-F2B826908BC1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E738139-4219-374C-B404-CBB332438889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481F2D0-F588-0446-911D-76773038A697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F4567D3-9E56-4846-9BF5-5A205B38A8DD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CDC6154-9EEA-8A4C-B20D-A6DD685D098A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90823CD-23C4-6E48-BFCD-9BFD68FE9B9A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E7833FB-6D79-E349-8B4D-CA54F44BE964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62D9517-C268-4A46-9154-7D56EDC64924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FCD8ECF-E128-334F-BD1D-67708B3054B3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6A5BB9F-CE68-3740-B4FD-20098AB637FD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710E4F4-35C0-444F-8967-C99A012F4C8C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E6852CED-57B4-034C-8667-0D5375ED3A68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961F55B-DFDA-1A46-BDFB-13380AAD69B3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B8CBFE2-645E-9947-B0B8-44C141813899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76DBF9D-767C-484D-B071-42493F2941E9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BB4D47C-FA72-3F4F-BAA3-1B2AF09C2FFA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737ABAB-F39F-EC44-9F5C-EBB909BB0255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3C3DB33-63E8-3C40-90AA-8A4A1B7DD098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7C6E9C89-7B80-044F-B0C4-37D1E11590CE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B0E3C1D-9AE5-BF4F-B207-B44C96E40684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1707D6A-CAAF-B741-9C7E-1D140029E2DE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CD3D71C-F706-BD4C-86AE-B09D0218FFBD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A3E24B9-6F94-5349-AF3A-A57C3181618A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E0940AEB-CF4C-1F40-B0D5-E0FB1A03AC67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5696DF35-530F-0A4B-9689-57270E365E6E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80F179A-0C05-BE43-900C-1A90FFB38280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10CC456-AFCC-7F43-B295-08A24FAD2617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008135F-81CB-3A47-AA14-28C45C1275DA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3E59457-FBE0-4C4E-A5AC-B029F89FF30E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0419F8D-15B3-254A-8BCE-94628A190EE1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707F1DD-71F7-7447-A1F9-C54EAFEB541F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346D40B3-4282-C748-ADDF-B924D19DD077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51B93D4-E22D-A14C-9F1F-393174A10784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9F33420F-CDF9-0542-B96D-D596B68234FE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DAE39DE5-C123-5046-80D1-BA1E3D3FA99B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C2ABEBE-4B88-3746-B1CB-42EEEAA4F0EC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CCC7837-8B38-C240-AF2F-FA034A887A2D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4C13A1F-09D5-C645-9BE6-D3DE1741B949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FCA8DCD2-2A0B-0A44-AA0F-2B50C40B34B6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2084719-3EC6-A54C-B9FC-7D3BBF9D037B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64293C8-7EDF-BF41-B2A6-10706064BE62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34ED3A0-D422-9E4A-B3FC-777128E2F407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F8FDB0E-D4F8-A345-880F-C0B5DE715968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5734AE2-3CD8-F744-A5C2-CAFC0CF87987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E087115A-7E8E-B448-A82F-5D36825C9EED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8D3D6DD-9C21-BE43-AC67-86416318E488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B386B242-1634-E541-83E9-BFB7828C4DCD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620F4FC-4885-9343-9D15-6919E87BD4B5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DB5DE09-2E9D-DC4F-9B50-C853111C1A11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BD9D450-55A9-C342-85DF-30D3A6EE7A86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5321C30-BB26-B946-9CA2-6B8AFCB5A0D6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CBA660F-3DA5-134C-98BC-CBF9CF7A0620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1A7838E-7340-2A46-BA3B-01854C3B1926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32D04811-EB7C-204A-9D2F-52C8556E52CC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E6A17B8-D02C-FC42-B6FB-16F114949581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98D1B9E-CBFA-9B4E-A19F-B5FEAE439A28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A1DD469-D71A-4F44-A4C2-A6EA9ED51745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6BC8DA0-22BB-CA40-89D9-5454211BFCE2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1A38E8E-5851-3449-8CED-D471BA7FCFC1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3A78FBD-9169-3B46-B781-4B612F7084C2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79C83E2-655E-F04F-90F1-AC56C9E3774A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E578302-6A3D-244D-991E-0D469C9C6328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A3B3ED0-76DA-8840-8D55-4DF7179CE875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D714778-0D5C-3948-BCE6-6C780B6D61E4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0D030BF-510F-E84E-BA14-3DBA2EAFB8E6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CB45B9BF-EA40-6F43-863A-E79494D8B294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1CA36DA-1B47-AD43-993A-32AD73C50AC7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F8C7AC71-AC99-5743-8D25-C9772A3044D3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AA9EEDDB-E26F-8746-A924-835C28573961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6FEFF4B-DD90-8243-AE7A-FD184E6C24F9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08432A02-F1B6-184F-9264-CFFC38158F16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E9139A6C-191A-F141-BD25-82D63C07B964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D6F1303F-04DA-7E4E-BA52-45F2B6729140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D449F313-4AD0-CF4E-BEE9-AB78C616E861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EFE543C2-4B67-6847-89F4-9728E0B01A0C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5249B7C-CD89-064E-91A5-B92722CD3AA5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F9AC382-8C99-5B49-8228-164A5AEBF992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AA14681-9EB4-504C-B06C-64E12CF57184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B26AF06-F36C-9046-A63C-267171203585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BECE6AE-957D-9E45-A3F6-EF68C554CBF1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9CEB14F-B3BC-E14B-B827-A79C950EE9A0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D83A2A05-7999-444C-A520-7BD5E58C5C23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610CD59-E2C0-694F-8C5A-0A81464EEEA7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314A0A5-572A-674A-BEC6-0787CAFC081B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57CBE35D-158B-3742-B3C5-74496CC6AD12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2C36A18-8C03-A946-92B3-C74743EC52DD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6BCB2786-758E-AF46-A9E6-47A4A964A803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19883E7-E8FB-7448-A8B8-B6A5756EFEEF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3D59162-AD29-644E-9C47-542FC1AAB699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29E27AE-5F08-424A-9C4D-4623375AD26F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8E60FE8-2751-1E43-8E8E-C2EDB4AF945D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D9C09DA-1B21-D944-9809-43DE6281FB7F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303F4DC-53F8-CE4B-9D52-067059D91911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AA56D5A-231B-AA45-A32B-A941A384F19E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9FF69DB-7203-2045-A8EE-6B10809E0C42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FE347DE-65CA-B64F-AE1C-17964058A3FB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D3C0116-5229-224A-96D6-7E290C9B75C8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67AAB33-B2DB-2141-BCD9-F749FD1BBED3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AACC751C-D75E-4D44-822C-636CAD5A57AD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599726D-CC86-9C47-A0B7-FBAC9510A4E5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D19FF82E-5C68-DC4E-95A5-4E6D78B738BF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180844A-EE11-834D-A8AF-9973DB186586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4138B3CC-D43D-E547-9251-C66F94E2CBA6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90D8BD0-139C-A64F-862A-9A6C18F2308E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F4DA37B0-8C3C-CF47-A369-805BE778CCE7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DE7FB503-2B38-D349-A8B6-586B49309458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8FF0482-2853-FB40-ACE5-9F8AB84298D1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58FF877-33C4-9A40-8EE8-4D97E9FEB95C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4F926FD3-AD73-0E4C-A91F-D9A13E2BD8BC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A44BBF96-9AC9-2C40-BBCD-C5DF494756E7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CCA4DE8C-8F71-5D45-93C6-76FCB6C603C4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969D90EA-6A79-9F40-9637-F17A5ADA07BD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1747C96-EACD-0446-9FE3-51453620B207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B7AE53A-A67C-B94B-B5C8-741BD770C364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20A0C7B2-95EC-F047-A47A-4A98519EEB16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D12FB785-0C00-7041-BA8D-6FC6C92AE5A7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48" name="Picture 147">
            <a:extLst>
              <a:ext uri="{FF2B5EF4-FFF2-40B4-BE49-F238E27FC236}">
                <a16:creationId xmlns:a16="http://schemas.microsoft.com/office/drawing/2014/main" id="{1D05998B-07A9-A24B-9E90-D213912A4DB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" name="Group 150" descr="22§display§=§svg§600§FALSE" title="TexMaths">
            <a:extLst>
              <a:ext uri="{FF2B5EF4-FFF2-40B4-BE49-F238E27FC236}">
                <a16:creationId xmlns:a16="http://schemas.microsoft.com/office/drawing/2014/main" id="{96167A62-B661-154B-8E5B-7AA793B05811}"/>
              </a:ext>
            </a:extLst>
          </p:cNvPr>
          <p:cNvGrpSpPr/>
          <p:nvPr/>
        </p:nvGrpSpPr>
        <p:grpSpPr>
          <a:xfrm>
            <a:off x="1728000" y="4306680"/>
            <a:ext cx="269640" cy="82080"/>
            <a:chOff x="1728000" y="4306680"/>
            <a:chExt cx="269640" cy="82080"/>
          </a:xfrm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4AB1EE8B-6903-5C45-B998-E9A2BDCD2D10}"/>
                </a:ext>
              </a:extLst>
            </p:cNvPr>
            <p:cNvSpPr/>
            <p:nvPr/>
          </p:nvSpPr>
          <p:spPr>
            <a:xfrm>
              <a:off x="1728000" y="4307400"/>
              <a:ext cx="269640" cy="8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227">
                  <a:moveTo>
                    <a:pt x="376" y="227"/>
                  </a:moveTo>
                  <a:lnTo>
                    <a:pt x="0" y="227"/>
                  </a:lnTo>
                  <a:lnTo>
                    <a:pt x="0" y="0"/>
                  </a:lnTo>
                  <a:lnTo>
                    <a:pt x="750" y="0"/>
                  </a:lnTo>
                  <a:lnTo>
                    <a:pt x="75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B95D0729-EE80-1148-A7BF-79555DE1E122}"/>
                </a:ext>
              </a:extLst>
            </p:cNvPr>
            <p:cNvSpPr/>
            <p:nvPr/>
          </p:nvSpPr>
          <p:spPr>
            <a:xfrm>
              <a:off x="1747799" y="4306680"/>
              <a:ext cx="23148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229">
                  <a:moveTo>
                    <a:pt x="611" y="40"/>
                  </a:moveTo>
                  <a:cubicBezTo>
                    <a:pt x="627" y="40"/>
                    <a:pt x="644" y="40"/>
                    <a:pt x="644" y="20"/>
                  </a:cubicBezTo>
                  <a:cubicBezTo>
                    <a:pt x="644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4" y="229"/>
                    <a:pt x="644" y="209"/>
                  </a:cubicBezTo>
                  <a:cubicBezTo>
                    <a:pt x="644" y="189"/>
                    <a:pt x="627" y="189"/>
                    <a:pt x="611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0" name="Title 159">
            <a:extLst>
              <a:ext uri="{FF2B5EF4-FFF2-40B4-BE49-F238E27FC236}">
                <a16:creationId xmlns:a16="http://schemas.microsoft.com/office/drawing/2014/main" id="{21440077-F7EE-1144-8A4B-6798EA23C0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1</a:t>
            </a:r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160A7C74-F48E-194F-913D-49CF93D920BF}"/>
              </a:ext>
            </a:extLst>
          </p:cNvPr>
          <p:cNvSpPr/>
          <p:nvPr/>
        </p:nvSpPr>
        <p:spPr>
          <a:xfrm>
            <a:off x="413280" y="3810635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A7082416-DA50-CC44-8999-E035132F2675}"/>
              </a:ext>
            </a:extLst>
          </p:cNvPr>
          <p:cNvSpPr/>
          <p:nvPr/>
        </p:nvSpPr>
        <p:spPr>
          <a:xfrm>
            <a:off x="1134132" y="5392292"/>
            <a:ext cx="7812360" cy="1170000"/>
          </a:xfrm>
          <a:custGeom>
            <a:avLst>
              <a:gd name="f0" fmla="val 10146"/>
              <a:gd name="f1" fmla="val -1077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lvl="0" algn="ctr" hangingPunct="0"/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terms of P(</a:t>
            </a:r>
            <a:r>
              <a:rPr lang="en-US" sz="2600" i="1" dirty="0"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i="1" dirty="0" err="1"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) and</a:t>
            </a:r>
            <a:endParaRPr lang="en-US" sz="2600" b="0" i="0" u="none" strike="noStrike" kern="1200" cap="none" dirty="0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lvl="0" algn="ctr" hangingPunct="0"/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deterministic R(</a:t>
            </a:r>
            <a:r>
              <a:rPr lang="en-US" sz="2600" dirty="0" err="1"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) </a:t>
            </a:r>
            <a:r>
              <a:rPr lang="en-US" sz="2600" b="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for a deterministic policy,       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5BF42C9-D0A7-0146-A666-57554F1D845B}"/>
                  </a:ext>
                </a:extLst>
              </p:cNvPr>
              <p:cNvSpPr txBox="1"/>
              <p:nvPr/>
            </p:nvSpPr>
            <p:spPr>
              <a:xfrm>
                <a:off x="1599136" y="3965612"/>
                <a:ext cx="5258864" cy="117320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𝑅</m:t>
                      </m:r>
                      <m:d>
                        <m:d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  <m:d>
                            <m:d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e>
                          </m:d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𝛾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</m:sub>
                        <m:sup/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d>
                          <m:sSup>
                            <m:sSup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p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sup>
                          </m:sSup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nary>
                    </m:oMath>
                  </m:oMathPara>
                </a14:m>
                <a:endParaRPr lang="en-US" sz="2400" b="0" dirty="0">
                  <a:latin typeface="Times" pitchFamily="2" charset="0"/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5BF42C9-D0A7-0146-A666-57554F1D845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9136" y="3965612"/>
                <a:ext cx="5258864" cy="1173206"/>
              </a:xfrm>
              <a:prstGeom prst="rect">
                <a:avLst/>
              </a:prstGeom>
              <a:blipFill>
                <a:blip r:embed="rId4"/>
                <a:stretch>
                  <a:fillRect l="-482" t="-115054" r="-1928" b="-1322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4" name="Group 153" descr="22§display§\pi(s)§svg§600§FALSE" title="TexMaths">
            <a:extLst>
              <a:ext uri="{FF2B5EF4-FFF2-40B4-BE49-F238E27FC236}">
                <a16:creationId xmlns:a16="http://schemas.microsoft.com/office/drawing/2014/main" id="{2BBF26F7-71AB-D443-ADDA-77F7A8A63CC7}"/>
              </a:ext>
            </a:extLst>
          </p:cNvPr>
          <p:cNvGrpSpPr/>
          <p:nvPr/>
        </p:nvGrpSpPr>
        <p:grpSpPr>
          <a:xfrm>
            <a:off x="8018372" y="6035040"/>
            <a:ext cx="642600" cy="348120"/>
            <a:chOff x="8226720" y="6035040"/>
            <a:chExt cx="642600" cy="348120"/>
          </a:xfrm>
        </p:grpSpPr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0E0C837B-0150-A44A-8065-6E07170B7B8F}"/>
                </a:ext>
              </a:extLst>
            </p:cNvPr>
            <p:cNvSpPr/>
            <p:nvPr/>
          </p:nvSpPr>
          <p:spPr>
            <a:xfrm>
              <a:off x="8226720" y="6035759"/>
              <a:ext cx="642600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6" h="966">
                  <a:moveTo>
                    <a:pt x="893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1786" y="0"/>
                  </a:lnTo>
                  <a:lnTo>
                    <a:pt x="1786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5D6F563F-1C62-FD41-878C-43F88C04CDC7}"/>
                </a:ext>
              </a:extLst>
            </p:cNvPr>
            <p:cNvSpPr/>
            <p:nvPr/>
          </p:nvSpPr>
          <p:spPr>
            <a:xfrm>
              <a:off x="8236080" y="6145920"/>
              <a:ext cx="18792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3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3" y="57"/>
                    <a:pt x="523" y="24"/>
                  </a:cubicBezTo>
                  <a:cubicBezTo>
                    <a:pt x="523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7037F7A-D48A-0944-8204-6CF5C3B8C11E}"/>
                </a:ext>
              </a:extLst>
            </p:cNvPr>
            <p:cNvSpPr/>
            <p:nvPr/>
          </p:nvSpPr>
          <p:spPr>
            <a:xfrm>
              <a:off x="84715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22A40861-F4C1-1D41-89B5-38AE5937C761}"/>
                </a:ext>
              </a:extLst>
            </p:cNvPr>
            <p:cNvSpPr/>
            <p:nvPr/>
          </p:nvSpPr>
          <p:spPr>
            <a:xfrm>
              <a:off x="8589240" y="6141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F491A6DE-946A-A542-942F-DD0CA464B3D9}"/>
                </a:ext>
              </a:extLst>
            </p:cNvPr>
            <p:cNvSpPr/>
            <p:nvPr/>
          </p:nvSpPr>
          <p:spPr>
            <a:xfrm>
              <a:off x="875412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15142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C4CD3-0739-8D4D-95DD-DCFE6EB3BF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RL example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F188AE-04F3-F54E-8A60-55FFDBF8717C}"/>
              </a:ext>
            </a:extLst>
          </p:cNvPr>
          <p:cNvSpPr txBox="1"/>
          <p:nvPr/>
        </p:nvSpPr>
        <p:spPr>
          <a:xfrm>
            <a:off x="7810017" y="6824264"/>
            <a:ext cx="50407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from </a:t>
            </a:r>
            <a:r>
              <a:rPr lang="en-US" dirty="0" err="1"/>
              <a:t>OpenAI</a:t>
            </a:r>
            <a:endParaRPr lang="en-US" dirty="0"/>
          </a:p>
        </p:txBody>
      </p:sp>
      <p:pic>
        <p:nvPicPr>
          <p:cNvPr id="9" name="Online Media 8" descr="Learning Dexterity">
            <a:hlinkClick r:id="" action="ppaction://media"/>
            <a:extLst>
              <a:ext uri="{FF2B5EF4-FFF2-40B4-BE49-F238E27FC236}">
                <a16:creationId xmlns:a16="http://schemas.microsoft.com/office/drawing/2014/main" id="{B288BCF6-1832-564F-BC7B-7387D4AD7C70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796925" y="2012950"/>
            <a:ext cx="8488363" cy="4795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907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10756D26-09BD-C840-94EC-F065E397931F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7B3BB759-122D-8D41-AD58-A6782878BA0B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FE54E56-BB4C-994F-886E-7802B4A1C45A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1142F95-7C34-F749-B11F-C0D60950E954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20DC3C4-A011-5D49-AFA2-33BB719E1E92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7A54F92-51A1-764D-A8CA-A1C3182EAEC7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8E526E1-E2D4-FC44-A6FA-6A8C047D45C9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BB1D849-94DF-234B-92ED-5E4C523C1877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0371744-8D9B-9445-91EF-CBAC00BA3F21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1CEF2CD-B135-B546-A38C-48A0899B8CEB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380B990-CE71-0C46-8E0E-58F911FB8B45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667CA4D-71A8-1A42-BB58-3EF6CCEC4370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0F4D820-69DD-994D-93AF-EB7B11F72D0E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F6E424A-13FC-334B-BEE3-AAE21C075FAE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8DD22013-F243-9446-85E3-4ABD16067FA5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BFF7876-64CC-DB4D-A393-60A37AF5817C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C0EA1B6-A00C-FA4F-91BD-5A0E62C4FD6F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D875FD8-93E0-4043-94A7-B03C62759049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460652D-6AE4-2046-B094-5BB49975A9D9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45CA729-1DCD-FE4F-B1CE-1F9DEBED1524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8B03F77-6553-454E-9542-6704666ACE7F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E0280A-B8B5-564E-A9DD-0FA80775F76A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1D4D3AB-36C1-C442-8893-515331DF6576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2F275C9-9D45-D542-AF62-6579172DAAF7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2768D25-176D-8346-90B5-0B7722C1820F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5036B17-B0B1-9640-BE44-E55A441DC36F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228A21D-8D41-804F-AC17-4135840D0D1F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595EAB2-DB47-6D4D-86CA-8EF3422D1D17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4A30F93-9F4E-B44F-A575-C2208ECE2709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028592-5211-A14C-978A-39AE4BFD1F89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2540A10-9A2C-0743-958B-9D5FB70BF91E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BF623F6-F2DA-534F-A91D-5BC70F38CA6F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2F42297-9BBB-A84F-92DB-775D58E0287B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BC9DB2B9-504C-ED44-AD90-FFCB38AC8590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3A14DBB-9590-FB47-8441-1D02343BEF89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E4D82F0-6A29-3545-9C39-0B0BBA7885BF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EC63890-FC59-7142-931C-597A27A20757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2CA8812-202C-A445-883C-9C864080AED1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ECB7BC4-78C1-A843-9934-7B090ABEEBA6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24D4FAC-25E6-E442-A63A-2F0BA070A8C7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A8F937D-2333-9648-BC3C-D91E93F38530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5683A30-93AF-2946-B1DB-BB4B4896915B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AAF21E0-2B92-DF44-926C-EEE52BCE2649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C9F0002-9958-6A4B-B58F-CC464FC3EA6B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1621B33-3839-7A44-AFEC-F0F7DD267F3A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3EA12DB-90B6-554F-AB4D-D1C940629909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23DC0D-200A-C340-A33F-79A0541A3A13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8F37872-6D97-6A42-816D-4BB0956C2F20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0529272-EC02-A649-AEEB-66082C8DF035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8FA1BE0C-29C5-B940-BE79-2F4058E7CB51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1FEC50D-903C-7540-916F-993791E89C00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6BCFF9C-0DBE-FD44-A078-DEB50C21CD4C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53E99EE-F92C-6642-94C4-9A835A230437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F13A375-6972-8841-B514-1A34719E0BEB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400A0C87-6B10-E04A-8106-D9EFB688F569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0F47B17-2DA0-9144-9979-259B02592CF8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DB421F0-434D-A443-83A4-36431FD9F0A6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CFE987E2-5848-794E-8047-837005E95BE8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BD9D7D9-08F5-9349-B80B-36C0F7E4F08D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B4825DD3-F6FA-7F4C-8DB4-E25911FD58C5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E5869FA-519A-2B46-A720-E7516B187471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078F112-5C78-F145-8233-A5C54025148C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9F04825-8B86-D24C-83E3-B37B80ED3BA4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CF53887-36A7-804D-B57E-B7CCC9EA268C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8499914-1568-614D-B3DC-0D11F5A6F044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D27651F-7AFB-4542-9EB7-81F5D45A3C52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0E6C119-BDAB-F440-BE5F-2867A32C9670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C768F64-1F7D-4B4E-B175-CE4CF9CAC5B3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0CAE1A3-D7B8-4542-B143-E1C45B69BDEE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6FA8091-4BB7-0C4A-A5C6-1D24AF05842E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ECAC3FB-9957-8C4E-8D16-8C888C7BA10A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0ED4E3C-DA8A-214E-B30F-347E89AB52E2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811A299-5447-C040-8A82-230D93B12EB2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A0207DCE-9FD9-8644-97C4-52B96D43489D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A3A9F61-A06E-064C-BDE0-53CFE04533A6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A3FED9B-7C25-6F40-9D19-6BA4F30D393A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7A61C71B-BFC5-EA4B-B64E-B8E93FDF55A5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1605556-DA94-F44A-A75D-CD1AC1732C2A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D9207DF-5D98-714E-B6DB-9AAECDC95653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8D02B02-B96D-794F-9F2D-111D2E609C9B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F7FA62D8-A50A-9F43-B4E5-FD018591D753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45BB10E-1823-DC4F-B4B8-BEAF38AEB18C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15BD42E-4752-624B-A0DC-8F51669AD035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F89DE546-7E37-3941-A4AE-EC91900AC715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11C71B4-D43C-0D42-B846-B7C881908207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E770CFB-B6C2-1946-86AD-324824768A77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628A649-1C78-1F48-976C-5331508EE9C3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934A64A-F605-4740-9E4D-F0D548E3B145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4F1BC05-2C7B-3641-B1ED-E5552243D40C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1C5465F-E8CC-6441-A941-E89C00CFA701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F016C87E-7177-AE46-A274-5D35A2274206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327F766F-0F75-6747-8E13-AA13A8FD8A89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534A032B-CD08-484D-9B30-3CA3ED279A21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38C7FD6-4CB9-F14D-9408-0E2DDB2F81A6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606D1D0F-6442-034E-8909-604898830FE4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A4FC781-A669-154B-BE39-E48F8BA01FF5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CC32EE55-62AC-EF4A-ADCE-47E1A2F992D3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A4FCCCE-1298-524E-B8D3-489190889430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C51F45B6-FEEA-DD4F-BD0A-DC567D42FBBB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24798A8F-D410-894A-993F-E83F3612FA84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945AAE-63E8-CE49-9529-D09A888CC526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E1EE166D-EFD1-294C-852D-0C415FDAD8EF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2A2FA816-7925-7941-A91C-616749E73FAC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F880C4E-926C-084B-8ED7-DAC924629A42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65DD195-4006-EC4F-ABD6-0ED97EB39144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65C7100-1612-634E-B695-6D9155ABDDBA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E010D4B-370D-6F48-8422-84297207A825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7AD78C0-F9A3-4B4E-9434-E140E714D2AF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AC0BA9D-7237-BE49-8AED-744B77BF00AF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04B752D-F8DB-BD42-9ACD-F42A2ABE9EEF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8427F04-98DE-584C-A972-1F30CD865F0D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F46F43B-6CCF-CA43-8CDA-85D22E8B7C8E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697D2E7-2FDF-4945-B1A0-E39BFF045798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665EF82-B18A-A145-93ED-890F717DE20D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6A8D966B-C8AF-984C-BF1D-CC7D2A88FCD3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78264CAA-AA36-304F-BA74-AA7EB1200308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71E61D2-7E85-2242-9380-122884B7ABC8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641B3DA-091E-D14C-B5A3-2D6943C9F663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5600D7E8-580A-1745-A1B6-9FF944F37D44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4890673-4B47-D746-ACF6-A8A24655AAEA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34A6B8E-5653-5740-844C-918F65BF53CA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309B49AC-93F2-AA42-BC46-7ED36829B06E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C5F88DA-91E3-3843-B13D-D774AE7361A1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98006B0-413B-3E42-9080-3A07109E3374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A81DF849-479A-AA4A-9585-495EDB948DC9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B89BCE9-085B-C344-BC4E-56A45888B85E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0268BAE-3747-9A48-8782-82667F6E44C0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F5DCF414-31D5-964B-80D3-4385D743A6FF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27D2C73-2153-4C48-B61C-949AD456AFCF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4A6DF386-1097-2847-A3E8-71B10D2AC2C5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63B99E0-E49C-FD48-8335-1D9F33913DF8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2AA19F9-0EA4-6544-B36C-DAD39038FAD5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9D1223A8-6268-1045-A67C-598F14789240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91E07D1-A913-D94A-BDB3-CD60A7CF4881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9A6280B-9AA8-3345-B50E-11DC51F73CAD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E39E839-45D0-5C46-BC3F-A09531C63C6F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854CCF35-F7E2-8E4F-AD8F-ECB6F2A887DB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2705D8-D88A-2247-94EB-EE0EAEC74F67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82FEF88-A7A2-6A40-80CC-CA8FD433FF4A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F64F183D-CAB9-B34F-A5B0-1E26D6F96E16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5AE0C43-3770-1643-BB54-3B93E77FB12D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DAA0883-3ACC-9B4A-A33F-6D8B2664CECF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BB9745C3-A512-074C-BF0F-53E20F3CDD49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1FF4866-E4B8-644A-9FBB-FDAAF68A08CA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7" name="Freeform 146">
            <a:extLst>
              <a:ext uri="{FF2B5EF4-FFF2-40B4-BE49-F238E27FC236}">
                <a16:creationId xmlns:a16="http://schemas.microsoft.com/office/drawing/2014/main" id="{6269667E-B799-BC42-AEB6-CA93969C0C50}"/>
              </a:ext>
            </a:extLst>
          </p:cNvPr>
          <p:cNvSpPr/>
          <p:nvPr/>
        </p:nvSpPr>
        <p:spPr>
          <a:xfrm>
            <a:off x="274320" y="3840479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48" name="Picture 147">
            <a:extLst>
              <a:ext uri="{FF2B5EF4-FFF2-40B4-BE49-F238E27FC236}">
                <a16:creationId xmlns:a16="http://schemas.microsoft.com/office/drawing/2014/main" id="{A6E8E101-1FA8-7B4F-9E7F-C7EA0A3669C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50" name="Freeform 149">
            <a:extLst>
              <a:ext uri="{FF2B5EF4-FFF2-40B4-BE49-F238E27FC236}">
                <a16:creationId xmlns:a16="http://schemas.microsoft.com/office/drawing/2014/main" id="{A685A315-862B-844E-8071-E55D775AD293}"/>
              </a:ext>
            </a:extLst>
          </p:cNvPr>
          <p:cNvSpPr/>
          <p:nvPr/>
        </p:nvSpPr>
        <p:spPr>
          <a:xfrm>
            <a:off x="1148760" y="5413679"/>
            <a:ext cx="7720920" cy="1170000"/>
          </a:xfrm>
          <a:custGeom>
            <a:avLst>
              <a:gd name="f0" fmla="val 10267"/>
              <a:gd name="f1" fmla="val -10770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terms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of P(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 and R(s,a) for a stochastic policy,            </a:t>
            </a:r>
          </a:p>
        </p:txBody>
      </p:sp>
      <p:grpSp>
        <p:nvGrpSpPr>
          <p:cNvPr id="154" name="Group 153" descr="22§display§\pi(a|s)§svg§600§FALSE" title="TexMaths">
            <a:extLst>
              <a:ext uri="{FF2B5EF4-FFF2-40B4-BE49-F238E27FC236}">
                <a16:creationId xmlns:a16="http://schemas.microsoft.com/office/drawing/2014/main" id="{5E82BFFD-F5C6-554F-BC3E-E34831289621}"/>
              </a:ext>
            </a:extLst>
          </p:cNvPr>
          <p:cNvGrpSpPr/>
          <p:nvPr/>
        </p:nvGrpSpPr>
        <p:grpSpPr>
          <a:xfrm>
            <a:off x="7855560" y="6035040"/>
            <a:ext cx="922319" cy="348120"/>
            <a:chOff x="7855560" y="6035040"/>
            <a:chExt cx="922319" cy="348120"/>
          </a:xfrm>
        </p:grpSpPr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F6893317-E380-1648-905C-F4B5EAE908F7}"/>
                </a:ext>
              </a:extLst>
            </p:cNvPr>
            <p:cNvSpPr/>
            <p:nvPr/>
          </p:nvSpPr>
          <p:spPr>
            <a:xfrm>
              <a:off x="7855560" y="6035759"/>
              <a:ext cx="922319" cy="34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3" h="966">
                  <a:moveTo>
                    <a:pt x="1280" y="966"/>
                  </a:moveTo>
                  <a:lnTo>
                    <a:pt x="0" y="966"/>
                  </a:lnTo>
                  <a:lnTo>
                    <a:pt x="0" y="0"/>
                  </a:lnTo>
                  <a:lnTo>
                    <a:pt x="2563" y="0"/>
                  </a:lnTo>
                  <a:lnTo>
                    <a:pt x="2563" y="9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E2AA8CF4-1F24-854A-BE3C-F94FA0B8C033}"/>
                </a:ext>
              </a:extLst>
            </p:cNvPr>
            <p:cNvSpPr/>
            <p:nvPr/>
          </p:nvSpPr>
          <p:spPr>
            <a:xfrm>
              <a:off x="7864920" y="614592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DFE4F95-1015-2C4E-ACBA-90D5F41A9C0A}"/>
                </a:ext>
              </a:extLst>
            </p:cNvPr>
            <p:cNvSpPr/>
            <p:nvPr/>
          </p:nvSpPr>
          <p:spPr>
            <a:xfrm>
              <a:off x="810036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25DD9DD-9F31-694D-8B1F-3B7DECBDD91F}"/>
                </a:ext>
              </a:extLst>
            </p:cNvPr>
            <p:cNvSpPr/>
            <p:nvPr/>
          </p:nvSpPr>
          <p:spPr>
            <a:xfrm>
              <a:off x="8214480" y="61419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6A09E82-2D88-F842-B226-0B6E0A619FF5}"/>
                </a:ext>
              </a:extLst>
            </p:cNvPr>
            <p:cNvSpPr/>
            <p:nvPr/>
          </p:nvSpPr>
          <p:spPr>
            <a:xfrm>
              <a:off x="8425080" y="60350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0F6A041-A2D9-0942-AB98-E36458CB9088}"/>
                </a:ext>
              </a:extLst>
            </p:cNvPr>
            <p:cNvSpPr/>
            <p:nvPr/>
          </p:nvSpPr>
          <p:spPr>
            <a:xfrm>
              <a:off x="8497800" y="61419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30257207-08E3-B842-AC4A-11C679F8486A}"/>
                </a:ext>
              </a:extLst>
            </p:cNvPr>
            <p:cNvSpPr/>
            <p:nvPr/>
          </p:nvSpPr>
          <p:spPr>
            <a:xfrm>
              <a:off x="8662680" y="6035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2" name="Title 161">
            <a:extLst>
              <a:ext uri="{FF2B5EF4-FFF2-40B4-BE49-F238E27FC236}">
                <a16:creationId xmlns:a16="http://schemas.microsoft.com/office/drawing/2014/main" id="{E70EA25E-EAAD-A34D-A159-86FFA7B098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 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7B280276-6174-8348-890B-777C0A4C2BCF}"/>
                  </a:ext>
                </a:extLst>
              </p:cNvPr>
              <p:cNvSpPr txBox="1"/>
              <p:nvPr/>
            </p:nvSpPr>
            <p:spPr>
              <a:xfrm>
                <a:off x="634846" y="3840479"/>
                <a:ext cx="7720919" cy="126060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sub>
                        <m:sup/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|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nary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𝑅</m:t>
                          </m:r>
                          <m:d>
                            <m:d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d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400" i="1">
                              <a:latin typeface="Cambria Math" panose="02040503050406030204" pitchFamily="18" charset="0"/>
                            </a:rPr>
                            <m:t>𝛾</m:t>
                          </m:r>
                          <m:nary>
                            <m:naryPr>
                              <m:chr m:val="∑"/>
                              <m:supHide m:val="on"/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  <m:sup/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  <m:d>
                                <m:d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𝑠</m:t>
                                      </m:r>
                                    </m:e>
                                    <m:sup>
                                      <m:r>
                                        <a:rPr lang="en-US" sz="2400" i="1"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sup>
                                  </m:sSup>
                                </m:e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</m:d>
                              <m:sSup>
                                <m:sSup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𝑉</m:t>
                                  </m:r>
                                </m:e>
                                <m:sup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𝜋</m:t>
                                  </m:r>
                                </m:sup>
                              </m:sSup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sSup>
                                <m:sSupPr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nary>
                        </m:e>
                      </m:d>
                    </m:oMath>
                  </m:oMathPara>
                </a14:m>
                <a:endParaRPr lang="en-US" sz="2400" b="0" dirty="0">
                  <a:latin typeface="Times" pitchFamily="2" charset="0"/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7B280276-6174-8348-890B-777C0A4C2B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4846" y="3840479"/>
                <a:ext cx="7720919" cy="1260602"/>
              </a:xfrm>
              <a:prstGeom prst="rect">
                <a:avLst/>
              </a:prstGeom>
              <a:blipFill>
                <a:blip r:embed="rId4"/>
                <a:stretch>
                  <a:fillRect t="-97030" b="-1217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8726909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DF9F1850-57E9-684D-A9AF-26918DBBB08D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5E2D88BF-1CD8-9C44-A8E1-8CC8719174EF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5B29091-5EC7-EF47-A34F-BA0B61314DF3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05EC23A0-A045-294A-82EE-DAC6F901AF94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2DE5DE2-B0BE-5A45-A155-8EC0C7BE8057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4DAEEB6-6F82-AE4E-A740-78DF194D7EBE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E84A432-E1D4-B441-81B5-E22B6589BCF1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9E3DF8D-0358-5F45-A059-FA446DD52A55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7430E77-071E-DB4F-8DE3-172C81F1A187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D5A2E71-1F3B-FE4B-8363-DD998D95BD67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E02EAA4-7472-8E40-9B46-4291491CADF2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995E844-5C40-7C44-B843-A1CB9BDD46C2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1C3949D-4A4E-144F-BA44-F28876F455AF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476CCD-263E-1148-A2F8-55378D0B1952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A6CA887-AE46-DC42-83B8-4396223ED2A1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5EAB9B0-4703-344F-A4AD-4870F47A0E50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EEC4489-65B7-3D4D-AD61-47E190598D9B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39C5784-99B6-FE44-B23B-059C26C2059C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C9735C8-6F37-F749-B3F8-FAAF369F36E5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2462C78-B5C2-AF46-A964-F70E7E04D829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02A67C6-E3AA-1140-8F72-30FC4E938EC3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409F7BB-3730-1D4F-83C2-25E563A7501D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97649FF-385B-BD43-9FCE-74244A526EFB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75A15C2-A3D8-484B-8608-E302844456BD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60750BB-ACC4-734B-9115-97B182162CC3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266EC38-733B-6148-9D86-3B379AB9F262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844C5FA-1EDF-364E-9361-7F59C538C4B8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A6C0158-E4CC-3E47-8CC8-77C6DDAF1FAA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94C9B54-CB4B-FB49-A399-7DF7A2E07F89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A8057AF-1BA5-EE4C-ADCF-75DDECE50DC1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24FD2A9-A691-3B4C-8EAA-34A23B525DE6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6421D65-DF0B-D546-BC75-79C544115A70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930A07E-C21F-7049-8513-16F423C0BF63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6223E41-985A-5145-A44A-1D69A838B3BD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40762B19-66B2-1D43-8431-49D2BE50325E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05EFF09-473E-D243-BB45-1D15F67C6C33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C66A034-850C-8A42-A714-1B1CF2A980DE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93D7D22-74C9-A542-919B-5DB941E27957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9364A8F-E920-E64E-B763-07FCE380482C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50C538F-99AC-2A4B-B97B-8C1031432EE3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EB1AE1D-074F-CC49-9E4A-F4E8838E1EC6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2CF5822-73A3-1441-8CD6-DEAFC56F5BD5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C7F7700-DA30-754B-A45A-689E66ADC7B3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6710611-6D05-4C40-8228-4848ABAFBD84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97181F8-167C-0B4F-BD68-3A47ACDE99EA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68C3822-970C-BE44-8180-809214E43B73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53FD596-2E27-434C-8DB0-571B21FFF69D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932730F-6282-5943-A3EB-FFA2D8535B60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D11C49D-D478-134C-A548-AF3B31054C17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4EF7D73-0989-2A41-B345-B710D4AA86D9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B24D852-A2D0-834B-BDC4-7534E084BDA1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08E97133-61F5-AA49-95CA-AEA73BF3821C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0615DA4-697D-2744-883E-058F82450DB5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FC82C0BD-A867-4D4A-811B-5731C903D127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29E05013-390B-0B44-BDB7-15A86A05D5FE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A9997F08-16AC-E144-BBA1-D067F5C42236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B2644CA-9040-4F4A-8078-8A7A06B6A9ED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F569C510-13BF-BA46-A9BB-FD23458E9735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072AD7DF-D544-3A41-A719-B04927EFA77F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A7438A22-BE28-4547-8B55-0DB689D2C595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22D23FD-3E13-DB42-AD6F-4AAF3C95C55B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8509F363-566E-8744-979B-810796C6DB51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2201CEA9-73E0-6244-B8EF-CB13180C45F2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4AC9DD2-1A2F-2649-9EE6-D2569F23C775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648F77C4-8EB6-3B4E-8E76-40D203A19E32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DB4BAFE-166E-5343-986B-4F7C3C56B877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BF9C6BF-D355-E24F-AA37-CF1CBCEB8D16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857CBDC-5623-A449-9BC3-D1F7E022A937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5AC3CFEB-1078-C943-A87B-FC09298DB692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3602721-B92C-8C4D-895A-356C78533C76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98BD05E-71CA-C14E-BB91-E967AF8886E5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14F82203-68D8-BE4F-8951-6051C128BD40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BD9AAF0C-0C64-FA42-A869-1562883F4566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FD303EA-69C3-8F48-9D07-CF44FCDB8219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0C0CF7F-A1CD-6B4F-B91B-BE95AA0B6414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E0F59FB-89ED-AB4C-947C-BD297B2B7B54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26A3911-E84D-D146-913E-A6AE45EE4060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C76CCA0-FCCD-8B49-9D7F-04E2D8CFA421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390E2CB-A245-4545-837A-27A9542FA474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2FBA6518-425C-4B4D-A59A-0492E43CC7D7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7F4029F-EFE4-1046-A2C9-56F8826AE3C5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D66EFCC-7FF3-5347-BD0C-606711E330CF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6429BFB2-E052-9044-AF3B-7F2A14A05E87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99A836A8-7905-964D-BC73-AAA7BEDF662A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8E47D35-DEDB-464B-95F2-7DC872991828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D9883BE-C6B0-AA4D-A712-424298641CCE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7D6E5A8-F225-6046-88B2-BFCE864AEEDB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CE17A39-BDB3-7745-B2C4-2D0537A6DDDD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14E2545A-358F-3C4E-9F57-DDF450139AB9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A01B82A-2E1A-2E48-9892-D7808FF58442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170DC51-7D73-3144-A276-1C0B78F4F1A2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23559BC9-FE3D-7243-A61A-759E0CE064CF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7BAE38FE-2E2B-9745-B0D5-4EDCA6423850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833B005-A73B-9B47-B8B7-F17E46807E41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24A280A-E6D0-9E4F-BFB3-2BCB9D240BA6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EBB8E586-8778-9D40-B36D-8C4A4A59B43D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ABBF3AFA-6EEA-A84B-BB1E-CF7BBDE9B556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2CF33A1E-DAB8-4E4E-BD0E-50252B0FD9A1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7A48EB1-687D-5C44-85A3-F19B341B394E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0241401F-4D20-FE47-9C53-84EB5CA688E3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A3FF26F5-C04B-5044-B171-7874ED5CDAD9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52CB48E7-09BB-DF4F-A8FF-72DF4FEC2728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E7044D9D-723D-1C40-9810-A81850DEB74E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B6F8219E-13F2-CD4E-B421-4035172485BD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3DA7730-40CF-8D4E-BD4D-6BF1D2F8AE3D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A565BEAB-4CC0-734A-A1B0-67BDF399EE72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86EF0FC-B735-0742-A252-F22A1149F19F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51576A4-4010-CC41-96E6-E80545DCA90D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0D17DEF-EB13-5E4D-BDD5-8D5C22CDFB34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47C0D78-3F37-E94A-A643-26CC256BA672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0C8BC19-A6A5-F24A-B10B-F24E593B2F3A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9F8C3B21-D70C-EA4E-906B-07B783A547F3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349C788-CCFE-5F48-BFFB-0BFABF30C402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73A0FC1D-B838-9049-A1EB-B360E4AC4462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F99CC199-0FF2-514B-9141-F7FA5879B4DD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D6AD7189-7C7F-904E-863B-E5354E413F68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0D5815E-0DE0-3D4F-982D-F7B41A654BEA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729508C-36CB-FE4D-A14A-BD8C16EC6FBD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F166E17C-776D-2E4D-A49E-2744A8263A9B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AF091C-1ACF-2741-92B1-17890D85E483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FD26BA0-9B6A-B240-BBB0-C896A625C210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B829675-C7D2-F246-A6FF-7EBBFAC4D5C7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4DED6C6-4414-A34B-92E8-6C20B7BD0C87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4687447-81D6-224D-9CB4-73F50EB328EA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4939CEDE-5A96-9C4B-949E-4B2503A40FF9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DB76B38-1203-0845-8665-B2636D3EC6E0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338F3809-2F12-674A-BC1D-71FF58791DF0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BDD3846C-9140-FD4F-A75A-2834809AFC50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98F4CEE-4A96-B941-B752-55752D59A300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00EECD9A-66C5-4343-831D-CACCC96CDBFD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09400469-5DD1-7F47-9F74-A2FD08121528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673E4DB-BEB0-7F4A-8FE3-7143FF130783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6D4E48EF-96BD-F04B-A1C0-D05375E26CED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FEC7961-F8DB-7047-827E-178D4C3C3067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8B1DBE2E-91A8-604F-8D41-F6F4162AA8E7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8518424-E218-CF48-B7A1-1AD99CDE1A7A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16B92EA-9574-E24D-B511-BA95AAA45B77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3E3CFA0A-C683-A84E-BA50-B5404EE1BDD7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04256BD5-0FD3-4B4A-B7AF-4D432CACC663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756023E6-A4B2-B24A-B05D-9C5D33FB6E6F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DB2FAF2-B71C-4540-B35F-82F1671BADD1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8BF8611-6402-D44F-9D1B-3E9BDCCCC882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324D21D2-052D-2049-89DF-E0CA34BEF892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1BF8EAF-4D54-FD42-B4A1-AC93E551AACB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7" name="Freeform 146">
            <a:extLst>
              <a:ext uri="{FF2B5EF4-FFF2-40B4-BE49-F238E27FC236}">
                <a16:creationId xmlns:a16="http://schemas.microsoft.com/office/drawing/2014/main" id="{F86D0DE7-744B-F941-A9E2-BD36F502C518}"/>
              </a:ext>
            </a:extLst>
          </p:cNvPr>
          <p:cNvSpPr/>
          <p:nvPr/>
        </p:nvSpPr>
        <p:spPr>
          <a:xfrm>
            <a:off x="274320" y="4846320"/>
            <a:ext cx="8046720" cy="1005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48" name="Picture 147">
            <a:extLst>
              <a:ext uri="{FF2B5EF4-FFF2-40B4-BE49-F238E27FC236}">
                <a16:creationId xmlns:a16="http://schemas.microsoft.com/office/drawing/2014/main" id="{937B276E-2F23-6247-8C5C-CEF57756620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Title 148">
            <a:extLst>
              <a:ext uri="{FF2B5EF4-FFF2-40B4-BE49-F238E27FC236}">
                <a16:creationId xmlns:a16="http://schemas.microsoft.com/office/drawing/2014/main" id="{946A9B23-316F-9E4F-8E46-CE8538D03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function revisited (book)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A6506841-B8D5-764E-B699-BB60CABE85A8}"/>
              </a:ext>
            </a:extLst>
          </p:cNvPr>
          <p:cNvGrpSpPr/>
          <p:nvPr/>
        </p:nvGrpSpPr>
        <p:grpSpPr>
          <a:xfrm>
            <a:off x="457559" y="2386079"/>
            <a:ext cx="6644520" cy="2371681"/>
            <a:chOff x="457559" y="238607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143EA070-A963-5649-9F40-CDD55013674A}"/>
                </a:ext>
              </a:extLst>
            </p:cNvPr>
            <p:cNvSpPr/>
            <p:nvPr/>
          </p:nvSpPr>
          <p:spPr>
            <a:xfrm>
              <a:off x="457559" y="238680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17AB9646-D862-E74B-9908-2054E07D42CE}"/>
                </a:ext>
              </a:extLst>
            </p:cNvPr>
            <p:cNvSpPr/>
            <p:nvPr/>
          </p:nvSpPr>
          <p:spPr>
            <a:xfrm>
              <a:off x="477360" y="240911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E16D1D13-F519-2546-921E-A1A4A63A053C}"/>
                </a:ext>
              </a:extLst>
            </p:cNvPr>
            <p:cNvSpPr/>
            <p:nvPr/>
          </p:nvSpPr>
          <p:spPr>
            <a:xfrm>
              <a:off x="748080" y="2397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00D9313-07F0-3A46-B035-7E886393C44C}"/>
                </a:ext>
              </a:extLst>
            </p:cNvPr>
            <p:cNvSpPr/>
            <p:nvPr/>
          </p:nvSpPr>
          <p:spPr>
            <a:xfrm>
              <a:off x="9604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95CE1E4-FAFF-6E48-A196-79501723AA88}"/>
                </a:ext>
              </a:extLst>
            </p:cNvPr>
            <p:cNvSpPr/>
            <p:nvPr/>
          </p:nvSpPr>
          <p:spPr>
            <a:xfrm>
              <a:off x="1078559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2ACF202-8A13-9144-90C3-E6F8BC2026E4}"/>
                </a:ext>
              </a:extLst>
            </p:cNvPr>
            <p:cNvSpPr/>
            <p:nvPr/>
          </p:nvSpPr>
          <p:spPr>
            <a:xfrm>
              <a:off x="1243080" y="2386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2FDE06A-14CE-5F41-8F2B-853A96EE792E}"/>
                </a:ext>
              </a:extLst>
            </p:cNvPr>
            <p:cNvSpPr/>
            <p:nvPr/>
          </p:nvSpPr>
          <p:spPr>
            <a:xfrm>
              <a:off x="172800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7BF93F9-810D-8F43-8902-DC4F053E839F}"/>
                </a:ext>
              </a:extLst>
            </p:cNvPr>
            <p:cNvSpPr/>
            <p:nvPr/>
          </p:nvSpPr>
          <p:spPr>
            <a:xfrm>
              <a:off x="2331360" y="240840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6B581CE-4349-3B44-8820-DF03793159E9}"/>
                </a:ext>
              </a:extLst>
            </p:cNvPr>
            <p:cNvSpPr/>
            <p:nvPr/>
          </p:nvSpPr>
          <p:spPr>
            <a:xfrm>
              <a:off x="2568960" y="25945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64280C6-DC65-AA43-8B62-F7B8C76795E4}"/>
                </a:ext>
              </a:extLst>
            </p:cNvPr>
            <p:cNvSpPr/>
            <p:nvPr/>
          </p:nvSpPr>
          <p:spPr>
            <a:xfrm>
              <a:off x="27874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C80D139-B2D8-E84A-875A-8BE3A98C3B78}"/>
                </a:ext>
              </a:extLst>
            </p:cNvPr>
            <p:cNvSpPr/>
            <p:nvPr/>
          </p:nvSpPr>
          <p:spPr>
            <a:xfrm>
              <a:off x="2860560" y="2401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5840F81-113B-5045-8DE0-FC0A6CB6D38D}"/>
                </a:ext>
              </a:extLst>
            </p:cNvPr>
            <p:cNvSpPr/>
            <p:nvPr/>
          </p:nvSpPr>
          <p:spPr>
            <a:xfrm>
              <a:off x="3125880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B7D8644-60EE-5C41-8795-AE5E0AFE6161}"/>
                </a:ext>
              </a:extLst>
            </p:cNvPr>
            <p:cNvSpPr/>
            <p:nvPr/>
          </p:nvSpPr>
          <p:spPr>
            <a:xfrm>
              <a:off x="3279600" y="238607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34EBCCE-551D-7A48-8692-0FBF3816A011}"/>
                </a:ext>
              </a:extLst>
            </p:cNvPr>
            <p:cNvSpPr/>
            <p:nvPr/>
          </p:nvSpPr>
          <p:spPr>
            <a:xfrm>
              <a:off x="335232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75C07FC-CD3E-3D4D-805B-60549EF3783F}"/>
                </a:ext>
              </a:extLst>
            </p:cNvPr>
            <p:cNvSpPr/>
            <p:nvPr/>
          </p:nvSpPr>
          <p:spPr>
            <a:xfrm>
              <a:off x="3507479" y="25470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59E9D77-7CC6-9C43-8774-6EE19CAE7F42}"/>
                </a:ext>
              </a:extLst>
            </p:cNvPr>
            <p:cNvSpPr/>
            <p:nvPr/>
          </p:nvSpPr>
          <p:spPr>
            <a:xfrm>
              <a:off x="3735720" y="25192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EF47E46-F03D-A547-8E21-246FD492215E}"/>
                </a:ext>
              </a:extLst>
            </p:cNvPr>
            <p:cNvSpPr/>
            <p:nvPr/>
          </p:nvSpPr>
          <p:spPr>
            <a:xfrm>
              <a:off x="4100760" y="2493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7945B5E-E9CA-7149-A63F-D4DE1F5AFDEF}"/>
                </a:ext>
              </a:extLst>
            </p:cNvPr>
            <p:cNvSpPr/>
            <p:nvPr/>
          </p:nvSpPr>
          <p:spPr>
            <a:xfrm>
              <a:off x="4252680" y="2386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6401E35-598E-574E-B135-9D9E78A2469A}"/>
                </a:ext>
              </a:extLst>
            </p:cNvPr>
            <p:cNvSpPr/>
            <p:nvPr/>
          </p:nvSpPr>
          <p:spPr>
            <a:xfrm>
              <a:off x="1728000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445C689-B817-ED49-BD20-8B5CF6501893}"/>
                </a:ext>
              </a:extLst>
            </p:cNvPr>
            <p:cNvSpPr/>
            <p:nvPr/>
          </p:nvSpPr>
          <p:spPr>
            <a:xfrm>
              <a:off x="2331360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9E95189-394E-8841-B780-28FA93F16110}"/>
                </a:ext>
              </a:extLst>
            </p:cNvPr>
            <p:cNvSpPr/>
            <p:nvPr/>
          </p:nvSpPr>
          <p:spPr>
            <a:xfrm>
              <a:off x="2575439" y="3114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D338D75-2F3A-5B45-86C6-7B9EDCCA5AD3}"/>
                </a:ext>
              </a:extLst>
            </p:cNvPr>
            <p:cNvSpPr/>
            <p:nvPr/>
          </p:nvSpPr>
          <p:spPr>
            <a:xfrm>
              <a:off x="2705400" y="305388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FFABF8F-E9EE-1C42-8285-914FDC2A16DF}"/>
                </a:ext>
              </a:extLst>
            </p:cNvPr>
            <p:cNvSpPr/>
            <p:nvPr/>
          </p:nvSpPr>
          <p:spPr>
            <a:xfrm>
              <a:off x="2810520" y="3193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7E894FD-28E9-C645-B88A-A3707C4A5CE9}"/>
                </a:ext>
              </a:extLst>
            </p:cNvPr>
            <p:cNvSpPr/>
            <p:nvPr/>
          </p:nvSpPr>
          <p:spPr>
            <a:xfrm>
              <a:off x="2877120" y="3114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41A2B0A-D1D7-164F-B4DE-BDE9C1B895F7}"/>
                </a:ext>
              </a:extLst>
            </p:cNvPr>
            <p:cNvSpPr/>
            <p:nvPr/>
          </p:nvSpPr>
          <p:spPr>
            <a:xfrm>
              <a:off x="311940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105DDEC-EC5A-2E43-8334-DBFA0B220002}"/>
                </a:ext>
              </a:extLst>
            </p:cNvPr>
            <p:cNvSpPr/>
            <p:nvPr/>
          </p:nvSpPr>
          <p:spPr>
            <a:xfrm>
              <a:off x="3185279" y="3015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516B6EF-02C8-CE4B-8E2A-CFB1E78F4E66}"/>
                </a:ext>
              </a:extLst>
            </p:cNvPr>
            <p:cNvSpPr/>
            <p:nvPr/>
          </p:nvSpPr>
          <p:spPr>
            <a:xfrm>
              <a:off x="3438000" y="2965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AF60C25-D4FF-F54A-AB86-B854068B5CC7}"/>
                </a:ext>
              </a:extLst>
            </p:cNvPr>
            <p:cNvSpPr/>
            <p:nvPr/>
          </p:nvSpPr>
          <p:spPr>
            <a:xfrm>
              <a:off x="3771360" y="3015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8FF230F-49C0-4041-BF6B-8142ECAB6500}"/>
                </a:ext>
              </a:extLst>
            </p:cNvPr>
            <p:cNvSpPr/>
            <p:nvPr/>
          </p:nvSpPr>
          <p:spPr>
            <a:xfrm>
              <a:off x="3968639" y="293003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29D375C-E68B-824E-931A-550BE89C5648}"/>
                </a:ext>
              </a:extLst>
            </p:cNvPr>
            <p:cNvSpPr/>
            <p:nvPr/>
          </p:nvSpPr>
          <p:spPr>
            <a:xfrm>
              <a:off x="4206240" y="3116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EFB431C0-7EFD-4B49-B9B8-ED196D7EF6C6}"/>
                </a:ext>
              </a:extLst>
            </p:cNvPr>
            <p:cNvSpPr/>
            <p:nvPr/>
          </p:nvSpPr>
          <p:spPr>
            <a:xfrm>
              <a:off x="4424759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5167D9F-9DAA-594F-BE7E-721E75EC75E2}"/>
                </a:ext>
              </a:extLst>
            </p:cNvPr>
            <p:cNvSpPr/>
            <p:nvPr/>
          </p:nvSpPr>
          <p:spPr>
            <a:xfrm>
              <a:off x="4497480" y="292392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C1258A2-52B9-D446-BDFA-F7B00209D9D3}"/>
                </a:ext>
              </a:extLst>
            </p:cNvPr>
            <p:cNvSpPr/>
            <p:nvPr/>
          </p:nvSpPr>
          <p:spPr>
            <a:xfrm>
              <a:off x="4762799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200C8AA-A2BA-1541-AB6D-238D0307E284}"/>
                </a:ext>
              </a:extLst>
            </p:cNvPr>
            <p:cNvSpPr/>
            <p:nvPr/>
          </p:nvSpPr>
          <p:spPr>
            <a:xfrm>
              <a:off x="487440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8F71E55-9DA9-A345-B5C6-B842F3C67214}"/>
                </a:ext>
              </a:extLst>
            </p:cNvPr>
            <p:cNvSpPr/>
            <p:nvPr/>
          </p:nvSpPr>
          <p:spPr>
            <a:xfrm>
              <a:off x="509724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4F79572D-E64C-4643-B03A-C475A4B40A39}"/>
                </a:ext>
              </a:extLst>
            </p:cNvPr>
            <p:cNvSpPr/>
            <p:nvPr/>
          </p:nvSpPr>
          <p:spPr>
            <a:xfrm>
              <a:off x="5268960" y="2908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741FF9B-0C71-A44D-B38D-32A6AD70228F}"/>
                </a:ext>
              </a:extLst>
            </p:cNvPr>
            <p:cNvSpPr/>
            <p:nvPr/>
          </p:nvSpPr>
          <p:spPr>
            <a:xfrm>
              <a:off x="534168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5EE7F61-F840-2E4D-8369-64A3D83D3F78}"/>
                </a:ext>
              </a:extLst>
            </p:cNvPr>
            <p:cNvSpPr/>
            <p:nvPr/>
          </p:nvSpPr>
          <p:spPr>
            <a:xfrm>
              <a:off x="5496120" y="3068639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A8A481B-5163-C540-B49D-BE339307B71E}"/>
                </a:ext>
              </a:extLst>
            </p:cNvPr>
            <p:cNvSpPr/>
            <p:nvPr/>
          </p:nvSpPr>
          <p:spPr>
            <a:xfrm>
              <a:off x="5608080" y="307044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E1CC39A-5C37-4A46-A96C-2973214B60D4}"/>
                </a:ext>
              </a:extLst>
            </p:cNvPr>
            <p:cNvSpPr/>
            <p:nvPr/>
          </p:nvSpPr>
          <p:spPr>
            <a:xfrm>
              <a:off x="5830560" y="3059279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B440087-5406-CD41-B6AF-E798B7E06744}"/>
                </a:ext>
              </a:extLst>
            </p:cNvPr>
            <p:cNvSpPr/>
            <p:nvPr/>
          </p:nvSpPr>
          <p:spPr>
            <a:xfrm>
              <a:off x="6077519" y="304091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3F22D8C-DDBC-A943-A5DA-C4A5F0B673DA}"/>
                </a:ext>
              </a:extLst>
            </p:cNvPr>
            <p:cNvSpPr/>
            <p:nvPr/>
          </p:nvSpPr>
          <p:spPr>
            <a:xfrm>
              <a:off x="6441840" y="3015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0BA678A-0ECB-3947-A087-41B6D559C097}"/>
                </a:ext>
              </a:extLst>
            </p:cNvPr>
            <p:cNvSpPr/>
            <p:nvPr/>
          </p:nvSpPr>
          <p:spPr>
            <a:xfrm>
              <a:off x="6598080" y="2889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489D89F-8959-3C42-B954-D3EB62352004}"/>
                </a:ext>
              </a:extLst>
            </p:cNvPr>
            <p:cNvSpPr/>
            <p:nvPr/>
          </p:nvSpPr>
          <p:spPr>
            <a:xfrm>
              <a:off x="669132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23ED84F-62B4-F943-8CA7-E3E2279FF465}"/>
                </a:ext>
              </a:extLst>
            </p:cNvPr>
            <p:cNvSpPr/>
            <p:nvPr/>
          </p:nvSpPr>
          <p:spPr>
            <a:xfrm>
              <a:off x="6788160" y="2908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F4FBBB5-DE61-FE42-897C-0CC458384EE5}"/>
                </a:ext>
              </a:extLst>
            </p:cNvPr>
            <p:cNvSpPr/>
            <p:nvPr/>
          </p:nvSpPr>
          <p:spPr>
            <a:xfrm>
              <a:off x="1728000" y="3562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518B6F62-D24B-E448-834A-A5DC1CAC9FAD}"/>
                </a:ext>
              </a:extLst>
            </p:cNvPr>
            <p:cNvSpPr/>
            <p:nvPr/>
          </p:nvSpPr>
          <p:spPr>
            <a:xfrm>
              <a:off x="2331360" y="3452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C7B5A53-33F3-8C47-91C1-DDF07508C173}"/>
                </a:ext>
              </a:extLst>
            </p:cNvPr>
            <p:cNvSpPr/>
            <p:nvPr/>
          </p:nvSpPr>
          <p:spPr>
            <a:xfrm>
              <a:off x="2575439" y="36360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3B915CF-D32D-034D-951A-86FA68724AB1}"/>
                </a:ext>
              </a:extLst>
            </p:cNvPr>
            <p:cNvSpPr/>
            <p:nvPr/>
          </p:nvSpPr>
          <p:spPr>
            <a:xfrm>
              <a:off x="2705400" y="3575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30B99F1F-A79A-DD41-B085-883A7BE6DB21}"/>
                </a:ext>
              </a:extLst>
            </p:cNvPr>
            <p:cNvSpPr/>
            <p:nvPr/>
          </p:nvSpPr>
          <p:spPr>
            <a:xfrm>
              <a:off x="2810520" y="37152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20343F6A-2E53-124E-B490-39E2FF337145}"/>
                </a:ext>
              </a:extLst>
            </p:cNvPr>
            <p:cNvSpPr/>
            <p:nvPr/>
          </p:nvSpPr>
          <p:spPr>
            <a:xfrm>
              <a:off x="2877120" y="36360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2436D64D-738E-6345-B219-2B655547C21C}"/>
                </a:ext>
              </a:extLst>
            </p:cNvPr>
            <p:cNvSpPr/>
            <p:nvPr/>
          </p:nvSpPr>
          <p:spPr>
            <a:xfrm>
              <a:off x="311940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D39FCC2-4258-874A-A60D-24F91C60A7F4}"/>
                </a:ext>
              </a:extLst>
            </p:cNvPr>
            <p:cNvSpPr/>
            <p:nvPr/>
          </p:nvSpPr>
          <p:spPr>
            <a:xfrm>
              <a:off x="3185279" y="353700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182BD5A-41FA-2344-B5ED-589FCBD3D15B}"/>
                </a:ext>
              </a:extLst>
            </p:cNvPr>
            <p:cNvSpPr/>
            <p:nvPr/>
          </p:nvSpPr>
          <p:spPr>
            <a:xfrm>
              <a:off x="3438000" y="348767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9757AA7-20E9-E645-8901-41CA44666229}"/>
                </a:ext>
              </a:extLst>
            </p:cNvPr>
            <p:cNvSpPr/>
            <p:nvPr/>
          </p:nvSpPr>
          <p:spPr>
            <a:xfrm>
              <a:off x="3771360" y="353700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97216D91-5BA5-0640-8A52-D38E4C82E515}"/>
                </a:ext>
              </a:extLst>
            </p:cNvPr>
            <p:cNvSpPr/>
            <p:nvPr/>
          </p:nvSpPr>
          <p:spPr>
            <a:xfrm>
              <a:off x="3983400" y="345275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38661BB-F87D-3841-AFE0-5F75E9E79AF0}"/>
                </a:ext>
              </a:extLst>
            </p:cNvPr>
            <p:cNvSpPr/>
            <p:nvPr/>
          </p:nvSpPr>
          <p:spPr>
            <a:xfrm>
              <a:off x="4254480" y="34419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E22A71AC-CC04-264A-B894-8BC05D6BA48E}"/>
                </a:ext>
              </a:extLst>
            </p:cNvPr>
            <p:cNvSpPr/>
            <p:nvPr/>
          </p:nvSpPr>
          <p:spPr>
            <a:xfrm>
              <a:off x="446652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26481F2-7795-984F-B037-C82AA475AB36}"/>
                </a:ext>
              </a:extLst>
            </p:cNvPr>
            <p:cNvSpPr/>
            <p:nvPr/>
          </p:nvSpPr>
          <p:spPr>
            <a:xfrm>
              <a:off x="4585319" y="353700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F4706C23-7941-D147-83BF-E476AE777095}"/>
                </a:ext>
              </a:extLst>
            </p:cNvPr>
            <p:cNvSpPr/>
            <p:nvPr/>
          </p:nvSpPr>
          <p:spPr>
            <a:xfrm>
              <a:off x="4741560" y="34110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388082C-C19C-6B4C-AD12-B8A8304A9AFE}"/>
                </a:ext>
              </a:extLst>
            </p:cNvPr>
            <p:cNvSpPr/>
            <p:nvPr/>
          </p:nvSpPr>
          <p:spPr>
            <a:xfrm>
              <a:off x="4846680" y="343007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A77ED2A-2E53-4349-A9A5-6C9AB89C0C57}"/>
                </a:ext>
              </a:extLst>
            </p:cNvPr>
            <p:cNvSpPr/>
            <p:nvPr/>
          </p:nvSpPr>
          <p:spPr>
            <a:xfrm>
              <a:off x="4969440" y="343007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9ADDBEE9-0965-1F45-9CBC-8429783E529A}"/>
                </a:ext>
              </a:extLst>
            </p:cNvPr>
            <p:cNvSpPr/>
            <p:nvPr/>
          </p:nvSpPr>
          <p:spPr>
            <a:xfrm>
              <a:off x="1728000" y="41673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60FD628-4FA7-AA4B-AECE-8178C863FF0B}"/>
                </a:ext>
              </a:extLst>
            </p:cNvPr>
            <p:cNvSpPr/>
            <p:nvPr/>
          </p:nvSpPr>
          <p:spPr>
            <a:xfrm>
              <a:off x="2346480" y="396468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0A5593D-3107-6044-BBBA-D793817644E2}"/>
                </a:ext>
              </a:extLst>
            </p:cNvPr>
            <p:cNvSpPr/>
            <p:nvPr/>
          </p:nvSpPr>
          <p:spPr>
            <a:xfrm>
              <a:off x="2373480" y="460296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5232746-9524-3C48-9905-845E2D861A6A}"/>
                </a:ext>
              </a:extLst>
            </p:cNvPr>
            <p:cNvSpPr/>
            <p:nvPr/>
          </p:nvSpPr>
          <p:spPr>
            <a:xfrm>
              <a:off x="2502360" y="45435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EC4EB609-A27F-7942-B31D-2E207BD31DF7}"/>
                </a:ext>
              </a:extLst>
            </p:cNvPr>
            <p:cNvSpPr/>
            <p:nvPr/>
          </p:nvSpPr>
          <p:spPr>
            <a:xfrm>
              <a:off x="2607840" y="468216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65F96BA8-8E14-024E-83FB-EDA8544F5874}"/>
                </a:ext>
              </a:extLst>
            </p:cNvPr>
            <p:cNvSpPr/>
            <p:nvPr/>
          </p:nvSpPr>
          <p:spPr>
            <a:xfrm>
              <a:off x="2674440" y="460296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E391F45-CD7D-E949-93EB-079A6F7A42D9}"/>
                </a:ext>
              </a:extLst>
            </p:cNvPr>
            <p:cNvSpPr/>
            <p:nvPr/>
          </p:nvSpPr>
          <p:spPr>
            <a:xfrm>
              <a:off x="2901600" y="40572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1396C04-674C-B948-8CE2-2F2D50ADF08D}"/>
                </a:ext>
              </a:extLst>
            </p:cNvPr>
            <p:cNvSpPr/>
            <p:nvPr/>
          </p:nvSpPr>
          <p:spPr>
            <a:xfrm>
              <a:off x="319320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D59BFB77-C4A8-294F-88BA-E211B0681125}"/>
                </a:ext>
              </a:extLst>
            </p:cNvPr>
            <p:cNvSpPr/>
            <p:nvPr/>
          </p:nvSpPr>
          <p:spPr>
            <a:xfrm>
              <a:off x="3311279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6FDC60F7-69A7-FC4B-BE82-18F866EF7815}"/>
                </a:ext>
              </a:extLst>
            </p:cNvPr>
            <p:cNvSpPr/>
            <p:nvPr/>
          </p:nvSpPr>
          <p:spPr>
            <a:xfrm>
              <a:off x="3467159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748F33E6-AB23-5E48-B5F8-4CDD20FA87A6}"/>
                </a:ext>
              </a:extLst>
            </p:cNvPr>
            <p:cNvSpPr/>
            <p:nvPr/>
          </p:nvSpPr>
          <p:spPr>
            <a:xfrm>
              <a:off x="358344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B7C2926-87C6-5544-8B5B-BC15B5E658AB}"/>
                </a:ext>
              </a:extLst>
            </p:cNvPr>
            <p:cNvSpPr/>
            <p:nvPr/>
          </p:nvSpPr>
          <p:spPr>
            <a:xfrm>
              <a:off x="371736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2B3ABB9-975C-4B43-B987-499A3E48A39F}"/>
                </a:ext>
              </a:extLst>
            </p:cNvPr>
            <p:cNvSpPr/>
            <p:nvPr/>
          </p:nvSpPr>
          <p:spPr>
            <a:xfrm>
              <a:off x="3914640" y="403343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F4893DE4-AA30-2B41-BA91-65CF3172D860}"/>
                </a:ext>
              </a:extLst>
            </p:cNvPr>
            <p:cNvSpPr/>
            <p:nvPr/>
          </p:nvSpPr>
          <p:spPr>
            <a:xfrm>
              <a:off x="398844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10DA2B69-6205-4C44-8A50-1F10B13E58A3}"/>
                </a:ext>
              </a:extLst>
            </p:cNvPr>
            <p:cNvSpPr/>
            <p:nvPr/>
          </p:nvSpPr>
          <p:spPr>
            <a:xfrm>
              <a:off x="4162680" y="4257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F541FF05-86A5-2841-90C7-A95967E0C6B3}"/>
                </a:ext>
              </a:extLst>
            </p:cNvPr>
            <p:cNvSpPr/>
            <p:nvPr/>
          </p:nvSpPr>
          <p:spPr>
            <a:xfrm>
              <a:off x="4296240" y="414503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91200ECE-6B72-444E-98CA-F8B8620561E2}"/>
                </a:ext>
              </a:extLst>
            </p:cNvPr>
            <p:cNvSpPr/>
            <p:nvPr/>
          </p:nvSpPr>
          <p:spPr>
            <a:xfrm>
              <a:off x="453168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0DDAE5D-6611-0243-B745-877977D0DF73}"/>
                </a:ext>
              </a:extLst>
            </p:cNvPr>
            <p:cNvSpPr/>
            <p:nvPr/>
          </p:nvSpPr>
          <p:spPr>
            <a:xfrm>
              <a:off x="464976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93FA32F-32C3-774E-B017-85D0486822BB}"/>
                </a:ext>
              </a:extLst>
            </p:cNvPr>
            <p:cNvSpPr/>
            <p:nvPr/>
          </p:nvSpPr>
          <p:spPr>
            <a:xfrm>
              <a:off x="481356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304A060-58CC-DC4D-B2D0-E2C418CF4E1D}"/>
                </a:ext>
              </a:extLst>
            </p:cNvPr>
            <p:cNvSpPr/>
            <p:nvPr/>
          </p:nvSpPr>
          <p:spPr>
            <a:xfrm>
              <a:off x="494891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570EF396-4F8E-584A-85F6-172D468B1017}"/>
                </a:ext>
              </a:extLst>
            </p:cNvPr>
            <p:cNvSpPr/>
            <p:nvPr/>
          </p:nvSpPr>
          <p:spPr>
            <a:xfrm>
              <a:off x="5162760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4E82DDE0-BDCB-B041-B374-B9463C3E0F6B}"/>
                </a:ext>
              </a:extLst>
            </p:cNvPr>
            <p:cNvSpPr/>
            <p:nvPr/>
          </p:nvSpPr>
          <p:spPr>
            <a:xfrm>
              <a:off x="5228640" y="41410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2FBCCC3-D302-A54E-ADBF-E3162686903E}"/>
                </a:ext>
              </a:extLst>
            </p:cNvPr>
            <p:cNvSpPr/>
            <p:nvPr/>
          </p:nvSpPr>
          <p:spPr>
            <a:xfrm>
              <a:off x="5481360" y="40921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F24CE11-5E68-654B-8D2F-16500B5CC06B}"/>
                </a:ext>
              </a:extLst>
            </p:cNvPr>
            <p:cNvSpPr/>
            <p:nvPr/>
          </p:nvSpPr>
          <p:spPr>
            <a:xfrm>
              <a:off x="5814720" y="41410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0FFE8F7-E23B-6744-945A-04B1C697293A}"/>
                </a:ext>
              </a:extLst>
            </p:cNvPr>
            <p:cNvSpPr/>
            <p:nvPr/>
          </p:nvSpPr>
          <p:spPr>
            <a:xfrm>
              <a:off x="6026760" y="40572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C6FA01D-433F-1D41-8F06-982F39DCC9A8}"/>
                </a:ext>
              </a:extLst>
            </p:cNvPr>
            <p:cNvSpPr/>
            <p:nvPr/>
          </p:nvSpPr>
          <p:spPr>
            <a:xfrm>
              <a:off x="6297840" y="404603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E6A9C2E-8058-3648-BDB0-5C84481EF808}"/>
                </a:ext>
              </a:extLst>
            </p:cNvPr>
            <p:cNvSpPr/>
            <p:nvPr/>
          </p:nvSpPr>
          <p:spPr>
            <a:xfrm>
              <a:off x="6509879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E0F7C146-715B-A94E-95A6-41767909B35D}"/>
                </a:ext>
              </a:extLst>
            </p:cNvPr>
            <p:cNvSpPr/>
            <p:nvPr/>
          </p:nvSpPr>
          <p:spPr>
            <a:xfrm>
              <a:off x="6628680" y="41410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DECBE269-0821-6443-8AD3-03CDE72D7B7C}"/>
                </a:ext>
              </a:extLst>
            </p:cNvPr>
            <p:cNvSpPr/>
            <p:nvPr/>
          </p:nvSpPr>
          <p:spPr>
            <a:xfrm>
              <a:off x="6784920" y="40150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9BB83634-EEF4-1043-8F45-005D890F64F4}"/>
                </a:ext>
              </a:extLst>
            </p:cNvPr>
            <p:cNvSpPr/>
            <p:nvPr/>
          </p:nvSpPr>
          <p:spPr>
            <a:xfrm>
              <a:off x="6890040" y="403343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73885D86-97C8-F346-A3EC-7BACB0473D28}"/>
                </a:ext>
              </a:extLst>
            </p:cNvPr>
            <p:cNvSpPr/>
            <p:nvPr/>
          </p:nvSpPr>
          <p:spPr>
            <a:xfrm>
              <a:off x="7012799" y="403343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E2E783D-EC2F-CA40-BAA9-5DC9F6EBDE40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4535E164-B005-374C-98EC-6E221C49197D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42C00546-4AF1-E34B-88FF-AB896BD93AC0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260EEB37-229F-4E46-B5D8-28CBFDEA848E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D2670A1-57A7-624C-9DEB-5147DBE32207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8DBDB2B1-1970-1B48-8812-399C4A72CF8A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F25859D6-0ACC-4949-B47A-44C49F995CC8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5CB2C41F-8841-A14B-B412-F483576A9576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05" name="Group 104" descr="22§latex§V^\pi(s) = \sum_a \pi(a|s) \sum_{s',r} P(s',r | s,a) \left[ r +  V^\pi(s') \right]§svg§600§FALSE" title="TexMaths">
            <a:extLst>
              <a:ext uri="{FF2B5EF4-FFF2-40B4-BE49-F238E27FC236}">
                <a16:creationId xmlns:a16="http://schemas.microsoft.com/office/drawing/2014/main" id="{AF167B10-6EC9-D249-AD0E-D498B0BEA833}"/>
              </a:ext>
            </a:extLst>
          </p:cNvPr>
          <p:cNvGrpSpPr/>
          <p:nvPr/>
        </p:nvGrpSpPr>
        <p:grpSpPr>
          <a:xfrm>
            <a:off x="731519" y="5262120"/>
            <a:ext cx="7361279" cy="414720"/>
            <a:chOff x="731519" y="5262120"/>
            <a:chExt cx="7361279" cy="414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E518D96C-99B7-1147-B232-E81E6B1D1C5A}"/>
                </a:ext>
              </a:extLst>
            </p:cNvPr>
            <p:cNvSpPr/>
            <p:nvPr/>
          </p:nvSpPr>
          <p:spPr>
            <a:xfrm>
              <a:off x="731519" y="5263559"/>
              <a:ext cx="7361279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49" h="1149">
                  <a:moveTo>
                    <a:pt x="10226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0449" y="0"/>
                  </a:lnTo>
                  <a:lnTo>
                    <a:pt x="20449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177F57F-8BA5-CC4A-9954-76C6A566CCD3}"/>
                </a:ext>
              </a:extLst>
            </p:cNvPr>
            <p:cNvSpPr/>
            <p:nvPr/>
          </p:nvSpPr>
          <p:spPr>
            <a:xfrm>
              <a:off x="737999" y="528732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CDE44DD6-6090-5E4A-B394-D547BE1BED1D}"/>
                </a:ext>
              </a:extLst>
            </p:cNvPr>
            <p:cNvSpPr/>
            <p:nvPr/>
          </p:nvSpPr>
          <p:spPr>
            <a:xfrm>
              <a:off x="1002240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BB3DD8A-28FA-4C42-92A9-187735645235}"/>
                </a:ext>
              </a:extLst>
            </p:cNvPr>
            <p:cNvSpPr/>
            <p:nvPr/>
          </p:nvSpPr>
          <p:spPr>
            <a:xfrm>
              <a:off x="121463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4711F85-46D3-CC40-A868-86007DFFC57B}"/>
                </a:ext>
              </a:extLst>
            </p:cNvPr>
            <p:cNvSpPr/>
            <p:nvPr/>
          </p:nvSpPr>
          <p:spPr>
            <a:xfrm>
              <a:off x="133344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E02E22E7-4D9E-3B4B-92C9-868515B598A9}"/>
                </a:ext>
              </a:extLst>
            </p:cNvPr>
            <p:cNvSpPr/>
            <p:nvPr/>
          </p:nvSpPr>
          <p:spPr>
            <a:xfrm>
              <a:off x="14972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1A3E2E3-BE06-0D4D-9510-87E9D3E460D5}"/>
                </a:ext>
              </a:extLst>
            </p:cNvPr>
            <p:cNvSpPr/>
            <p:nvPr/>
          </p:nvSpPr>
          <p:spPr>
            <a:xfrm>
              <a:off x="1728719" y="53967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CBFA5EB-2EA6-CD44-9D01-F91C10D7A1C3}"/>
                </a:ext>
              </a:extLst>
            </p:cNvPr>
            <p:cNvSpPr/>
            <p:nvPr/>
          </p:nvSpPr>
          <p:spPr>
            <a:xfrm>
              <a:off x="2094479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852C2C5C-1D2F-B844-81CE-A8F9A43AE7A1}"/>
                </a:ext>
              </a:extLst>
            </p:cNvPr>
            <p:cNvSpPr/>
            <p:nvPr/>
          </p:nvSpPr>
          <p:spPr>
            <a:xfrm>
              <a:off x="2457360" y="552204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45E9B3B-6057-F746-8BA2-86241572BF38}"/>
                </a:ext>
              </a:extLst>
            </p:cNvPr>
            <p:cNvSpPr/>
            <p:nvPr/>
          </p:nvSpPr>
          <p:spPr>
            <a:xfrm>
              <a:off x="2678400" y="537444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79BD2E77-C1DC-234A-BE82-830AC34E2FD6}"/>
                </a:ext>
              </a:extLst>
            </p:cNvPr>
            <p:cNvSpPr/>
            <p:nvPr/>
          </p:nvSpPr>
          <p:spPr>
            <a:xfrm>
              <a:off x="291348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92D5EFD7-10B1-D04F-A4E7-72CF67C46E9B}"/>
                </a:ext>
              </a:extLst>
            </p:cNvPr>
            <p:cNvSpPr/>
            <p:nvPr/>
          </p:nvSpPr>
          <p:spPr>
            <a:xfrm>
              <a:off x="302760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425DBED-2884-934F-846F-990F7EB1D788}"/>
                </a:ext>
              </a:extLst>
            </p:cNvPr>
            <p:cNvSpPr/>
            <p:nvPr/>
          </p:nvSpPr>
          <p:spPr>
            <a:xfrm>
              <a:off x="323820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305571B-F204-294A-825C-E16F18D9C375}"/>
                </a:ext>
              </a:extLst>
            </p:cNvPr>
            <p:cNvSpPr/>
            <p:nvPr/>
          </p:nvSpPr>
          <p:spPr>
            <a:xfrm>
              <a:off x="331091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8B92BD2-62E4-8141-A5DA-F71A4343B087}"/>
                </a:ext>
              </a:extLst>
            </p:cNvPr>
            <p:cNvSpPr/>
            <p:nvPr/>
          </p:nvSpPr>
          <p:spPr>
            <a:xfrm>
              <a:off x="34758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463B7B3-E82E-634A-AF1A-1E4397A63AAE}"/>
                </a:ext>
              </a:extLst>
            </p:cNvPr>
            <p:cNvSpPr/>
            <p:nvPr/>
          </p:nvSpPr>
          <p:spPr>
            <a:xfrm>
              <a:off x="3668400" y="5263559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D79700FA-1340-BA45-9E0B-0DAB8B76B91D}"/>
                </a:ext>
              </a:extLst>
            </p:cNvPr>
            <p:cNvSpPr/>
            <p:nvPr/>
          </p:nvSpPr>
          <p:spPr>
            <a:xfrm>
              <a:off x="4033439" y="55220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FD02EAB-A2D6-014D-9332-ECA12FDE02E5}"/>
                </a:ext>
              </a:extLst>
            </p:cNvPr>
            <p:cNvSpPr/>
            <p:nvPr/>
          </p:nvSpPr>
          <p:spPr>
            <a:xfrm>
              <a:off x="4163400" y="54626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1015AB8-2251-1E45-B249-9AE5CADC2EDE}"/>
                </a:ext>
              </a:extLst>
            </p:cNvPr>
            <p:cNvSpPr/>
            <p:nvPr/>
          </p:nvSpPr>
          <p:spPr>
            <a:xfrm>
              <a:off x="4267800" y="5601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4020D1A-60E7-0A4D-876D-2509273BC8E7}"/>
                </a:ext>
              </a:extLst>
            </p:cNvPr>
            <p:cNvSpPr/>
            <p:nvPr/>
          </p:nvSpPr>
          <p:spPr>
            <a:xfrm>
              <a:off x="4334400" y="55220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F6E467C3-90CF-4D4D-8E21-D498722A950A}"/>
                </a:ext>
              </a:extLst>
            </p:cNvPr>
            <p:cNvSpPr/>
            <p:nvPr/>
          </p:nvSpPr>
          <p:spPr>
            <a:xfrm>
              <a:off x="4549679" y="528732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21B083A-F4DA-7C4F-A2C2-EFD18C6DDD0F}"/>
                </a:ext>
              </a:extLst>
            </p:cNvPr>
            <p:cNvSpPr/>
            <p:nvPr/>
          </p:nvSpPr>
          <p:spPr>
            <a:xfrm>
              <a:off x="4841279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87DF76B-AB12-2141-A6C0-6A357E0EABFA}"/>
                </a:ext>
              </a:extLst>
            </p:cNvPr>
            <p:cNvSpPr/>
            <p:nvPr/>
          </p:nvSpPr>
          <p:spPr>
            <a:xfrm>
              <a:off x="4960079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B267266F-45A1-5B44-841B-7332606D977A}"/>
                </a:ext>
              </a:extLst>
            </p:cNvPr>
            <p:cNvSpPr/>
            <p:nvPr/>
          </p:nvSpPr>
          <p:spPr>
            <a:xfrm>
              <a:off x="5115959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3CB742-9752-9D49-AFCC-41645E172220}"/>
                </a:ext>
              </a:extLst>
            </p:cNvPr>
            <p:cNvSpPr/>
            <p:nvPr/>
          </p:nvSpPr>
          <p:spPr>
            <a:xfrm>
              <a:off x="523152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817F6B2-8482-7647-9D28-7978BB51A7F7}"/>
                </a:ext>
              </a:extLst>
            </p:cNvPr>
            <p:cNvSpPr/>
            <p:nvPr/>
          </p:nvSpPr>
          <p:spPr>
            <a:xfrm>
              <a:off x="536616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F0871B5-ABA2-0040-BCD4-CE3E1FB45968}"/>
                </a:ext>
              </a:extLst>
            </p:cNvPr>
            <p:cNvSpPr/>
            <p:nvPr/>
          </p:nvSpPr>
          <p:spPr>
            <a:xfrm>
              <a:off x="5563440" y="526355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77B403B-2658-6C45-8225-2784D55F5E84}"/>
                </a:ext>
              </a:extLst>
            </p:cNvPr>
            <p:cNvSpPr/>
            <p:nvPr/>
          </p:nvSpPr>
          <p:spPr>
            <a:xfrm>
              <a:off x="563652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6A18446-D299-B440-A055-BD81AA0BD2DB}"/>
                </a:ext>
              </a:extLst>
            </p:cNvPr>
            <p:cNvSpPr/>
            <p:nvPr/>
          </p:nvSpPr>
          <p:spPr>
            <a:xfrm>
              <a:off x="5810760" y="5487839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BCAEF2EA-5F29-324A-ACD7-EFCA39626EA5}"/>
                </a:ext>
              </a:extLst>
            </p:cNvPr>
            <p:cNvSpPr/>
            <p:nvPr/>
          </p:nvSpPr>
          <p:spPr>
            <a:xfrm>
              <a:off x="5949360" y="53704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717A1C41-9EB4-C74C-8C1B-CC1BA58D3DD8}"/>
                </a:ext>
              </a:extLst>
            </p:cNvPr>
            <p:cNvSpPr/>
            <p:nvPr/>
          </p:nvSpPr>
          <p:spPr>
            <a:xfrm>
              <a:off x="613836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8CC7F718-41F3-F14C-9141-5835EE8A0FBC}"/>
                </a:ext>
              </a:extLst>
            </p:cNvPr>
            <p:cNvSpPr/>
            <p:nvPr/>
          </p:nvSpPr>
          <p:spPr>
            <a:xfrm>
              <a:off x="635220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CBD773A-E5FF-BF44-8EAA-C88A229DD4A4}"/>
                </a:ext>
              </a:extLst>
            </p:cNvPr>
            <p:cNvSpPr/>
            <p:nvPr/>
          </p:nvSpPr>
          <p:spPr>
            <a:xfrm>
              <a:off x="6418080" y="53704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E994B5E8-0F9E-2040-B029-369F3CE5C6E7}"/>
                </a:ext>
              </a:extLst>
            </p:cNvPr>
            <p:cNvSpPr/>
            <p:nvPr/>
          </p:nvSpPr>
          <p:spPr>
            <a:xfrm>
              <a:off x="6670800" y="532224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EB28F729-BF23-BD46-A1DB-0ADF6DEE292C}"/>
                </a:ext>
              </a:extLst>
            </p:cNvPr>
            <p:cNvSpPr/>
            <p:nvPr/>
          </p:nvSpPr>
          <p:spPr>
            <a:xfrm>
              <a:off x="7017479" y="528732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E6EA3E0-45AB-7347-B6AC-C31F1F8EAF44}"/>
                </a:ext>
              </a:extLst>
            </p:cNvPr>
            <p:cNvSpPr/>
            <p:nvPr/>
          </p:nvSpPr>
          <p:spPr>
            <a:xfrm>
              <a:off x="7288559" y="52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2DF2A40B-88B0-A747-A663-ED26677A0F11}"/>
                </a:ext>
              </a:extLst>
            </p:cNvPr>
            <p:cNvSpPr/>
            <p:nvPr/>
          </p:nvSpPr>
          <p:spPr>
            <a:xfrm>
              <a:off x="750060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4FBA69C1-6540-A645-AFB7-49B0B621B8E5}"/>
                </a:ext>
              </a:extLst>
            </p:cNvPr>
            <p:cNvSpPr/>
            <p:nvPr/>
          </p:nvSpPr>
          <p:spPr>
            <a:xfrm>
              <a:off x="7619400" y="53704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2DA07CAF-9A35-784C-A5E4-7A1BA8E85F26}"/>
                </a:ext>
              </a:extLst>
            </p:cNvPr>
            <p:cNvSpPr/>
            <p:nvPr/>
          </p:nvSpPr>
          <p:spPr>
            <a:xfrm>
              <a:off x="7775640" y="52621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10B2850-6BDC-6E4E-A4D5-86B0BEEF3DF3}"/>
                </a:ext>
              </a:extLst>
            </p:cNvPr>
            <p:cNvSpPr/>
            <p:nvPr/>
          </p:nvSpPr>
          <p:spPr>
            <a:xfrm>
              <a:off x="7881840" y="526355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B979C02-236F-894C-9E68-EBCFB8B6363F}"/>
                </a:ext>
              </a:extLst>
            </p:cNvPr>
            <p:cNvSpPr/>
            <p:nvPr/>
          </p:nvSpPr>
          <p:spPr>
            <a:xfrm>
              <a:off x="8003520" y="526355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47" name="Freeform 146">
            <a:extLst>
              <a:ext uri="{FF2B5EF4-FFF2-40B4-BE49-F238E27FC236}">
                <a16:creationId xmlns:a16="http://schemas.microsoft.com/office/drawing/2014/main" id="{44ED1DF7-FF8E-254C-A2B3-4F2B34F41149}"/>
              </a:ext>
            </a:extLst>
          </p:cNvPr>
          <p:cNvSpPr/>
          <p:nvPr/>
        </p:nvSpPr>
        <p:spPr>
          <a:xfrm>
            <a:off x="274320" y="4846320"/>
            <a:ext cx="8046720" cy="100584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48" name="Picture 147">
            <a:extLst>
              <a:ext uri="{FF2B5EF4-FFF2-40B4-BE49-F238E27FC236}">
                <a16:creationId xmlns:a16="http://schemas.microsoft.com/office/drawing/2014/main" id="{94E0C4B9-A272-F245-B36E-7F2435EF3653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49" name="Freeform 148">
            <a:extLst>
              <a:ext uri="{FF2B5EF4-FFF2-40B4-BE49-F238E27FC236}">
                <a16:creationId xmlns:a16="http://schemas.microsoft.com/office/drawing/2014/main" id="{FD8A9856-7118-874F-A409-F399A56BB9B6}"/>
              </a:ext>
            </a:extLst>
          </p:cNvPr>
          <p:cNvSpPr/>
          <p:nvPr/>
        </p:nvSpPr>
        <p:spPr>
          <a:xfrm>
            <a:off x="4023360" y="5263559"/>
            <a:ext cx="5120639" cy="1170000"/>
          </a:xfrm>
          <a:custGeom>
            <a:avLst>
              <a:gd name="f0" fmla="val 3307"/>
              <a:gd name="f1" fmla="val -1503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Deterministic assumption</a:t>
            </a:r>
          </a:p>
        </p:txBody>
      </p:sp>
      <p:sp>
        <p:nvSpPr>
          <p:cNvPr id="150" name="Title 149">
            <a:extLst>
              <a:ext uri="{FF2B5EF4-FFF2-40B4-BE49-F238E27FC236}">
                <a16:creationId xmlns:a16="http://schemas.microsoft.com/office/drawing/2014/main" id="{AB7B6454-DFAB-D047-8B12-D97329FFBB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function revisited (book)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41CD06C1-2361-FA48-9869-733A2E004E50}"/>
              </a:ext>
            </a:extLst>
          </p:cNvPr>
          <p:cNvGrpSpPr/>
          <p:nvPr/>
        </p:nvGrpSpPr>
        <p:grpSpPr>
          <a:xfrm>
            <a:off x="457559" y="2385719"/>
            <a:ext cx="6644520" cy="2371681"/>
            <a:chOff x="457559" y="238571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D172AAA-747A-E34C-A018-4EC1B4C1B177}"/>
                </a:ext>
              </a:extLst>
            </p:cNvPr>
            <p:cNvSpPr/>
            <p:nvPr/>
          </p:nvSpPr>
          <p:spPr>
            <a:xfrm>
              <a:off x="457559" y="238644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D0B91A5-F25E-A545-8AC9-C3FBEE2BDFC2}"/>
                </a:ext>
              </a:extLst>
            </p:cNvPr>
            <p:cNvSpPr/>
            <p:nvPr/>
          </p:nvSpPr>
          <p:spPr>
            <a:xfrm>
              <a:off x="477360" y="24087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342351F-EF75-A345-824F-971D145FC44E}"/>
                </a:ext>
              </a:extLst>
            </p:cNvPr>
            <p:cNvSpPr/>
            <p:nvPr/>
          </p:nvSpPr>
          <p:spPr>
            <a:xfrm>
              <a:off x="748080" y="23975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94F05B8-AD8D-C94A-B4F0-C8242AEFE49A}"/>
                </a:ext>
              </a:extLst>
            </p:cNvPr>
            <p:cNvSpPr/>
            <p:nvPr/>
          </p:nvSpPr>
          <p:spPr>
            <a:xfrm>
              <a:off x="960480" y="2385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6AF7E6-7775-964D-B0B1-665989F95AC7}"/>
                </a:ext>
              </a:extLst>
            </p:cNvPr>
            <p:cNvSpPr/>
            <p:nvPr/>
          </p:nvSpPr>
          <p:spPr>
            <a:xfrm>
              <a:off x="1078559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0409CDE-AF3C-E54A-A94F-B2CEF87D2E9D}"/>
                </a:ext>
              </a:extLst>
            </p:cNvPr>
            <p:cNvSpPr/>
            <p:nvPr/>
          </p:nvSpPr>
          <p:spPr>
            <a:xfrm>
              <a:off x="1243080" y="2385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048690A-078C-3A41-9B71-B50403C36CE4}"/>
                </a:ext>
              </a:extLst>
            </p:cNvPr>
            <p:cNvSpPr/>
            <p:nvPr/>
          </p:nvSpPr>
          <p:spPr>
            <a:xfrm>
              <a:off x="1728000" y="2518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8EF637D-0221-B147-B65B-14ABAA59570C}"/>
                </a:ext>
              </a:extLst>
            </p:cNvPr>
            <p:cNvSpPr/>
            <p:nvPr/>
          </p:nvSpPr>
          <p:spPr>
            <a:xfrm>
              <a:off x="2331360" y="2408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51FC028-EFC1-0040-B322-BA82A5495B26}"/>
                </a:ext>
              </a:extLst>
            </p:cNvPr>
            <p:cNvSpPr/>
            <p:nvPr/>
          </p:nvSpPr>
          <p:spPr>
            <a:xfrm>
              <a:off x="2568960" y="2594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9ECD54CD-3953-B649-A7A0-4524BC3CA817}"/>
                </a:ext>
              </a:extLst>
            </p:cNvPr>
            <p:cNvSpPr/>
            <p:nvPr/>
          </p:nvSpPr>
          <p:spPr>
            <a:xfrm>
              <a:off x="2787480" y="2385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E1BBEEA-3E9F-C74B-8444-13E66A63ED20}"/>
                </a:ext>
              </a:extLst>
            </p:cNvPr>
            <p:cNvSpPr/>
            <p:nvPr/>
          </p:nvSpPr>
          <p:spPr>
            <a:xfrm>
              <a:off x="2860560" y="240156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EA680CC-547B-2843-B898-D37A2A2C4F85}"/>
                </a:ext>
              </a:extLst>
            </p:cNvPr>
            <p:cNvSpPr/>
            <p:nvPr/>
          </p:nvSpPr>
          <p:spPr>
            <a:xfrm>
              <a:off x="3125880" y="2546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3DC5404-2915-C243-9327-41BA5464F1E1}"/>
                </a:ext>
              </a:extLst>
            </p:cNvPr>
            <p:cNvSpPr/>
            <p:nvPr/>
          </p:nvSpPr>
          <p:spPr>
            <a:xfrm>
              <a:off x="3279600" y="238571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6693DAE-1A84-1C4B-861F-1A6491CD3A30}"/>
                </a:ext>
              </a:extLst>
            </p:cNvPr>
            <p:cNvSpPr/>
            <p:nvPr/>
          </p:nvSpPr>
          <p:spPr>
            <a:xfrm>
              <a:off x="3352320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B5EDBFD-3B13-4A4D-B8C1-84702C50AA71}"/>
                </a:ext>
              </a:extLst>
            </p:cNvPr>
            <p:cNvSpPr/>
            <p:nvPr/>
          </p:nvSpPr>
          <p:spPr>
            <a:xfrm>
              <a:off x="3507479" y="2546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4E604C7-A73D-5049-B4E1-2A4111BF4F40}"/>
                </a:ext>
              </a:extLst>
            </p:cNvPr>
            <p:cNvSpPr/>
            <p:nvPr/>
          </p:nvSpPr>
          <p:spPr>
            <a:xfrm>
              <a:off x="3735720" y="2518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6768F04-D45F-8B45-BF0D-CA0290E51F08}"/>
                </a:ext>
              </a:extLst>
            </p:cNvPr>
            <p:cNvSpPr/>
            <p:nvPr/>
          </p:nvSpPr>
          <p:spPr>
            <a:xfrm>
              <a:off x="4100760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443191E-47C6-644D-A30A-89BB7F010A27}"/>
                </a:ext>
              </a:extLst>
            </p:cNvPr>
            <p:cNvSpPr/>
            <p:nvPr/>
          </p:nvSpPr>
          <p:spPr>
            <a:xfrm>
              <a:off x="4252680" y="2385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DA14F9C-8FC1-A244-AAB1-927ED15A03C8}"/>
                </a:ext>
              </a:extLst>
            </p:cNvPr>
            <p:cNvSpPr/>
            <p:nvPr/>
          </p:nvSpPr>
          <p:spPr>
            <a:xfrm>
              <a:off x="1728000" y="3040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141B546-7FBF-7341-9302-936D453D16A4}"/>
                </a:ext>
              </a:extLst>
            </p:cNvPr>
            <p:cNvSpPr/>
            <p:nvPr/>
          </p:nvSpPr>
          <p:spPr>
            <a:xfrm>
              <a:off x="2331360" y="2929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219FFCB-8851-E74E-9352-DC5C89A60F33}"/>
                </a:ext>
              </a:extLst>
            </p:cNvPr>
            <p:cNvSpPr/>
            <p:nvPr/>
          </p:nvSpPr>
          <p:spPr>
            <a:xfrm>
              <a:off x="2575439" y="3113639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2974F1B-297F-3A41-80E7-9B42E5F7C52B}"/>
                </a:ext>
              </a:extLst>
            </p:cNvPr>
            <p:cNvSpPr/>
            <p:nvPr/>
          </p:nvSpPr>
          <p:spPr>
            <a:xfrm>
              <a:off x="2705400" y="3053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886D088-6BAF-C844-8B46-0565D1E3217E}"/>
                </a:ext>
              </a:extLst>
            </p:cNvPr>
            <p:cNvSpPr/>
            <p:nvPr/>
          </p:nvSpPr>
          <p:spPr>
            <a:xfrm>
              <a:off x="2810520" y="31928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6682724-8730-074F-A081-FCCA965886C7}"/>
                </a:ext>
              </a:extLst>
            </p:cNvPr>
            <p:cNvSpPr/>
            <p:nvPr/>
          </p:nvSpPr>
          <p:spPr>
            <a:xfrm>
              <a:off x="2877120" y="3113639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97B55D4-7DE7-A348-B6A4-16B6FF06E603}"/>
                </a:ext>
              </a:extLst>
            </p:cNvPr>
            <p:cNvSpPr/>
            <p:nvPr/>
          </p:nvSpPr>
          <p:spPr>
            <a:xfrm>
              <a:off x="311940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11D8303-6E85-D641-B325-36682AD9AA28}"/>
                </a:ext>
              </a:extLst>
            </p:cNvPr>
            <p:cNvSpPr/>
            <p:nvPr/>
          </p:nvSpPr>
          <p:spPr>
            <a:xfrm>
              <a:off x="3185279" y="30146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2C16ADB-1F53-C74F-A29B-08F5FFF79555}"/>
                </a:ext>
              </a:extLst>
            </p:cNvPr>
            <p:cNvSpPr/>
            <p:nvPr/>
          </p:nvSpPr>
          <p:spPr>
            <a:xfrm>
              <a:off x="3438000" y="296531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8DCD299-0850-6B48-BCA6-94CB604BDD1C}"/>
                </a:ext>
              </a:extLst>
            </p:cNvPr>
            <p:cNvSpPr/>
            <p:nvPr/>
          </p:nvSpPr>
          <p:spPr>
            <a:xfrm>
              <a:off x="3771360" y="30146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3E9DF932-33C1-5D42-A19C-88B2E672A883}"/>
                </a:ext>
              </a:extLst>
            </p:cNvPr>
            <p:cNvSpPr/>
            <p:nvPr/>
          </p:nvSpPr>
          <p:spPr>
            <a:xfrm>
              <a:off x="3968639" y="2929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6DAB5A33-9ADA-D144-B87D-6816F071B3A1}"/>
                </a:ext>
              </a:extLst>
            </p:cNvPr>
            <p:cNvSpPr/>
            <p:nvPr/>
          </p:nvSpPr>
          <p:spPr>
            <a:xfrm>
              <a:off x="4206240" y="3115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2093967-02EF-AC46-820D-CDBC9CE47DDE}"/>
                </a:ext>
              </a:extLst>
            </p:cNvPr>
            <p:cNvSpPr/>
            <p:nvPr/>
          </p:nvSpPr>
          <p:spPr>
            <a:xfrm>
              <a:off x="4424759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732A5E5-6243-2448-99D8-3B847ED8874F}"/>
                </a:ext>
              </a:extLst>
            </p:cNvPr>
            <p:cNvSpPr/>
            <p:nvPr/>
          </p:nvSpPr>
          <p:spPr>
            <a:xfrm>
              <a:off x="4497480" y="292355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FCC4A33-49E7-D74D-951C-CD469780C817}"/>
                </a:ext>
              </a:extLst>
            </p:cNvPr>
            <p:cNvSpPr/>
            <p:nvPr/>
          </p:nvSpPr>
          <p:spPr>
            <a:xfrm>
              <a:off x="4762799" y="306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FB51D79-5AA6-D847-BEEF-F18151979ECA}"/>
                </a:ext>
              </a:extLst>
            </p:cNvPr>
            <p:cNvSpPr/>
            <p:nvPr/>
          </p:nvSpPr>
          <p:spPr>
            <a:xfrm>
              <a:off x="4874400" y="30700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8933FD3-4197-CF40-8B63-F9E3824A99F7}"/>
                </a:ext>
              </a:extLst>
            </p:cNvPr>
            <p:cNvSpPr/>
            <p:nvPr/>
          </p:nvSpPr>
          <p:spPr>
            <a:xfrm>
              <a:off x="5097240" y="30589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068964E-60A7-7D4F-9344-7FBFEF43A207}"/>
                </a:ext>
              </a:extLst>
            </p:cNvPr>
            <p:cNvSpPr/>
            <p:nvPr/>
          </p:nvSpPr>
          <p:spPr>
            <a:xfrm>
              <a:off x="5268960" y="29077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0832FF6-20C3-E346-8019-952EEA5B053B}"/>
                </a:ext>
              </a:extLst>
            </p:cNvPr>
            <p:cNvSpPr/>
            <p:nvPr/>
          </p:nvSpPr>
          <p:spPr>
            <a:xfrm>
              <a:off x="5341680" y="3014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AC46028-617F-284A-BC15-573BB35344CE}"/>
                </a:ext>
              </a:extLst>
            </p:cNvPr>
            <p:cNvSpPr/>
            <p:nvPr/>
          </p:nvSpPr>
          <p:spPr>
            <a:xfrm>
              <a:off x="5496120" y="306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680F207-76D8-F44D-BABE-88927170AC5D}"/>
                </a:ext>
              </a:extLst>
            </p:cNvPr>
            <p:cNvSpPr/>
            <p:nvPr/>
          </p:nvSpPr>
          <p:spPr>
            <a:xfrm>
              <a:off x="5608080" y="30700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8B6F8642-4B3D-3944-B625-376272F5B3B0}"/>
                </a:ext>
              </a:extLst>
            </p:cNvPr>
            <p:cNvSpPr/>
            <p:nvPr/>
          </p:nvSpPr>
          <p:spPr>
            <a:xfrm>
              <a:off x="5830560" y="30589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BBFB858-508B-AE4E-95B4-DC2C77CFB82E}"/>
                </a:ext>
              </a:extLst>
            </p:cNvPr>
            <p:cNvSpPr/>
            <p:nvPr/>
          </p:nvSpPr>
          <p:spPr>
            <a:xfrm>
              <a:off x="6077519" y="3040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C03A450-510E-D54B-AF21-4CE161661CA9}"/>
                </a:ext>
              </a:extLst>
            </p:cNvPr>
            <p:cNvSpPr/>
            <p:nvPr/>
          </p:nvSpPr>
          <p:spPr>
            <a:xfrm>
              <a:off x="6441840" y="3014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8A13417-683F-A348-BD11-8AAB1820261E}"/>
                </a:ext>
              </a:extLst>
            </p:cNvPr>
            <p:cNvSpPr/>
            <p:nvPr/>
          </p:nvSpPr>
          <p:spPr>
            <a:xfrm>
              <a:off x="6598080" y="288863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6A61F4A-2364-054E-9946-5E3134B75D8C}"/>
                </a:ext>
              </a:extLst>
            </p:cNvPr>
            <p:cNvSpPr/>
            <p:nvPr/>
          </p:nvSpPr>
          <p:spPr>
            <a:xfrm>
              <a:off x="669132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1698AE8-D27E-2642-8570-4B51A14C7211}"/>
                </a:ext>
              </a:extLst>
            </p:cNvPr>
            <p:cNvSpPr/>
            <p:nvPr/>
          </p:nvSpPr>
          <p:spPr>
            <a:xfrm>
              <a:off x="678816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8A1B67E-B895-494A-B3D2-778A0E2C30EE}"/>
                </a:ext>
              </a:extLst>
            </p:cNvPr>
            <p:cNvSpPr/>
            <p:nvPr/>
          </p:nvSpPr>
          <p:spPr>
            <a:xfrm>
              <a:off x="1728000" y="3562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736EBB2-A1A1-B548-A44D-41E648B9AA84}"/>
                </a:ext>
              </a:extLst>
            </p:cNvPr>
            <p:cNvSpPr/>
            <p:nvPr/>
          </p:nvSpPr>
          <p:spPr>
            <a:xfrm>
              <a:off x="2331360" y="3451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1FFFE96-1FC2-164A-B712-7233AF374D28}"/>
                </a:ext>
              </a:extLst>
            </p:cNvPr>
            <p:cNvSpPr/>
            <p:nvPr/>
          </p:nvSpPr>
          <p:spPr>
            <a:xfrm>
              <a:off x="2575439" y="36356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7804BC2-3DAA-BC4D-9DE4-9DDF798AF9E9}"/>
                </a:ext>
              </a:extLst>
            </p:cNvPr>
            <p:cNvSpPr/>
            <p:nvPr/>
          </p:nvSpPr>
          <p:spPr>
            <a:xfrm>
              <a:off x="2705400" y="35751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D3233425-209C-6645-B71D-AC7B4E0BD787}"/>
                </a:ext>
              </a:extLst>
            </p:cNvPr>
            <p:cNvSpPr/>
            <p:nvPr/>
          </p:nvSpPr>
          <p:spPr>
            <a:xfrm>
              <a:off x="2810520" y="37148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A249AF7-EAE1-FE46-9CD7-395234F8EFD8}"/>
                </a:ext>
              </a:extLst>
            </p:cNvPr>
            <p:cNvSpPr/>
            <p:nvPr/>
          </p:nvSpPr>
          <p:spPr>
            <a:xfrm>
              <a:off x="2877120" y="36356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EE3DFB9C-0E6B-E24C-A000-56B8AE09D73C}"/>
                </a:ext>
              </a:extLst>
            </p:cNvPr>
            <p:cNvSpPr/>
            <p:nvPr/>
          </p:nvSpPr>
          <p:spPr>
            <a:xfrm>
              <a:off x="3119400" y="3429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0D05B89-C975-F045-BD80-D6E7328FC6D3}"/>
                </a:ext>
              </a:extLst>
            </p:cNvPr>
            <p:cNvSpPr/>
            <p:nvPr/>
          </p:nvSpPr>
          <p:spPr>
            <a:xfrm>
              <a:off x="3185279" y="35366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A1D0E54B-98F5-6B4E-A0B9-633CB13DB02F}"/>
                </a:ext>
              </a:extLst>
            </p:cNvPr>
            <p:cNvSpPr/>
            <p:nvPr/>
          </p:nvSpPr>
          <p:spPr>
            <a:xfrm>
              <a:off x="3438000" y="34873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7297CBF-CBF5-304C-A7AA-89F77D5F901B}"/>
                </a:ext>
              </a:extLst>
            </p:cNvPr>
            <p:cNvSpPr/>
            <p:nvPr/>
          </p:nvSpPr>
          <p:spPr>
            <a:xfrm>
              <a:off x="3771360" y="35366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1F13F154-8543-C74A-900B-D277CB785E13}"/>
                </a:ext>
              </a:extLst>
            </p:cNvPr>
            <p:cNvSpPr/>
            <p:nvPr/>
          </p:nvSpPr>
          <p:spPr>
            <a:xfrm>
              <a:off x="3983400" y="3452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C225ADDD-0193-3748-9F97-12C350102A87}"/>
                </a:ext>
              </a:extLst>
            </p:cNvPr>
            <p:cNvSpPr/>
            <p:nvPr/>
          </p:nvSpPr>
          <p:spPr>
            <a:xfrm>
              <a:off x="4254480" y="34416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80F36D8A-D91D-2941-B6B7-D0442AD636BC}"/>
                </a:ext>
              </a:extLst>
            </p:cNvPr>
            <p:cNvSpPr/>
            <p:nvPr/>
          </p:nvSpPr>
          <p:spPr>
            <a:xfrm>
              <a:off x="4466520" y="3429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81BB00-A563-3F40-A8A8-9FDD539E656D}"/>
                </a:ext>
              </a:extLst>
            </p:cNvPr>
            <p:cNvSpPr/>
            <p:nvPr/>
          </p:nvSpPr>
          <p:spPr>
            <a:xfrm>
              <a:off x="4585319" y="3536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E3B13C6D-1772-5B49-A25A-AA8ACD5A8794}"/>
                </a:ext>
              </a:extLst>
            </p:cNvPr>
            <p:cNvSpPr/>
            <p:nvPr/>
          </p:nvSpPr>
          <p:spPr>
            <a:xfrm>
              <a:off x="4741560" y="341064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EA57590-C256-3045-8C37-BEDA35B6D9C2}"/>
                </a:ext>
              </a:extLst>
            </p:cNvPr>
            <p:cNvSpPr/>
            <p:nvPr/>
          </p:nvSpPr>
          <p:spPr>
            <a:xfrm>
              <a:off x="4846680" y="3429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68E95A5A-D110-9B4F-A267-EFDBB1D57E46}"/>
                </a:ext>
              </a:extLst>
            </p:cNvPr>
            <p:cNvSpPr/>
            <p:nvPr/>
          </p:nvSpPr>
          <p:spPr>
            <a:xfrm>
              <a:off x="4969440" y="3429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F62CBD3-8A37-AB4E-915D-F2FFB864FD51}"/>
                </a:ext>
              </a:extLst>
            </p:cNvPr>
            <p:cNvSpPr/>
            <p:nvPr/>
          </p:nvSpPr>
          <p:spPr>
            <a:xfrm>
              <a:off x="1728000" y="41670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50D92C23-D701-2441-8D5D-2A4B706868A1}"/>
                </a:ext>
              </a:extLst>
            </p:cNvPr>
            <p:cNvSpPr/>
            <p:nvPr/>
          </p:nvSpPr>
          <p:spPr>
            <a:xfrm>
              <a:off x="2346480" y="39643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4D8F564-99AB-5848-A442-0CE076D216CE}"/>
                </a:ext>
              </a:extLst>
            </p:cNvPr>
            <p:cNvSpPr/>
            <p:nvPr/>
          </p:nvSpPr>
          <p:spPr>
            <a:xfrm>
              <a:off x="2373480" y="46026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60F90AB-9DCD-3343-9C0C-1AA64F429CF2}"/>
                </a:ext>
              </a:extLst>
            </p:cNvPr>
            <p:cNvSpPr/>
            <p:nvPr/>
          </p:nvSpPr>
          <p:spPr>
            <a:xfrm>
              <a:off x="2502360" y="45432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9FE3D4E-0837-B54D-B2D2-F811883BF80C}"/>
                </a:ext>
              </a:extLst>
            </p:cNvPr>
            <p:cNvSpPr/>
            <p:nvPr/>
          </p:nvSpPr>
          <p:spPr>
            <a:xfrm>
              <a:off x="2607840" y="46818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DABDEEB-C89E-6146-BA0C-4FE90EF74E47}"/>
                </a:ext>
              </a:extLst>
            </p:cNvPr>
            <p:cNvSpPr/>
            <p:nvPr/>
          </p:nvSpPr>
          <p:spPr>
            <a:xfrm>
              <a:off x="2674440" y="46026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5317262E-115D-654B-B6EB-C51CCA1B051E}"/>
                </a:ext>
              </a:extLst>
            </p:cNvPr>
            <p:cNvSpPr/>
            <p:nvPr/>
          </p:nvSpPr>
          <p:spPr>
            <a:xfrm>
              <a:off x="2901600" y="40568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B10D76AB-20A6-B647-93C0-34AEE552BA9C}"/>
                </a:ext>
              </a:extLst>
            </p:cNvPr>
            <p:cNvSpPr/>
            <p:nvPr/>
          </p:nvSpPr>
          <p:spPr>
            <a:xfrm>
              <a:off x="319320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2C82E9E-88CF-0B49-845F-32804C18A089}"/>
                </a:ext>
              </a:extLst>
            </p:cNvPr>
            <p:cNvSpPr/>
            <p:nvPr/>
          </p:nvSpPr>
          <p:spPr>
            <a:xfrm>
              <a:off x="3311279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7330B54-7FBA-DE4C-B247-C36CF3D0EF54}"/>
                </a:ext>
              </a:extLst>
            </p:cNvPr>
            <p:cNvSpPr/>
            <p:nvPr/>
          </p:nvSpPr>
          <p:spPr>
            <a:xfrm>
              <a:off x="3467159" y="40147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14D72411-DAEF-7C4B-875C-3731A0283BA0}"/>
                </a:ext>
              </a:extLst>
            </p:cNvPr>
            <p:cNvSpPr/>
            <p:nvPr/>
          </p:nvSpPr>
          <p:spPr>
            <a:xfrm>
              <a:off x="3583440" y="4257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3F6054EF-8D8B-FE43-A635-EDF91E14F8C8}"/>
                </a:ext>
              </a:extLst>
            </p:cNvPr>
            <p:cNvSpPr/>
            <p:nvPr/>
          </p:nvSpPr>
          <p:spPr>
            <a:xfrm>
              <a:off x="3717360" y="414072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A22CB08-0155-D849-A8CC-D43E620CDD07}"/>
                </a:ext>
              </a:extLst>
            </p:cNvPr>
            <p:cNvSpPr/>
            <p:nvPr/>
          </p:nvSpPr>
          <p:spPr>
            <a:xfrm>
              <a:off x="3914640" y="4033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E40BB5E-3119-7740-8445-E0B3C859A4E8}"/>
                </a:ext>
              </a:extLst>
            </p:cNvPr>
            <p:cNvSpPr/>
            <p:nvPr/>
          </p:nvSpPr>
          <p:spPr>
            <a:xfrm>
              <a:off x="398844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555043E-75BC-414B-B869-8492FB9BF63E}"/>
                </a:ext>
              </a:extLst>
            </p:cNvPr>
            <p:cNvSpPr/>
            <p:nvPr/>
          </p:nvSpPr>
          <p:spPr>
            <a:xfrm>
              <a:off x="4162680" y="4257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BB3B3D8-B3BC-A144-B932-6ED8DAA94A9E}"/>
                </a:ext>
              </a:extLst>
            </p:cNvPr>
            <p:cNvSpPr/>
            <p:nvPr/>
          </p:nvSpPr>
          <p:spPr>
            <a:xfrm>
              <a:off x="4296240" y="414468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F301ADE-C8C5-CF42-A1D5-E99F5F8405FA}"/>
                </a:ext>
              </a:extLst>
            </p:cNvPr>
            <p:cNvSpPr/>
            <p:nvPr/>
          </p:nvSpPr>
          <p:spPr>
            <a:xfrm>
              <a:off x="453168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7E70271-7F36-0F4C-B743-53C1B0682709}"/>
                </a:ext>
              </a:extLst>
            </p:cNvPr>
            <p:cNvSpPr/>
            <p:nvPr/>
          </p:nvSpPr>
          <p:spPr>
            <a:xfrm>
              <a:off x="464976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91803B0-A012-774F-BB1F-B0349B3F1D5D}"/>
                </a:ext>
              </a:extLst>
            </p:cNvPr>
            <p:cNvSpPr/>
            <p:nvPr/>
          </p:nvSpPr>
          <p:spPr>
            <a:xfrm>
              <a:off x="481356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E79730D-8866-9E45-944C-61050C2583C6}"/>
                </a:ext>
              </a:extLst>
            </p:cNvPr>
            <p:cNvSpPr/>
            <p:nvPr/>
          </p:nvSpPr>
          <p:spPr>
            <a:xfrm>
              <a:off x="4948919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9C579B40-B79C-FF4C-AE8F-F7876138358B}"/>
                </a:ext>
              </a:extLst>
            </p:cNvPr>
            <p:cNvSpPr/>
            <p:nvPr/>
          </p:nvSpPr>
          <p:spPr>
            <a:xfrm>
              <a:off x="5162760" y="4033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9AD1A89F-F42A-9A4E-8A64-EDCC65554158}"/>
                </a:ext>
              </a:extLst>
            </p:cNvPr>
            <p:cNvSpPr/>
            <p:nvPr/>
          </p:nvSpPr>
          <p:spPr>
            <a:xfrm>
              <a:off x="5228640" y="414072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4C0FF6AE-49D9-2341-A19D-A4A65C81EFF6}"/>
                </a:ext>
              </a:extLst>
            </p:cNvPr>
            <p:cNvSpPr/>
            <p:nvPr/>
          </p:nvSpPr>
          <p:spPr>
            <a:xfrm>
              <a:off x="5481360" y="40917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650C8F3E-D573-6D4B-8267-46B98CFFA552}"/>
                </a:ext>
              </a:extLst>
            </p:cNvPr>
            <p:cNvSpPr/>
            <p:nvPr/>
          </p:nvSpPr>
          <p:spPr>
            <a:xfrm>
              <a:off x="5814720" y="414072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36A10F6-1CCF-7647-8C4E-45DE298BC89B}"/>
                </a:ext>
              </a:extLst>
            </p:cNvPr>
            <p:cNvSpPr/>
            <p:nvPr/>
          </p:nvSpPr>
          <p:spPr>
            <a:xfrm>
              <a:off x="6026760" y="4056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CDC8AB82-A1B1-7644-8B8A-5AD520616685}"/>
                </a:ext>
              </a:extLst>
            </p:cNvPr>
            <p:cNvSpPr/>
            <p:nvPr/>
          </p:nvSpPr>
          <p:spPr>
            <a:xfrm>
              <a:off x="6297840" y="40456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21B75FD-EBD6-4A44-83BB-77AE0F12E8C9}"/>
                </a:ext>
              </a:extLst>
            </p:cNvPr>
            <p:cNvSpPr/>
            <p:nvPr/>
          </p:nvSpPr>
          <p:spPr>
            <a:xfrm>
              <a:off x="6509879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6EB11FE-1205-7E49-9991-F50FA6F90D78}"/>
                </a:ext>
              </a:extLst>
            </p:cNvPr>
            <p:cNvSpPr/>
            <p:nvPr/>
          </p:nvSpPr>
          <p:spPr>
            <a:xfrm>
              <a:off x="662868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DDD51F9-DE0E-C341-9146-F3CCFC06EA65}"/>
                </a:ext>
              </a:extLst>
            </p:cNvPr>
            <p:cNvSpPr/>
            <p:nvPr/>
          </p:nvSpPr>
          <p:spPr>
            <a:xfrm>
              <a:off x="6784920" y="40147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00618AF-1CE7-2D44-A370-E8C4444E9230}"/>
                </a:ext>
              </a:extLst>
            </p:cNvPr>
            <p:cNvSpPr/>
            <p:nvPr/>
          </p:nvSpPr>
          <p:spPr>
            <a:xfrm>
              <a:off x="689004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D9A7C57E-7DBF-D14B-BC78-0D6957286DB8}"/>
                </a:ext>
              </a:extLst>
            </p:cNvPr>
            <p:cNvSpPr/>
            <p:nvPr/>
          </p:nvSpPr>
          <p:spPr>
            <a:xfrm>
              <a:off x="7012799" y="4033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B3C98E8-BB2B-BA49-9E35-869459AA919B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36088AE1-0114-C14A-A3C9-A6AC090F96BC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46AA9EA4-98ED-6C40-B11E-2FDFCCB2DEB6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0B1B946D-1909-9441-A480-4F9E19DF6BEE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B3FD8D1-B130-C44E-B3EA-D99A94730B86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414CE78D-8183-6043-AB3D-6E92EB105DA2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4DAD4B60-76C8-EA43-A7F7-477E45E29B18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55554E7E-3170-9C42-B39F-C6030F3C037E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pic>
        <p:nvPicPr>
          <p:cNvPr id="105" name="Picture 104">
            <a:extLst>
              <a:ext uri="{FF2B5EF4-FFF2-40B4-BE49-F238E27FC236}">
                <a16:creationId xmlns:a16="http://schemas.microsoft.com/office/drawing/2014/main" id="{C207E4CF-7989-9447-8824-68DA20428C3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Freeform 105">
            <a:extLst>
              <a:ext uri="{FF2B5EF4-FFF2-40B4-BE49-F238E27FC236}">
                <a16:creationId xmlns:a16="http://schemas.microsoft.com/office/drawing/2014/main" id="{3341D207-18CE-014B-AFDC-F0A656CC9939}"/>
              </a:ext>
            </a:extLst>
          </p:cNvPr>
          <p:cNvSpPr/>
          <p:nvPr/>
        </p:nvSpPr>
        <p:spPr>
          <a:xfrm>
            <a:off x="4754879" y="4572000"/>
            <a:ext cx="5120639" cy="731519"/>
          </a:xfrm>
          <a:custGeom>
            <a:avLst>
              <a:gd name="f0" fmla="val 3199"/>
              <a:gd name="f1" fmla="val 3175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Stochastic case</a:t>
            </a:r>
          </a:p>
        </p:txBody>
      </p:sp>
      <p:grpSp>
        <p:nvGrpSpPr>
          <p:cNvPr id="107" name="Group 106" descr="22§latex§V^\pi(s) = \sum_a \pi(a|s) \sum_{s',r} P(s',r | s,a) \left[ r + \gamma  V^\pi(s') \right]§svg§600§FALSE" title="TexMaths">
            <a:extLst>
              <a:ext uri="{FF2B5EF4-FFF2-40B4-BE49-F238E27FC236}">
                <a16:creationId xmlns:a16="http://schemas.microsoft.com/office/drawing/2014/main" id="{13E3035F-58FB-644B-B6E3-B77B9769BF96}"/>
              </a:ext>
            </a:extLst>
          </p:cNvPr>
          <p:cNvGrpSpPr/>
          <p:nvPr/>
        </p:nvGrpSpPr>
        <p:grpSpPr>
          <a:xfrm>
            <a:off x="731880" y="5803200"/>
            <a:ext cx="7560000" cy="414720"/>
            <a:chOff x="731880" y="5803200"/>
            <a:chExt cx="7560000" cy="414720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3456DBD-7A34-3446-AECD-67C31D82675A}"/>
                </a:ext>
              </a:extLst>
            </p:cNvPr>
            <p:cNvSpPr/>
            <p:nvPr/>
          </p:nvSpPr>
          <p:spPr>
            <a:xfrm>
              <a:off x="731880" y="5804640"/>
              <a:ext cx="7560000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01" h="1149">
                  <a:moveTo>
                    <a:pt x="10501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1001" y="0"/>
                  </a:lnTo>
                  <a:lnTo>
                    <a:pt x="21001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07BEE39-FDCD-3C4E-9473-E885E07CF5B1}"/>
                </a:ext>
              </a:extLst>
            </p:cNvPr>
            <p:cNvSpPr/>
            <p:nvPr/>
          </p:nvSpPr>
          <p:spPr>
            <a:xfrm>
              <a:off x="738359" y="582840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E6B2D3B-445D-824F-9C5A-3A820B287D32}"/>
                </a:ext>
              </a:extLst>
            </p:cNvPr>
            <p:cNvSpPr/>
            <p:nvPr/>
          </p:nvSpPr>
          <p:spPr>
            <a:xfrm>
              <a:off x="1002600" y="58348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9E303D4-328B-AA4E-879F-F1650143E767}"/>
                </a:ext>
              </a:extLst>
            </p:cNvPr>
            <p:cNvSpPr/>
            <p:nvPr/>
          </p:nvSpPr>
          <p:spPr>
            <a:xfrm>
              <a:off x="121499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A78B094-7CA9-6B49-8E74-79838A82B50E}"/>
                </a:ext>
              </a:extLst>
            </p:cNvPr>
            <p:cNvSpPr/>
            <p:nvPr/>
          </p:nvSpPr>
          <p:spPr>
            <a:xfrm>
              <a:off x="133380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6C5874BF-6301-FF4A-BBEE-2EACC802547F}"/>
                </a:ext>
              </a:extLst>
            </p:cNvPr>
            <p:cNvSpPr/>
            <p:nvPr/>
          </p:nvSpPr>
          <p:spPr>
            <a:xfrm>
              <a:off x="149759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9C8AC400-3E8F-D340-9A50-FB20F6C54709}"/>
                </a:ext>
              </a:extLst>
            </p:cNvPr>
            <p:cNvSpPr/>
            <p:nvPr/>
          </p:nvSpPr>
          <p:spPr>
            <a:xfrm>
              <a:off x="1729080" y="59378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2A0C6809-0BBA-494E-9BF6-941BDDAD13A6}"/>
                </a:ext>
              </a:extLst>
            </p:cNvPr>
            <p:cNvSpPr/>
            <p:nvPr/>
          </p:nvSpPr>
          <p:spPr>
            <a:xfrm>
              <a:off x="2094840" y="5804640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078CD75F-97E7-814E-A523-5BAB1CDF6E36}"/>
                </a:ext>
              </a:extLst>
            </p:cNvPr>
            <p:cNvSpPr/>
            <p:nvPr/>
          </p:nvSpPr>
          <p:spPr>
            <a:xfrm>
              <a:off x="2457719" y="606312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9A47BE3-F0F7-4A4E-80FE-45E300808E1B}"/>
                </a:ext>
              </a:extLst>
            </p:cNvPr>
            <p:cNvSpPr/>
            <p:nvPr/>
          </p:nvSpPr>
          <p:spPr>
            <a:xfrm>
              <a:off x="2678760" y="591551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3AC4F53-A26A-5E40-8C46-F88CA995EB36}"/>
                </a:ext>
              </a:extLst>
            </p:cNvPr>
            <p:cNvSpPr/>
            <p:nvPr/>
          </p:nvSpPr>
          <p:spPr>
            <a:xfrm>
              <a:off x="291384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69BE5058-00D0-0C41-9833-BD1D2B778DD8}"/>
                </a:ext>
              </a:extLst>
            </p:cNvPr>
            <p:cNvSpPr/>
            <p:nvPr/>
          </p:nvSpPr>
          <p:spPr>
            <a:xfrm>
              <a:off x="3027960" y="59115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236D8CE-008E-A540-AE41-0BABF90F0BB3}"/>
                </a:ext>
              </a:extLst>
            </p:cNvPr>
            <p:cNvSpPr/>
            <p:nvPr/>
          </p:nvSpPr>
          <p:spPr>
            <a:xfrm>
              <a:off x="3238560" y="58046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122796C-438C-E547-9594-319BA3D804B4}"/>
                </a:ext>
              </a:extLst>
            </p:cNvPr>
            <p:cNvSpPr/>
            <p:nvPr/>
          </p:nvSpPr>
          <p:spPr>
            <a:xfrm>
              <a:off x="3311279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C5BBC8B4-1DC0-EE40-BD1A-5FADB4857059}"/>
                </a:ext>
              </a:extLst>
            </p:cNvPr>
            <p:cNvSpPr/>
            <p:nvPr/>
          </p:nvSpPr>
          <p:spPr>
            <a:xfrm>
              <a:off x="347616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BBFE6C82-DE06-A34A-8637-40B770BF9BDE}"/>
                </a:ext>
              </a:extLst>
            </p:cNvPr>
            <p:cNvSpPr/>
            <p:nvPr/>
          </p:nvSpPr>
          <p:spPr>
            <a:xfrm>
              <a:off x="3668759" y="5804640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2B1F12A-3C68-7142-84D7-44ABA980907D}"/>
                </a:ext>
              </a:extLst>
            </p:cNvPr>
            <p:cNvSpPr/>
            <p:nvPr/>
          </p:nvSpPr>
          <p:spPr>
            <a:xfrm>
              <a:off x="4033800" y="606312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2699DEE-5579-AF47-8DC1-9BA45B56A5EB}"/>
                </a:ext>
              </a:extLst>
            </p:cNvPr>
            <p:cNvSpPr/>
            <p:nvPr/>
          </p:nvSpPr>
          <p:spPr>
            <a:xfrm>
              <a:off x="4163760" y="60037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B7067AA1-AE04-A348-AF3E-046E3293ED9B}"/>
                </a:ext>
              </a:extLst>
            </p:cNvPr>
            <p:cNvSpPr/>
            <p:nvPr/>
          </p:nvSpPr>
          <p:spPr>
            <a:xfrm>
              <a:off x="4268160" y="6142319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B9100FB1-EE0B-CC4A-B491-30E3373DF24A}"/>
                </a:ext>
              </a:extLst>
            </p:cNvPr>
            <p:cNvSpPr/>
            <p:nvPr/>
          </p:nvSpPr>
          <p:spPr>
            <a:xfrm>
              <a:off x="4334759" y="606312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F520EE0-F3EA-FA4E-B1A6-59AD4285BF58}"/>
                </a:ext>
              </a:extLst>
            </p:cNvPr>
            <p:cNvSpPr/>
            <p:nvPr/>
          </p:nvSpPr>
          <p:spPr>
            <a:xfrm>
              <a:off x="4550040" y="58284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A3A35A8-F0A9-664C-BE1C-730196E015FA}"/>
                </a:ext>
              </a:extLst>
            </p:cNvPr>
            <p:cNvSpPr/>
            <p:nvPr/>
          </p:nvSpPr>
          <p:spPr>
            <a:xfrm>
              <a:off x="484164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D5D3BAF8-EB32-1240-956C-64FAA8EF16AB}"/>
                </a:ext>
              </a:extLst>
            </p:cNvPr>
            <p:cNvSpPr/>
            <p:nvPr/>
          </p:nvSpPr>
          <p:spPr>
            <a:xfrm>
              <a:off x="496044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BA2084AF-4EC9-7846-996C-0AE15DD90726}"/>
                </a:ext>
              </a:extLst>
            </p:cNvPr>
            <p:cNvSpPr/>
            <p:nvPr/>
          </p:nvSpPr>
          <p:spPr>
            <a:xfrm>
              <a:off x="5116320" y="58032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C3480E2-3C7B-8A47-AF01-082C8C8EDAE5}"/>
                </a:ext>
              </a:extLst>
            </p:cNvPr>
            <p:cNvSpPr/>
            <p:nvPr/>
          </p:nvSpPr>
          <p:spPr>
            <a:xfrm>
              <a:off x="5231880" y="60289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362D8EA5-DCAE-354A-9658-1618C0281C9B}"/>
                </a:ext>
              </a:extLst>
            </p:cNvPr>
            <p:cNvSpPr/>
            <p:nvPr/>
          </p:nvSpPr>
          <p:spPr>
            <a:xfrm>
              <a:off x="5366520" y="59115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20ADAC4-D949-4B49-8D03-840EC22F6E27}"/>
                </a:ext>
              </a:extLst>
            </p:cNvPr>
            <p:cNvSpPr/>
            <p:nvPr/>
          </p:nvSpPr>
          <p:spPr>
            <a:xfrm>
              <a:off x="5563800" y="58046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1C3C059C-CF58-E74F-B39E-4B755D52320E}"/>
                </a:ext>
              </a:extLst>
            </p:cNvPr>
            <p:cNvSpPr/>
            <p:nvPr/>
          </p:nvSpPr>
          <p:spPr>
            <a:xfrm>
              <a:off x="563652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73556EE6-53A1-8F44-84CC-20010383486A}"/>
                </a:ext>
              </a:extLst>
            </p:cNvPr>
            <p:cNvSpPr/>
            <p:nvPr/>
          </p:nvSpPr>
          <p:spPr>
            <a:xfrm>
              <a:off x="5810760" y="60289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445E669-E8F7-5549-91A2-BD9ACFFC6555}"/>
                </a:ext>
              </a:extLst>
            </p:cNvPr>
            <p:cNvSpPr/>
            <p:nvPr/>
          </p:nvSpPr>
          <p:spPr>
            <a:xfrm>
              <a:off x="5949360" y="59115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6254AE06-CA0C-9E4A-8369-901EA68EE0FB}"/>
                </a:ext>
              </a:extLst>
            </p:cNvPr>
            <p:cNvSpPr/>
            <p:nvPr/>
          </p:nvSpPr>
          <p:spPr>
            <a:xfrm>
              <a:off x="613872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7B31EEC2-C357-134E-A4B3-B878E6DCE019}"/>
                </a:ext>
              </a:extLst>
            </p:cNvPr>
            <p:cNvSpPr/>
            <p:nvPr/>
          </p:nvSpPr>
          <p:spPr>
            <a:xfrm>
              <a:off x="6352560" y="58046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9E9EDB3F-1283-C440-B172-2C5BC6806CF1}"/>
                </a:ext>
              </a:extLst>
            </p:cNvPr>
            <p:cNvSpPr/>
            <p:nvPr/>
          </p:nvSpPr>
          <p:spPr>
            <a:xfrm>
              <a:off x="6418440" y="59115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7DA2220-32AC-3A42-879F-568590A5811C}"/>
                </a:ext>
              </a:extLst>
            </p:cNvPr>
            <p:cNvSpPr/>
            <p:nvPr/>
          </p:nvSpPr>
          <p:spPr>
            <a:xfrm>
              <a:off x="6671160" y="58633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6B31474E-E735-AD47-BB58-021B00D809CC}"/>
                </a:ext>
              </a:extLst>
            </p:cNvPr>
            <p:cNvSpPr/>
            <p:nvPr/>
          </p:nvSpPr>
          <p:spPr>
            <a:xfrm>
              <a:off x="7004520" y="59115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90B7C3B-7B93-3D43-AC76-1561DACCB6F6}"/>
                </a:ext>
              </a:extLst>
            </p:cNvPr>
            <p:cNvSpPr/>
            <p:nvPr/>
          </p:nvSpPr>
          <p:spPr>
            <a:xfrm>
              <a:off x="7216560" y="5828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250542FD-0D17-6447-AA0E-4E222CC94F9B}"/>
                </a:ext>
              </a:extLst>
            </p:cNvPr>
            <p:cNvSpPr/>
            <p:nvPr/>
          </p:nvSpPr>
          <p:spPr>
            <a:xfrm>
              <a:off x="7487640" y="58348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35FF9948-468E-7441-AB06-01A4ABF1BD8E}"/>
                </a:ext>
              </a:extLst>
            </p:cNvPr>
            <p:cNvSpPr/>
            <p:nvPr/>
          </p:nvSpPr>
          <p:spPr>
            <a:xfrm>
              <a:off x="769967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DDC8B2B-4213-3B48-9B85-DA5C6CA7DEDA}"/>
                </a:ext>
              </a:extLst>
            </p:cNvPr>
            <p:cNvSpPr/>
            <p:nvPr/>
          </p:nvSpPr>
          <p:spPr>
            <a:xfrm>
              <a:off x="781848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ED932D0-26F6-2D40-938D-886D92A59DED}"/>
                </a:ext>
              </a:extLst>
            </p:cNvPr>
            <p:cNvSpPr/>
            <p:nvPr/>
          </p:nvSpPr>
          <p:spPr>
            <a:xfrm>
              <a:off x="7974720" y="58032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2EC53AD-8366-9848-948A-2A661BAD5461}"/>
                </a:ext>
              </a:extLst>
            </p:cNvPr>
            <p:cNvSpPr/>
            <p:nvPr/>
          </p:nvSpPr>
          <p:spPr>
            <a:xfrm>
              <a:off x="808092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4681B748-190A-E04F-BA3D-678923B77563}"/>
                </a:ext>
              </a:extLst>
            </p:cNvPr>
            <p:cNvSpPr/>
            <p:nvPr/>
          </p:nvSpPr>
          <p:spPr>
            <a:xfrm>
              <a:off x="8202599" y="58046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0" name="Title 149">
            <a:extLst>
              <a:ext uri="{FF2B5EF4-FFF2-40B4-BE49-F238E27FC236}">
                <a16:creationId xmlns:a16="http://schemas.microsoft.com/office/drawing/2014/main" id="{D6DAEB9E-3D0C-7F49-A26B-494E7F27B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function revisited (book)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2§latex§\begin{eqnarray}&#10;\nonumber&#10;V^\pi(s) &amp; = &amp; \mathbb{E}_\pi [G_t | s_t = s] \\&#10;\nonumber&#10;&amp; = &amp; \mathbb{E}_{s',r} \left[ r + \gamma \mathbb{E}_\pi [G_{t+1} | s_{t+1} = s']  \right] \\&#10;\nonumber&#10;&amp; = &amp; \mathbb{E}_{s',r} \left[ r +  \gamma V^\pi(s') \right] \\&#10;\nonumber&#10;&amp; = &amp; \sum_{s',r} P(s',r | s,\pi(s)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2CB9D34D-0BDC-1349-88C1-E9F0CE9C9429}"/>
              </a:ext>
            </a:extLst>
          </p:cNvPr>
          <p:cNvGrpSpPr/>
          <p:nvPr/>
        </p:nvGrpSpPr>
        <p:grpSpPr>
          <a:xfrm>
            <a:off x="457559" y="2385719"/>
            <a:ext cx="6644520" cy="2371681"/>
            <a:chOff x="457559" y="2385719"/>
            <a:chExt cx="6644520" cy="2371681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63EECD5-393A-584A-B1F8-1245733CFADC}"/>
                </a:ext>
              </a:extLst>
            </p:cNvPr>
            <p:cNvSpPr/>
            <p:nvPr/>
          </p:nvSpPr>
          <p:spPr>
            <a:xfrm>
              <a:off x="457559" y="2386440"/>
              <a:ext cx="6644520" cy="2370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58" h="6587">
                  <a:moveTo>
                    <a:pt x="9229" y="6587"/>
                  </a:moveTo>
                  <a:lnTo>
                    <a:pt x="0" y="6587"/>
                  </a:lnTo>
                  <a:lnTo>
                    <a:pt x="0" y="0"/>
                  </a:lnTo>
                  <a:lnTo>
                    <a:pt x="18458" y="0"/>
                  </a:lnTo>
                  <a:lnTo>
                    <a:pt x="18458" y="65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EA0218F-978E-6749-AFA6-DC0B45619734}"/>
                </a:ext>
              </a:extLst>
            </p:cNvPr>
            <p:cNvSpPr/>
            <p:nvPr/>
          </p:nvSpPr>
          <p:spPr>
            <a:xfrm>
              <a:off x="477360" y="24087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EA91931-A19C-E946-ACEC-A626E670F4CD}"/>
                </a:ext>
              </a:extLst>
            </p:cNvPr>
            <p:cNvSpPr/>
            <p:nvPr/>
          </p:nvSpPr>
          <p:spPr>
            <a:xfrm>
              <a:off x="748080" y="239759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F802831-2672-2A4D-818B-76005A6E6A3F}"/>
                </a:ext>
              </a:extLst>
            </p:cNvPr>
            <p:cNvSpPr/>
            <p:nvPr/>
          </p:nvSpPr>
          <p:spPr>
            <a:xfrm>
              <a:off x="960480" y="2385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02F0DCB-2708-0E40-B54D-D7EE49C492D3}"/>
                </a:ext>
              </a:extLst>
            </p:cNvPr>
            <p:cNvSpPr/>
            <p:nvPr/>
          </p:nvSpPr>
          <p:spPr>
            <a:xfrm>
              <a:off x="1078559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A9923EA-9072-BB47-A332-61C8A769B5F2}"/>
                </a:ext>
              </a:extLst>
            </p:cNvPr>
            <p:cNvSpPr/>
            <p:nvPr/>
          </p:nvSpPr>
          <p:spPr>
            <a:xfrm>
              <a:off x="1243080" y="2385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B862212-6A3C-8A48-8D15-40F7B4CA1995}"/>
                </a:ext>
              </a:extLst>
            </p:cNvPr>
            <p:cNvSpPr/>
            <p:nvPr/>
          </p:nvSpPr>
          <p:spPr>
            <a:xfrm>
              <a:off x="1728000" y="2518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10F5337-6835-5D49-953D-E5211B593490}"/>
                </a:ext>
              </a:extLst>
            </p:cNvPr>
            <p:cNvSpPr/>
            <p:nvPr/>
          </p:nvSpPr>
          <p:spPr>
            <a:xfrm>
              <a:off x="2331360" y="240804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CC56A05-180A-F846-9E57-CD287F0C366E}"/>
                </a:ext>
              </a:extLst>
            </p:cNvPr>
            <p:cNvSpPr/>
            <p:nvPr/>
          </p:nvSpPr>
          <p:spPr>
            <a:xfrm>
              <a:off x="2568960" y="259416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4E4A6FA-1786-784C-84EE-5F534750EE69}"/>
                </a:ext>
              </a:extLst>
            </p:cNvPr>
            <p:cNvSpPr/>
            <p:nvPr/>
          </p:nvSpPr>
          <p:spPr>
            <a:xfrm>
              <a:off x="2787480" y="2385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5B78668-7E3E-C941-8FBC-2AE6EA6E0626}"/>
                </a:ext>
              </a:extLst>
            </p:cNvPr>
            <p:cNvSpPr/>
            <p:nvPr/>
          </p:nvSpPr>
          <p:spPr>
            <a:xfrm>
              <a:off x="2860560" y="240156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9A4A7F8-0764-B64F-ADF1-BA502F77ACD9}"/>
                </a:ext>
              </a:extLst>
            </p:cNvPr>
            <p:cNvSpPr/>
            <p:nvPr/>
          </p:nvSpPr>
          <p:spPr>
            <a:xfrm>
              <a:off x="3125880" y="2546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FD6331E-B262-2D4D-9F14-30F8280AE62F}"/>
                </a:ext>
              </a:extLst>
            </p:cNvPr>
            <p:cNvSpPr/>
            <p:nvPr/>
          </p:nvSpPr>
          <p:spPr>
            <a:xfrm>
              <a:off x="3279600" y="2385719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78379E5-40A5-7F4D-A1CB-E1645822DE4A}"/>
                </a:ext>
              </a:extLst>
            </p:cNvPr>
            <p:cNvSpPr/>
            <p:nvPr/>
          </p:nvSpPr>
          <p:spPr>
            <a:xfrm>
              <a:off x="3352320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7B85086-E342-FD4F-9304-94C310DC093E}"/>
                </a:ext>
              </a:extLst>
            </p:cNvPr>
            <p:cNvSpPr/>
            <p:nvPr/>
          </p:nvSpPr>
          <p:spPr>
            <a:xfrm>
              <a:off x="3507479" y="25466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3FDF8C6-175D-5C46-94AA-2636206D2563}"/>
                </a:ext>
              </a:extLst>
            </p:cNvPr>
            <p:cNvSpPr/>
            <p:nvPr/>
          </p:nvSpPr>
          <p:spPr>
            <a:xfrm>
              <a:off x="3735720" y="25189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45EB142-17E4-AC41-B799-644FAD0277EA}"/>
                </a:ext>
              </a:extLst>
            </p:cNvPr>
            <p:cNvSpPr/>
            <p:nvPr/>
          </p:nvSpPr>
          <p:spPr>
            <a:xfrm>
              <a:off x="4100760" y="2492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FB2868C-FD2E-AA4C-A0F1-CB0A842EC6C9}"/>
                </a:ext>
              </a:extLst>
            </p:cNvPr>
            <p:cNvSpPr/>
            <p:nvPr/>
          </p:nvSpPr>
          <p:spPr>
            <a:xfrm>
              <a:off x="4252680" y="2385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05186EB-1023-714F-AB90-321383B269C8}"/>
                </a:ext>
              </a:extLst>
            </p:cNvPr>
            <p:cNvSpPr/>
            <p:nvPr/>
          </p:nvSpPr>
          <p:spPr>
            <a:xfrm>
              <a:off x="1728000" y="3040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D41F4A4-2B4D-A643-A834-CAF6DDF67FF0}"/>
                </a:ext>
              </a:extLst>
            </p:cNvPr>
            <p:cNvSpPr/>
            <p:nvPr/>
          </p:nvSpPr>
          <p:spPr>
            <a:xfrm>
              <a:off x="2331360" y="2929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58C3EE7-0021-C04F-AE28-6C324DFE408D}"/>
                </a:ext>
              </a:extLst>
            </p:cNvPr>
            <p:cNvSpPr/>
            <p:nvPr/>
          </p:nvSpPr>
          <p:spPr>
            <a:xfrm>
              <a:off x="2575439" y="3113639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E8D4EE0-4A71-0748-B72D-C15DD310ADB5}"/>
                </a:ext>
              </a:extLst>
            </p:cNvPr>
            <p:cNvSpPr/>
            <p:nvPr/>
          </p:nvSpPr>
          <p:spPr>
            <a:xfrm>
              <a:off x="2705400" y="30535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E1DF6A0-C8F8-8647-B684-AE7D9443BA42}"/>
                </a:ext>
              </a:extLst>
            </p:cNvPr>
            <p:cNvSpPr/>
            <p:nvPr/>
          </p:nvSpPr>
          <p:spPr>
            <a:xfrm>
              <a:off x="2810520" y="31928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C0ED7778-D1A9-CA4C-810E-9D592489E7D4}"/>
                </a:ext>
              </a:extLst>
            </p:cNvPr>
            <p:cNvSpPr/>
            <p:nvPr/>
          </p:nvSpPr>
          <p:spPr>
            <a:xfrm>
              <a:off x="2877120" y="3113639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BA58F78-DE43-1D41-B84D-3A8E1DF2D662}"/>
                </a:ext>
              </a:extLst>
            </p:cNvPr>
            <p:cNvSpPr/>
            <p:nvPr/>
          </p:nvSpPr>
          <p:spPr>
            <a:xfrm>
              <a:off x="311940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A357B43-5895-2746-84FA-D7DC941E9D29}"/>
                </a:ext>
              </a:extLst>
            </p:cNvPr>
            <p:cNvSpPr/>
            <p:nvPr/>
          </p:nvSpPr>
          <p:spPr>
            <a:xfrm>
              <a:off x="3185279" y="30146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2ABED5E7-65D9-3042-B8A9-99ABE6B2594D}"/>
                </a:ext>
              </a:extLst>
            </p:cNvPr>
            <p:cNvSpPr/>
            <p:nvPr/>
          </p:nvSpPr>
          <p:spPr>
            <a:xfrm>
              <a:off x="3438000" y="296531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174873C-27CF-5A45-A7E6-7E3C72FC3D4E}"/>
                </a:ext>
              </a:extLst>
            </p:cNvPr>
            <p:cNvSpPr/>
            <p:nvPr/>
          </p:nvSpPr>
          <p:spPr>
            <a:xfrm>
              <a:off x="3771360" y="30146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E6CB2A1-FF76-A743-9D7D-8A6E58F2915B}"/>
                </a:ext>
              </a:extLst>
            </p:cNvPr>
            <p:cNvSpPr/>
            <p:nvPr/>
          </p:nvSpPr>
          <p:spPr>
            <a:xfrm>
              <a:off x="3968639" y="2929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3260583-D520-E343-81B0-26483645A274}"/>
                </a:ext>
              </a:extLst>
            </p:cNvPr>
            <p:cNvSpPr/>
            <p:nvPr/>
          </p:nvSpPr>
          <p:spPr>
            <a:xfrm>
              <a:off x="4206240" y="3115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AD1D8A3-DD4A-BD45-A583-CE269EC8C7F0}"/>
                </a:ext>
              </a:extLst>
            </p:cNvPr>
            <p:cNvSpPr/>
            <p:nvPr/>
          </p:nvSpPr>
          <p:spPr>
            <a:xfrm>
              <a:off x="4424759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1B9A18D-77C9-5C48-8B9B-E80DE8F6449E}"/>
                </a:ext>
              </a:extLst>
            </p:cNvPr>
            <p:cNvSpPr/>
            <p:nvPr/>
          </p:nvSpPr>
          <p:spPr>
            <a:xfrm>
              <a:off x="4497480" y="292355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5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54DC5F7-D6C1-A74F-8E56-CB4692F65A8F}"/>
                </a:ext>
              </a:extLst>
            </p:cNvPr>
            <p:cNvSpPr/>
            <p:nvPr/>
          </p:nvSpPr>
          <p:spPr>
            <a:xfrm>
              <a:off x="4762799" y="306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CB2CBBA-C88B-F749-949C-633DAEC4C479}"/>
                </a:ext>
              </a:extLst>
            </p:cNvPr>
            <p:cNvSpPr/>
            <p:nvPr/>
          </p:nvSpPr>
          <p:spPr>
            <a:xfrm>
              <a:off x="4874400" y="30700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75AF76D-934D-854F-8C92-49EEE59E04A5}"/>
                </a:ext>
              </a:extLst>
            </p:cNvPr>
            <p:cNvSpPr/>
            <p:nvPr/>
          </p:nvSpPr>
          <p:spPr>
            <a:xfrm>
              <a:off x="5097240" y="30589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D3E68B49-1B95-2249-A6C5-3D82CBBB02CE}"/>
                </a:ext>
              </a:extLst>
            </p:cNvPr>
            <p:cNvSpPr/>
            <p:nvPr/>
          </p:nvSpPr>
          <p:spPr>
            <a:xfrm>
              <a:off x="5268960" y="29077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73E50CF1-7179-E546-BD22-FB9DEBCFFF42}"/>
                </a:ext>
              </a:extLst>
            </p:cNvPr>
            <p:cNvSpPr/>
            <p:nvPr/>
          </p:nvSpPr>
          <p:spPr>
            <a:xfrm>
              <a:off x="5341680" y="3014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EF56051-8D5A-AC47-AA15-C09635EAFC10}"/>
                </a:ext>
              </a:extLst>
            </p:cNvPr>
            <p:cNvSpPr/>
            <p:nvPr/>
          </p:nvSpPr>
          <p:spPr>
            <a:xfrm>
              <a:off x="5496120" y="3068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94C6E6E-96A0-DB45-AFAB-444CADA21B01}"/>
                </a:ext>
              </a:extLst>
            </p:cNvPr>
            <p:cNvSpPr/>
            <p:nvPr/>
          </p:nvSpPr>
          <p:spPr>
            <a:xfrm>
              <a:off x="5608080" y="307007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CD0A4B2-BEBE-8940-958C-A54263BFDD5F}"/>
                </a:ext>
              </a:extLst>
            </p:cNvPr>
            <p:cNvSpPr/>
            <p:nvPr/>
          </p:nvSpPr>
          <p:spPr>
            <a:xfrm>
              <a:off x="5830560" y="30589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331C283D-94B3-1446-9D19-032DB04F8F49}"/>
                </a:ext>
              </a:extLst>
            </p:cNvPr>
            <p:cNvSpPr/>
            <p:nvPr/>
          </p:nvSpPr>
          <p:spPr>
            <a:xfrm>
              <a:off x="6077519" y="3040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1C8193D-7C7D-C64C-8D2C-465BE41B3358}"/>
                </a:ext>
              </a:extLst>
            </p:cNvPr>
            <p:cNvSpPr/>
            <p:nvPr/>
          </p:nvSpPr>
          <p:spPr>
            <a:xfrm>
              <a:off x="6441840" y="3014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D32CD54-0B56-B54A-A7F7-769FFBDDB19C}"/>
                </a:ext>
              </a:extLst>
            </p:cNvPr>
            <p:cNvSpPr/>
            <p:nvPr/>
          </p:nvSpPr>
          <p:spPr>
            <a:xfrm>
              <a:off x="6598080" y="288863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81108EF-1852-6B48-8432-09297C2BDD9A}"/>
                </a:ext>
              </a:extLst>
            </p:cNvPr>
            <p:cNvSpPr/>
            <p:nvPr/>
          </p:nvSpPr>
          <p:spPr>
            <a:xfrm>
              <a:off x="669132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54D492F-4DC3-6D49-B12B-5E71AF7A153C}"/>
                </a:ext>
              </a:extLst>
            </p:cNvPr>
            <p:cNvSpPr/>
            <p:nvPr/>
          </p:nvSpPr>
          <p:spPr>
            <a:xfrm>
              <a:off x="6788160" y="2907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0392BD0-421F-5748-8EBD-4DCE4F303D47}"/>
                </a:ext>
              </a:extLst>
            </p:cNvPr>
            <p:cNvSpPr/>
            <p:nvPr/>
          </p:nvSpPr>
          <p:spPr>
            <a:xfrm>
              <a:off x="1728000" y="3562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758A3F3-0BFF-8E43-AAC0-28F5BF3B147A}"/>
                </a:ext>
              </a:extLst>
            </p:cNvPr>
            <p:cNvSpPr/>
            <p:nvPr/>
          </p:nvSpPr>
          <p:spPr>
            <a:xfrm>
              <a:off x="2331360" y="345167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5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2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8" y="504"/>
                    <a:pt x="557" y="546"/>
                    <a:pt x="486" y="587"/>
                  </a:cubicBezTo>
                  <a:cubicBezTo>
                    <a:pt x="436" y="616"/>
                    <a:pt x="387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B68C1F39-4DC2-2340-8694-991AD91373AC}"/>
                </a:ext>
              </a:extLst>
            </p:cNvPr>
            <p:cNvSpPr/>
            <p:nvPr/>
          </p:nvSpPr>
          <p:spPr>
            <a:xfrm>
              <a:off x="2575439" y="36356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DBE64CD-1B8C-574B-8971-C9336BF47B04}"/>
                </a:ext>
              </a:extLst>
            </p:cNvPr>
            <p:cNvSpPr/>
            <p:nvPr/>
          </p:nvSpPr>
          <p:spPr>
            <a:xfrm>
              <a:off x="2705400" y="357515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F21CA23-D13B-7742-906E-BAD489C6AA42}"/>
                </a:ext>
              </a:extLst>
            </p:cNvPr>
            <p:cNvSpPr/>
            <p:nvPr/>
          </p:nvSpPr>
          <p:spPr>
            <a:xfrm>
              <a:off x="2810520" y="37148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BFB469A2-82F8-8143-9897-41F47E818834}"/>
                </a:ext>
              </a:extLst>
            </p:cNvPr>
            <p:cNvSpPr/>
            <p:nvPr/>
          </p:nvSpPr>
          <p:spPr>
            <a:xfrm>
              <a:off x="2877120" y="36356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5DDE331D-C4D6-9C46-BB9D-AC4F9EFA8A0C}"/>
                </a:ext>
              </a:extLst>
            </p:cNvPr>
            <p:cNvSpPr/>
            <p:nvPr/>
          </p:nvSpPr>
          <p:spPr>
            <a:xfrm>
              <a:off x="3119400" y="3429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B9F26D5-5766-2F48-AFDA-6D2CF315AFE5}"/>
                </a:ext>
              </a:extLst>
            </p:cNvPr>
            <p:cNvSpPr/>
            <p:nvPr/>
          </p:nvSpPr>
          <p:spPr>
            <a:xfrm>
              <a:off x="3185279" y="35366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9032B88A-E093-B749-9224-ECD0FF8C2143}"/>
                </a:ext>
              </a:extLst>
            </p:cNvPr>
            <p:cNvSpPr/>
            <p:nvPr/>
          </p:nvSpPr>
          <p:spPr>
            <a:xfrm>
              <a:off x="3438000" y="34873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D6EF265E-AA00-1648-A755-C7DD88D74D3C}"/>
                </a:ext>
              </a:extLst>
            </p:cNvPr>
            <p:cNvSpPr/>
            <p:nvPr/>
          </p:nvSpPr>
          <p:spPr>
            <a:xfrm>
              <a:off x="3771360" y="35366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E647E13D-DF4B-B141-940F-2F187FF0839B}"/>
                </a:ext>
              </a:extLst>
            </p:cNvPr>
            <p:cNvSpPr/>
            <p:nvPr/>
          </p:nvSpPr>
          <p:spPr>
            <a:xfrm>
              <a:off x="3983400" y="3452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26C5BA0A-6F8C-E349-8E77-1D1D7A3ABDA1}"/>
                </a:ext>
              </a:extLst>
            </p:cNvPr>
            <p:cNvSpPr/>
            <p:nvPr/>
          </p:nvSpPr>
          <p:spPr>
            <a:xfrm>
              <a:off x="4254480" y="34416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7B8E0FC0-5C7C-4E42-A379-C69F717C3752}"/>
                </a:ext>
              </a:extLst>
            </p:cNvPr>
            <p:cNvSpPr/>
            <p:nvPr/>
          </p:nvSpPr>
          <p:spPr>
            <a:xfrm>
              <a:off x="4466520" y="3429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898009A-47AC-E043-9DA9-503D3D21864E}"/>
                </a:ext>
              </a:extLst>
            </p:cNvPr>
            <p:cNvSpPr/>
            <p:nvPr/>
          </p:nvSpPr>
          <p:spPr>
            <a:xfrm>
              <a:off x="4585319" y="35366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B843760-C44B-D148-A99B-3A908CEEE40F}"/>
                </a:ext>
              </a:extLst>
            </p:cNvPr>
            <p:cNvSpPr/>
            <p:nvPr/>
          </p:nvSpPr>
          <p:spPr>
            <a:xfrm>
              <a:off x="4741560" y="341064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9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3EBD4211-37F7-AB45-B8B5-C90AD4C99C20}"/>
                </a:ext>
              </a:extLst>
            </p:cNvPr>
            <p:cNvSpPr/>
            <p:nvPr/>
          </p:nvSpPr>
          <p:spPr>
            <a:xfrm>
              <a:off x="4846680" y="3429719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4142195B-0457-874A-B2EA-850A0BB29970}"/>
                </a:ext>
              </a:extLst>
            </p:cNvPr>
            <p:cNvSpPr/>
            <p:nvPr/>
          </p:nvSpPr>
          <p:spPr>
            <a:xfrm>
              <a:off x="4969440" y="3429719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A6FDEE84-C803-0745-89C3-234C7266DD0A}"/>
                </a:ext>
              </a:extLst>
            </p:cNvPr>
            <p:cNvSpPr/>
            <p:nvPr/>
          </p:nvSpPr>
          <p:spPr>
            <a:xfrm>
              <a:off x="1728000" y="41670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E56DB5B-8317-D64F-B3D1-57BD6DE0A7A5}"/>
                </a:ext>
              </a:extLst>
            </p:cNvPr>
            <p:cNvSpPr/>
            <p:nvPr/>
          </p:nvSpPr>
          <p:spPr>
            <a:xfrm>
              <a:off x="2346480" y="396432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0A27BCA-E86F-7144-91B8-99F576E73F31}"/>
                </a:ext>
              </a:extLst>
            </p:cNvPr>
            <p:cNvSpPr/>
            <p:nvPr/>
          </p:nvSpPr>
          <p:spPr>
            <a:xfrm>
              <a:off x="2373480" y="460260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44B7AD8-B990-704C-BA22-1EF3EDC31A05}"/>
                </a:ext>
              </a:extLst>
            </p:cNvPr>
            <p:cNvSpPr/>
            <p:nvPr/>
          </p:nvSpPr>
          <p:spPr>
            <a:xfrm>
              <a:off x="2502360" y="454320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1855C328-639E-2348-A9FF-189DEFA65F61}"/>
                </a:ext>
              </a:extLst>
            </p:cNvPr>
            <p:cNvSpPr/>
            <p:nvPr/>
          </p:nvSpPr>
          <p:spPr>
            <a:xfrm>
              <a:off x="2607840" y="468180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55CDB17-F25A-0D41-BC0E-34C56D062B24}"/>
                </a:ext>
              </a:extLst>
            </p:cNvPr>
            <p:cNvSpPr/>
            <p:nvPr/>
          </p:nvSpPr>
          <p:spPr>
            <a:xfrm>
              <a:off x="2674440" y="460260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3"/>
                    <a:pt x="279" y="0"/>
                    <a:pt x="244" y="0"/>
                  </a:cubicBezTo>
                  <a:cubicBezTo>
                    <a:pt x="209" y="0"/>
                    <a:pt x="178" y="13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9AB78CE-D3AF-D746-8D81-ECFC32893690}"/>
                </a:ext>
              </a:extLst>
            </p:cNvPr>
            <p:cNvSpPr/>
            <p:nvPr/>
          </p:nvSpPr>
          <p:spPr>
            <a:xfrm>
              <a:off x="2901600" y="405684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673B5058-A04A-A541-A512-3416728CBB50}"/>
                </a:ext>
              </a:extLst>
            </p:cNvPr>
            <p:cNvSpPr/>
            <p:nvPr/>
          </p:nvSpPr>
          <p:spPr>
            <a:xfrm>
              <a:off x="319320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EBD79771-0461-114E-86F7-16279517CCBF}"/>
                </a:ext>
              </a:extLst>
            </p:cNvPr>
            <p:cNvSpPr/>
            <p:nvPr/>
          </p:nvSpPr>
          <p:spPr>
            <a:xfrm>
              <a:off x="3311279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99077C4-4D4B-C149-AC5A-BC8AD559DDB1}"/>
                </a:ext>
              </a:extLst>
            </p:cNvPr>
            <p:cNvSpPr/>
            <p:nvPr/>
          </p:nvSpPr>
          <p:spPr>
            <a:xfrm>
              <a:off x="3467159" y="40147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F13DA91B-819E-6E44-9178-39900959721E}"/>
                </a:ext>
              </a:extLst>
            </p:cNvPr>
            <p:cNvSpPr/>
            <p:nvPr/>
          </p:nvSpPr>
          <p:spPr>
            <a:xfrm>
              <a:off x="3583440" y="4257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9A5809C-D4D4-7949-9B48-718BDA6B4536}"/>
                </a:ext>
              </a:extLst>
            </p:cNvPr>
            <p:cNvSpPr/>
            <p:nvPr/>
          </p:nvSpPr>
          <p:spPr>
            <a:xfrm>
              <a:off x="3717360" y="414072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2E6B306-311C-2C42-91C6-F47D20EF92D1}"/>
                </a:ext>
              </a:extLst>
            </p:cNvPr>
            <p:cNvSpPr/>
            <p:nvPr/>
          </p:nvSpPr>
          <p:spPr>
            <a:xfrm>
              <a:off x="3914640" y="403308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2838A4E-37F8-0749-B917-BD34965501F5}"/>
                </a:ext>
              </a:extLst>
            </p:cNvPr>
            <p:cNvSpPr/>
            <p:nvPr/>
          </p:nvSpPr>
          <p:spPr>
            <a:xfrm>
              <a:off x="398844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5ECF8DBA-B690-7342-81E3-639096B24A74}"/>
                </a:ext>
              </a:extLst>
            </p:cNvPr>
            <p:cNvSpPr/>
            <p:nvPr/>
          </p:nvSpPr>
          <p:spPr>
            <a:xfrm>
              <a:off x="4162680" y="425736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508F3D1-ABBE-804B-90BC-583C8FE0CD56}"/>
                </a:ext>
              </a:extLst>
            </p:cNvPr>
            <p:cNvSpPr/>
            <p:nvPr/>
          </p:nvSpPr>
          <p:spPr>
            <a:xfrm>
              <a:off x="4296240" y="414468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4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2007D079-5C2B-7145-8BB6-12E516897FBD}"/>
                </a:ext>
              </a:extLst>
            </p:cNvPr>
            <p:cNvSpPr/>
            <p:nvPr/>
          </p:nvSpPr>
          <p:spPr>
            <a:xfrm>
              <a:off x="453168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BD6B3CE-AFC0-E94D-953E-5B7DAF5C1B01}"/>
                </a:ext>
              </a:extLst>
            </p:cNvPr>
            <p:cNvSpPr/>
            <p:nvPr/>
          </p:nvSpPr>
          <p:spPr>
            <a:xfrm>
              <a:off x="464976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17C93EE2-E077-844F-9C4D-A98DC26BE3CF}"/>
                </a:ext>
              </a:extLst>
            </p:cNvPr>
            <p:cNvSpPr/>
            <p:nvPr/>
          </p:nvSpPr>
          <p:spPr>
            <a:xfrm>
              <a:off x="481356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0072B4F-1181-394A-BB3C-A04993E9E22B}"/>
                </a:ext>
              </a:extLst>
            </p:cNvPr>
            <p:cNvSpPr/>
            <p:nvPr/>
          </p:nvSpPr>
          <p:spPr>
            <a:xfrm>
              <a:off x="4948919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A3CDA1D-3E1C-BE4B-BAA4-037AB87BEC13}"/>
                </a:ext>
              </a:extLst>
            </p:cNvPr>
            <p:cNvSpPr/>
            <p:nvPr/>
          </p:nvSpPr>
          <p:spPr>
            <a:xfrm>
              <a:off x="5162760" y="4033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1C95815F-C6DD-6445-8BF7-0870947DC0EA}"/>
                </a:ext>
              </a:extLst>
            </p:cNvPr>
            <p:cNvSpPr/>
            <p:nvPr/>
          </p:nvSpPr>
          <p:spPr>
            <a:xfrm>
              <a:off x="5228640" y="414072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0CCA5B7-08FA-4E4B-9214-DD4751B5EA0A}"/>
                </a:ext>
              </a:extLst>
            </p:cNvPr>
            <p:cNvSpPr/>
            <p:nvPr/>
          </p:nvSpPr>
          <p:spPr>
            <a:xfrm>
              <a:off x="5481360" y="409176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E0EAB85-29AF-994D-A2F9-62ABA2B5B48C}"/>
                </a:ext>
              </a:extLst>
            </p:cNvPr>
            <p:cNvSpPr/>
            <p:nvPr/>
          </p:nvSpPr>
          <p:spPr>
            <a:xfrm>
              <a:off x="5814720" y="414072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B85A2BE-2CEB-344E-A477-A4C3394D7995}"/>
                </a:ext>
              </a:extLst>
            </p:cNvPr>
            <p:cNvSpPr/>
            <p:nvPr/>
          </p:nvSpPr>
          <p:spPr>
            <a:xfrm>
              <a:off x="6026760" y="405684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3DC29E2-9221-E943-B76E-6211DB737B9A}"/>
                </a:ext>
              </a:extLst>
            </p:cNvPr>
            <p:cNvSpPr/>
            <p:nvPr/>
          </p:nvSpPr>
          <p:spPr>
            <a:xfrm>
              <a:off x="6297840" y="40456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02537903-CD58-0349-9BD8-C8E853E225DD}"/>
                </a:ext>
              </a:extLst>
            </p:cNvPr>
            <p:cNvSpPr/>
            <p:nvPr/>
          </p:nvSpPr>
          <p:spPr>
            <a:xfrm>
              <a:off x="6509879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8B15B2A-43AF-0642-BCC4-8B2AC6796F6A}"/>
                </a:ext>
              </a:extLst>
            </p:cNvPr>
            <p:cNvSpPr/>
            <p:nvPr/>
          </p:nvSpPr>
          <p:spPr>
            <a:xfrm>
              <a:off x="6628680" y="414072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A694DE01-43B4-6448-9606-8228C581EB09}"/>
                </a:ext>
              </a:extLst>
            </p:cNvPr>
            <p:cNvSpPr/>
            <p:nvPr/>
          </p:nvSpPr>
          <p:spPr>
            <a:xfrm>
              <a:off x="6784920" y="401472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4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081BC6A5-0DD3-4748-8FFF-5CA9E271B498}"/>
                </a:ext>
              </a:extLst>
            </p:cNvPr>
            <p:cNvSpPr/>
            <p:nvPr/>
          </p:nvSpPr>
          <p:spPr>
            <a:xfrm>
              <a:off x="6890040" y="403308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7126E56-342F-054F-82C8-DC3877C02F72}"/>
                </a:ext>
              </a:extLst>
            </p:cNvPr>
            <p:cNvSpPr/>
            <p:nvPr/>
          </p:nvSpPr>
          <p:spPr>
            <a:xfrm>
              <a:off x="7012799" y="403308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055DCF5-887A-BA47-832D-194FEA78A9BA}"/>
              </a:ext>
            </a:extLst>
          </p:cNvPr>
          <p:cNvGrpSpPr/>
          <p:nvPr/>
        </p:nvGrpSpPr>
        <p:grpSpPr>
          <a:xfrm>
            <a:off x="365760" y="1645920"/>
            <a:ext cx="6168600" cy="373680"/>
            <a:chOff x="365760" y="1645920"/>
            <a:chExt cx="6168600" cy="373680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F2E873A-347A-DE43-9131-3DB2AE12D9D3}"/>
                </a:ext>
              </a:extLst>
            </p:cNvPr>
            <p:cNvSpPr txBox="1"/>
            <p:nvPr/>
          </p:nvSpPr>
          <p:spPr>
            <a:xfrm>
              <a:off x="365760" y="1645920"/>
              <a:ext cx="6168600" cy="3736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000" b="0" i="0" u="none" strike="noStrike" kern="1200" cap="none">
                  <a:ln>
                    <a:noFill/>
                  </a:ln>
                  <a:latin typeface="Liberation Sans" pitchFamily="18"/>
                  <a:ea typeface="Droid Sans Fallback" pitchFamily="2"/>
                  <a:cs typeface="FreeSans" pitchFamily="2"/>
                </a:rPr>
                <a:t>Value of state      when acting according to policy      :</a:t>
              </a:r>
            </a:p>
          </p:txBody>
        </p:sp>
        <p:grpSp>
          <p:nvGrpSpPr>
            <p:cNvPr id="99" name="Group 98" descr="28§display§s§svg§600§FALSE" title="TexMaths">
              <a:extLst>
                <a:ext uri="{FF2B5EF4-FFF2-40B4-BE49-F238E27FC236}">
                  <a16:creationId xmlns:a16="http://schemas.microsoft.com/office/drawing/2014/main" id="{D2E50884-FCC1-0548-B7AC-1B025547D4CD}"/>
                </a:ext>
              </a:extLst>
            </p:cNvPr>
            <p:cNvGrpSpPr/>
            <p:nvPr/>
          </p:nvGrpSpPr>
          <p:grpSpPr>
            <a:xfrm>
              <a:off x="2078280" y="1732319"/>
              <a:ext cx="207360" cy="201240"/>
              <a:chOff x="2078280" y="1732319"/>
              <a:chExt cx="207360" cy="201240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65403B4-25B9-A646-850F-0EEE09A0ACA3}"/>
                  </a:ext>
                </a:extLst>
              </p:cNvPr>
              <p:cNvSpPr/>
              <p:nvPr/>
            </p:nvSpPr>
            <p:spPr>
              <a:xfrm>
                <a:off x="2078280" y="1738440"/>
                <a:ext cx="20736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29">
                    <a:moveTo>
                      <a:pt x="289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577" y="0"/>
                    </a:lnTo>
                    <a:lnTo>
                      <a:pt x="577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9CD7491-8566-004D-A872-64D9A509FDA9}"/>
                  </a:ext>
                </a:extLst>
              </p:cNvPr>
              <p:cNvSpPr/>
              <p:nvPr/>
            </p:nvSpPr>
            <p:spPr>
              <a:xfrm>
                <a:off x="2101320" y="1732319"/>
                <a:ext cx="16416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3" y="176"/>
                      <a:pt x="398" y="176"/>
                    </a:cubicBezTo>
                    <a:cubicBezTo>
                      <a:pt x="426" y="176"/>
                      <a:pt x="457" y="154"/>
                      <a:pt x="457" y="106"/>
                    </a:cubicBezTo>
                    <a:cubicBezTo>
                      <a:pt x="457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8"/>
                      <a:pt x="356" y="398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8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4"/>
                      <a:pt x="0" y="440"/>
                    </a:cubicBezTo>
                    <a:cubicBezTo>
                      <a:pt x="0" y="510"/>
                      <a:pt x="70" y="560"/>
                      <a:pt x="176" y="560"/>
                    </a:cubicBezTo>
                    <a:cubicBezTo>
                      <a:pt x="378" y="560"/>
                      <a:pt x="426" y="412"/>
                      <a:pt x="426" y="356"/>
                    </a:cubicBezTo>
                    <a:cubicBezTo>
                      <a:pt x="426" y="311"/>
                      <a:pt x="403" y="280"/>
                      <a:pt x="387" y="263"/>
                    </a:cubicBezTo>
                    <a:cubicBezTo>
                      <a:pt x="353" y="230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1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  <p:grpSp>
          <p:nvGrpSpPr>
            <p:cNvPr id="102" name="Group 101" descr="28§display§\pi§svg§600§FALSE" title="TexMaths">
              <a:extLst>
                <a:ext uri="{FF2B5EF4-FFF2-40B4-BE49-F238E27FC236}">
                  <a16:creationId xmlns:a16="http://schemas.microsoft.com/office/drawing/2014/main" id="{6F8245AF-0D95-B745-801E-6DD63D7286DF}"/>
                </a:ext>
              </a:extLst>
            </p:cNvPr>
            <p:cNvGrpSpPr/>
            <p:nvPr/>
          </p:nvGrpSpPr>
          <p:grpSpPr>
            <a:xfrm>
              <a:off x="6041160" y="1751039"/>
              <a:ext cx="267840" cy="196200"/>
              <a:chOff x="6041160" y="1751039"/>
              <a:chExt cx="267840" cy="196200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E9D7CA2-5941-0B49-9539-9A5A3720EC1E}"/>
                  </a:ext>
                </a:extLst>
              </p:cNvPr>
              <p:cNvSpPr/>
              <p:nvPr/>
            </p:nvSpPr>
            <p:spPr>
              <a:xfrm>
                <a:off x="6041160" y="1752119"/>
                <a:ext cx="267840" cy="190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5" h="529">
                    <a:moveTo>
                      <a:pt x="373" y="529"/>
                    </a:moveTo>
                    <a:lnTo>
                      <a:pt x="0" y="529"/>
                    </a:lnTo>
                    <a:lnTo>
                      <a:pt x="0" y="0"/>
                    </a:lnTo>
                    <a:lnTo>
                      <a:pt x="745" y="0"/>
                    </a:lnTo>
                    <a:lnTo>
                      <a:pt x="745" y="5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7FFEF7D6-F515-2C4E-AC73-2F969915C1EB}"/>
                  </a:ext>
                </a:extLst>
              </p:cNvPr>
              <p:cNvSpPr/>
              <p:nvPr/>
            </p:nvSpPr>
            <p:spPr>
              <a:xfrm>
                <a:off x="6053400" y="1751039"/>
                <a:ext cx="239760" cy="196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546">
                    <a:moveTo>
                      <a:pt x="294" y="73"/>
                    </a:moveTo>
                    <a:lnTo>
                      <a:pt x="434" y="73"/>
                    </a:lnTo>
                    <a:cubicBezTo>
                      <a:pt x="392" y="255"/>
                      <a:pt x="381" y="308"/>
                      <a:pt x="381" y="392"/>
                    </a:cubicBezTo>
                    <a:cubicBezTo>
                      <a:pt x="381" y="409"/>
                      <a:pt x="381" y="442"/>
                      <a:pt x="392" y="484"/>
                    </a:cubicBezTo>
                    <a:cubicBezTo>
                      <a:pt x="403" y="540"/>
                      <a:pt x="417" y="546"/>
                      <a:pt x="437" y="546"/>
                    </a:cubicBezTo>
                    <a:cubicBezTo>
                      <a:pt x="462" y="546"/>
                      <a:pt x="487" y="524"/>
                      <a:pt x="487" y="498"/>
                    </a:cubicBezTo>
                    <a:cubicBezTo>
                      <a:pt x="487" y="493"/>
                      <a:pt x="487" y="490"/>
                      <a:pt x="479" y="473"/>
                    </a:cubicBezTo>
                    <a:cubicBezTo>
                      <a:pt x="443" y="384"/>
                      <a:pt x="443" y="302"/>
                      <a:pt x="443" y="269"/>
                    </a:cubicBezTo>
                    <a:cubicBezTo>
                      <a:pt x="443" y="202"/>
                      <a:pt x="451" y="137"/>
                      <a:pt x="465" y="73"/>
                    </a:cubicBezTo>
                    <a:lnTo>
                      <a:pt x="608" y="73"/>
                    </a:lnTo>
                    <a:cubicBezTo>
                      <a:pt x="622" y="73"/>
                      <a:pt x="667" y="73"/>
                      <a:pt x="667" y="31"/>
                    </a:cubicBezTo>
                    <a:cubicBezTo>
                      <a:pt x="667" y="0"/>
                      <a:pt x="641" y="0"/>
                      <a:pt x="619" y="0"/>
                    </a:cubicBezTo>
                    <a:lnTo>
                      <a:pt x="204" y="0"/>
                    </a:lnTo>
                    <a:cubicBezTo>
                      <a:pt x="176" y="0"/>
                      <a:pt x="129" y="0"/>
                      <a:pt x="76" y="59"/>
                    </a:cubicBezTo>
                    <a:cubicBezTo>
                      <a:pt x="31" y="106"/>
                      <a:pt x="0" y="162"/>
                      <a:pt x="0" y="168"/>
                    </a:cubicBezTo>
                    <a:cubicBezTo>
                      <a:pt x="0" y="171"/>
                      <a:pt x="0" y="182"/>
                      <a:pt x="14" y="182"/>
                    </a:cubicBezTo>
                    <a:cubicBezTo>
                      <a:pt x="25" y="182"/>
                      <a:pt x="28" y="176"/>
                      <a:pt x="34" y="168"/>
                    </a:cubicBezTo>
                    <a:cubicBezTo>
                      <a:pt x="95" y="73"/>
                      <a:pt x="168" y="73"/>
                      <a:pt x="190" y="73"/>
                    </a:cubicBezTo>
                    <a:lnTo>
                      <a:pt x="263" y="73"/>
                    </a:lnTo>
                    <a:cubicBezTo>
                      <a:pt x="221" y="221"/>
                      <a:pt x="157" y="370"/>
                      <a:pt x="104" y="484"/>
                    </a:cubicBezTo>
                    <a:cubicBezTo>
                      <a:pt x="95" y="501"/>
                      <a:pt x="95" y="504"/>
                      <a:pt x="95" y="512"/>
                    </a:cubicBezTo>
                    <a:cubicBezTo>
                      <a:pt x="95" y="538"/>
                      <a:pt x="115" y="546"/>
                      <a:pt x="129" y="546"/>
                    </a:cubicBezTo>
                    <a:cubicBezTo>
                      <a:pt x="168" y="546"/>
                      <a:pt x="176" y="512"/>
                      <a:pt x="190" y="465"/>
                    </a:cubicBezTo>
                    <a:cubicBezTo>
                      <a:pt x="210" y="409"/>
                      <a:pt x="210" y="406"/>
                      <a:pt x="224" y="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marL="0" marR="0" lvl="0" indent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pic>
        <p:nvPicPr>
          <p:cNvPr id="105" name="Picture 104">
            <a:extLst>
              <a:ext uri="{FF2B5EF4-FFF2-40B4-BE49-F238E27FC236}">
                <a16:creationId xmlns:a16="http://schemas.microsoft.com/office/drawing/2014/main" id="{5FDE4DF3-C939-4749-979D-5AA09EBE0DC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858000" y="1461240"/>
            <a:ext cx="3204000" cy="22878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Freeform 105">
            <a:extLst>
              <a:ext uri="{FF2B5EF4-FFF2-40B4-BE49-F238E27FC236}">
                <a16:creationId xmlns:a16="http://schemas.microsoft.com/office/drawing/2014/main" id="{087E4D5D-A912-BA46-ADC9-112A6D8A8DE1}"/>
              </a:ext>
            </a:extLst>
          </p:cNvPr>
          <p:cNvSpPr/>
          <p:nvPr/>
        </p:nvSpPr>
        <p:spPr>
          <a:xfrm>
            <a:off x="3474720" y="6583679"/>
            <a:ext cx="5760720" cy="893567"/>
          </a:xfrm>
          <a:custGeom>
            <a:avLst>
              <a:gd name="f0" fmla="val 3694"/>
              <a:gd name="f1" fmla="val -739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i="0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This is called the </a:t>
            </a:r>
            <a:r>
              <a:rPr lang="en-US" sz="260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Bellman Equation</a:t>
            </a:r>
          </a:p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i="1" u="none" strike="noStrike" kern="1200" cap="none" dirty="0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 (in any of these forms)</a:t>
            </a:r>
          </a:p>
        </p:txBody>
      </p:sp>
      <p:grpSp>
        <p:nvGrpSpPr>
          <p:cNvPr id="107" name="Group 106" descr="22§latex§V^\pi(s) = \sum_a \pi(a|s) \sum_{s',r} P(s',r | s,a) \left[ r + \gamma  V^\pi(s') \right]§svg§600§FALSE" title="TexMaths">
            <a:extLst>
              <a:ext uri="{FF2B5EF4-FFF2-40B4-BE49-F238E27FC236}">
                <a16:creationId xmlns:a16="http://schemas.microsoft.com/office/drawing/2014/main" id="{37FF5A13-F4EB-1645-9242-A6E31816F168}"/>
              </a:ext>
            </a:extLst>
          </p:cNvPr>
          <p:cNvGrpSpPr/>
          <p:nvPr/>
        </p:nvGrpSpPr>
        <p:grpSpPr>
          <a:xfrm>
            <a:off x="731880" y="5803200"/>
            <a:ext cx="7560000" cy="414720"/>
            <a:chOff x="731880" y="5803200"/>
            <a:chExt cx="7560000" cy="414720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E184254-DF24-E34D-A0AF-4C017B69B5BC}"/>
                </a:ext>
              </a:extLst>
            </p:cNvPr>
            <p:cNvSpPr/>
            <p:nvPr/>
          </p:nvSpPr>
          <p:spPr>
            <a:xfrm>
              <a:off x="731880" y="5804640"/>
              <a:ext cx="7560000" cy="413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01" h="1149">
                  <a:moveTo>
                    <a:pt x="10501" y="1149"/>
                  </a:moveTo>
                  <a:lnTo>
                    <a:pt x="0" y="1149"/>
                  </a:lnTo>
                  <a:lnTo>
                    <a:pt x="0" y="0"/>
                  </a:lnTo>
                  <a:lnTo>
                    <a:pt x="21001" y="0"/>
                  </a:lnTo>
                  <a:lnTo>
                    <a:pt x="21001" y="1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4D0302C0-1C64-D142-A26A-3F9BD6587A6D}"/>
                </a:ext>
              </a:extLst>
            </p:cNvPr>
            <p:cNvSpPr/>
            <p:nvPr/>
          </p:nvSpPr>
          <p:spPr>
            <a:xfrm>
              <a:off x="738359" y="5828400"/>
              <a:ext cx="24768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684">
                  <a:moveTo>
                    <a:pt x="583" y="95"/>
                  </a:moveTo>
                  <a:cubicBezTo>
                    <a:pt x="596" y="59"/>
                    <a:pt x="623" y="31"/>
                    <a:pt x="689" y="31"/>
                  </a:cubicBezTo>
                  <a:lnTo>
                    <a:pt x="689" y="0"/>
                  </a:lnTo>
                  <a:cubicBezTo>
                    <a:pt x="660" y="2"/>
                    <a:pt x="620" y="2"/>
                    <a:pt x="596" y="2"/>
                  </a:cubicBezTo>
                  <a:cubicBezTo>
                    <a:pt x="565" y="2"/>
                    <a:pt x="510" y="0"/>
                    <a:pt x="484" y="0"/>
                  </a:cubicBezTo>
                  <a:lnTo>
                    <a:pt x="484" y="31"/>
                  </a:lnTo>
                  <a:cubicBezTo>
                    <a:pt x="535" y="31"/>
                    <a:pt x="557" y="57"/>
                    <a:pt x="557" y="79"/>
                  </a:cubicBezTo>
                  <a:cubicBezTo>
                    <a:pt x="557" y="86"/>
                    <a:pt x="552" y="92"/>
                    <a:pt x="550" y="99"/>
                  </a:cubicBezTo>
                  <a:lnTo>
                    <a:pt x="374" y="565"/>
                  </a:lnTo>
                  <a:lnTo>
                    <a:pt x="189" y="75"/>
                  </a:lnTo>
                  <a:cubicBezTo>
                    <a:pt x="183" y="62"/>
                    <a:pt x="183" y="59"/>
                    <a:pt x="183" y="57"/>
                  </a:cubicBezTo>
                  <a:cubicBezTo>
                    <a:pt x="183" y="31"/>
                    <a:pt x="238" y="31"/>
                    <a:pt x="262" y="31"/>
                  </a:cubicBezTo>
                  <a:lnTo>
                    <a:pt x="262" y="0"/>
                  </a:lnTo>
                  <a:cubicBezTo>
                    <a:pt x="227" y="2"/>
                    <a:pt x="161" y="2"/>
                    <a:pt x="123" y="2"/>
                  </a:cubicBezTo>
                  <a:cubicBezTo>
                    <a:pt x="77" y="2"/>
                    <a:pt x="35" y="0"/>
                    <a:pt x="0" y="0"/>
                  </a:cubicBezTo>
                  <a:lnTo>
                    <a:pt x="0" y="31"/>
                  </a:lnTo>
                  <a:cubicBezTo>
                    <a:pt x="64" y="31"/>
                    <a:pt x="81" y="31"/>
                    <a:pt x="95" y="66"/>
                  </a:cubicBezTo>
                  <a:lnTo>
                    <a:pt x="319" y="662"/>
                  </a:lnTo>
                  <a:cubicBezTo>
                    <a:pt x="328" y="680"/>
                    <a:pt x="332" y="684"/>
                    <a:pt x="343" y="684"/>
                  </a:cubicBezTo>
                  <a:cubicBezTo>
                    <a:pt x="361" y="684"/>
                    <a:pt x="363" y="680"/>
                    <a:pt x="367" y="6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E931405-4BFE-4544-9AAE-23BD34DE846C}"/>
                </a:ext>
              </a:extLst>
            </p:cNvPr>
            <p:cNvSpPr/>
            <p:nvPr/>
          </p:nvSpPr>
          <p:spPr>
            <a:xfrm>
              <a:off x="1002600" y="58348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3E680F0-AB95-CD46-9822-4F334D428A4E}"/>
                </a:ext>
              </a:extLst>
            </p:cNvPr>
            <p:cNvSpPr/>
            <p:nvPr/>
          </p:nvSpPr>
          <p:spPr>
            <a:xfrm>
              <a:off x="121499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3091A9D-1C05-6B45-8F0B-946540F429A9}"/>
                </a:ext>
              </a:extLst>
            </p:cNvPr>
            <p:cNvSpPr/>
            <p:nvPr/>
          </p:nvSpPr>
          <p:spPr>
            <a:xfrm>
              <a:off x="133380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60B5E442-8AF5-D34F-93F1-CF714A9DAF15}"/>
                </a:ext>
              </a:extLst>
            </p:cNvPr>
            <p:cNvSpPr/>
            <p:nvPr/>
          </p:nvSpPr>
          <p:spPr>
            <a:xfrm>
              <a:off x="149759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6DF796AE-D036-0C4C-99BC-81CFC6CD6898}"/>
                </a:ext>
              </a:extLst>
            </p:cNvPr>
            <p:cNvSpPr/>
            <p:nvPr/>
          </p:nvSpPr>
          <p:spPr>
            <a:xfrm>
              <a:off x="1729080" y="59378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877185C0-3FA1-354E-9CD9-E028687D4CCB}"/>
                </a:ext>
              </a:extLst>
            </p:cNvPr>
            <p:cNvSpPr/>
            <p:nvPr/>
          </p:nvSpPr>
          <p:spPr>
            <a:xfrm>
              <a:off x="2094840" y="5804640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5D92847-3736-9A49-8504-723DE722AF94}"/>
                </a:ext>
              </a:extLst>
            </p:cNvPr>
            <p:cNvSpPr/>
            <p:nvPr/>
          </p:nvSpPr>
          <p:spPr>
            <a:xfrm>
              <a:off x="2457719" y="6063120"/>
              <a:ext cx="124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8" h="308">
                  <a:moveTo>
                    <a:pt x="246" y="40"/>
                  </a:moveTo>
                  <a:cubicBezTo>
                    <a:pt x="231" y="18"/>
                    <a:pt x="209" y="0"/>
                    <a:pt x="176" y="0"/>
                  </a:cubicBezTo>
                  <a:cubicBezTo>
                    <a:pt x="88" y="0"/>
                    <a:pt x="0" y="97"/>
                    <a:pt x="0" y="194"/>
                  </a:cubicBezTo>
                  <a:cubicBezTo>
                    <a:pt x="0" y="260"/>
                    <a:pt x="44" y="308"/>
                    <a:pt x="103" y="308"/>
                  </a:cubicBezTo>
                  <a:cubicBezTo>
                    <a:pt x="139" y="308"/>
                    <a:pt x="172" y="286"/>
                    <a:pt x="200" y="260"/>
                  </a:cubicBezTo>
                  <a:cubicBezTo>
                    <a:pt x="213" y="301"/>
                    <a:pt x="251" y="308"/>
                    <a:pt x="271" y="308"/>
                  </a:cubicBezTo>
                  <a:cubicBezTo>
                    <a:pt x="295" y="308"/>
                    <a:pt x="310" y="293"/>
                    <a:pt x="323" y="271"/>
                  </a:cubicBezTo>
                  <a:cubicBezTo>
                    <a:pt x="339" y="244"/>
                    <a:pt x="348" y="207"/>
                    <a:pt x="348" y="202"/>
                  </a:cubicBezTo>
                  <a:cubicBezTo>
                    <a:pt x="348" y="194"/>
                    <a:pt x="339" y="194"/>
                    <a:pt x="337" y="194"/>
                  </a:cubicBezTo>
                  <a:cubicBezTo>
                    <a:pt x="328" y="194"/>
                    <a:pt x="326" y="198"/>
                    <a:pt x="321" y="216"/>
                  </a:cubicBezTo>
                  <a:cubicBezTo>
                    <a:pt x="312" y="249"/>
                    <a:pt x="299" y="288"/>
                    <a:pt x="273" y="288"/>
                  </a:cubicBezTo>
                  <a:cubicBezTo>
                    <a:pt x="253" y="288"/>
                    <a:pt x="249" y="273"/>
                    <a:pt x="249" y="255"/>
                  </a:cubicBezTo>
                  <a:cubicBezTo>
                    <a:pt x="249" y="244"/>
                    <a:pt x="255" y="218"/>
                    <a:pt x="260" y="200"/>
                  </a:cubicBezTo>
                  <a:cubicBezTo>
                    <a:pt x="264" y="183"/>
                    <a:pt x="271" y="154"/>
                    <a:pt x="275" y="139"/>
                  </a:cubicBezTo>
                  <a:lnTo>
                    <a:pt x="288" y="88"/>
                  </a:lnTo>
                  <a:cubicBezTo>
                    <a:pt x="293" y="70"/>
                    <a:pt x="299" y="37"/>
                    <a:pt x="299" y="35"/>
                  </a:cubicBezTo>
                  <a:cubicBezTo>
                    <a:pt x="299" y="20"/>
                    <a:pt x="288" y="13"/>
                    <a:pt x="277" y="13"/>
                  </a:cubicBezTo>
                  <a:cubicBezTo>
                    <a:pt x="266" y="13"/>
                    <a:pt x="251" y="22"/>
                    <a:pt x="246" y="40"/>
                  </a:cubicBezTo>
                  <a:close/>
                  <a:moveTo>
                    <a:pt x="202" y="216"/>
                  </a:moveTo>
                  <a:cubicBezTo>
                    <a:pt x="198" y="235"/>
                    <a:pt x="183" y="249"/>
                    <a:pt x="167" y="262"/>
                  </a:cubicBezTo>
                  <a:cubicBezTo>
                    <a:pt x="161" y="266"/>
                    <a:pt x="134" y="288"/>
                    <a:pt x="106" y="288"/>
                  </a:cubicBezTo>
                  <a:cubicBezTo>
                    <a:pt x="79" y="288"/>
                    <a:pt x="55" y="271"/>
                    <a:pt x="55" y="222"/>
                  </a:cubicBezTo>
                  <a:cubicBezTo>
                    <a:pt x="55" y="187"/>
                    <a:pt x="75" y="110"/>
                    <a:pt x="90" y="84"/>
                  </a:cubicBezTo>
                  <a:cubicBezTo>
                    <a:pt x="121" y="29"/>
                    <a:pt x="156" y="20"/>
                    <a:pt x="176" y="20"/>
                  </a:cubicBezTo>
                  <a:cubicBezTo>
                    <a:pt x="222" y="20"/>
                    <a:pt x="235" y="70"/>
                    <a:pt x="235" y="79"/>
                  </a:cubicBezTo>
                  <a:cubicBezTo>
                    <a:pt x="235" y="81"/>
                    <a:pt x="235" y="86"/>
                    <a:pt x="233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9934B840-06E4-B54F-B1D4-8C57E49D4BF5}"/>
                </a:ext>
              </a:extLst>
            </p:cNvPr>
            <p:cNvSpPr/>
            <p:nvPr/>
          </p:nvSpPr>
          <p:spPr>
            <a:xfrm>
              <a:off x="2678760" y="5915519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D26D73E7-326B-624D-AC09-5361E3B1D9C6}"/>
                </a:ext>
              </a:extLst>
            </p:cNvPr>
            <p:cNvSpPr/>
            <p:nvPr/>
          </p:nvSpPr>
          <p:spPr>
            <a:xfrm>
              <a:off x="291384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C1E9D5F-F8A1-3041-8DDF-941E4092C3AB}"/>
                </a:ext>
              </a:extLst>
            </p:cNvPr>
            <p:cNvSpPr/>
            <p:nvPr/>
          </p:nvSpPr>
          <p:spPr>
            <a:xfrm>
              <a:off x="3027960" y="59115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3144081-97F3-0443-9FE1-BA2D082D282A}"/>
                </a:ext>
              </a:extLst>
            </p:cNvPr>
            <p:cNvSpPr/>
            <p:nvPr/>
          </p:nvSpPr>
          <p:spPr>
            <a:xfrm>
              <a:off x="3238560" y="58046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2C0DD801-D8E1-5749-9A32-2704C1F328E3}"/>
                </a:ext>
              </a:extLst>
            </p:cNvPr>
            <p:cNvSpPr/>
            <p:nvPr/>
          </p:nvSpPr>
          <p:spPr>
            <a:xfrm>
              <a:off x="3311279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6FA647AB-E359-1146-A762-561B7BFBB5C2}"/>
                </a:ext>
              </a:extLst>
            </p:cNvPr>
            <p:cNvSpPr/>
            <p:nvPr/>
          </p:nvSpPr>
          <p:spPr>
            <a:xfrm>
              <a:off x="347616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9B2315C-1854-CD46-9BF0-C6B977193831}"/>
                </a:ext>
              </a:extLst>
            </p:cNvPr>
            <p:cNvSpPr/>
            <p:nvPr/>
          </p:nvSpPr>
          <p:spPr>
            <a:xfrm>
              <a:off x="3668759" y="5804640"/>
              <a:ext cx="32832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968">
                  <a:moveTo>
                    <a:pt x="354" y="517"/>
                  </a:moveTo>
                  <a:lnTo>
                    <a:pt x="9" y="942"/>
                  </a:lnTo>
                  <a:cubicBezTo>
                    <a:pt x="2" y="953"/>
                    <a:pt x="0" y="955"/>
                    <a:pt x="0" y="957"/>
                  </a:cubicBezTo>
                  <a:cubicBezTo>
                    <a:pt x="0" y="968"/>
                    <a:pt x="9" y="968"/>
                    <a:pt x="26" y="968"/>
                  </a:cubicBezTo>
                  <a:lnTo>
                    <a:pt x="829" y="968"/>
                  </a:lnTo>
                  <a:lnTo>
                    <a:pt x="913" y="728"/>
                  </a:lnTo>
                  <a:lnTo>
                    <a:pt x="889" y="728"/>
                  </a:lnTo>
                  <a:cubicBezTo>
                    <a:pt x="865" y="801"/>
                    <a:pt x="801" y="860"/>
                    <a:pt x="717" y="887"/>
                  </a:cubicBezTo>
                  <a:cubicBezTo>
                    <a:pt x="702" y="893"/>
                    <a:pt x="636" y="915"/>
                    <a:pt x="493" y="915"/>
                  </a:cubicBezTo>
                  <a:lnTo>
                    <a:pt x="81" y="915"/>
                  </a:lnTo>
                  <a:lnTo>
                    <a:pt x="418" y="499"/>
                  </a:lnTo>
                  <a:cubicBezTo>
                    <a:pt x="425" y="491"/>
                    <a:pt x="427" y="488"/>
                    <a:pt x="427" y="484"/>
                  </a:cubicBezTo>
                  <a:cubicBezTo>
                    <a:pt x="427" y="480"/>
                    <a:pt x="425" y="480"/>
                    <a:pt x="420" y="471"/>
                  </a:cubicBezTo>
                  <a:lnTo>
                    <a:pt x="106" y="40"/>
                  </a:lnTo>
                  <a:lnTo>
                    <a:pt x="488" y="40"/>
                  </a:lnTo>
                  <a:cubicBezTo>
                    <a:pt x="598" y="40"/>
                    <a:pt x="821" y="46"/>
                    <a:pt x="889" y="227"/>
                  </a:cubicBezTo>
                  <a:lnTo>
                    <a:pt x="913" y="227"/>
                  </a:lnTo>
                  <a:lnTo>
                    <a:pt x="829" y="0"/>
                  </a:lnTo>
                  <a:lnTo>
                    <a:pt x="26" y="0"/>
                  </a:lnTo>
                  <a:cubicBezTo>
                    <a:pt x="0" y="0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0EE9998D-DDAA-3B49-A091-3E98A9857EF2}"/>
                </a:ext>
              </a:extLst>
            </p:cNvPr>
            <p:cNvSpPr/>
            <p:nvPr/>
          </p:nvSpPr>
          <p:spPr>
            <a:xfrm>
              <a:off x="4033800" y="606312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3D943C1-E535-394E-BA5A-0A4A36B64D08}"/>
                </a:ext>
              </a:extLst>
            </p:cNvPr>
            <p:cNvSpPr/>
            <p:nvPr/>
          </p:nvSpPr>
          <p:spPr>
            <a:xfrm>
              <a:off x="4163760" y="60037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1C0C20E1-04EA-0D40-BF1D-2DCB6F8F1DBD}"/>
                </a:ext>
              </a:extLst>
            </p:cNvPr>
            <p:cNvSpPr/>
            <p:nvPr/>
          </p:nvSpPr>
          <p:spPr>
            <a:xfrm>
              <a:off x="4268160" y="6142319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F2C0B11-6D27-E54A-AD14-C1376426F017}"/>
                </a:ext>
              </a:extLst>
            </p:cNvPr>
            <p:cNvSpPr/>
            <p:nvPr/>
          </p:nvSpPr>
          <p:spPr>
            <a:xfrm>
              <a:off x="4334759" y="606312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2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2F209A09-E474-D046-AE62-6705B4AEB01B}"/>
                </a:ext>
              </a:extLst>
            </p:cNvPr>
            <p:cNvSpPr/>
            <p:nvPr/>
          </p:nvSpPr>
          <p:spPr>
            <a:xfrm>
              <a:off x="4550040" y="582840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4" y="66"/>
                  </a:cubicBezTo>
                  <a:lnTo>
                    <a:pt x="114" y="588"/>
                  </a:lnTo>
                  <a:cubicBezTo>
                    <a:pt x="106" y="625"/>
                    <a:pt x="103" y="632"/>
                    <a:pt x="26" y="632"/>
                  </a:cubicBezTo>
                  <a:cubicBezTo>
                    <a:pt x="11" y="632"/>
                    <a:pt x="0" y="632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0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3"/>
                  </a:cubicBezTo>
                  <a:cubicBezTo>
                    <a:pt x="282" y="632"/>
                    <a:pt x="273" y="632"/>
                    <a:pt x="255" y="632"/>
                  </a:cubicBezTo>
                  <a:cubicBezTo>
                    <a:pt x="220" y="632"/>
                    <a:pt x="191" y="632"/>
                    <a:pt x="191" y="614"/>
                  </a:cubicBezTo>
                  <a:cubicBezTo>
                    <a:pt x="191" y="610"/>
                    <a:pt x="194" y="605"/>
                    <a:pt x="196" y="599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0D55B116-8B48-3D41-9E52-843E35864479}"/>
                </a:ext>
              </a:extLst>
            </p:cNvPr>
            <p:cNvSpPr/>
            <p:nvPr/>
          </p:nvSpPr>
          <p:spPr>
            <a:xfrm>
              <a:off x="484164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AD261BE-4348-5C4A-ADC5-621A803CC8EF}"/>
                </a:ext>
              </a:extLst>
            </p:cNvPr>
            <p:cNvSpPr/>
            <p:nvPr/>
          </p:nvSpPr>
          <p:spPr>
            <a:xfrm>
              <a:off x="496044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3F458600-544A-0A42-9596-A34709BA527A}"/>
                </a:ext>
              </a:extLst>
            </p:cNvPr>
            <p:cNvSpPr/>
            <p:nvPr/>
          </p:nvSpPr>
          <p:spPr>
            <a:xfrm>
              <a:off x="5116320" y="58032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F8262985-4FDA-F348-B2CE-F30CE2B6EDD8}"/>
                </a:ext>
              </a:extLst>
            </p:cNvPr>
            <p:cNvSpPr/>
            <p:nvPr/>
          </p:nvSpPr>
          <p:spPr>
            <a:xfrm>
              <a:off x="5231880" y="60289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0210EE70-0651-9847-A259-4102C3616D1E}"/>
                </a:ext>
              </a:extLst>
            </p:cNvPr>
            <p:cNvSpPr/>
            <p:nvPr/>
          </p:nvSpPr>
          <p:spPr>
            <a:xfrm>
              <a:off x="5366520" y="59115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64BE81E-BE47-7842-8A31-BCF3BCFCAE34}"/>
                </a:ext>
              </a:extLst>
            </p:cNvPr>
            <p:cNvSpPr/>
            <p:nvPr/>
          </p:nvSpPr>
          <p:spPr>
            <a:xfrm>
              <a:off x="5563800" y="58046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9774E66A-B5A3-F84D-BED9-7C1ED1D96CEB}"/>
                </a:ext>
              </a:extLst>
            </p:cNvPr>
            <p:cNvSpPr/>
            <p:nvPr/>
          </p:nvSpPr>
          <p:spPr>
            <a:xfrm>
              <a:off x="563652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B9CCDFD2-2779-BA4B-9E2C-605427784050}"/>
                </a:ext>
              </a:extLst>
            </p:cNvPr>
            <p:cNvSpPr/>
            <p:nvPr/>
          </p:nvSpPr>
          <p:spPr>
            <a:xfrm>
              <a:off x="5810760" y="60289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C631A1C3-C227-E241-99A1-D368C3E275A7}"/>
                </a:ext>
              </a:extLst>
            </p:cNvPr>
            <p:cNvSpPr/>
            <p:nvPr/>
          </p:nvSpPr>
          <p:spPr>
            <a:xfrm>
              <a:off x="5949360" y="59115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85E500F-C349-9E45-8699-89874BA83CEB}"/>
                </a:ext>
              </a:extLst>
            </p:cNvPr>
            <p:cNvSpPr/>
            <p:nvPr/>
          </p:nvSpPr>
          <p:spPr>
            <a:xfrm>
              <a:off x="613872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4BF9892F-A70E-FD40-8BB7-981BF9C62D95}"/>
                </a:ext>
              </a:extLst>
            </p:cNvPr>
            <p:cNvSpPr/>
            <p:nvPr/>
          </p:nvSpPr>
          <p:spPr>
            <a:xfrm>
              <a:off x="6352560" y="58046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3962ECA0-29C9-5D4E-93E2-3A135E4F6CA3}"/>
                </a:ext>
              </a:extLst>
            </p:cNvPr>
            <p:cNvSpPr/>
            <p:nvPr/>
          </p:nvSpPr>
          <p:spPr>
            <a:xfrm>
              <a:off x="6418440" y="59115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10C2E308-8C76-9A41-B5B2-D708B1FFE53C}"/>
                </a:ext>
              </a:extLst>
            </p:cNvPr>
            <p:cNvSpPr/>
            <p:nvPr/>
          </p:nvSpPr>
          <p:spPr>
            <a:xfrm>
              <a:off x="6671160" y="58633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CAB90BB-012E-F946-A2C7-3B73B6C829AF}"/>
                </a:ext>
              </a:extLst>
            </p:cNvPr>
            <p:cNvSpPr/>
            <p:nvPr/>
          </p:nvSpPr>
          <p:spPr>
            <a:xfrm>
              <a:off x="7004520" y="59115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1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A965FEB2-9F19-3941-81C8-BF57926C1AB0}"/>
                </a:ext>
              </a:extLst>
            </p:cNvPr>
            <p:cNvSpPr/>
            <p:nvPr/>
          </p:nvSpPr>
          <p:spPr>
            <a:xfrm>
              <a:off x="7216560" y="58284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78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78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302C7D68-444E-2444-A105-818E91E735B4}"/>
                </a:ext>
              </a:extLst>
            </p:cNvPr>
            <p:cNvSpPr/>
            <p:nvPr/>
          </p:nvSpPr>
          <p:spPr>
            <a:xfrm>
              <a:off x="7487640" y="58348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E1A3A7E-B463-2D4A-BB9E-68173F36E377}"/>
                </a:ext>
              </a:extLst>
            </p:cNvPr>
            <p:cNvSpPr/>
            <p:nvPr/>
          </p:nvSpPr>
          <p:spPr>
            <a:xfrm>
              <a:off x="7699679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C1AE5557-170E-4040-9ABE-52660389F1E9}"/>
                </a:ext>
              </a:extLst>
            </p:cNvPr>
            <p:cNvSpPr/>
            <p:nvPr/>
          </p:nvSpPr>
          <p:spPr>
            <a:xfrm>
              <a:off x="7818480" y="59115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6EB7638B-864E-254B-BBE3-C28F02CEF0E9}"/>
                </a:ext>
              </a:extLst>
            </p:cNvPr>
            <p:cNvSpPr/>
            <p:nvPr/>
          </p:nvSpPr>
          <p:spPr>
            <a:xfrm>
              <a:off x="7974720" y="58032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4EE50F89-896D-3C4C-B732-A90641EE6BEB}"/>
                </a:ext>
              </a:extLst>
            </p:cNvPr>
            <p:cNvSpPr/>
            <p:nvPr/>
          </p:nvSpPr>
          <p:spPr>
            <a:xfrm>
              <a:off x="8080920" y="58046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F94FD3DC-61E0-B147-938D-7D7F4178696A}"/>
                </a:ext>
              </a:extLst>
            </p:cNvPr>
            <p:cNvSpPr/>
            <p:nvPr/>
          </p:nvSpPr>
          <p:spPr>
            <a:xfrm>
              <a:off x="8202599" y="58046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0" name="Title 149">
            <a:extLst>
              <a:ext uri="{FF2B5EF4-FFF2-40B4-BE49-F238E27FC236}">
                <a16:creationId xmlns:a16="http://schemas.microsoft.com/office/drawing/2014/main" id="{9DE0F36B-E338-2440-B2AB-E4D0EA29B8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Value function revisited (book)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2">
            <a:extLst>
              <a:ext uri="{FF2B5EF4-FFF2-40B4-BE49-F238E27FC236}">
                <a16:creationId xmlns:a16="http://schemas.microsoft.com/office/drawing/2014/main" id="{3FC12458-90CB-B74E-ADAC-6A2881411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</p:txBody>
      </p:sp>
      <p:grpSp>
        <p:nvGrpSpPr>
          <p:cNvPr id="66563" name="Group 3">
            <a:extLst>
              <a:ext uri="{FF2B5EF4-FFF2-40B4-BE49-F238E27FC236}">
                <a16:creationId xmlns:a16="http://schemas.microsoft.com/office/drawing/2014/main" id="{893BF5C5-82B4-5349-9DAB-B2F977C65A6B}"/>
              </a:ext>
            </a:extLst>
          </p:cNvPr>
          <p:cNvGrpSpPr>
            <a:grpSpLocks/>
          </p:cNvGrpSpPr>
          <p:nvPr/>
        </p:nvGrpSpPr>
        <p:grpSpPr bwMode="auto">
          <a:xfrm>
            <a:off x="0" y="1371600"/>
            <a:ext cx="10056813" cy="1031875"/>
            <a:chOff x="0" y="864"/>
            <a:chExt cx="6335" cy="650"/>
          </a:xfrm>
        </p:grpSpPr>
        <p:pic>
          <p:nvPicPr>
            <p:cNvPr id="66564" name="Picture 4">
              <a:extLst>
                <a:ext uri="{FF2B5EF4-FFF2-40B4-BE49-F238E27FC236}">
                  <a16:creationId xmlns:a16="http://schemas.microsoft.com/office/drawing/2014/main" id="{28587520-F1FE-AE47-953E-285C15D073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0" y="864"/>
              <a:ext cx="6335" cy="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66565" name="Picture 5">
              <a:extLst>
                <a:ext uri="{FF2B5EF4-FFF2-40B4-BE49-F238E27FC236}">
                  <a16:creationId xmlns:a16="http://schemas.microsoft.com/office/drawing/2014/main" id="{40B8E089-B273-CE4D-9C3D-47D8D2F11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0" y="982"/>
              <a:ext cx="60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66566" name="Picture 6">
            <a:extLst>
              <a:ext uri="{FF2B5EF4-FFF2-40B4-BE49-F238E27FC236}">
                <a16:creationId xmlns:a16="http://schemas.microsoft.com/office/drawing/2014/main" id="{65B9243B-71D5-B948-837C-5C587470BA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3200"/>
            <a:ext cx="10058400" cy="290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567" name="AutoShape 7">
            <a:extLst>
              <a:ext uri="{FF2B5EF4-FFF2-40B4-BE49-F238E27FC236}">
                <a16:creationId xmlns:a16="http://schemas.microsoft.com/office/drawing/2014/main" id="{86F16842-E818-EF4B-8AA9-836BA3C0B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200400"/>
            <a:ext cx="365125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8" name="Text Box 8">
            <a:extLst>
              <a:ext uri="{FF2B5EF4-FFF2-40B4-BE49-F238E27FC236}">
                <a16:creationId xmlns:a16="http://schemas.microsoft.com/office/drawing/2014/main" id="{B520B7A1-9C9B-374A-889A-171992C2D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9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r>
              <a:rPr lang="en-US" altLang="en-US" sz="2400">
                <a:ea typeface="ＭＳ Ｐゴシック" panose="020B0600070205080204" pitchFamily="34" charset="-128"/>
              </a:rPr>
              <a:t>Verify the Bellman equation for the highlighted state</a:t>
            </a:r>
          </a:p>
          <a:p>
            <a:r>
              <a:rPr lang="en-US" altLang="en-US" sz="2400">
                <a:ea typeface="ＭＳ Ｐゴシック" panose="020B0600070205080204" pitchFamily="34" charset="-128"/>
              </a:rPr>
              <a:t>Policy = random, </a:t>
            </a:r>
            <a:r>
              <a:rPr lang="en-US" altLang="en-US" sz="2400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400">
                <a:ea typeface="ＭＳ Ｐゴシック" panose="020B0600070205080204" pitchFamily="34" charset="-128"/>
              </a:rPr>
              <a:t> = 0.9</a:t>
            </a:r>
          </a:p>
        </p:txBody>
      </p:sp>
      <p:sp>
        <p:nvSpPr>
          <p:cNvPr id="11" name="Title 3">
            <a:extLst>
              <a:ext uri="{FF2B5EF4-FFF2-40B4-BE49-F238E27FC236}">
                <a16:creationId xmlns:a16="http://schemas.microsoft.com/office/drawing/2014/main" id="{C4F514C6-BBD7-624A-B533-EA3B336315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31875"/>
          </a:xfrm>
        </p:spPr>
        <p:txBody>
          <a:bodyPr/>
          <a:lstStyle/>
          <a:p>
            <a:r>
              <a:rPr lang="en-US" dirty="0"/>
              <a:t>Think-pair-share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2">
            <a:extLst>
              <a:ext uri="{FF2B5EF4-FFF2-40B4-BE49-F238E27FC236}">
                <a16:creationId xmlns:a16="http://schemas.microsoft.com/office/drawing/2014/main" id="{3FC12458-90CB-B74E-ADAC-6A2881411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</p:txBody>
      </p:sp>
      <p:grpSp>
        <p:nvGrpSpPr>
          <p:cNvPr id="66563" name="Group 3">
            <a:extLst>
              <a:ext uri="{FF2B5EF4-FFF2-40B4-BE49-F238E27FC236}">
                <a16:creationId xmlns:a16="http://schemas.microsoft.com/office/drawing/2014/main" id="{893BF5C5-82B4-5349-9DAB-B2F977C65A6B}"/>
              </a:ext>
            </a:extLst>
          </p:cNvPr>
          <p:cNvGrpSpPr>
            <a:grpSpLocks/>
          </p:cNvGrpSpPr>
          <p:nvPr/>
        </p:nvGrpSpPr>
        <p:grpSpPr bwMode="auto">
          <a:xfrm>
            <a:off x="0" y="1371600"/>
            <a:ext cx="10056813" cy="1031875"/>
            <a:chOff x="0" y="864"/>
            <a:chExt cx="6335" cy="650"/>
          </a:xfrm>
        </p:grpSpPr>
        <p:pic>
          <p:nvPicPr>
            <p:cNvPr id="66564" name="Picture 4">
              <a:extLst>
                <a:ext uri="{FF2B5EF4-FFF2-40B4-BE49-F238E27FC236}">
                  <a16:creationId xmlns:a16="http://schemas.microsoft.com/office/drawing/2014/main" id="{28587520-F1FE-AE47-953E-285C15D073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0" y="864"/>
              <a:ext cx="6335" cy="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66565" name="Picture 5">
              <a:extLst>
                <a:ext uri="{FF2B5EF4-FFF2-40B4-BE49-F238E27FC236}">
                  <a16:creationId xmlns:a16="http://schemas.microsoft.com/office/drawing/2014/main" id="{40B8E089-B273-CE4D-9C3D-47D8D2F11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0" y="982"/>
              <a:ext cx="60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66566" name="Picture 6">
            <a:extLst>
              <a:ext uri="{FF2B5EF4-FFF2-40B4-BE49-F238E27FC236}">
                <a16:creationId xmlns:a16="http://schemas.microsoft.com/office/drawing/2014/main" id="{65B9243B-71D5-B948-837C-5C587470BA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3200"/>
            <a:ext cx="10058400" cy="290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6567" name="AutoShape 7">
            <a:extLst>
              <a:ext uri="{FF2B5EF4-FFF2-40B4-BE49-F238E27FC236}">
                <a16:creationId xmlns:a16="http://schemas.microsoft.com/office/drawing/2014/main" id="{86F16842-E818-EF4B-8AA9-836BA3C0B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200400"/>
            <a:ext cx="365125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8" name="Text Box 8">
            <a:extLst>
              <a:ext uri="{FF2B5EF4-FFF2-40B4-BE49-F238E27FC236}">
                <a16:creationId xmlns:a16="http://schemas.microsoft.com/office/drawing/2014/main" id="{B520B7A1-9C9B-374A-889A-171992C2D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59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endParaRPr lang="en-US" altLang="en-US" sz="2400" dirty="0">
              <a:ea typeface="ＭＳ Ｐゴシック" panose="020B0600070205080204" pitchFamily="34" charset="-128"/>
            </a:endParaRP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Verify the Bellman equation for the highlighted state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Policy = random, </a:t>
            </a:r>
            <a:r>
              <a:rPr lang="en-US" altLang="en-US" sz="2400" dirty="0" err="1">
                <a:latin typeface="Segoe UI" panose="020B0502040204020203" pitchFamily="34" charset="0"/>
                <a:cs typeface="Segoe UI" panose="020B0502040204020203" pitchFamily="34" charset="0"/>
              </a:rPr>
              <a:t>γ</a:t>
            </a:r>
            <a:r>
              <a:rPr lang="en-US" altLang="en-US" sz="2400" dirty="0">
                <a:ea typeface="ＭＳ Ｐゴシック" panose="020B0600070205080204" pitchFamily="34" charset="-128"/>
              </a:rPr>
              <a:t> = 0.9</a:t>
            </a:r>
          </a:p>
        </p:txBody>
      </p:sp>
      <p:sp>
        <p:nvSpPr>
          <p:cNvPr id="11" name="Title 3">
            <a:extLst>
              <a:ext uri="{FF2B5EF4-FFF2-40B4-BE49-F238E27FC236}">
                <a16:creationId xmlns:a16="http://schemas.microsoft.com/office/drawing/2014/main" id="{C4F514C6-BBD7-624A-B533-EA3B336315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31875"/>
          </a:xfrm>
        </p:spPr>
        <p:txBody>
          <a:bodyPr/>
          <a:lstStyle/>
          <a:p>
            <a:r>
              <a:rPr lang="en-US" dirty="0"/>
              <a:t>Think-pair-share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BA3DEFA-C158-5D48-A509-CE80A3015278}"/>
                  </a:ext>
                </a:extLst>
              </p14:cNvPr>
              <p14:cNvContentPartPr/>
              <p14:nvPr/>
            </p14:nvContentPartPr>
            <p14:xfrm>
              <a:off x="1627800" y="6262488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BA3DEFA-C158-5D48-A509-CE80A301527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618800" y="625348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C2285C-FB07-9F44-8138-6791219F8130}"/>
                  </a:ext>
                </a:extLst>
              </p14:cNvPr>
              <p14:cNvContentPartPr/>
              <p14:nvPr/>
            </p14:nvContentPartPr>
            <p14:xfrm>
              <a:off x="1704120" y="5952528"/>
              <a:ext cx="331560" cy="33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C2285C-FB07-9F44-8138-6791219F813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695480" y="5943528"/>
                <a:ext cx="3492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C7E0B7-D27C-5B42-B469-1C6E9B4BCCCD}"/>
                  </a:ext>
                </a:extLst>
              </p14:cNvPr>
              <p14:cNvContentPartPr/>
              <p14:nvPr/>
            </p14:nvContentPartPr>
            <p14:xfrm>
              <a:off x="2071680" y="5932728"/>
              <a:ext cx="169920" cy="316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C7E0B7-D27C-5B42-B469-1C6E9B4BCCC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63040" y="5924088"/>
                <a:ext cx="18756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593EBB5-7520-BA4E-AFE0-28DBC5D94185}"/>
                  </a:ext>
                </a:extLst>
              </p14:cNvPr>
              <p14:cNvContentPartPr/>
              <p14:nvPr/>
            </p14:nvContentPartPr>
            <p14:xfrm>
              <a:off x="2083560" y="5955048"/>
              <a:ext cx="187920" cy="12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593EBB5-7520-BA4E-AFE0-28DBC5D94185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74920" y="5946048"/>
                <a:ext cx="2055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32806A-DD3F-A04F-8A14-8813C54E08CD}"/>
                  </a:ext>
                </a:extLst>
              </p14:cNvPr>
              <p14:cNvContentPartPr/>
              <p14:nvPr/>
            </p14:nvContentPartPr>
            <p14:xfrm>
              <a:off x="1508280" y="5907888"/>
              <a:ext cx="101160" cy="483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32806A-DD3F-A04F-8A14-8813C54E08CD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499280" y="5898888"/>
                <a:ext cx="11880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FB6F57F-35D1-F74F-9D0F-47163D17A3CD}"/>
                  </a:ext>
                </a:extLst>
              </p14:cNvPr>
              <p14:cNvContentPartPr/>
              <p14:nvPr/>
            </p14:nvContentPartPr>
            <p14:xfrm>
              <a:off x="2306040" y="5858208"/>
              <a:ext cx="139680" cy="46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FB6F57F-35D1-F74F-9D0F-47163D17A3C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297040" y="5849208"/>
                <a:ext cx="15732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4AE0726-C2B6-C049-B363-37B51328D353}"/>
                  </a:ext>
                </a:extLst>
              </p14:cNvPr>
              <p14:cNvContentPartPr/>
              <p14:nvPr/>
            </p14:nvContentPartPr>
            <p14:xfrm>
              <a:off x="2567760" y="5863608"/>
              <a:ext cx="89640" cy="54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4AE0726-C2B6-C049-B363-37B51328D35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58760" y="5854608"/>
                <a:ext cx="107280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6154AB8-F97E-0842-B42A-9D469EEFB6C2}"/>
                  </a:ext>
                </a:extLst>
              </p14:cNvPr>
              <p14:cNvContentPartPr/>
              <p14:nvPr/>
            </p14:nvContentPartPr>
            <p14:xfrm>
              <a:off x="2762520" y="5993208"/>
              <a:ext cx="113400" cy="316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6154AB8-F97E-0842-B42A-9D469EEFB6C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753880" y="5984208"/>
                <a:ext cx="131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F1A9258-8990-B14E-9E98-C84FF55D222E}"/>
                  </a:ext>
                </a:extLst>
              </p14:cNvPr>
              <p14:cNvContentPartPr/>
              <p14:nvPr/>
            </p14:nvContentPartPr>
            <p14:xfrm>
              <a:off x="3006960" y="6318288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F1A9258-8990-B14E-9E98-C84FF55D222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97960" y="630964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6569" name="Ink 66568">
                <a:extLst>
                  <a:ext uri="{FF2B5EF4-FFF2-40B4-BE49-F238E27FC236}">
                    <a16:creationId xmlns:a16="http://schemas.microsoft.com/office/drawing/2014/main" id="{63C8D0DA-1712-3C4F-A629-75FC38699D45}"/>
                  </a:ext>
                </a:extLst>
              </p14:cNvPr>
              <p14:cNvContentPartPr/>
              <p14:nvPr/>
            </p14:nvContentPartPr>
            <p14:xfrm>
              <a:off x="4506360" y="5976648"/>
              <a:ext cx="104400" cy="475920"/>
            </p14:xfrm>
          </p:contentPart>
        </mc:Choice>
        <mc:Fallback xmlns="">
          <p:pic>
            <p:nvPicPr>
              <p:cNvPr id="66569" name="Ink 66568">
                <a:extLst>
                  <a:ext uri="{FF2B5EF4-FFF2-40B4-BE49-F238E27FC236}">
                    <a16:creationId xmlns:a16="http://schemas.microsoft.com/office/drawing/2014/main" id="{63C8D0DA-1712-3C4F-A629-75FC38699D4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7720" y="5967648"/>
                <a:ext cx="12204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6573" name="Ink 66572">
                <a:extLst>
                  <a:ext uri="{FF2B5EF4-FFF2-40B4-BE49-F238E27FC236}">
                    <a16:creationId xmlns:a16="http://schemas.microsoft.com/office/drawing/2014/main" id="{D1347614-F259-6A41-B74E-00410F79A3D6}"/>
                  </a:ext>
                </a:extLst>
              </p14:cNvPr>
              <p14:cNvContentPartPr/>
              <p14:nvPr/>
            </p14:nvContentPartPr>
            <p14:xfrm>
              <a:off x="6479880" y="5992128"/>
              <a:ext cx="79920" cy="481320"/>
            </p14:xfrm>
          </p:contentPart>
        </mc:Choice>
        <mc:Fallback xmlns="">
          <p:pic>
            <p:nvPicPr>
              <p:cNvPr id="66573" name="Ink 66572">
                <a:extLst>
                  <a:ext uri="{FF2B5EF4-FFF2-40B4-BE49-F238E27FC236}">
                    <a16:creationId xmlns:a16="http://schemas.microsoft.com/office/drawing/2014/main" id="{D1347614-F259-6A41-B74E-00410F79A3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71240" y="5983488"/>
                <a:ext cx="9756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6575" name="Ink 66574">
                <a:extLst>
                  <a:ext uri="{FF2B5EF4-FFF2-40B4-BE49-F238E27FC236}">
                    <a16:creationId xmlns:a16="http://schemas.microsoft.com/office/drawing/2014/main" id="{EFBC11AB-9C6B-EC41-B9B2-4F13407E57D1}"/>
                  </a:ext>
                </a:extLst>
              </p14:cNvPr>
              <p14:cNvContentPartPr/>
              <p14:nvPr/>
            </p14:nvContentPartPr>
            <p14:xfrm>
              <a:off x="6641160" y="6032448"/>
              <a:ext cx="69840" cy="515520"/>
            </p14:xfrm>
          </p:contentPart>
        </mc:Choice>
        <mc:Fallback xmlns="">
          <p:pic>
            <p:nvPicPr>
              <p:cNvPr id="66575" name="Ink 66574">
                <a:extLst>
                  <a:ext uri="{FF2B5EF4-FFF2-40B4-BE49-F238E27FC236}">
                    <a16:creationId xmlns:a16="http://schemas.microsoft.com/office/drawing/2014/main" id="{EFBC11AB-9C6B-EC41-B9B2-4F13407E57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2520" y="6023448"/>
                <a:ext cx="87480" cy="533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6597" name="Group 66596">
            <a:extLst>
              <a:ext uri="{FF2B5EF4-FFF2-40B4-BE49-F238E27FC236}">
                <a16:creationId xmlns:a16="http://schemas.microsoft.com/office/drawing/2014/main" id="{CB00B8B8-0D19-3D40-8A88-72832CAD5552}"/>
              </a:ext>
            </a:extLst>
          </p:cNvPr>
          <p:cNvGrpSpPr/>
          <p:nvPr/>
        </p:nvGrpSpPr>
        <p:grpSpPr>
          <a:xfrm>
            <a:off x="6770400" y="5994288"/>
            <a:ext cx="1800360" cy="492480"/>
            <a:chOff x="6770400" y="6152784"/>
            <a:chExt cx="1800360" cy="49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66576" name="Ink 66575">
                  <a:extLst>
                    <a:ext uri="{FF2B5EF4-FFF2-40B4-BE49-F238E27FC236}">
                      <a16:creationId xmlns:a16="http://schemas.microsoft.com/office/drawing/2014/main" id="{6CD4848C-7C4A-A54F-87FD-23B634FF4B42}"/>
                    </a:ext>
                  </a:extLst>
                </p14:cNvPr>
                <p14:cNvContentPartPr/>
                <p14:nvPr/>
              </p14:nvContentPartPr>
              <p14:xfrm>
                <a:off x="6770400" y="6577224"/>
                <a:ext cx="360" cy="360"/>
              </p14:xfrm>
            </p:contentPart>
          </mc:Choice>
          <mc:Fallback xmlns="">
            <p:pic>
              <p:nvPicPr>
                <p:cNvPr id="66576" name="Ink 66575">
                  <a:extLst>
                    <a:ext uri="{FF2B5EF4-FFF2-40B4-BE49-F238E27FC236}">
                      <a16:creationId xmlns:a16="http://schemas.microsoft.com/office/drawing/2014/main" id="{6CD4848C-7C4A-A54F-87FD-23B634FF4B4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761760" y="656822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66577" name="Ink 66576">
                  <a:extLst>
                    <a:ext uri="{FF2B5EF4-FFF2-40B4-BE49-F238E27FC236}">
                      <a16:creationId xmlns:a16="http://schemas.microsoft.com/office/drawing/2014/main" id="{01F9D2C4-2C05-E742-8624-D01DF232CBE4}"/>
                    </a:ext>
                  </a:extLst>
                </p14:cNvPr>
                <p14:cNvContentPartPr/>
                <p14:nvPr/>
              </p14:nvContentPartPr>
              <p14:xfrm>
                <a:off x="6809280" y="6244584"/>
                <a:ext cx="249840" cy="333720"/>
              </p14:xfrm>
            </p:contentPart>
          </mc:Choice>
          <mc:Fallback xmlns="">
            <p:pic>
              <p:nvPicPr>
                <p:cNvPr id="66577" name="Ink 66576">
                  <a:extLst>
                    <a:ext uri="{FF2B5EF4-FFF2-40B4-BE49-F238E27FC236}">
                      <a16:creationId xmlns:a16="http://schemas.microsoft.com/office/drawing/2014/main" id="{01F9D2C4-2C05-E742-8624-D01DF232CBE4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800280" y="6235944"/>
                  <a:ext cx="26748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66579" name="Ink 66578">
                  <a:extLst>
                    <a:ext uri="{FF2B5EF4-FFF2-40B4-BE49-F238E27FC236}">
                      <a16:creationId xmlns:a16="http://schemas.microsoft.com/office/drawing/2014/main" id="{EF6BA264-5057-8C45-8805-53B128EB1826}"/>
                    </a:ext>
                  </a:extLst>
                </p14:cNvPr>
                <p14:cNvContentPartPr/>
                <p14:nvPr/>
              </p14:nvContentPartPr>
              <p14:xfrm>
                <a:off x="7040040" y="6177264"/>
                <a:ext cx="89640" cy="445320"/>
              </p14:xfrm>
            </p:contentPart>
          </mc:Choice>
          <mc:Fallback xmlns="">
            <p:pic>
              <p:nvPicPr>
                <p:cNvPr id="66579" name="Ink 66578">
                  <a:extLst>
                    <a:ext uri="{FF2B5EF4-FFF2-40B4-BE49-F238E27FC236}">
                      <a16:creationId xmlns:a16="http://schemas.microsoft.com/office/drawing/2014/main" id="{EF6BA264-5057-8C45-8805-53B128EB182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031040" y="6168624"/>
                  <a:ext cx="10728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66581" name="Ink 66580">
                  <a:extLst>
                    <a:ext uri="{FF2B5EF4-FFF2-40B4-BE49-F238E27FC236}">
                      <a16:creationId xmlns:a16="http://schemas.microsoft.com/office/drawing/2014/main" id="{7FCD688A-BE0D-5446-B1D0-2455B75363D8}"/>
                    </a:ext>
                  </a:extLst>
                </p14:cNvPr>
                <p14:cNvContentPartPr/>
                <p14:nvPr/>
              </p14:nvContentPartPr>
              <p14:xfrm>
                <a:off x="7250640" y="6375624"/>
                <a:ext cx="235080" cy="20160"/>
              </p14:xfrm>
            </p:contentPart>
          </mc:Choice>
          <mc:Fallback xmlns="">
            <p:pic>
              <p:nvPicPr>
                <p:cNvPr id="66581" name="Ink 66580">
                  <a:extLst>
                    <a:ext uri="{FF2B5EF4-FFF2-40B4-BE49-F238E27FC236}">
                      <a16:creationId xmlns:a16="http://schemas.microsoft.com/office/drawing/2014/main" id="{7FCD688A-BE0D-5446-B1D0-2455B75363D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7241640" y="6366624"/>
                  <a:ext cx="2527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66583" name="Ink 66582">
                  <a:extLst>
                    <a:ext uri="{FF2B5EF4-FFF2-40B4-BE49-F238E27FC236}">
                      <a16:creationId xmlns:a16="http://schemas.microsoft.com/office/drawing/2014/main" id="{02307D18-BE80-DC40-8FAE-3BAED8A7E6EB}"/>
                    </a:ext>
                  </a:extLst>
                </p14:cNvPr>
                <p14:cNvContentPartPr/>
                <p14:nvPr/>
              </p14:nvContentPartPr>
              <p14:xfrm>
                <a:off x="7376280" y="6285984"/>
                <a:ext cx="20160" cy="204840"/>
              </p14:xfrm>
            </p:contentPart>
          </mc:Choice>
          <mc:Fallback xmlns="">
            <p:pic>
              <p:nvPicPr>
                <p:cNvPr id="66583" name="Ink 66582">
                  <a:extLst>
                    <a:ext uri="{FF2B5EF4-FFF2-40B4-BE49-F238E27FC236}">
                      <a16:creationId xmlns:a16="http://schemas.microsoft.com/office/drawing/2014/main" id="{02307D18-BE80-DC40-8FAE-3BAED8A7E6E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367280" y="6277344"/>
                  <a:ext cx="378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66596" name="Ink 66595">
                  <a:extLst>
                    <a:ext uri="{FF2B5EF4-FFF2-40B4-BE49-F238E27FC236}">
                      <a16:creationId xmlns:a16="http://schemas.microsoft.com/office/drawing/2014/main" id="{158A6728-FD86-A444-90AE-CDFA42D85A91}"/>
                    </a:ext>
                  </a:extLst>
                </p14:cNvPr>
                <p14:cNvContentPartPr/>
                <p14:nvPr/>
              </p14:nvContentPartPr>
              <p14:xfrm>
                <a:off x="8446920" y="6152784"/>
                <a:ext cx="123840" cy="492480"/>
              </p14:xfrm>
            </p:contentPart>
          </mc:Choice>
          <mc:Fallback xmlns="">
            <p:pic>
              <p:nvPicPr>
                <p:cNvPr id="66596" name="Ink 66595">
                  <a:extLst>
                    <a:ext uri="{FF2B5EF4-FFF2-40B4-BE49-F238E27FC236}">
                      <a16:creationId xmlns:a16="http://schemas.microsoft.com/office/drawing/2014/main" id="{158A6728-FD86-A444-90AE-CDFA42D85A9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437920" y="6143784"/>
                  <a:ext cx="141480" cy="51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04" name="Group 66603">
            <a:extLst>
              <a:ext uri="{FF2B5EF4-FFF2-40B4-BE49-F238E27FC236}">
                <a16:creationId xmlns:a16="http://schemas.microsoft.com/office/drawing/2014/main" id="{C9AE5E03-187D-9143-AD1A-5057990BB8D0}"/>
              </a:ext>
            </a:extLst>
          </p:cNvPr>
          <p:cNvGrpSpPr/>
          <p:nvPr/>
        </p:nvGrpSpPr>
        <p:grpSpPr>
          <a:xfrm>
            <a:off x="8559240" y="5990328"/>
            <a:ext cx="663840" cy="404640"/>
            <a:chOff x="8559240" y="6148824"/>
            <a:chExt cx="663840" cy="40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66598" name="Ink 66597">
                  <a:extLst>
                    <a:ext uri="{FF2B5EF4-FFF2-40B4-BE49-F238E27FC236}">
                      <a16:creationId xmlns:a16="http://schemas.microsoft.com/office/drawing/2014/main" id="{126FAAE8-5FC3-1149-A73B-FE377DA61429}"/>
                    </a:ext>
                  </a:extLst>
                </p14:cNvPr>
                <p14:cNvContentPartPr/>
                <p14:nvPr/>
              </p14:nvContentPartPr>
              <p14:xfrm>
                <a:off x="8559240" y="6250704"/>
                <a:ext cx="268920" cy="301680"/>
              </p14:xfrm>
            </p:contentPart>
          </mc:Choice>
          <mc:Fallback xmlns="">
            <p:pic>
              <p:nvPicPr>
                <p:cNvPr id="66598" name="Ink 66597">
                  <a:extLst>
                    <a:ext uri="{FF2B5EF4-FFF2-40B4-BE49-F238E27FC236}">
                      <a16:creationId xmlns:a16="http://schemas.microsoft.com/office/drawing/2014/main" id="{126FAAE8-5FC3-1149-A73B-FE377DA61429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50240" y="6241704"/>
                  <a:ext cx="28656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66599" name="Ink 66598">
                  <a:extLst>
                    <a:ext uri="{FF2B5EF4-FFF2-40B4-BE49-F238E27FC236}">
                      <a16:creationId xmlns:a16="http://schemas.microsoft.com/office/drawing/2014/main" id="{D7803D25-59FE-8E49-B768-421A1165D4A4}"/>
                    </a:ext>
                  </a:extLst>
                </p14:cNvPr>
                <p14:cNvContentPartPr/>
                <p14:nvPr/>
              </p14:nvContentPartPr>
              <p14:xfrm>
                <a:off x="8896920" y="6550944"/>
                <a:ext cx="360" cy="360"/>
              </p14:xfrm>
            </p:contentPart>
          </mc:Choice>
          <mc:Fallback xmlns="">
            <p:pic>
              <p:nvPicPr>
                <p:cNvPr id="66599" name="Ink 66598">
                  <a:extLst>
                    <a:ext uri="{FF2B5EF4-FFF2-40B4-BE49-F238E27FC236}">
                      <a16:creationId xmlns:a16="http://schemas.microsoft.com/office/drawing/2014/main" id="{D7803D25-59FE-8E49-B768-421A1165D4A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888280" y="654230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66601" name="Ink 66600">
                  <a:extLst>
                    <a:ext uri="{FF2B5EF4-FFF2-40B4-BE49-F238E27FC236}">
                      <a16:creationId xmlns:a16="http://schemas.microsoft.com/office/drawing/2014/main" id="{9A1D9B4D-67C9-7E4D-85E4-AD99FB7ADE74}"/>
                    </a:ext>
                  </a:extLst>
                </p14:cNvPr>
                <p14:cNvContentPartPr/>
                <p14:nvPr/>
              </p14:nvContentPartPr>
              <p14:xfrm>
                <a:off x="8896920" y="6218664"/>
                <a:ext cx="208440" cy="302040"/>
              </p14:xfrm>
            </p:contentPart>
          </mc:Choice>
          <mc:Fallback xmlns="">
            <p:pic>
              <p:nvPicPr>
                <p:cNvPr id="66601" name="Ink 66600">
                  <a:extLst>
                    <a:ext uri="{FF2B5EF4-FFF2-40B4-BE49-F238E27FC236}">
                      <a16:creationId xmlns:a16="http://schemas.microsoft.com/office/drawing/2014/main" id="{9A1D9B4D-67C9-7E4D-85E4-AD99FB7ADE7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888280" y="6210024"/>
                  <a:ext cx="22608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66603" name="Ink 66602">
                  <a:extLst>
                    <a:ext uri="{FF2B5EF4-FFF2-40B4-BE49-F238E27FC236}">
                      <a16:creationId xmlns:a16="http://schemas.microsoft.com/office/drawing/2014/main" id="{C490162E-5D76-1C42-A3FB-1A7709F64A38}"/>
                    </a:ext>
                  </a:extLst>
                </p14:cNvPr>
                <p14:cNvContentPartPr/>
                <p14:nvPr/>
              </p14:nvContentPartPr>
              <p14:xfrm>
                <a:off x="9098880" y="6148824"/>
                <a:ext cx="124200" cy="404640"/>
              </p14:xfrm>
            </p:contentPart>
          </mc:Choice>
          <mc:Fallback xmlns="">
            <p:pic>
              <p:nvPicPr>
                <p:cNvPr id="66603" name="Ink 66602">
                  <a:extLst>
                    <a:ext uri="{FF2B5EF4-FFF2-40B4-BE49-F238E27FC236}">
                      <a16:creationId xmlns:a16="http://schemas.microsoft.com/office/drawing/2014/main" id="{C490162E-5D76-1C42-A3FB-1A7709F64A3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089880" y="6139824"/>
                  <a:ext cx="141840" cy="422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605" name="Ink 66604">
                <a:extLst>
                  <a:ext uri="{FF2B5EF4-FFF2-40B4-BE49-F238E27FC236}">
                    <a16:creationId xmlns:a16="http://schemas.microsoft.com/office/drawing/2014/main" id="{7400AA91-E8B2-394F-959B-D259C5945EB3}"/>
                  </a:ext>
                </a:extLst>
              </p14:cNvPr>
              <p14:cNvContentPartPr/>
              <p14:nvPr/>
            </p14:nvContentPartPr>
            <p14:xfrm>
              <a:off x="3040440" y="5958288"/>
              <a:ext cx="171360" cy="394200"/>
            </p14:xfrm>
          </p:contentPart>
        </mc:Choice>
        <mc:Fallback xmlns="">
          <p:pic>
            <p:nvPicPr>
              <p:cNvPr id="66605" name="Ink 66604">
                <a:extLst>
                  <a:ext uri="{FF2B5EF4-FFF2-40B4-BE49-F238E27FC236}">
                    <a16:creationId xmlns:a16="http://schemas.microsoft.com/office/drawing/2014/main" id="{7400AA91-E8B2-394F-959B-D259C5945EB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31800" y="5949288"/>
                <a:ext cx="18900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6610" name="Ink 66609">
                <a:extLst>
                  <a:ext uri="{FF2B5EF4-FFF2-40B4-BE49-F238E27FC236}">
                    <a16:creationId xmlns:a16="http://schemas.microsoft.com/office/drawing/2014/main" id="{402CED9D-3CE2-6E4E-85D7-CA1BC8AA4096}"/>
                  </a:ext>
                </a:extLst>
              </p14:cNvPr>
              <p14:cNvContentPartPr/>
              <p14:nvPr/>
            </p14:nvContentPartPr>
            <p14:xfrm>
              <a:off x="1014720" y="6267528"/>
              <a:ext cx="360" cy="360"/>
            </p14:xfrm>
          </p:contentPart>
        </mc:Choice>
        <mc:Fallback xmlns="">
          <p:pic>
            <p:nvPicPr>
              <p:cNvPr id="66610" name="Ink 66609">
                <a:extLst>
                  <a:ext uri="{FF2B5EF4-FFF2-40B4-BE49-F238E27FC236}">
                    <a16:creationId xmlns:a16="http://schemas.microsoft.com/office/drawing/2014/main" id="{402CED9D-3CE2-6E4E-85D7-CA1BC8AA409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05720" y="6258528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6613" name="Group 66612">
            <a:extLst>
              <a:ext uri="{FF2B5EF4-FFF2-40B4-BE49-F238E27FC236}">
                <a16:creationId xmlns:a16="http://schemas.microsoft.com/office/drawing/2014/main" id="{630401A3-8122-8D41-82B3-6D441D124385}"/>
              </a:ext>
            </a:extLst>
          </p:cNvPr>
          <p:cNvGrpSpPr/>
          <p:nvPr/>
        </p:nvGrpSpPr>
        <p:grpSpPr>
          <a:xfrm>
            <a:off x="1100040" y="5878728"/>
            <a:ext cx="230040" cy="442800"/>
            <a:chOff x="1100040" y="6037224"/>
            <a:chExt cx="23004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66611" name="Ink 66610">
                  <a:extLst>
                    <a:ext uri="{FF2B5EF4-FFF2-40B4-BE49-F238E27FC236}">
                      <a16:creationId xmlns:a16="http://schemas.microsoft.com/office/drawing/2014/main" id="{89EF9E55-4B27-434F-8FCF-3DF350C602DD}"/>
                    </a:ext>
                  </a:extLst>
                </p14:cNvPr>
                <p14:cNvContentPartPr/>
                <p14:nvPr/>
              </p14:nvContentPartPr>
              <p14:xfrm>
                <a:off x="1100040" y="6088344"/>
                <a:ext cx="154080" cy="370800"/>
              </p14:xfrm>
            </p:contentPart>
          </mc:Choice>
          <mc:Fallback xmlns="">
            <p:pic>
              <p:nvPicPr>
                <p:cNvPr id="66611" name="Ink 66610">
                  <a:extLst>
                    <a:ext uri="{FF2B5EF4-FFF2-40B4-BE49-F238E27FC236}">
                      <a16:creationId xmlns:a16="http://schemas.microsoft.com/office/drawing/2014/main" id="{89EF9E55-4B27-434F-8FCF-3DF350C602D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91040" y="6079344"/>
                  <a:ext cx="1717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66612" name="Ink 66611">
                  <a:extLst>
                    <a:ext uri="{FF2B5EF4-FFF2-40B4-BE49-F238E27FC236}">
                      <a16:creationId xmlns:a16="http://schemas.microsoft.com/office/drawing/2014/main" id="{60FE8DFE-A370-374D-B604-D68AA6279F73}"/>
                    </a:ext>
                  </a:extLst>
                </p14:cNvPr>
                <p14:cNvContentPartPr/>
                <p14:nvPr/>
              </p14:nvContentPartPr>
              <p14:xfrm>
                <a:off x="1290120" y="6037224"/>
                <a:ext cx="39960" cy="442800"/>
              </p14:xfrm>
            </p:contentPart>
          </mc:Choice>
          <mc:Fallback xmlns="">
            <p:pic>
              <p:nvPicPr>
                <p:cNvPr id="66612" name="Ink 66611">
                  <a:extLst>
                    <a:ext uri="{FF2B5EF4-FFF2-40B4-BE49-F238E27FC236}">
                      <a16:creationId xmlns:a16="http://schemas.microsoft.com/office/drawing/2014/main" id="{60FE8DFE-A370-374D-B604-D68AA6279F73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281480" y="6028224"/>
                  <a:ext cx="57600" cy="46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15" name="Group 66614">
            <a:extLst>
              <a:ext uri="{FF2B5EF4-FFF2-40B4-BE49-F238E27FC236}">
                <a16:creationId xmlns:a16="http://schemas.microsoft.com/office/drawing/2014/main" id="{AFA78F95-E10F-F946-B1F0-A0D122425F6E}"/>
              </a:ext>
            </a:extLst>
          </p:cNvPr>
          <p:cNvGrpSpPr/>
          <p:nvPr/>
        </p:nvGrpSpPr>
        <p:grpSpPr>
          <a:xfrm>
            <a:off x="162600" y="5772528"/>
            <a:ext cx="767160" cy="574200"/>
            <a:chOff x="162600" y="5931024"/>
            <a:chExt cx="767160" cy="57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66606" name="Ink 66605">
                  <a:extLst>
                    <a:ext uri="{FF2B5EF4-FFF2-40B4-BE49-F238E27FC236}">
                      <a16:creationId xmlns:a16="http://schemas.microsoft.com/office/drawing/2014/main" id="{34FB1EE9-F5D9-CE45-99C5-65A2FE4D54A7}"/>
                    </a:ext>
                  </a:extLst>
                </p14:cNvPr>
                <p14:cNvContentPartPr/>
                <p14:nvPr/>
              </p14:nvContentPartPr>
              <p14:xfrm>
                <a:off x="162600" y="5931024"/>
                <a:ext cx="326520" cy="505440"/>
              </p14:xfrm>
            </p:contentPart>
          </mc:Choice>
          <mc:Fallback xmlns="">
            <p:pic>
              <p:nvPicPr>
                <p:cNvPr id="66606" name="Ink 66605">
                  <a:extLst>
                    <a:ext uri="{FF2B5EF4-FFF2-40B4-BE49-F238E27FC236}">
                      <a16:creationId xmlns:a16="http://schemas.microsoft.com/office/drawing/2014/main" id="{34FB1EE9-F5D9-CE45-99C5-65A2FE4D54A7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53960" y="5922384"/>
                  <a:ext cx="344160" cy="5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66607" name="Ink 66606">
                  <a:extLst>
                    <a:ext uri="{FF2B5EF4-FFF2-40B4-BE49-F238E27FC236}">
                      <a16:creationId xmlns:a16="http://schemas.microsoft.com/office/drawing/2014/main" id="{2CAC016F-F9AD-B74F-BB35-AE89D9CFCC93}"/>
                    </a:ext>
                  </a:extLst>
                </p14:cNvPr>
                <p14:cNvContentPartPr/>
                <p14:nvPr/>
              </p14:nvContentPartPr>
              <p14:xfrm>
                <a:off x="603240" y="6282744"/>
                <a:ext cx="156960" cy="15120"/>
              </p14:xfrm>
            </p:contentPart>
          </mc:Choice>
          <mc:Fallback xmlns="">
            <p:pic>
              <p:nvPicPr>
                <p:cNvPr id="66607" name="Ink 66606">
                  <a:extLst>
                    <a:ext uri="{FF2B5EF4-FFF2-40B4-BE49-F238E27FC236}">
                      <a16:creationId xmlns:a16="http://schemas.microsoft.com/office/drawing/2014/main" id="{2CAC016F-F9AD-B74F-BB35-AE89D9CFCC9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594240" y="6273744"/>
                  <a:ext cx="174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66608" name="Ink 66607">
                  <a:extLst>
                    <a:ext uri="{FF2B5EF4-FFF2-40B4-BE49-F238E27FC236}">
                      <a16:creationId xmlns:a16="http://schemas.microsoft.com/office/drawing/2014/main" id="{4CF3FB95-1496-E942-BB78-D00EA7C23F33}"/>
                    </a:ext>
                  </a:extLst>
                </p14:cNvPr>
                <p14:cNvContentPartPr/>
                <p14:nvPr/>
              </p14:nvContentPartPr>
              <p14:xfrm>
                <a:off x="632760" y="6183744"/>
                <a:ext cx="96480" cy="15120"/>
              </p14:xfrm>
            </p:contentPart>
          </mc:Choice>
          <mc:Fallback xmlns="">
            <p:pic>
              <p:nvPicPr>
                <p:cNvPr id="66608" name="Ink 66607">
                  <a:extLst>
                    <a:ext uri="{FF2B5EF4-FFF2-40B4-BE49-F238E27FC236}">
                      <a16:creationId xmlns:a16="http://schemas.microsoft.com/office/drawing/2014/main" id="{4CF3FB95-1496-E942-BB78-D00EA7C23F3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623760" y="6174744"/>
                  <a:ext cx="1141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66614" name="Ink 66613">
                  <a:extLst>
                    <a:ext uri="{FF2B5EF4-FFF2-40B4-BE49-F238E27FC236}">
                      <a16:creationId xmlns:a16="http://schemas.microsoft.com/office/drawing/2014/main" id="{03D86DC0-A487-2D47-A52C-9A9F09C2052F}"/>
                    </a:ext>
                  </a:extLst>
                </p14:cNvPr>
                <p14:cNvContentPartPr/>
                <p14:nvPr/>
              </p14:nvContentPartPr>
              <p14:xfrm>
                <a:off x="840120" y="6066384"/>
                <a:ext cx="89640" cy="438840"/>
              </p14:xfrm>
            </p:contentPart>
          </mc:Choice>
          <mc:Fallback xmlns="">
            <p:pic>
              <p:nvPicPr>
                <p:cNvPr id="66614" name="Ink 66613">
                  <a:extLst>
                    <a:ext uri="{FF2B5EF4-FFF2-40B4-BE49-F238E27FC236}">
                      <a16:creationId xmlns:a16="http://schemas.microsoft.com/office/drawing/2014/main" id="{03D86DC0-A487-2D47-A52C-9A9F09C2052F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31480" y="6057744"/>
                  <a:ext cx="107280" cy="45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29" name="Group 66628">
            <a:extLst>
              <a:ext uri="{FF2B5EF4-FFF2-40B4-BE49-F238E27FC236}">
                <a16:creationId xmlns:a16="http://schemas.microsoft.com/office/drawing/2014/main" id="{6A454A7B-EDCC-4844-BB62-BE755D374A3F}"/>
              </a:ext>
            </a:extLst>
          </p:cNvPr>
          <p:cNvGrpSpPr/>
          <p:nvPr/>
        </p:nvGrpSpPr>
        <p:grpSpPr>
          <a:xfrm>
            <a:off x="3318000" y="5906448"/>
            <a:ext cx="1228680" cy="641880"/>
            <a:chOff x="3318000" y="6064944"/>
            <a:chExt cx="1228680" cy="64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9C51CB5-24D2-5A4C-99F8-13C13CDA18E2}"/>
                    </a:ext>
                  </a:extLst>
                </p14:cNvPr>
                <p14:cNvContentPartPr/>
                <p14:nvPr/>
              </p14:nvContentPartPr>
              <p14:xfrm>
                <a:off x="4343640" y="6149544"/>
                <a:ext cx="129960" cy="3499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9C51CB5-24D2-5A4C-99F8-13C13CDA18E2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4334640" y="6140544"/>
                  <a:ext cx="1476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F9F4CF9-23D4-F146-8C1F-4775F0DCEEB6}"/>
                    </a:ext>
                  </a:extLst>
                </p14:cNvPr>
                <p14:cNvContentPartPr/>
                <p14:nvPr/>
              </p14:nvContentPartPr>
              <p14:xfrm>
                <a:off x="4425360" y="6180864"/>
                <a:ext cx="121320" cy="54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F9F4CF9-23D4-F146-8C1F-4775F0DCEEB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416360" y="6171864"/>
                  <a:ext cx="13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0D3E2E8-5CDB-4944-9825-E740648532AB}"/>
                    </a:ext>
                  </a:extLst>
                </p14:cNvPr>
                <p14:cNvContentPartPr/>
                <p14:nvPr/>
              </p14:nvContentPartPr>
              <p14:xfrm>
                <a:off x="3318000" y="6064944"/>
                <a:ext cx="43560" cy="5403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0D3E2E8-5CDB-4944-9825-E740648532A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3309360" y="6056304"/>
                  <a:ext cx="6120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D86C927F-E5B9-E644-BE62-8AF68A2633BB}"/>
                    </a:ext>
                  </a:extLst>
                </p14:cNvPr>
                <p14:cNvContentPartPr/>
                <p14:nvPr/>
              </p14:nvContentPartPr>
              <p14:xfrm>
                <a:off x="3492240" y="6376344"/>
                <a:ext cx="186840" cy="3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D86C927F-E5B9-E644-BE62-8AF68A2633BB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483600" y="6367704"/>
                  <a:ext cx="204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86DF94D-6386-2940-9C1D-414A3C7BC7A7}"/>
                    </a:ext>
                  </a:extLst>
                </p14:cNvPr>
                <p14:cNvContentPartPr/>
                <p14:nvPr/>
              </p14:nvContentPartPr>
              <p14:xfrm>
                <a:off x="3609240" y="6316944"/>
                <a:ext cx="360" cy="1209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86DF94D-6386-2940-9C1D-414A3C7BC7A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600240" y="6308304"/>
                  <a:ext cx="18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6616" name="Ink 66615">
                  <a:extLst>
                    <a:ext uri="{FF2B5EF4-FFF2-40B4-BE49-F238E27FC236}">
                      <a16:creationId xmlns:a16="http://schemas.microsoft.com/office/drawing/2014/main" id="{652ABE0D-E254-C247-B145-3E52E94129FF}"/>
                    </a:ext>
                  </a:extLst>
                </p14:cNvPr>
                <p14:cNvContentPartPr/>
                <p14:nvPr/>
              </p14:nvContentPartPr>
              <p14:xfrm>
                <a:off x="3726960" y="6105984"/>
                <a:ext cx="64800" cy="522000"/>
              </p14:xfrm>
            </p:contentPart>
          </mc:Choice>
          <mc:Fallback xmlns="">
            <p:pic>
              <p:nvPicPr>
                <p:cNvPr id="66616" name="Ink 66615">
                  <a:extLst>
                    <a:ext uri="{FF2B5EF4-FFF2-40B4-BE49-F238E27FC236}">
                      <a16:creationId xmlns:a16="http://schemas.microsoft.com/office/drawing/2014/main" id="{652ABE0D-E254-C247-B145-3E52E94129F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718320" y="6096984"/>
                  <a:ext cx="82440" cy="53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66618" name="Ink 66617">
                  <a:extLst>
                    <a:ext uri="{FF2B5EF4-FFF2-40B4-BE49-F238E27FC236}">
                      <a16:creationId xmlns:a16="http://schemas.microsoft.com/office/drawing/2014/main" id="{A5286504-F1D4-DD4C-A75A-0929AEAF1744}"/>
                    </a:ext>
                  </a:extLst>
                </p14:cNvPr>
                <p14:cNvContentPartPr/>
                <p14:nvPr/>
              </p14:nvContentPartPr>
              <p14:xfrm>
                <a:off x="3841080" y="6582624"/>
                <a:ext cx="360" cy="360"/>
              </p14:xfrm>
            </p:contentPart>
          </mc:Choice>
          <mc:Fallback xmlns="">
            <p:pic>
              <p:nvPicPr>
                <p:cNvPr id="66618" name="Ink 66617">
                  <a:extLst>
                    <a:ext uri="{FF2B5EF4-FFF2-40B4-BE49-F238E27FC236}">
                      <a16:creationId xmlns:a16="http://schemas.microsoft.com/office/drawing/2014/main" id="{A5286504-F1D4-DD4C-A75A-0929AEAF174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832440" y="657398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6620" name="Ink 66619">
                  <a:extLst>
                    <a:ext uri="{FF2B5EF4-FFF2-40B4-BE49-F238E27FC236}">
                      <a16:creationId xmlns:a16="http://schemas.microsoft.com/office/drawing/2014/main" id="{1ED38186-59E0-9840-8A2F-E3455811DCEC}"/>
                    </a:ext>
                  </a:extLst>
                </p14:cNvPr>
                <p14:cNvContentPartPr/>
                <p14:nvPr/>
              </p14:nvContentPartPr>
              <p14:xfrm>
                <a:off x="3852960" y="6200304"/>
                <a:ext cx="109440" cy="408240"/>
              </p14:xfrm>
            </p:contentPart>
          </mc:Choice>
          <mc:Fallback xmlns="">
            <p:pic>
              <p:nvPicPr>
                <p:cNvPr id="66620" name="Ink 66619">
                  <a:extLst>
                    <a:ext uri="{FF2B5EF4-FFF2-40B4-BE49-F238E27FC236}">
                      <a16:creationId xmlns:a16="http://schemas.microsoft.com/office/drawing/2014/main" id="{1ED38186-59E0-9840-8A2F-E3455811DCE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844320" y="6191664"/>
                  <a:ext cx="12708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6622" name="Ink 66621">
                  <a:extLst>
                    <a:ext uri="{FF2B5EF4-FFF2-40B4-BE49-F238E27FC236}">
                      <a16:creationId xmlns:a16="http://schemas.microsoft.com/office/drawing/2014/main" id="{AD447144-8C7B-1549-9ED4-D4BB0E362B07}"/>
                    </a:ext>
                  </a:extLst>
                </p14:cNvPr>
                <p14:cNvContentPartPr/>
                <p14:nvPr/>
              </p14:nvContentPartPr>
              <p14:xfrm>
                <a:off x="3973920" y="6110304"/>
                <a:ext cx="83520" cy="545400"/>
              </p14:xfrm>
            </p:contentPart>
          </mc:Choice>
          <mc:Fallback xmlns="">
            <p:pic>
              <p:nvPicPr>
                <p:cNvPr id="66622" name="Ink 66621">
                  <a:extLst>
                    <a:ext uri="{FF2B5EF4-FFF2-40B4-BE49-F238E27FC236}">
                      <a16:creationId xmlns:a16="http://schemas.microsoft.com/office/drawing/2014/main" id="{AD447144-8C7B-1549-9ED4-D4BB0E362B0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965280" y="6101304"/>
                  <a:ext cx="10116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6624" name="Ink 66623">
                  <a:extLst>
                    <a:ext uri="{FF2B5EF4-FFF2-40B4-BE49-F238E27FC236}">
                      <a16:creationId xmlns:a16="http://schemas.microsoft.com/office/drawing/2014/main" id="{D14ACBBE-F084-9746-B738-715FFF84CF1D}"/>
                    </a:ext>
                  </a:extLst>
                </p14:cNvPr>
                <p14:cNvContentPartPr/>
                <p14:nvPr/>
              </p14:nvContentPartPr>
              <p14:xfrm>
                <a:off x="4089120" y="6138384"/>
                <a:ext cx="77040" cy="568440"/>
              </p14:xfrm>
            </p:contentPart>
          </mc:Choice>
          <mc:Fallback xmlns="">
            <p:pic>
              <p:nvPicPr>
                <p:cNvPr id="66624" name="Ink 66623">
                  <a:extLst>
                    <a:ext uri="{FF2B5EF4-FFF2-40B4-BE49-F238E27FC236}">
                      <a16:creationId xmlns:a16="http://schemas.microsoft.com/office/drawing/2014/main" id="{D14ACBBE-F084-9746-B738-715FFF84CF1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080120" y="6129384"/>
                  <a:ext cx="94680" cy="58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6626" name="Ink 66625">
                  <a:extLst>
                    <a:ext uri="{FF2B5EF4-FFF2-40B4-BE49-F238E27FC236}">
                      <a16:creationId xmlns:a16="http://schemas.microsoft.com/office/drawing/2014/main" id="{146FFE64-F3BC-7741-85C6-AC6EB4552359}"/>
                    </a:ext>
                  </a:extLst>
                </p14:cNvPr>
                <p14:cNvContentPartPr/>
                <p14:nvPr/>
              </p14:nvContentPartPr>
              <p14:xfrm>
                <a:off x="4140600" y="6501984"/>
                <a:ext cx="360" cy="360"/>
              </p14:xfrm>
            </p:contentPart>
          </mc:Choice>
          <mc:Fallback xmlns="">
            <p:pic>
              <p:nvPicPr>
                <p:cNvPr id="66626" name="Ink 66625">
                  <a:extLst>
                    <a:ext uri="{FF2B5EF4-FFF2-40B4-BE49-F238E27FC236}">
                      <a16:creationId xmlns:a16="http://schemas.microsoft.com/office/drawing/2014/main" id="{146FFE64-F3BC-7741-85C6-AC6EB4552359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131600" y="649334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66628" name="Ink 66627">
                  <a:extLst>
                    <a:ext uri="{FF2B5EF4-FFF2-40B4-BE49-F238E27FC236}">
                      <a16:creationId xmlns:a16="http://schemas.microsoft.com/office/drawing/2014/main" id="{F4E2DD5A-094A-0F42-8ED4-FAAC774AAB5C}"/>
                    </a:ext>
                  </a:extLst>
                </p14:cNvPr>
                <p14:cNvContentPartPr/>
                <p14:nvPr/>
              </p14:nvContentPartPr>
              <p14:xfrm>
                <a:off x="4181640" y="6230544"/>
                <a:ext cx="137520" cy="343440"/>
              </p14:xfrm>
            </p:contentPart>
          </mc:Choice>
          <mc:Fallback xmlns="">
            <p:pic>
              <p:nvPicPr>
                <p:cNvPr id="66628" name="Ink 66627">
                  <a:extLst>
                    <a:ext uri="{FF2B5EF4-FFF2-40B4-BE49-F238E27FC236}">
                      <a16:creationId xmlns:a16="http://schemas.microsoft.com/office/drawing/2014/main" id="{F4E2DD5A-094A-0F42-8ED4-FAAC774AAB5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172640" y="6221904"/>
                  <a:ext cx="155160" cy="36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44" name="Group 66643">
            <a:extLst>
              <a:ext uri="{FF2B5EF4-FFF2-40B4-BE49-F238E27FC236}">
                <a16:creationId xmlns:a16="http://schemas.microsoft.com/office/drawing/2014/main" id="{E2122A9F-C918-A940-A82D-794DA72F7969}"/>
              </a:ext>
            </a:extLst>
          </p:cNvPr>
          <p:cNvGrpSpPr/>
          <p:nvPr/>
        </p:nvGrpSpPr>
        <p:grpSpPr>
          <a:xfrm>
            <a:off x="4650360" y="5974848"/>
            <a:ext cx="1821960" cy="567360"/>
            <a:chOff x="4650360" y="6133344"/>
            <a:chExt cx="1821960" cy="56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A49E664-768C-5B4C-B80F-CD67F6C33438}"/>
                    </a:ext>
                  </a:extLst>
                </p14:cNvPr>
                <p14:cNvContentPartPr/>
                <p14:nvPr/>
              </p14:nvContentPartPr>
              <p14:xfrm>
                <a:off x="4650360" y="6171504"/>
                <a:ext cx="109440" cy="4370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A49E664-768C-5B4C-B80F-CD67F6C3343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641360" y="6162864"/>
                  <a:ext cx="127080" cy="45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0CEEA81-B5B3-9345-9E54-80775A05B7D3}"/>
                    </a:ext>
                  </a:extLst>
                </p14:cNvPr>
                <p14:cNvContentPartPr/>
                <p14:nvPr/>
              </p14:nvContentPartPr>
              <p14:xfrm>
                <a:off x="4830360" y="6231984"/>
                <a:ext cx="360" cy="2991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0CEEA81-B5B3-9345-9E54-80775A05B7D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821720" y="6223344"/>
                  <a:ext cx="1800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8A93A11-02F0-D449-AF9E-F0DD0ACA669F}"/>
                    </a:ext>
                  </a:extLst>
                </p14:cNvPr>
                <p14:cNvContentPartPr/>
                <p14:nvPr/>
              </p14:nvContentPartPr>
              <p14:xfrm>
                <a:off x="4945200" y="6525744"/>
                <a:ext cx="360" cy="3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8A93A11-02F0-D449-AF9E-F0DD0ACA669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936560" y="651710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1DAB14A6-E913-664D-BA89-6E5211FDCC19}"/>
                    </a:ext>
                  </a:extLst>
                </p14:cNvPr>
                <p14:cNvContentPartPr/>
                <p14:nvPr/>
              </p14:nvContentPartPr>
              <p14:xfrm>
                <a:off x="5067240" y="6261504"/>
                <a:ext cx="91080" cy="3031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1DAB14A6-E913-664D-BA89-6E5211FDCC19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058600" y="6252504"/>
                  <a:ext cx="10872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B410DEF-1114-AE48-89C5-4EBEA5B1EA5A}"/>
                    </a:ext>
                  </a:extLst>
                </p14:cNvPr>
                <p14:cNvContentPartPr/>
                <p14:nvPr/>
              </p14:nvContentPartPr>
              <p14:xfrm>
                <a:off x="5088840" y="6254304"/>
                <a:ext cx="119520" cy="54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B410DEF-1114-AE48-89C5-4EBEA5B1EA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5079840" y="6245664"/>
                  <a:ext cx="1371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04FF67E4-4BAF-FC45-9398-80665724A085}"/>
                    </a:ext>
                  </a:extLst>
                </p14:cNvPr>
                <p14:cNvContentPartPr/>
                <p14:nvPr/>
              </p14:nvContentPartPr>
              <p14:xfrm>
                <a:off x="5236800" y="6189864"/>
                <a:ext cx="74880" cy="4107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04FF67E4-4BAF-FC45-9398-80665724A08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227800" y="6180864"/>
                  <a:ext cx="9252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CE520AA-97CA-584B-9F03-DD64D5150080}"/>
                    </a:ext>
                  </a:extLst>
                </p14:cNvPr>
                <p14:cNvContentPartPr/>
                <p14:nvPr/>
              </p14:nvContentPartPr>
              <p14:xfrm>
                <a:off x="5433360" y="6352584"/>
                <a:ext cx="235800" cy="219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CE520AA-97CA-584B-9F03-DD64D515008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424360" y="6343944"/>
                  <a:ext cx="2534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7EBBA206-5F05-A24F-83E4-89434B7CBDC4}"/>
                    </a:ext>
                  </a:extLst>
                </p14:cNvPr>
                <p14:cNvContentPartPr/>
                <p14:nvPr/>
              </p14:nvContentPartPr>
              <p14:xfrm>
                <a:off x="5532720" y="6310464"/>
                <a:ext cx="20160" cy="2473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7EBBA206-5F05-A24F-83E4-89434B7CBDC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524080" y="6301824"/>
                  <a:ext cx="378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6630" name="Ink 66629">
                  <a:extLst>
                    <a:ext uri="{FF2B5EF4-FFF2-40B4-BE49-F238E27FC236}">
                      <a16:creationId xmlns:a16="http://schemas.microsoft.com/office/drawing/2014/main" id="{D1F02352-CE78-9F48-A89C-AEAC42A75EDF}"/>
                    </a:ext>
                  </a:extLst>
                </p14:cNvPr>
                <p14:cNvContentPartPr/>
                <p14:nvPr/>
              </p14:nvContentPartPr>
              <p14:xfrm>
                <a:off x="5703720" y="6152784"/>
                <a:ext cx="101880" cy="484560"/>
              </p14:xfrm>
            </p:contentPart>
          </mc:Choice>
          <mc:Fallback xmlns="">
            <p:pic>
              <p:nvPicPr>
                <p:cNvPr id="66630" name="Ink 66629">
                  <a:extLst>
                    <a:ext uri="{FF2B5EF4-FFF2-40B4-BE49-F238E27FC236}">
                      <a16:creationId xmlns:a16="http://schemas.microsoft.com/office/drawing/2014/main" id="{D1F02352-CE78-9F48-A89C-AEAC42A75ED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694720" y="6144144"/>
                  <a:ext cx="119520" cy="50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6631" name="Ink 66630">
                  <a:extLst>
                    <a:ext uri="{FF2B5EF4-FFF2-40B4-BE49-F238E27FC236}">
                      <a16:creationId xmlns:a16="http://schemas.microsoft.com/office/drawing/2014/main" id="{9F9C1611-D420-504F-820E-E9B79E233EF2}"/>
                    </a:ext>
                  </a:extLst>
                </p14:cNvPr>
                <p14:cNvContentPartPr/>
                <p14:nvPr/>
              </p14:nvContentPartPr>
              <p14:xfrm>
                <a:off x="5805240" y="6577584"/>
                <a:ext cx="360" cy="360"/>
              </p14:xfrm>
            </p:contentPart>
          </mc:Choice>
          <mc:Fallback xmlns="">
            <p:pic>
              <p:nvPicPr>
                <p:cNvPr id="66631" name="Ink 66630">
                  <a:extLst>
                    <a:ext uri="{FF2B5EF4-FFF2-40B4-BE49-F238E27FC236}">
                      <a16:creationId xmlns:a16="http://schemas.microsoft.com/office/drawing/2014/main" id="{9F9C1611-D420-504F-820E-E9B79E233EF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796240" y="656858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6632" name="Ink 66631">
                  <a:extLst>
                    <a:ext uri="{FF2B5EF4-FFF2-40B4-BE49-F238E27FC236}">
                      <a16:creationId xmlns:a16="http://schemas.microsoft.com/office/drawing/2014/main" id="{2144C6E4-617F-4D42-A627-F1B9DD5ABC4A}"/>
                    </a:ext>
                  </a:extLst>
                </p14:cNvPr>
                <p14:cNvContentPartPr/>
                <p14:nvPr/>
              </p14:nvContentPartPr>
              <p14:xfrm>
                <a:off x="5854200" y="6194544"/>
                <a:ext cx="109440" cy="390600"/>
              </p14:xfrm>
            </p:contentPart>
          </mc:Choice>
          <mc:Fallback xmlns="">
            <p:pic>
              <p:nvPicPr>
                <p:cNvPr id="66632" name="Ink 66631">
                  <a:extLst>
                    <a:ext uri="{FF2B5EF4-FFF2-40B4-BE49-F238E27FC236}">
                      <a16:creationId xmlns:a16="http://schemas.microsoft.com/office/drawing/2014/main" id="{2144C6E4-617F-4D42-A627-F1B9DD5ABC4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845200" y="6185904"/>
                  <a:ext cx="12708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6633" name="Ink 66632">
                  <a:extLst>
                    <a:ext uri="{FF2B5EF4-FFF2-40B4-BE49-F238E27FC236}">
                      <a16:creationId xmlns:a16="http://schemas.microsoft.com/office/drawing/2014/main" id="{FD1E5A92-9AAA-AC45-AC4C-9515462D2A69}"/>
                    </a:ext>
                  </a:extLst>
                </p14:cNvPr>
                <p14:cNvContentPartPr/>
                <p14:nvPr/>
              </p14:nvContentPartPr>
              <p14:xfrm>
                <a:off x="5968320" y="6158184"/>
                <a:ext cx="74520" cy="500760"/>
              </p14:xfrm>
            </p:contentPart>
          </mc:Choice>
          <mc:Fallback xmlns="">
            <p:pic>
              <p:nvPicPr>
                <p:cNvPr id="66633" name="Ink 66632">
                  <a:extLst>
                    <a:ext uri="{FF2B5EF4-FFF2-40B4-BE49-F238E27FC236}">
                      <a16:creationId xmlns:a16="http://schemas.microsoft.com/office/drawing/2014/main" id="{FD1E5A92-9AAA-AC45-AC4C-9515462D2A69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959320" y="6149184"/>
                  <a:ext cx="92160" cy="51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6635" name="Ink 66634">
                  <a:extLst>
                    <a:ext uri="{FF2B5EF4-FFF2-40B4-BE49-F238E27FC236}">
                      <a16:creationId xmlns:a16="http://schemas.microsoft.com/office/drawing/2014/main" id="{15E13018-8EDA-C142-85FC-DCBC4B6F58E6}"/>
                    </a:ext>
                  </a:extLst>
                </p14:cNvPr>
                <p14:cNvContentPartPr/>
                <p14:nvPr/>
              </p14:nvContentPartPr>
              <p14:xfrm>
                <a:off x="6120960" y="6571824"/>
                <a:ext cx="360" cy="360"/>
              </p14:xfrm>
            </p:contentPart>
          </mc:Choice>
          <mc:Fallback xmlns="">
            <p:pic>
              <p:nvPicPr>
                <p:cNvPr id="66635" name="Ink 66634">
                  <a:extLst>
                    <a:ext uri="{FF2B5EF4-FFF2-40B4-BE49-F238E27FC236}">
                      <a16:creationId xmlns:a16="http://schemas.microsoft.com/office/drawing/2014/main" id="{15E13018-8EDA-C142-85FC-DCBC4B6F58E6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111960" y="656282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637" name="Ink 66636">
                  <a:extLst>
                    <a:ext uri="{FF2B5EF4-FFF2-40B4-BE49-F238E27FC236}">
                      <a16:creationId xmlns:a16="http://schemas.microsoft.com/office/drawing/2014/main" id="{C46A63E6-2010-4049-AB6E-CC7D88331F48}"/>
                    </a:ext>
                  </a:extLst>
                </p14:cNvPr>
                <p14:cNvContentPartPr/>
                <p14:nvPr/>
              </p14:nvContentPartPr>
              <p14:xfrm>
                <a:off x="6067320" y="6133344"/>
                <a:ext cx="92880" cy="513000"/>
              </p14:xfrm>
            </p:contentPart>
          </mc:Choice>
          <mc:Fallback xmlns="">
            <p:pic>
              <p:nvPicPr>
                <p:cNvPr id="66637" name="Ink 66636">
                  <a:extLst>
                    <a:ext uri="{FF2B5EF4-FFF2-40B4-BE49-F238E27FC236}">
                      <a16:creationId xmlns:a16="http://schemas.microsoft.com/office/drawing/2014/main" id="{C46A63E6-2010-4049-AB6E-CC7D88331F4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058680" y="6124344"/>
                  <a:ext cx="11052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6639" name="Ink 66638">
                  <a:extLst>
                    <a:ext uri="{FF2B5EF4-FFF2-40B4-BE49-F238E27FC236}">
                      <a16:creationId xmlns:a16="http://schemas.microsoft.com/office/drawing/2014/main" id="{57C377C8-F5AE-BB4B-960B-E5B9E83E3764}"/>
                    </a:ext>
                  </a:extLst>
                </p14:cNvPr>
                <p14:cNvContentPartPr/>
                <p14:nvPr/>
              </p14:nvContentPartPr>
              <p14:xfrm>
                <a:off x="6170280" y="6193824"/>
                <a:ext cx="124560" cy="305640"/>
              </p14:xfrm>
            </p:contentPart>
          </mc:Choice>
          <mc:Fallback xmlns="">
            <p:pic>
              <p:nvPicPr>
                <p:cNvPr id="66639" name="Ink 66638">
                  <a:extLst>
                    <a:ext uri="{FF2B5EF4-FFF2-40B4-BE49-F238E27FC236}">
                      <a16:creationId xmlns:a16="http://schemas.microsoft.com/office/drawing/2014/main" id="{57C377C8-F5AE-BB4B-960B-E5B9E83E376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161280" y="6184824"/>
                  <a:ext cx="14220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6641" name="Ink 66640">
                  <a:extLst>
                    <a:ext uri="{FF2B5EF4-FFF2-40B4-BE49-F238E27FC236}">
                      <a16:creationId xmlns:a16="http://schemas.microsoft.com/office/drawing/2014/main" id="{C19A2461-44C2-4A42-AF06-6F097A3CDD3A}"/>
                    </a:ext>
                  </a:extLst>
                </p14:cNvPr>
                <p14:cNvContentPartPr/>
                <p14:nvPr/>
              </p14:nvContentPartPr>
              <p14:xfrm>
                <a:off x="6333360" y="6269424"/>
                <a:ext cx="138960" cy="431280"/>
              </p14:xfrm>
            </p:contentPart>
          </mc:Choice>
          <mc:Fallback xmlns="">
            <p:pic>
              <p:nvPicPr>
                <p:cNvPr id="66641" name="Ink 66640">
                  <a:extLst>
                    <a:ext uri="{FF2B5EF4-FFF2-40B4-BE49-F238E27FC236}">
                      <a16:creationId xmlns:a16="http://schemas.microsoft.com/office/drawing/2014/main" id="{C19A2461-44C2-4A42-AF06-6F097A3CDD3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324360" y="6260784"/>
                  <a:ext cx="15660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6643" name="Ink 66642">
                  <a:extLst>
                    <a:ext uri="{FF2B5EF4-FFF2-40B4-BE49-F238E27FC236}">
                      <a16:creationId xmlns:a16="http://schemas.microsoft.com/office/drawing/2014/main" id="{66A9C33F-C776-174C-A523-4050ADBEF5D1}"/>
                    </a:ext>
                  </a:extLst>
                </p14:cNvPr>
                <p14:cNvContentPartPr/>
                <p14:nvPr/>
              </p14:nvContentPartPr>
              <p14:xfrm>
                <a:off x="6387720" y="6293904"/>
                <a:ext cx="84600" cy="15120"/>
              </p14:xfrm>
            </p:contentPart>
          </mc:Choice>
          <mc:Fallback xmlns="">
            <p:pic>
              <p:nvPicPr>
                <p:cNvPr id="66643" name="Ink 66642">
                  <a:extLst>
                    <a:ext uri="{FF2B5EF4-FFF2-40B4-BE49-F238E27FC236}">
                      <a16:creationId xmlns:a16="http://schemas.microsoft.com/office/drawing/2014/main" id="{66A9C33F-C776-174C-A523-4050ADBEF5D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379080" y="6285264"/>
                  <a:ext cx="10224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62" name="Group 66661">
            <a:extLst>
              <a:ext uri="{FF2B5EF4-FFF2-40B4-BE49-F238E27FC236}">
                <a16:creationId xmlns:a16="http://schemas.microsoft.com/office/drawing/2014/main" id="{073CCC89-1689-4646-B871-C46ED5A99C8A}"/>
              </a:ext>
            </a:extLst>
          </p:cNvPr>
          <p:cNvGrpSpPr/>
          <p:nvPr/>
        </p:nvGrpSpPr>
        <p:grpSpPr>
          <a:xfrm>
            <a:off x="7582560" y="5977728"/>
            <a:ext cx="824040" cy="577080"/>
            <a:chOff x="7582560" y="6136224"/>
            <a:chExt cx="824040" cy="57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6654" name="Ink 66653">
                  <a:extLst>
                    <a:ext uri="{FF2B5EF4-FFF2-40B4-BE49-F238E27FC236}">
                      <a16:creationId xmlns:a16="http://schemas.microsoft.com/office/drawing/2014/main" id="{A197E2A5-FD6C-FB47-87C0-22952D70E648}"/>
                    </a:ext>
                  </a:extLst>
                </p14:cNvPr>
                <p14:cNvContentPartPr/>
                <p14:nvPr/>
              </p14:nvContentPartPr>
              <p14:xfrm>
                <a:off x="8346840" y="6226584"/>
                <a:ext cx="59760" cy="416520"/>
              </p14:xfrm>
            </p:contentPart>
          </mc:Choice>
          <mc:Fallback xmlns="">
            <p:pic>
              <p:nvPicPr>
                <p:cNvPr id="66654" name="Ink 66653">
                  <a:extLst>
                    <a:ext uri="{FF2B5EF4-FFF2-40B4-BE49-F238E27FC236}">
                      <a16:creationId xmlns:a16="http://schemas.microsoft.com/office/drawing/2014/main" id="{A197E2A5-FD6C-FB47-87C0-22952D70E64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337840" y="6217944"/>
                  <a:ext cx="7740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645" name="Ink 66644">
                  <a:extLst>
                    <a:ext uri="{FF2B5EF4-FFF2-40B4-BE49-F238E27FC236}">
                      <a16:creationId xmlns:a16="http://schemas.microsoft.com/office/drawing/2014/main" id="{C573448C-3B14-FF4E-BF92-90B90D0D135C}"/>
                    </a:ext>
                  </a:extLst>
                </p14:cNvPr>
                <p14:cNvContentPartPr/>
                <p14:nvPr/>
              </p14:nvContentPartPr>
              <p14:xfrm>
                <a:off x="7582560" y="6136224"/>
                <a:ext cx="50400" cy="481680"/>
              </p14:xfrm>
            </p:contentPart>
          </mc:Choice>
          <mc:Fallback xmlns="">
            <p:pic>
              <p:nvPicPr>
                <p:cNvPr id="66645" name="Ink 66644">
                  <a:extLst>
                    <a:ext uri="{FF2B5EF4-FFF2-40B4-BE49-F238E27FC236}">
                      <a16:creationId xmlns:a16="http://schemas.microsoft.com/office/drawing/2014/main" id="{C573448C-3B14-FF4E-BF92-90B90D0D135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573560" y="6127224"/>
                  <a:ext cx="6804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6646" name="Ink 66645">
                  <a:extLst>
                    <a:ext uri="{FF2B5EF4-FFF2-40B4-BE49-F238E27FC236}">
                      <a16:creationId xmlns:a16="http://schemas.microsoft.com/office/drawing/2014/main" id="{72246972-D462-5B40-A14C-3103DF533DA2}"/>
                    </a:ext>
                  </a:extLst>
                </p14:cNvPr>
                <p14:cNvContentPartPr/>
                <p14:nvPr/>
              </p14:nvContentPartPr>
              <p14:xfrm>
                <a:off x="7692000" y="6597744"/>
                <a:ext cx="360" cy="360"/>
              </p14:xfrm>
            </p:contentPart>
          </mc:Choice>
          <mc:Fallback xmlns="">
            <p:pic>
              <p:nvPicPr>
                <p:cNvPr id="66646" name="Ink 66645">
                  <a:extLst>
                    <a:ext uri="{FF2B5EF4-FFF2-40B4-BE49-F238E27FC236}">
                      <a16:creationId xmlns:a16="http://schemas.microsoft.com/office/drawing/2014/main" id="{72246972-D462-5B40-A14C-3103DF533DA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683000" y="658874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66648" name="Ink 66647">
                  <a:extLst>
                    <a:ext uri="{FF2B5EF4-FFF2-40B4-BE49-F238E27FC236}">
                      <a16:creationId xmlns:a16="http://schemas.microsoft.com/office/drawing/2014/main" id="{C59BECF9-1D6B-4A4D-9E13-93264A9A34D6}"/>
                    </a:ext>
                  </a:extLst>
                </p14:cNvPr>
                <p14:cNvContentPartPr/>
                <p14:nvPr/>
              </p14:nvContentPartPr>
              <p14:xfrm>
                <a:off x="7739160" y="6195264"/>
                <a:ext cx="64800" cy="395640"/>
              </p14:xfrm>
            </p:contentPart>
          </mc:Choice>
          <mc:Fallback xmlns="">
            <p:pic>
              <p:nvPicPr>
                <p:cNvPr id="66648" name="Ink 66647">
                  <a:extLst>
                    <a:ext uri="{FF2B5EF4-FFF2-40B4-BE49-F238E27FC236}">
                      <a16:creationId xmlns:a16="http://schemas.microsoft.com/office/drawing/2014/main" id="{C59BECF9-1D6B-4A4D-9E13-93264A9A34D6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730160" y="6186624"/>
                  <a:ext cx="82440" cy="41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66650" name="Ink 66649">
                  <a:extLst>
                    <a:ext uri="{FF2B5EF4-FFF2-40B4-BE49-F238E27FC236}">
                      <a16:creationId xmlns:a16="http://schemas.microsoft.com/office/drawing/2014/main" id="{2A9BEE39-5EF8-5944-9D4E-C38D9E56A740}"/>
                    </a:ext>
                  </a:extLst>
                </p14:cNvPr>
                <p14:cNvContentPartPr/>
                <p14:nvPr/>
              </p14:nvContentPartPr>
              <p14:xfrm>
                <a:off x="7877760" y="6183384"/>
                <a:ext cx="48960" cy="466920"/>
              </p14:xfrm>
            </p:contentPart>
          </mc:Choice>
          <mc:Fallback xmlns="">
            <p:pic>
              <p:nvPicPr>
                <p:cNvPr id="66650" name="Ink 66649">
                  <a:extLst>
                    <a:ext uri="{FF2B5EF4-FFF2-40B4-BE49-F238E27FC236}">
                      <a16:creationId xmlns:a16="http://schemas.microsoft.com/office/drawing/2014/main" id="{2A9BEE39-5EF8-5944-9D4E-C38D9E56A74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868760" y="6174744"/>
                  <a:ext cx="66600" cy="48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66652" name="Ink 66651">
                  <a:extLst>
                    <a:ext uri="{FF2B5EF4-FFF2-40B4-BE49-F238E27FC236}">
                      <a16:creationId xmlns:a16="http://schemas.microsoft.com/office/drawing/2014/main" id="{C9CFF2BB-FA1A-AD41-BF6F-347CEF47408F}"/>
                    </a:ext>
                  </a:extLst>
                </p14:cNvPr>
                <p14:cNvContentPartPr/>
                <p14:nvPr/>
              </p14:nvContentPartPr>
              <p14:xfrm>
                <a:off x="7962000" y="6215784"/>
                <a:ext cx="69120" cy="497520"/>
              </p14:xfrm>
            </p:contentPart>
          </mc:Choice>
          <mc:Fallback xmlns="">
            <p:pic>
              <p:nvPicPr>
                <p:cNvPr id="66652" name="Ink 66651">
                  <a:extLst>
                    <a:ext uri="{FF2B5EF4-FFF2-40B4-BE49-F238E27FC236}">
                      <a16:creationId xmlns:a16="http://schemas.microsoft.com/office/drawing/2014/main" id="{C9CFF2BB-FA1A-AD41-BF6F-347CEF47408F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953000" y="6207144"/>
                  <a:ext cx="86760" cy="51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66655" name="Ink 66654">
                  <a:extLst>
                    <a:ext uri="{FF2B5EF4-FFF2-40B4-BE49-F238E27FC236}">
                      <a16:creationId xmlns:a16="http://schemas.microsoft.com/office/drawing/2014/main" id="{CA517CD0-1CF4-2148-909C-675604AC1F90}"/>
                    </a:ext>
                  </a:extLst>
                </p14:cNvPr>
                <p14:cNvContentPartPr/>
                <p14:nvPr/>
              </p14:nvContentPartPr>
              <p14:xfrm>
                <a:off x="8026800" y="6601344"/>
                <a:ext cx="360" cy="360"/>
              </p14:xfrm>
            </p:contentPart>
          </mc:Choice>
          <mc:Fallback xmlns="">
            <p:pic>
              <p:nvPicPr>
                <p:cNvPr id="66655" name="Ink 66654">
                  <a:extLst>
                    <a:ext uri="{FF2B5EF4-FFF2-40B4-BE49-F238E27FC236}">
                      <a16:creationId xmlns:a16="http://schemas.microsoft.com/office/drawing/2014/main" id="{CA517CD0-1CF4-2148-909C-675604AC1F9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018160" y="659270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6657" name="Ink 66656">
                  <a:extLst>
                    <a:ext uri="{FF2B5EF4-FFF2-40B4-BE49-F238E27FC236}">
                      <a16:creationId xmlns:a16="http://schemas.microsoft.com/office/drawing/2014/main" id="{F7F53F69-49A8-A44A-85F5-D469839B6864}"/>
                    </a:ext>
                  </a:extLst>
                </p14:cNvPr>
                <p14:cNvContentPartPr/>
                <p14:nvPr/>
              </p14:nvContentPartPr>
              <p14:xfrm>
                <a:off x="8093400" y="6323424"/>
                <a:ext cx="138960" cy="239760"/>
              </p14:xfrm>
            </p:contentPart>
          </mc:Choice>
          <mc:Fallback xmlns="">
            <p:pic>
              <p:nvPicPr>
                <p:cNvPr id="66657" name="Ink 66656">
                  <a:extLst>
                    <a:ext uri="{FF2B5EF4-FFF2-40B4-BE49-F238E27FC236}">
                      <a16:creationId xmlns:a16="http://schemas.microsoft.com/office/drawing/2014/main" id="{F7F53F69-49A8-A44A-85F5-D469839B6864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084760" y="6314424"/>
                  <a:ext cx="1566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6659" name="Ink 66658">
                  <a:extLst>
                    <a:ext uri="{FF2B5EF4-FFF2-40B4-BE49-F238E27FC236}">
                      <a16:creationId xmlns:a16="http://schemas.microsoft.com/office/drawing/2014/main" id="{75106352-6C69-C948-AE46-831B196E6B6F}"/>
                    </a:ext>
                  </a:extLst>
                </p14:cNvPr>
                <p14:cNvContentPartPr/>
                <p14:nvPr/>
              </p14:nvContentPartPr>
              <p14:xfrm>
                <a:off x="8236320" y="6317304"/>
                <a:ext cx="74880" cy="376200"/>
              </p14:xfrm>
            </p:contentPart>
          </mc:Choice>
          <mc:Fallback xmlns="">
            <p:pic>
              <p:nvPicPr>
                <p:cNvPr id="66659" name="Ink 66658">
                  <a:extLst>
                    <a:ext uri="{FF2B5EF4-FFF2-40B4-BE49-F238E27FC236}">
                      <a16:creationId xmlns:a16="http://schemas.microsoft.com/office/drawing/2014/main" id="{75106352-6C69-C948-AE46-831B196E6B6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227320" y="6308304"/>
                  <a:ext cx="9252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6661" name="Ink 66660">
                  <a:extLst>
                    <a:ext uri="{FF2B5EF4-FFF2-40B4-BE49-F238E27FC236}">
                      <a16:creationId xmlns:a16="http://schemas.microsoft.com/office/drawing/2014/main" id="{784F52A8-23D9-7B49-BCBF-056AFD7D10CC}"/>
                    </a:ext>
                  </a:extLst>
                </p14:cNvPr>
                <p14:cNvContentPartPr/>
                <p14:nvPr/>
              </p14:nvContentPartPr>
              <p14:xfrm>
                <a:off x="8244960" y="6323784"/>
                <a:ext cx="99720" cy="10440"/>
              </p14:xfrm>
            </p:contentPart>
          </mc:Choice>
          <mc:Fallback xmlns="">
            <p:pic>
              <p:nvPicPr>
                <p:cNvPr id="66661" name="Ink 66660">
                  <a:extLst>
                    <a:ext uri="{FF2B5EF4-FFF2-40B4-BE49-F238E27FC236}">
                      <a16:creationId xmlns:a16="http://schemas.microsoft.com/office/drawing/2014/main" id="{784F52A8-23D9-7B49-BCBF-056AFD7D10C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236320" y="6315144"/>
                  <a:ext cx="117360" cy="28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934039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2">
            <a:extLst>
              <a:ext uri="{FF2B5EF4-FFF2-40B4-BE49-F238E27FC236}">
                <a16:creationId xmlns:a16="http://schemas.microsoft.com/office/drawing/2014/main" id="{8AA6D16B-4788-164E-9D51-DC8B99F619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</p:txBody>
      </p:sp>
      <p:grpSp>
        <p:nvGrpSpPr>
          <p:cNvPr id="18435" name="Group 3">
            <a:extLst>
              <a:ext uri="{FF2B5EF4-FFF2-40B4-BE49-F238E27FC236}">
                <a16:creationId xmlns:a16="http://schemas.microsoft.com/office/drawing/2014/main" id="{0C6D660F-E6F3-3F43-82F5-655FF0F609C2}"/>
              </a:ext>
            </a:extLst>
          </p:cNvPr>
          <p:cNvGrpSpPr>
            <a:grpSpLocks/>
          </p:cNvGrpSpPr>
          <p:nvPr/>
        </p:nvGrpSpPr>
        <p:grpSpPr bwMode="auto">
          <a:xfrm>
            <a:off x="0" y="1371600"/>
            <a:ext cx="10056813" cy="1031875"/>
            <a:chOff x="0" y="864"/>
            <a:chExt cx="6335" cy="650"/>
          </a:xfrm>
        </p:grpSpPr>
        <p:pic>
          <p:nvPicPr>
            <p:cNvPr id="18436" name="Picture 4">
              <a:extLst>
                <a:ext uri="{FF2B5EF4-FFF2-40B4-BE49-F238E27FC236}">
                  <a16:creationId xmlns:a16="http://schemas.microsoft.com/office/drawing/2014/main" id="{9329B607-608F-724B-B9A0-E25E17104E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0" y="864"/>
              <a:ext cx="6335" cy="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8437" name="Picture 5">
              <a:extLst>
                <a:ext uri="{FF2B5EF4-FFF2-40B4-BE49-F238E27FC236}">
                  <a16:creationId xmlns:a16="http://schemas.microsoft.com/office/drawing/2014/main" id="{1715F499-3A7B-744E-B6CC-6BE1C2A65B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0" y="982"/>
              <a:ext cx="60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18438" name="Picture 6">
            <a:extLst>
              <a:ext uri="{FF2B5EF4-FFF2-40B4-BE49-F238E27FC236}">
                <a16:creationId xmlns:a16="http://schemas.microsoft.com/office/drawing/2014/main" id="{8F014C45-E851-8643-A740-964291A5BE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3200"/>
            <a:ext cx="10058400" cy="290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8439" name="AutoShape 7">
            <a:extLst>
              <a:ext uri="{FF2B5EF4-FFF2-40B4-BE49-F238E27FC236}">
                <a16:creationId xmlns:a16="http://schemas.microsoft.com/office/drawing/2014/main" id="{174D9C8E-1C4D-8342-B7EF-658EF0290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200400"/>
            <a:ext cx="365125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Text Box 8">
            <a:extLst>
              <a:ext uri="{FF2B5EF4-FFF2-40B4-BE49-F238E27FC236}">
                <a16:creationId xmlns:a16="http://schemas.microsoft.com/office/drawing/2014/main" id="{451C0B80-C112-1740-A284-D725722E7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60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How to find 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, </a:t>
            </a:r>
            <a:r>
              <a:rPr lang="en-US" altLang="en-US" sz="2400" u="sng" dirty="0">
                <a:cs typeface="Segoe UI" panose="020B0502040204020203" pitchFamily="34" charset="0"/>
              </a:rPr>
              <a:t>if you know</a:t>
            </a:r>
            <a:r>
              <a:rPr lang="en-US" altLang="en-US" sz="2400" dirty="0">
                <a:cs typeface="Segoe UI" panose="020B0502040204020203" pitchFamily="34" charset="0"/>
              </a:rPr>
              <a:t> policy π?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Hint: Use the previous example</a:t>
            </a:r>
          </a:p>
        </p:txBody>
      </p:sp>
      <p:sp>
        <p:nvSpPr>
          <p:cNvPr id="13" name="Title 3">
            <a:extLst>
              <a:ext uri="{FF2B5EF4-FFF2-40B4-BE49-F238E27FC236}">
                <a16:creationId xmlns:a16="http://schemas.microsoft.com/office/drawing/2014/main" id="{3F531189-07EF-1343-BFD6-8E1A0F79AB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31875"/>
          </a:xfrm>
        </p:spPr>
        <p:txBody>
          <a:bodyPr/>
          <a:lstStyle/>
          <a:p>
            <a:r>
              <a:rPr lang="en-US" dirty="0"/>
              <a:t>Computing value functions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>
            <a:extLst>
              <a:ext uri="{FF2B5EF4-FFF2-40B4-BE49-F238E27FC236}">
                <a16:creationId xmlns:a16="http://schemas.microsoft.com/office/drawing/2014/main" id="{88F291D2-7F17-3541-82A8-EE7C6DFDD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  <a:p>
            <a:endParaRPr lang="en-US" altLang="en-US" sz="2400">
              <a:ea typeface="ＭＳ Ｐゴシック" panose="020B0600070205080204" pitchFamily="34" charset="-128"/>
            </a:endParaRPr>
          </a:p>
        </p:txBody>
      </p:sp>
      <p:grpSp>
        <p:nvGrpSpPr>
          <p:cNvPr id="19459" name="Group 3">
            <a:extLst>
              <a:ext uri="{FF2B5EF4-FFF2-40B4-BE49-F238E27FC236}">
                <a16:creationId xmlns:a16="http://schemas.microsoft.com/office/drawing/2014/main" id="{C8B77FFD-ABF2-6640-8B7B-22E12F9B377F}"/>
              </a:ext>
            </a:extLst>
          </p:cNvPr>
          <p:cNvGrpSpPr>
            <a:grpSpLocks/>
          </p:cNvGrpSpPr>
          <p:nvPr/>
        </p:nvGrpSpPr>
        <p:grpSpPr bwMode="auto">
          <a:xfrm>
            <a:off x="0" y="1371600"/>
            <a:ext cx="10056813" cy="1031875"/>
            <a:chOff x="0" y="864"/>
            <a:chExt cx="6335" cy="650"/>
          </a:xfrm>
        </p:grpSpPr>
        <p:pic>
          <p:nvPicPr>
            <p:cNvPr id="19460" name="Picture 4">
              <a:extLst>
                <a:ext uri="{FF2B5EF4-FFF2-40B4-BE49-F238E27FC236}">
                  <a16:creationId xmlns:a16="http://schemas.microsoft.com/office/drawing/2014/main" id="{E71BEE01-8F1A-1345-A2B6-9619DFBAD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/>
            <a:stretch>
              <a:fillRect/>
            </a:stretch>
          </p:blipFill>
          <p:spPr bwMode="auto">
            <a:xfrm>
              <a:off x="0" y="864"/>
              <a:ext cx="6335" cy="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9461" name="Picture 5">
              <a:extLst>
                <a:ext uri="{FF2B5EF4-FFF2-40B4-BE49-F238E27FC236}">
                  <a16:creationId xmlns:a16="http://schemas.microsoft.com/office/drawing/2014/main" id="{4DBEC9E7-0E3A-B842-A589-35DF3B9D38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0" y="982"/>
              <a:ext cx="60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19462" name="Picture 6">
            <a:extLst>
              <a:ext uri="{FF2B5EF4-FFF2-40B4-BE49-F238E27FC236}">
                <a16:creationId xmlns:a16="http://schemas.microsoft.com/office/drawing/2014/main" id="{CB99636C-8224-CF45-9300-BEE1588353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3200"/>
            <a:ext cx="10058400" cy="290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463" name="AutoShape 7">
            <a:extLst>
              <a:ext uri="{FF2B5EF4-FFF2-40B4-BE49-F238E27FC236}">
                <a16:creationId xmlns:a16="http://schemas.microsoft.com/office/drawing/2014/main" id="{22FA1C24-34C4-9649-AE99-74D05A9C9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200400"/>
            <a:ext cx="365125" cy="365125"/>
          </a:xfrm>
          <a:prstGeom prst="roundRect">
            <a:avLst>
              <a:gd name="adj" fmla="val 431"/>
            </a:avLst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Text Box 8">
            <a:extLst>
              <a:ext uri="{FF2B5EF4-FFF2-40B4-BE49-F238E27FC236}">
                <a16:creationId xmlns:a16="http://schemas.microsoft.com/office/drawing/2014/main" id="{35A91995-4171-DA47-A5D5-F30DF8C97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94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How to find 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, </a:t>
            </a:r>
            <a:r>
              <a:rPr lang="en-US" altLang="en-US" sz="2400" u="sng" dirty="0">
                <a:cs typeface="Segoe UI" panose="020B0502040204020203" pitchFamily="34" charset="0"/>
              </a:rPr>
              <a:t>if you know</a:t>
            </a:r>
            <a:r>
              <a:rPr lang="en-US" altLang="en-US" sz="2400" dirty="0">
                <a:cs typeface="Segoe UI" panose="020B0502040204020203" pitchFamily="34" charset="0"/>
              </a:rPr>
              <a:t> policy π?</a:t>
            </a:r>
          </a:p>
          <a:p>
            <a:r>
              <a:rPr lang="en-US" altLang="en-US" sz="2400" dirty="0">
                <a:cs typeface="Segoe UI" panose="020B0502040204020203" pitchFamily="34" charset="0"/>
              </a:rPr>
              <a:t>Bellman equation gives 25 linear equations, 25 variables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→ solve a system of linear equations</a:t>
            </a:r>
          </a:p>
        </p:txBody>
      </p:sp>
      <p:sp>
        <p:nvSpPr>
          <p:cNvPr id="13" name="Title 3">
            <a:extLst>
              <a:ext uri="{FF2B5EF4-FFF2-40B4-BE49-F238E27FC236}">
                <a16:creationId xmlns:a16="http://schemas.microsoft.com/office/drawing/2014/main" id="{EE7D75E9-B080-FE40-9552-6520FDFE0A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4"/>
            <a:ext cx="8694539" cy="1031875"/>
          </a:xfrm>
        </p:spPr>
        <p:txBody>
          <a:bodyPr/>
          <a:lstStyle/>
          <a:p>
            <a:r>
              <a:rPr lang="en-US" dirty="0"/>
              <a:t>Computing value functions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Screen Shot 2014-08-10 at 7.40.58 PM.png">
            <a:extLst>
              <a:ext uri="{FF2B5EF4-FFF2-40B4-BE49-F238E27FC236}">
                <a16:creationId xmlns:a16="http://schemas.microsoft.com/office/drawing/2014/main" id="{E768DB22-2F47-254F-97C0-73DDCAF7C7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7872" y="1713051"/>
            <a:ext cx="6185083" cy="5687016"/>
          </a:xfrm>
          <a:prstGeom prst="rect">
            <a:avLst/>
          </a:prstGeom>
        </p:spPr>
      </p:pic>
      <p:sp>
        <p:nvSpPr>
          <p:cNvPr id="22530" name="Text Box 2">
            <a:extLst>
              <a:ext uri="{FF2B5EF4-FFF2-40B4-BE49-F238E27FC236}">
                <a16:creationId xmlns:a16="http://schemas.microsoft.com/office/drawing/2014/main" id="{BED348A4-351B-2A45-8B8F-098CD39EC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7525" y="3749675"/>
            <a:ext cx="1828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/>
              <a:t>r = 0 for</a:t>
            </a:r>
            <a:br>
              <a:rPr lang="en-US" altLang="en-US"/>
            </a:br>
            <a:r>
              <a:rPr lang="en-US" altLang="en-US"/>
              <a:t>non-terminal s</a:t>
            </a:r>
          </a:p>
          <a:p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γ = 0.9 </a:t>
            </a:r>
          </a:p>
        </p:txBody>
      </p:sp>
      <p:sp>
        <p:nvSpPr>
          <p:cNvPr id="22532" name="Text Box 4">
            <a:extLst>
              <a:ext uri="{FF2B5EF4-FFF2-40B4-BE49-F238E27FC236}">
                <a16:creationId xmlns:a16="http://schemas.microsoft.com/office/drawing/2014/main" id="{7882C27D-7263-C442-B9AE-75729B540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14400"/>
            <a:ext cx="8229600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 dirty="0">
                <a:cs typeface="Segoe UI" panose="020B0502040204020203" pitchFamily="34" charset="0"/>
              </a:rPr>
              <a:t>q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(s, a) = Expected return starting in s, </a:t>
            </a:r>
            <a:r>
              <a:rPr lang="en-US" altLang="en-US" sz="2400" u="sng" dirty="0">
                <a:cs typeface="Segoe UI" panose="020B0502040204020203" pitchFamily="34" charset="0"/>
              </a:rPr>
              <a:t>taking action a</a:t>
            </a:r>
            <a:r>
              <a:rPr lang="en-US" altLang="en-US" sz="2400" dirty="0">
                <a:cs typeface="Segoe UI" panose="020B0502040204020203" pitchFamily="34" charset="0"/>
              </a:rPr>
              <a:t>,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	and following policy π thereafter </a:t>
            </a:r>
          </a:p>
        </p:txBody>
      </p:sp>
      <p:sp>
        <p:nvSpPr>
          <p:cNvPr id="22533" name="Text Box 5">
            <a:extLst>
              <a:ext uri="{FF2B5EF4-FFF2-40B4-BE49-F238E27FC236}">
                <a16:creationId xmlns:a16="http://schemas.microsoft.com/office/drawing/2014/main" id="{1CCCA666-DD3C-6D4B-BC63-95989C784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" y="1920875"/>
            <a:ext cx="1828800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0876" rIns="90000" bIns="45000"/>
          <a:lstStyle>
            <a:lvl1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>
                <a:cs typeface="Segoe UI" panose="020B0502040204020203" pitchFamily="34" charset="0"/>
              </a:rPr>
              <a:t>This exposes the locally</a:t>
            </a:r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best action at each state</a:t>
            </a:r>
          </a:p>
          <a:p>
            <a:endParaRPr lang="en-US" altLang="en-US">
              <a:cs typeface="Segoe UI" panose="020B0502040204020203" pitchFamily="34" charset="0"/>
            </a:endParaRPr>
          </a:p>
          <a:p>
            <a:r>
              <a:rPr lang="en-US" altLang="en-US">
                <a:cs typeface="Segoe UI" panose="020B0502040204020203" pitchFamily="34" charset="0"/>
              </a:rPr>
              <a:t>Useful for</a:t>
            </a:r>
            <a:br>
              <a:rPr lang="en-US" altLang="en-US">
                <a:cs typeface="Segoe UI" panose="020B0502040204020203" pitchFamily="34" charset="0"/>
              </a:rPr>
            </a:br>
            <a:r>
              <a:rPr lang="en-US" altLang="en-US">
                <a:cs typeface="Segoe UI" panose="020B0502040204020203" pitchFamily="34" charset="0"/>
              </a:rPr>
              <a:t>action selection and policy improvement (next lecture)</a:t>
            </a:r>
          </a:p>
        </p:txBody>
      </p:sp>
      <p:sp>
        <p:nvSpPr>
          <p:cNvPr id="22534" name="Line 6">
            <a:extLst>
              <a:ext uri="{FF2B5EF4-FFF2-40B4-BE49-F238E27FC236}">
                <a16:creationId xmlns:a16="http://schemas.microsoft.com/office/drawing/2014/main" id="{D255EAD6-3867-CA49-B2A5-70B504B58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46238" y="2286000"/>
            <a:ext cx="1463675" cy="457200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5" name="Line 7">
            <a:extLst>
              <a:ext uri="{FF2B5EF4-FFF2-40B4-BE49-F238E27FC236}">
                <a16:creationId xmlns:a16="http://schemas.microsoft.com/office/drawing/2014/main" id="{683C1637-1D25-BA4D-BB5B-FF384BFFB7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1950" y="2274888"/>
            <a:ext cx="1019175" cy="1473200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Line 8">
            <a:extLst>
              <a:ext uri="{FF2B5EF4-FFF2-40B4-BE49-F238E27FC236}">
                <a16:creationId xmlns:a16="http://schemas.microsoft.com/office/drawing/2014/main" id="{6BB79094-8E84-6F4A-8F21-13D875811D1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1950" y="2274888"/>
            <a:ext cx="3122613" cy="285750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Line 9">
            <a:extLst>
              <a:ext uri="{FF2B5EF4-FFF2-40B4-BE49-F238E27FC236}">
                <a16:creationId xmlns:a16="http://schemas.microsoft.com/office/drawing/2014/main" id="{A39356E6-63EE-AC49-AD2A-0C26E294DD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1950" y="2274888"/>
            <a:ext cx="928688" cy="2936875"/>
          </a:xfrm>
          <a:prstGeom prst="line">
            <a:avLst/>
          </a:prstGeom>
          <a:noFill/>
          <a:ln w="54720" cap="flat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itle 3">
            <a:extLst>
              <a:ext uri="{FF2B5EF4-FFF2-40B4-BE49-F238E27FC236}">
                <a16:creationId xmlns:a16="http://schemas.microsoft.com/office/drawing/2014/main" id="{6BFC643F-E146-1E47-81F9-F647D87CFB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Q-functions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5FFC27-15B2-BD4D-A4C9-34135D8DC8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RL Setting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5F79910-6CD3-9148-8F85-07CF85BBD8C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How do we solve this problem?</a:t>
            </a:r>
          </a:p>
          <a:p>
            <a:r>
              <a:rPr lang="en-US" dirty="0"/>
              <a:t>Want a formal setting for modeling and solving</a:t>
            </a:r>
          </a:p>
        </p:txBody>
      </p:sp>
    </p:spTree>
    <p:extLst>
      <p:ext uri="{BB962C8B-B14F-4D97-AF65-F5344CB8AC3E}">
        <p14:creationId xmlns:p14="http://schemas.microsoft.com/office/powerpoint/2010/main" val="261159078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>
            <a:extLst>
              <a:ext uri="{FF2B5EF4-FFF2-40B4-BE49-F238E27FC236}">
                <a16:creationId xmlns:a16="http://schemas.microsoft.com/office/drawing/2014/main" id="{994B9A02-E5D2-5E41-8B7B-EFA48E0E03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8229600" cy="154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5603" name="Picture 3">
            <a:extLst>
              <a:ext uri="{FF2B5EF4-FFF2-40B4-BE49-F238E27FC236}">
                <a16:creationId xmlns:a16="http://schemas.microsoft.com/office/drawing/2014/main" id="{C8A04EC0-4061-EC48-8269-8CACC5112B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4572000"/>
            <a:ext cx="5443538" cy="152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3">
            <a:extLst>
              <a:ext uri="{FF2B5EF4-FFF2-40B4-BE49-F238E27FC236}">
                <a16:creationId xmlns:a16="http://schemas.microsoft.com/office/drawing/2014/main" id="{27F6F5FB-BA50-474D-9BA8-2D8D2847EE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How V and Q are related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49" name="Picture 1">
            <a:extLst>
              <a:ext uri="{FF2B5EF4-FFF2-40B4-BE49-F238E27FC236}">
                <a16:creationId xmlns:a16="http://schemas.microsoft.com/office/drawing/2014/main" id="{C227D05B-3ACD-764C-ACDC-EFDC4CA11F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371600"/>
            <a:ext cx="8229600" cy="213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7651" name="Picture 3">
            <a:extLst>
              <a:ext uri="{FF2B5EF4-FFF2-40B4-BE49-F238E27FC236}">
                <a16:creationId xmlns:a16="http://schemas.microsoft.com/office/drawing/2014/main" id="{ED316E5D-65E1-CF40-8F3C-9887B90B88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0450" y="4572000"/>
            <a:ext cx="8004175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" name="Title 3">
            <a:extLst>
              <a:ext uri="{FF2B5EF4-FFF2-40B4-BE49-F238E27FC236}">
                <a16:creationId xmlns:a16="http://schemas.microsoft.com/office/drawing/2014/main" id="{FFC065C0-E34E-594C-BBCF-69CE045143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How V and Q are related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F99A5AB-BDB1-414A-B7C3-C7F104E7C888}"/>
              </a:ext>
            </a:extLst>
          </p:cNvPr>
          <p:cNvSpPr txBox="1"/>
          <p:nvPr/>
        </p:nvSpPr>
        <p:spPr>
          <a:xfrm>
            <a:off x="365760" y="1645920"/>
            <a:ext cx="6168600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Can we calculate </a:t>
            </a: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Q</a:t>
            </a: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 in terms of </a:t>
            </a: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V</a:t>
            </a: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?</a:t>
            </a:r>
          </a:p>
        </p:txBody>
      </p:sp>
      <p:grpSp>
        <p:nvGrpSpPr>
          <p:cNvPr id="4" name="Group 3" descr="22§latex§\begin{eqnarray}&#10;\nonumber&#10;Q^\pi(s,a) &amp; = &amp; \mathbb{E}_\pi [G_t | s_t = s, a_t=a] \\&#10;\nonumber&#10;&amp; = &amp; \mathbb{E}_{s',r} \left[ r + \gamma \mathbb{E}_\pi [G_{t+1} | s_{t+1} = s']  \right] \\&#10;\nonumber&#10;&amp; = &amp; \sum_{s',r} P(s',r | s,a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2F13EB53-A7D2-A44B-967E-FFBC50DB7090}"/>
              </a:ext>
            </a:extLst>
          </p:cNvPr>
          <p:cNvGrpSpPr/>
          <p:nvPr/>
        </p:nvGrpSpPr>
        <p:grpSpPr>
          <a:xfrm>
            <a:off x="457200" y="2385360"/>
            <a:ext cx="6752880" cy="1849680"/>
            <a:chOff x="457200" y="2385360"/>
            <a:chExt cx="6752880" cy="18496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74A8AF8-C6AC-C044-8698-7B33D5657999}"/>
                </a:ext>
              </a:extLst>
            </p:cNvPr>
            <p:cNvSpPr/>
            <p:nvPr/>
          </p:nvSpPr>
          <p:spPr>
            <a:xfrm>
              <a:off x="457200" y="2386079"/>
              <a:ext cx="6752880" cy="1848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759" h="5137">
                  <a:moveTo>
                    <a:pt x="9378" y="5137"/>
                  </a:moveTo>
                  <a:lnTo>
                    <a:pt x="0" y="5137"/>
                  </a:lnTo>
                  <a:lnTo>
                    <a:pt x="0" y="0"/>
                  </a:lnTo>
                  <a:lnTo>
                    <a:pt x="18759" y="0"/>
                  </a:lnTo>
                  <a:lnTo>
                    <a:pt x="18759" y="5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030C9E3-7393-CB43-9F9B-3A3D1E34F951}"/>
                </a:ext>
              </a:extLst>
            </p:cNvPr>
            <p:cNvSpPr/>
            <p:nvPr/>
          </p:nvSpPr>
          <p:spPr>
            <a:xfrm>
              <a:off x="474480" y="2401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84B6CB7-2158-C44E-969F-78AD44D0C11A}"/>
                </a:ext>
              </a:extLst>
            </p:cNvPr>
            <p:cNvSpPr/>
            <p:nvPr/>
          </p:nvSpPr>
          <p:spPr>
            <a:xfrm>
              <a:off x="742319" y="23972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7D05C16-6CDC-2F48-988B-1524074DEEF5}"/>
                </a:ext>
              </a:extLst>
            </p:cNvPr>
            <p:cNvSpPr/>
            <p:nvPr/>
          </p:nvSpPr>
          <p:spPr>
            <a:xfrm>
              <a:off x="954719" y="2385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B5DA18A-8418-7844-B3DD-19B4D46D0BC8}"/>
                </a:ext>
              </a:extLst>
            </p:cNvPr>
            <p:cNvSpPr/>
            <p:nvPr/>
          </p:nvSpPr>
          <p:spPr>
            <a:xfrm>
              <a:off x="1073520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22758FE-9818-8F4C-856E-AF495BE0DAEB}"/>
                </a:ext>
              </a:extLst>
            </p:cNvPr>
            <p:cNvSpPr/>
            <p:nvPr/>
          </p:nvSpPr>
          <p:spPr>
            <a:xfrm>
              <a:off x="1247760" y="2609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014F653-83C5-AC4F-A851-9985365099EE}"/>
                </a:ext>
              </a:extLst>
            </p:cNvPr>
            <p:cNvSpPr/>
            <p:nvPr/>
          </p:nvSpPr>
          <p:spPr>
            <a:xfrm>
              <a:off x="138528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77BC03-BE2B-7E4A-B96D-48DE6C4C73C6}"/>
                </a:ext>
              </a:extLst>
            </p:cNvPr>
            <p:cNvSpPr/>
            <p:nvPr/>
          </p:nvSpPr>
          <p:spPr>
            <a:xfrm>
              <a:off x="1574639" y="2385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44D03A6-28F3-4B48-BD9D-1F4EC83E6745}"/>
                </a:ext>
              </a:extLst>
            </p:cNvPr>
            <p:cNvSpPr/>
            <p:nvPr/>
          </p:nvSpPr>
          <p:spPr>
            <a:xfrm>
              <a:off x="2060999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F70B224-98AC-EB4A-B602-E966F568D0A7}"/>
                </a:ext>
              </a:extLst>
            </p:cNvPr>
            <p:cNvSpPr/>
            <p:nvPr/>
          </p:nvSpPr>
          <p:spPr>
            <a:xfrm>
              <a:off x="2664360" y="240768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C631387-0934-8A45-8A20-BFF32A67A22F}"/>
                </a:ext>
              </a:extLst>
            </p:cNvPr>
            <p:cNvSpPr/>
            <p:nvPr/>
          </p:nvSpPr>
          <p:spPr>
            <a:xfrm>
              <a:off x="2901960" y="25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58511D9-B793-C843-B17A-7A14FB78DC84}"/>
                </a:ext>
              </a:extLst>
            </p:cNvPr>
            <p:cNvSpPr/>
            <p:nvPr/>
          </p:nvSpPr>
          <p:spPr>
            <a:xfrm>
              <a:off x="3120479" y="2385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73D1EC9-E8E4-9A45-AF71-7F04B236F78C}"/>
                </a:ext>
              </a:extLst>
            </p:cNvPr>
            <p:cNvSpPr/>
            <p:nvPr/>
          </p:nvSpPr>
          <p:spPr>
            <a:xfrm>
              <a:off x="3193560" y="240120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BC3C35D-A369-6140-97A7-92E257162C2E}"/>
                </a:ext>
              </a:extLst>
            </p:cNvPr>
            <p:cNvSpPr/>
            <p:nvPr/>
          </p:nvSpPr>
          <p:spPr>
            <a:xfrm>
              <a:off x="3458879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91263BA-E451-E041-A402-840086FE1CE8}"/>
                </a:ext>
              </a:extLst>
            </p:cNvPr>
            <p:cNvSpPr/>
            <p:nvPr/>
          </p:nvSpPr>
          <p:spPr>
            <a:xfrm>
              <a:off x="3612600" y="238536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0DCC730-2D07-D443-930C-EAEF19DC1CEC}"/>
                </a:ext>
              </a:extLst>
            </p:cNvPr>
            <p:cNvSpPr/>
            <p:nvPr/>
          </p:nvSpPr>
          <p:spPr>
            <a:xfrm>
              <a:off x="3685319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9EB033F-45BB-1144-9EB3-EE01BA1EF96C}"/>
                </a:ext>
              </a:extLst>
            </p:cNvPr>
            <p:cNvSpPr/>
            <p:nvPr/>
          </p:nvSpPr>
          <p:spPr>
            <a:xfrm>
              <a:off x="3839760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3EC61F1-F18A-8E4E-985C-8829AA023622}"/>
                </a:ext>
              </a:extLst>
            </p:cNvPr>
            <p:cNvSpPr/>
            <p:nvPr/>
          </p:nvSpPr>
          <p:spPr>
            <a:xfrm>
              <a:off x="4068720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82165C2-C1F3-0A43-A657-2FD794B35D5D}"/>
                </a:ext>
              </a:extLst>
            </p:cNvPr>
            <p:cNvSpPr/>
            <p:nvPr/>
          </p:nvSpPr>
          <p:spPr>
            <a:xfrm>
              <a:off x="4433760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2BB2F43-D706-D842-8D6D-41B5D589A690}"/>
                </a:ext>
              </a:extLst>
            </p:cNvPr>
            <p:cNvSpPr/>
            <p:nvPr/>
          </p:nvSpPr>
          <p:spPr>
            <a:xfrm>
              <a:off x="4608000" y="2609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B2F7684-A2AD-6044-AF3B-C4349ACF6714}"/>
                </a:ext>
              </a:extLst>
            </p:cNvPr>
            <p:cNvSpPr/>
            <p:nvPr/>
          </p:nvSpPr>
          <p:spPr>
            <a:xfrm>
              <a:off x="474588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BCE9E85-3983-EF4B-824D-2877E7D5BA3A}"/>
                </a:ext>
              </a:extLst>
            </p:cNvPr>
            <p:cNvSpPr/>
            <p:nvPr/>
          </p:nvSpPr>
          <p:spPr>
            <a:xfrm>
              <a:off x="4925520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FB6DCBB-BDBE-4C46-835D-CB6791AC2595}"/>
                </a:ext>
              </a:extLst>
            </p:cNvPr>
            <p:cNvSpPr/>
            <p:nvPr/>
          </p:nvSpPr>
          <p:spPr>
            <a:xfrm>
              <a:off x="5153760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20A352C-C531-8343-A2FF-C5C4F8CECAD7}"/>
                </a:ext>
              </a:extLst>
            </p:cNvPr>
            <p:cNvSpPr/>
            <p:nvPr/>
          </p:nvSpPr>
          <p:spPr>
            <a:xfrm>
              <a:off x="551484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101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383489E-3B18-2540-BB70-7CAB6DFFB154}"/>
                </a:ext>
              </a:extLst>
            </p:cNvPr>
            <p:cNvSpPr/>
            <p:nvPr/>
          </p:nvSpPr>
          <p:spPr>
            <a:xfrm>
              <a:off x="5691240" y="2385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BB7894D-FECF-074D-B75D-372249B05193}"/>
                </a:ext>
              </a:extLst>
            </p:cNvPr>
            <p:cNvSpPr/>
            <p:nvPr/>
          </p:nvSpPr>
          <p:spPr>
            <a:xfrm>
              <a:off x="2060999" y="3040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85FF780-1441-3048-B4CD-8EB6A83C3F8F}"/>
                </a:ext>
              </a:extLst>
            </p:cNvPr>
            <p:cNvSpPr/>
            <p:nvPr/>
          </p:nvSpPr>
          <p:spPr>
            <a:xfrm>
              <a:off x="2664360" y="292931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E4E4FBC-0C9D-F74E-BA87-6F37D3CA68D9}"/>
                </a:ext>
              </a:extLst>
            </p:cNvPr>
            <p:cNvSpPr/>
            <p:nvPr/>
          </p:nvSpPr>
          <p:spPr>
            <a:xfrm>
              <a:off x="2908440" y="3113279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0A74F4D-0731-E84D-A0E3-6D1F2D1DE471}"/>
                </a:ext>
              </a:extLst>
            </p:cNvPr>
            <p:cNvSpPr/>
            <p:nvPr/>
          </p:nvSpPr>
          <p:spPr>
            <a:xfrm>
              <a:off x="3038400" y="305316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9BB52B2-1478-3144-99ED-E1BB3B571BF8}"/>
                </a:ext>
              </a:extLst>
            </p:cNvPr>
            <p:cNvSpPr/>
            <p:nvPr/>
          </p:nvSpPr>
          <p:spPr>
            <a:xfrm>
              <a:off x="3142799" y="319248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6343FA3-0339-C740-8F86-85E1865E686A}"/>
                </a:ext>
              </a:extLst>
            </p:cNvPr>
            <p:cNvSpPr/>
            <p:nvPr/>
          </p:nvSpPr>
          <p:spPr>
            <a:xfrm>
              <a:off x="3209400" y="3113279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A371B44-5B26-2240-8BF7-E6BB34621040}"/>
                </a:ext>
              </a:extLst>
            </p:cNvPr>
            <p:cNvSpPr/>
            <p:nvPr/>
          </p:nvSpPr>
          <p:spPr>
            <a:xfrm>
              <a:off x="345240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CB5FA50-A6FA-9446-A997-72B11B88FEF7}"/>
                </a:ext>
              </a:extLst>
            </p:cNvPr>
            <p:cNvSpPr/>
            <p:nvPr/>
          </p:nvSpPr>
          <p:spPr>
            <a:xfrm>
              <a:off x="3518280" y="30142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1DE7E81-E7E6-C749-B2C0-F177AD59C086}"/>
                </a:ext>
              </a:extLst>
            </p:cNvPr>
            <p:cNvSpPr/>
            <p:nvPr/>
          </p:nvSpPr>
          <p:spPr>
            <a:xfrm>
              <a:off x="3771000" y="296495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E58ECC4-C1C4-F94C-BAB0-3676B96E9214}"/>
                </a:ext>
              </a:extLst>
            </p:cNvPr>
            <p:cNvSpPr/>
            <p:nvPr/>
          </p:nvSpPr>
          <p:spPr>
            <a:xfrm>
              <a:off x="4104360" y="30142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89B0C0A-0529-364D-BAF3-F383178FD18A}"/>
                </a:ext>
              </a:extLst>
            </p:cNvPr>
            <p:cNvSpPr/>
            <p:nvPr/>
          </p:nvSpPr>
          <p:spPr>
            <a:xfrm>
              <a:off x="4301640" y="292931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1769A4E-7162-7546-A8F7-590750046F86}"/>
                </a:ext>
              </a:extLst>
            </p:cNvPr>
            <p:cNvSpPr/>
            <p:nvPr/>
          </p:nvSpPr>
          <p:spPr>
            <a:xfrm>
              <a:off x="4539240" y="31154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42DD70A-29E8-3C43-9087-DD6EFAC4768A}"/>
                </a:ext>
              </a:extLst>
            </p:cNvPr>
            <p:cNvSpPr/>
            <p:nvPr/>
          </p:nvSpPr>
          <p:spPr>
            <a:xfrm>
              <a:off x="475776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CD55BD-C2B8-A04C-B201-30C08E7741F3}"/>
                </a:ext>
              </a:extLst>
            </p:cNvPr>
            <p:cNvSpPr/>
            <p:nvPr/>
          </p:nvSpPr>
          <p:spPr>
            <a:xfrm>
              <a:off x="4830480" y="292319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8E997C-66C8-B347-A58E-4E4A860E3E1C}"/>
                </a:ext>
              </a:extLst>
            </p:cNvPr>
            <p:cNvSpPr/>
            <p:nvPr/>
          </p:nvSpPr>
          <p:spPr>
            <a:xfrm>
              <a:off x="5095800" y="306792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75AAAEF-4292-044D-BC3F-B547B473AD1E}"/>
                </a:ext>
              </a:extLst>
            </p:cNvPr>
            <p:cNvSpPr/>
            <p:nvPr/>
          </p:nvSpPr>
          <p:spPr>
            <a:xfrm>
              <a:off x="5207400" y="306971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07410AB-9AF1-6F45-9D42-5CE1BD8A8998}"/>
                </a:ext>
              </a:extLst>
            </p:cNvPr>
            <p:cNvSpPr/>
            <p:nvPr/>
          </p:nvSpPr>
          <p:spPr>
            <a:xfrm>
              <a:off x="5429160" y="305856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968B24E2-DE5F-224B-AF65-FCF638ABE4B7}"/>
                </a:ext>
              </a:extLst>
            </p:cNvPr>
            <p:cNvSpPr/>
            <p:nvPr/>
          </p:nvSpPr>
          <p:spPr>
            <a:xfrm>
              <a:off x="5601960" y="290736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B8BBBB4-4B3A-1641-93DC-57EB0522706A}"/>
                </a:ext>
              </a:extLst>
            </p:cNvPr>
            <p:cNvSpPr/>
            <p:nvPr/>
          </p:nvSpPr>
          <p:spPr>
            <a:xfrm>
              <a:off x="5674680" y="3014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BF76037A-678D-5F49-9F4A-0F0642DEF268}"/>
                </a:ext>
              </a:extLst>
            </p:cNvPr>
            <p:cNvSpPr/>
            <p:nvPr/>
          </p:nvSpPr>
          <p:spPr>
            <a:xfrm>
              <a:off x="5829120" y="306792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6CC7E84-7C9B-9744-8B95-8CFC9F1DD11F}"/>
                </a:ext>
              </a:extLst>
            </p:cNvPr>
            <p:cNvSpPr/>
            <p:nvPr/>
          </p:nvSpPr>
          <p:spPr>
            <a:xfrm>
              <a:off x="5940720" y="306971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397CD84-15CF-5147-9BEC-706B0D6385D6}"/>
                </a:ext>
              </a:extLst>
            </p:cNvPr>
            <p:cNvSpPr/>
            <p:nvPr/>
          </p:nvSpPr>
          <p:spPr>
            <a:xfrm>
              <a:off x="6163560" y="305856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1528D04-5F5E-D342-9457-DD6037634516}"/>
                </a:ext>
              </a:extLst>
            </p:cNvPr>
            <p:cNvSpPr/>
            <p:nvPr/>
          </p:nvSpPr>
          <p:spPr>
            <a:xfrm>
              <a:off x="6409800" y="3040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9B512B5-04F1-6C4D-A08F-C68F1F0E07C5}"/>
                </a:ext>
              </a:extLst>
            </p:cNvPr>
            <p:cNvSpPr/>
            <p:nvPr/>
          </p:nvSpPr>
          <p:spPr>
            <a:xfrm>
              <a:off x="6774840" y="3014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F643BD1-A079-5A46-8F2C-21FDE3D3D0A4}"/>
                </a:ext>
              </a:extLst>
            </p:cNvPr>
            <p:cNvSpPr/>
            <p:nvPr/>
          </p:nvSpPr>
          <p:spPr>
            <a:xfrm>
              <a:off x="6930720" y="28882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CF47433E-3883-8349-BF7E-340724BDACCE}"/>
                </a:ext>
              </a:extLst>
            </p:cNvPr>
            <p:cNvSpPr/>
            <p:nvPr/>
          </p:nvSpPr>
          <p:spPr>
            <a:xfrm>
              <a:off x="702432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49BC1FC-E833-EB48-995B-4A7FCBF8B310}"/>
                </a:ext>
              </a:extLst>
            </p:cNvPr>
            <p:cNvSpPr/>
            <p:nvPr/>
          </p:nvSpPr>
          <p:spPr>
            <a:xfrm>
              <a:off x="7120799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D11C750-7871-8148-B81D-196FCAE5BAC2}"/>
                </a:ext>
              </a:extLst>
            </p:cNvPr>
            <p:cNvSpPr/>
            <p:nvPr/>
          </p:nvSpPr>
          <p:spPr>
            <a:xfrm>
              <a:off x="2060999" y="364463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E1993FF6-2D8C-0248-81FB-B332A3AF108E}"/>
                </a:ext>
              </a:extLst>
            </p:cNvPr>
            <p:cNvSpPr/>
            <p:nvPr/>
          </p:nvSpPr>
          <p:spPr>
            <a:xfrm>
              <a:off x="2679480" y="344196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0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0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5F5D07D-3F93-6D44-B609-CA480844A30B}"/>
                </a:ext>
              </a:extLst>
            </p:cNvPr>
            <p:cNvSpPr/>
            <p:nvPr/>
          </p:nvSpPr>
          <p:spPr>
            <a:xfrm>
              <a:off x="2706480" y="40802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53001C3-0C23-D84B-BAE9-9D19B1F2CA21}"/>
                </a:ext>
              </a:extLst>
            </p:cNvPr>
            <p:cNvSpPr/>
            <p:nvPr/>
          </p:nvSpPr>
          <p:spPr>
            <a:xfrm>
              <a:off x="2835360" y="40208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6E08A4A-00E6-3D48-80E6-3D275811E3DD}"/>
                </a:ext>
              </a:extLst>
            </p:cNvPr>
            <p:cNvSpPr/>
            <p:nvPr/>
          </p:nvSpPr>
          <p:spPr>
            <a:xfrm>
              <a:off x="2940840" y="41594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EFD3EC6-0B8A-E942-ACFA-53BA390A5710}"/>
                </a:ext>
              </a:extLst>
            </p:cNvPr>
            <p:cNvSpPr/>
            <p:nvPr/>
          </p:nvSpPr>
          <p:spPr>
            <a:xfrm>
              <a:off x="3007440" y="40802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FEAB3B5-331F-C84D-9F8F-3EAF72373CF6}"/>
                </a:ext>
              </a:extLst>
            </p:cNvPr>
            <p:cNvSpPr/>
            <p:nvPr/>
          </p:nvSpPr>
          <p:spPr>
            <a:xfrm>
              <a:off x="3234600" y="353448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930414B-895A-8B45-85FE-D5FAC9317C72}"/>
                </a:ext>
              </a:extLst>
            </p:cNvPr>
            <p:cNvSpPr/>
            <p:nvPr/>
          </p:nvSpPr>
          <p:spPr>
            <a:xfrm>
              <a:off x="352620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1E25F63-FFC5-6243-B221-E6345AD7002E}"/>
                </a:ext>
              </a:extLst>
            </p:cNvPr>
            <p:cNvSpPr/>
            <p:nvPr/>
          </p:nvSpPr>
          <p:spPr>
            <a:xfrm>
              <a:off x="3644279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20A6EE1-498A-9941-B2A2-BB26922B60DF}"/>
                </a:ext>
              </a:extLst>
            </p:cNvPr>
            <p:cNvSpPr/>
            <p:nvPr/>
          </p:nvSpPr>
          <p:spPr>
            <a:xfrm>
              <a:off x="3800160" y="349235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1A942C6-8143-8442-A5B5-96E057B834F3}"/>
                </a:ext>
              </a:extLst>
            </p:cNvPr>
            <p:cNvSpPr/>
            <p:nvPr/>
          </p:nvSpPr>
          <p:spPr>
            <a:xfrm>
              <a:off x="3915720" y="3735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563E2EC-6D28-1946-9DAA-A98E33768AB1}"/>
                </a:ext>
              </a:extLst>
            </p:cNvPr>
            <p:cNvSpPr/>
            <p:nvPr/>
          </p:nvSpPr>
          <p:spPr>
            <a:xfrm>
              <a:off x="4050360" y="3618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751CAE2-0EBE-794D-8900-DB01FF71C782}"/>
                </a:ext>
              </a:extLst>
            </p:cNvPr>
            <p:cNvSpPr/>
            <p:nvPr/>
          </p:nvSpPr>
          <p:spPr>
            <a:xfrm>
              <a:off x="4247640" y="35107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C3E8540-7CC7-554F-9AA4-D76157E7FCBB}"/>
                </a:ext>
              </a:extLst>
            </p:cNvPr>
            <p:cNvSpPr/>
            <p:nvPr/>
          </p:nvSpPr>
          <p:spPr>
            <a:xfrm>
              <a:off x="4321440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D212788-2FD9-5B45-A080-A81E88AE1EBA}"/>
                </a:ext>
              </a:extLst>
            </p:cNvPr>
            <p:cNvSpPr/>
            <p:nvPr/>
          </p:nvSpPr>
          <p:spPr>
            <a:xfrm>
              <a:off x="4495680" y="3735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8B16DAAE-F45A-C641-B44B-AC2E129B2968}"/>
                </a:ext>
              </a:extLst>
            </p:cNvPr>
            <p:cNvSpPr/>
            <p:nvPr/>
          </p:nvSpPr>
          <p:spPr>
            <a:xfrm>
              <a:off x="4633200" y="3618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39FF403-7BE2-D44D-8752-E2DF65228E37}"/>
                </a:ext>
              </a:extLst>
            </p:cNvPr>
            <p:cNvSpPr/>
            <p:nvPr/>
          </p:nvSpPr>
          <p:spPr>
            <a:xfrm>
              <a:off x="482256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5CC69C5F-7FE2-314F-8129-021DB712E9DB}"/>
                </a:ext>
              </a:extLst>
            </p:cNvPr>
            <p:cNvSpPr/>
            <p:nvPr/>
          </p:nvSpPr>
          <p:spPr>
            <a:xfrm>
              <a:off x="5036400" y="3510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B2CAE10-7184-C54C-8EF1-D868F2D23538}"/>
                </a:ext>
              </a:extLst>
            </p:cNvPr>
            <p:cNvSpPr/>
            <p:nvPr/>
          </p:nvSpPr>
          <p:spPr>
            <a:xfrm>
              <a:off x="5102280" y="3618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11B1EA2-DC57-CB4E-ADAB-CC5BD6AF8A7A}"/>
                </a:ext>
              </a:extLst>
            </p:cNvPr>
            <p:cNvSpPr/>
            <p:nvPr/>
          </p:nvSpPr>
          <p:spPr>
            <a:xfrm>
              <a:off x="5355000" y="35694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19B0422-BB75-3045-BC37-3E9FCD55CC3B}"/>
                </a:ext>
              </a:extLst>
            </p:cNvPr>
            <p:cNvSpPr/>
            <p:nvPr/>
          </p:nvSpPr>
          <p:spPr>
            <a:xfrm>
              <a:off x="5689080" y="36183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BDA0612-EB98-554C-89B8-4FD0BFB58FAF}"/>
                </a:ext>
              </a:extLst>
            </p:cNvPr>
            <p:cNvSpPr/>
            <p:nvPr/>
          </p:nvSpPr>
          <p:spPr>
            <a:xfrm>
              <a:off x="5900400" y="35344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BA206BB-7179-264D-AD80-308DC11D2E63}"/>
                </a:ext>
              </a:extLst>
            </p:cNvPr>
            <p:cNvSpPr/>
            <p:nvPr/>
          </p:nvSpPr>
          <p:spPr>
            <a:xfrm>
              <a:off x="6172200" y="352331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76156ED8-87F5-EA4C-BA5D-D7072D8F0D01}"/>
                </a:ext>
              </a:extLst>
            </p:cNvPr>
            <p:cNvSpPr/>
            <p:nvPr/>
          </p:nvSpPr>
          <p:spPr>
            <a:xfrm>
              <a:off x="638424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52C248E-7030-A54D-9D96-D43917F3C283}"/>
                </a:ext>
              </a:extLst>
            </p:cNvPr>
            <p:cNvSpPr/>
            <p:nvPr/>
          </p:nvSpPr>
          <p:spPr>
            <a:xfrm>
              <a:off x="6502319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9F582DA-1D7E-DF4E-9202-E4AFD6F990F9}"/>
                </a:ext>
              </a:extLst>
            </p:cNvPr>
            <p:cNvSpPr/>
            <p:nvPr/>
          </p:nvSpPr>
          <p:spPr>
            <a:xfrm>
              <a:off x="6658559" y="349235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B71B822-E60E-0B4B-A7A2-C5D5FC69D398}"/>
                </a:ext>
              </a:extLst>
            </p:cNvPr>
            <p:cNvSpPr/>
            <p:nvPr/>
          </p:nvSpPr>
          <p:spPr>
            <a:xfrm>
              <a:off x="676440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84634E8-BCEE-7B48-BA54-AA247EA2A2ED}"/>
                </a:ext>
              </a:extLst>
            </p:cNvPr>
            <p:cNvSpPr/>
            <p:nvPr/>
          </p:nvSpPr>
          <p:spPr>
            <a:xfrm>
              <a:off x="6887160" y="3510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5" name="Freeform 84">
            <a:extLst>
              <a:ext uri="{FF2B5EF4-FFF2-40B4-BE49-F238E27FC236}">
                <a16:creationId xmlns:a16="http://schemas.microsoft.com/office/drawing/2014/main" id="{B081406C-A7F1-014B-A877-D413AF238C6B}"/>
              </a:ext>
            </a:extLst>
          </p:cNvPr>
          <p:cNvSpPr/>
          <p:nvPr/>
        </p:nvSpPr>
        <p:spPr>
          <a:xfrm>
            <a:off x="365760" y="3383280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A3E152C3-4AC0-6740-ADF2-23350DBDEC18}"/>
              </a:ext>
            </a:extLst>
          </p:cNvPr>
          <p:cNvSpPr/>
          <p:nvPr/>
        </p:nvSpPr>
        <p:spPr>
          <a:xfrm>
            <a:off x="2560319" y="3383280"/>
            <a:ext cx="4754879" cy="83483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1F347DCD-36EC-7B42-81B0-E09F8A9DB7F3}"/>
              </a:ext>
            </a:extLst>
          </p:cNvPr>
          <p:cNvSpPr/>
          <p:nvPr/>
        </p:nvSpPr>
        <p:spPr>
          <a:xfrm>
            <a:off x="640080" y="4873679"/>
            <a:ext cx="8595360" cy="1170000"/>
          </a:xfrm>
          <a:custGeom>
            <a:avLst>
              <a:gd name="f0" fmla="val 12076"/>
              <a:gd name="f1" fmla="val -1092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terms of P(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), R(s,a) and     </a:t>
            </a:r>
          </a:p>
        </p:txBody>
      </p:sp>
      <p:grpSp>
        <p:nvGrpSpPr>
          <p:cNvPr id="88" name="Group 87" descr="22§display§=§svg§600§FALSE" title="TexMaths">
            <a:extLst>
              <a:ext uri="{FF2B5EF4-FFF2-40B4-BE49-F238E27FC236}">
                <a16:creationId xmlns:a16="http://schemas.microsoft.com/office/drawing/2014/main" id="{5F46FA87-2B75-5542-91EF-AE6917A48D90}"/>
              </a:ext>
            </a:extLst>
          </p:cNvPr>
          <p:cNvGrpSpPr/>
          <p:nvPr/>
        </p:nvGrpSpPr>
        <p:grpSpPr>
          <a:xfrm>
            <a:off x="2060999" y="3758040"/>
            <a:ext cx="269640" cy="82080"/>
            <a:chOff x="2060999" y="3758040"/>
            <a:chExt cx="269640" cy="82080"/>
          </a:xfrm>
        </p:grpSpPr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1BB94047-8B42-2F4D-92C5-6715EDAC6DDD}"/>
                </a:ext>
              </a:extLst>
            </p:cNvPr>
            <p:cNvSpPr/>
            <p:nvPr/>
          </p:nvSpPr>
          <p:spPr>
            <a:xfrm>
              <a:off x="2060999" y="3758759"/>
              <a:ext cx="269640" cy="8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227">
                  <a:moveTo>
                    <a:pt x="376" y="227"/>
                  </a:moveTo>
                  <a:lnTo>
                    <a:pt x="0" y="227"/>
                  </a:lnTo>
                  <a:lnTo>
                    <a:pt x="0" y="0"/>
                  </a:lnTo>
                  <a:lnTo>
                    <a:pt x="750" y="0"/>
                  </a:lnTo>
                  <a:lnTo>
                    <a:pt x="75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F8A11428-91EF-9345-B36F-8966EE8EC10A}"/>
                </a:ext>
              </a:extLst>
            </p:cNvPr>
            <p:cNvSpPr/>
            <p:nvPr/>
          </p:nvSpPr>
          <p:spPr>
            <a:xfrm>
              <a:off x="2080800" y="3758040"/>
              <a:ext cx="23148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229">
                  <a:moveTo>
                    <a:pt x="611" y="40"/>
                  </a:moveTo>
                  <a:cubicBezTo>
                    <a:pt x="627" y="40"/>
                    <a:pt x="644" y="40"/>
                    <a:pt x="644" y="20"/>
                  </a:cubicBezTo>
                  <a:cubicBezTo>
                    <a:pt x="644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4" y="229"/>
                    <a:pt x="644" y="209"/>
                  </a:cubicBezTo>
                  <a:cubicBezTo>
                    <a:pt x="644" y="189"/>
                    <a:pt x="627" y="189"/>
                    <a:pt x="611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1" name="Group 90" descr="22§display§V^\pi§svg§600§FALSE" title="TexMaths">
            <a:extLst>
              <a:ext uri="{FF2B5EF4-FFF2-40B4-BE49-F238E27FC236}">
                <a16:creationId xmlns:a16="http://schemas.microsoft.com/office/drawing/2014/main" id="{12DA2559-D4D1-B947-B511-D70CEBA19311}"/>
              </a:ext>
            </a:extLst>
          </p:cNvPr>
          <p:cNvGrpSpPr/>
          <p:nvPr/>
        </p:nvGrpSpPr>
        <p:grpSpPr>
          <a:xfrm>
            <a:off x="8720640" y="5347800"/>
            <a:ext cx="451079" cy="257040"/>
            <a:chOff x="8720640" y="5347800"/>
            <a:chExt cx="451079" cy="257040"/>
          </a:xfrm>
        </p:grpSpPr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E216849-53B8-ED48-8C41-B992C8A21592}"/>
                </a:ext>
              </a:extLst>
            </p:cNvPr>
            <p:cNvSpPr/>
            <p:nvPr/>
          </p:nvSpPr>
          <p:spPr>
            <a:xfrm>
              <a:off x="8720640" y="5348520"/>
              <a:ext cx="451079" cy="24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4" h="691">
                  <a:moveTo>
                    <a:pt x="627" y="691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1254" y="0"/>
                  </a:lnTo>
                  <a:lnTo>
                    <a:pt x="1254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3485D60-9BD5-5542-9B25-41E15A9806C0}"/>
                </a:ext>
              </a:extLst>
            </p:cNvPr>
            <p:cNvSpPr/>
            <p:nvPr/>
          </p:nvSpPr>
          <p:spPr>
            <a:xfrm>
              <a:off x="8740440" y="5358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B29204-C81E-2F42-85C1-FC39C5A47981}"/>
                </a:ext>
              </a:extLst>
            </p:cNvPr>
            <p:cNvSpPr/>
            <p:nvPr/>
          </p:nvSpPr>
          <p:spPr>
            <a:xfrm>
              <a:off x="9011160" y="5347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95" name="Title 94">
            <a:extLst>
              <a:ext uri="{FF2B5EF4-FFF2-40B4-BE49-F238E27FC236}">
                <a16:creationId xmlns:a16="http://schemas.microsoft.com/office/drawing/2014/main" id="{96174841-9A20-BC47-8C19-FF84DCCCE4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</a:t>
            </a:r>
          </a:p>
        </p:txBody>
      </p:sp>
    </p:spTree>
    <p:extLst>
      <p:ext uri="{BB962C8B-B14F-4D97-AF65-F5344CB8AC3E}">
        <p14:creationId xmlns:p14="http://schemas.microsoft.com/office/powerpoint/2010/main" val="269610875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F99A5AB-BDB1-414A-B7C3-C7F104E7C888}"/>
              </a:ext>
            </a:extLst>
          </p:cNvPr>
          <p:cNvSpPr txBox="1"/>
          <p:nvPr/>
        </p:nvSpPr>
        <p:spPr>
          <a:xfrm>
            <a:off x="365760" y="1645920"/>
            <a:ext cx="6168600" cy="37368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Can we calculate </a:t>
            </a: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Q</a:t>
            </a: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 in terms of </a:t>
            </a:r>
            <a:r>
              <a:rPr lang="en-US" sz="2000" b="0" i="1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V</a:t>
            </a:r>
            <a:r>
              <a:rPr lang="en-US" sz="2000" b="0" i="0" u="none" strike="noStrike" kern="1200" cap="none">
                <a:ln>
                  <a:noFill/>
                </a:ln>
                <a:latin typeface="Liberation Sans" pitchFamily="18"/>
                <a:ea typeface="Droid Sans Fallback" pitchFamily="2"/>
                <a:cs typeface="FreeSans" pitchFamily="2"/>
              </a:rPr>
              <a:t>?</a:t>
            </a:r>
          </a:p>
        </p:txBody>
      </p:sp>
      <p:grpSp>
        <p:nvGrpSpPr>
          <p:cNvPr id="4" name="Group 3" descr="22§latex§\begin{eqnarray}&#10;\nonumber&#10;Q^\pi(s,a) &amp; = &amp; \mathbb{E}_\pi [G_t | s_t = s, a_t=a] \\&#10;\nonumber&#10;&amp; = &amp; \mathbb{E}_{s',r} \left[ r + \gamma \mathbb{E}_\pi [G_{t+1} | s_{t+1} = s']  \right] \\&#10;\nonumber&#10;&amp; = &amp; \sum_{s',r} P(s',r | s,a) \left[ r +  \gamma V^\pi(s') \right]&#10;\end{eqnarray}&#10;&#10;§svg§600§FALSE" title="TexMaths">
            <a:extLst>
              <a:ext uri="{FF2B5EF4-FFF2-40B4-BE49-F238E27FC236}">
                <a16:creationId xmlns:a16="http://schemas.microsoft.com/office/drawing/2014/main" id="{2F13EB53-A7D2-A44B-967E-FFBC50DB7090}"/>
              </a:ext>
            </a:extLst>
          </p:cNvPr>
          <p:cNvGrpSpPr/>
          <p:nvPr/>
        </p:nvGrpSpPr>
        <p:grpSpPr>
          <a:xfrm>
            <a:off x="457200" y="2385360"/>
            <a:ext cx="6752880" cy="1849680"/>
            <a:chOff x="457200" y="2385360"/>
            <a:chExt cx="6752880" cy="184968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74A8AF8-C6AC-C044-8698-7B33D5657999}"/>
                </a:ext>
              </a:extLst>
            </p:cNvPr>
            <p:cNvSpPr/>
            <p:nvPr/>
          </p:nvSpPr>
          <p:spPr>
            <a:xfrm>
              <a:off x="457200" y="2386079"/>
              <a:ext cx="6752880" cy="1848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759" h="5137">
                  <a:moveTo>
                    <a:pt x="9378" y="5137"/>
                  </a:moveTo>
                  <a:lnTo>
                    <a:pt x="0" y="5137"/>
                  </a:lnTo>
                  <a:lnTo>
                    <a:pt x="0" y="0"/>
                  </a:lnTo>
                  <a:lnTo>
                    <a:pt x="18759" y="0"/>
                  </a:lnTo>
                  <a:lnTo>
                    <a:pt x="18759" y="5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030C9E3-7393-CB43-9F9B-3A3D1E34F951}"/>
                </a:ext>
              </a:extLst>
            </p:cNvPr>
            <p:cNvSpPr/>
            <p:nvPr/>
          </p:nvSpPr>
          <p:spPr>
            <a:xfrm>
              <a:off x="474480" y="240120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8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700"/>
                    <a:pt x="343" y="691"/>
                  </a:cubicBezTo>
                  <a:cubicBezTo>
                    <a:pt x="339" y="750"/>
                    <a:pt x="339" y="752"/>
                    <a:pt x="339" y="766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8"/>
                    <a:pt x="559" y="684"/>
                  </a:cubicBezTo>
                  <a:cubicBezTo>
                    <a:pt x="537" y="752"/>
                    <a:pt x="480" y="777"/>
                    <a:pt x="447" y="777"/>
                  </a:cubicBezTo>
                  <a:cubicBezTo>
                    <a:pt x="400" y="777"/>
                    <a:pt x="387" y="750"/>
                    <a:pt x="376" y="678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5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1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84B6CB7-2158-C44E-969F-78AD44D0C11A}"/>
                </a:ext>
              </a:extLst>
            </p:cNvPr>
            <p:cNvSpPr/>
            <p:nvPr/>
          </p:nvSpPr>
          <p:spPr>
            <a:xfrm>
              <a:off x="742319" y="23972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7D05C16-6CDC-2F48-988B-1524074DEEF5}"/>
                </a:ext>
              </a:extLst>
            </p:cNvPr>
            <p:cNvSpPr/>
            <p:nvPr/>
          </p:nvSpPr>
          <p:spPr>
            <a:xfrm>
              <a:off x="954719" y="2385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B5DA18A-8418-7844-B3DD-19B4D46D0BC8}"/>
                </a:ext>
              </a:extLst>
            </p:cNvPr>
            <p:cNvSpPr/>
            <p:nvPr/>
          </p:nvSpPr>
          <p:spPr>
            <a:xfrm>
              <a:off x="1073520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22758FE-9818-8F4C-856E-AF495BE0DAEB}"/>
                </a:ext>
              </a:extLst>
            </p:cNvPr>
            <p:cNvSpPr/>
            <p:nvPr/>
          </p:nvSpPr>
          <p:spPr>
            <a:xfrm>
              <a:off x="1247760" y="2609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014F653-83C5-AC4F-A851-9985365099EE}"/>
                </a:ext>
              </a:extLst>
            </p:cNvPr>
            <p:cNvSpPr/>
            <p:nvPr/>
          </p:nvSpPr>
          <p:spPr>
            <a:xfrm>
              <a:off x="138528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A77BC03-BE2B-7E4A-B96D-48DE6C4C73C6}"/>
                </a:ext>
              </a:extLst>
            </p:cNvPr>
            <p:cNvSpPr/>
            <p:nvPr/>
          </p:nvSpPr>
          <p:spPr>
            <a:xfrm>
              <a:off x="1574639" y="238536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44D03A6-28F3-4B48-BD9D-1F4EC83E6745}"/>
                </a:ext>
              </a:extLst>
            </p:cNvPr>
            <p:cNvSpPr/>
            <p:nvPr/>
          </p:nvSpPr>
          <p:spPr>
            <a:xfrm>
              <a:off x="2060999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F70B224-98AC-EB4A-B602-E966F568D0A7}"/>
                </a:ext>
              </a:extLst>
            </p:cNvPr>
            <p:cNvSpPr/>
            <p:nvPr/>
          </p:nvSpPr>
          <p:spPr>
            <a:xfrm>
              <a:off x="2664360" y="2407680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C631387-0934-8A45-8A20-BFF32A67A22F}"/>
                </a:ext>
              </a:extLst>
            </p:cNvPr>
            <p:cNvSpPr/>
            <p:nvPr/>
          </p:nvSpPr>
          <p:spPr>
            <a:xfrm>
              <a:off x="2901960" y="2593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58511D9-B793-C843-B17A-7A14FB78DC84}"/>
                </a:ext>
              </a:extLst>
            </p:cNvPr>
            <p:cNvSpPr/>
            <p:nvPr/>
          </p:nvSpPr>
          <p:spPr>
            <a:xfrm>
              <a:off x="3120479" y="2385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73D1EC9-E8E4-9A45-AF71-7F04B236F78C}"/>
                </a:ext>
              </a:extLst>
            </p:cNvPr>
            <p:cNvSpPr/>
            <p:nvPr/>
          </p:nvSpPr>
          <p:spPr>
            <a:xfrm>
              <a:off x="3193560" y="2401200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BC3C35D-A369-6140-97A7-92E257162C2E}"/>
                </a:ext>
              </a:extLst>
            </p:cNvPr>
            <p:cNvSpPr/>
            <p:nvPr/>
          </p:nvSpPr>
          <p:spPr>
            <a:xfrm>
              <a:off x="3458879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91263BA-E451-E041-A402-840086FE1CE8}"/>
                </a:ext>
              </a:extLst>
            </p:cNvPr>
            <p:cNvSpPr/>
            <p:nvPr/>
          </p:nvSpPr>
          <p:spPr>
            <a:xfrm>
              <a:off x="3612600" y="238536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0DCC730-2D07-D443-930C-EAEF19DC1CEC}"/>
                </a:ext>
              </a:extLst>
            </p:cNvPr>
            <p:cNvSpPr/>
            <p:nvPr/>
          </p:nvSpPr>
          <p:spPr>
            <a:xfrm>
              <a:off x="3685319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9EB033F-45BB-1144-9EB3-EE01BA1EF96C}"/>
                </a:ext>
              </a:extLst>
            </p:cNvPr>
            <p:cNvSpPr/>
            <p:nvPr/>
          </p:nvSpPr>
          <p:spPr>
            <a:xfrm>
              <a:off x="3839760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3EC61F1-F18A-8E4E-985C-8829AA023622}"/>
                </a:ext>
              </a:extLst>
            </p:cNvPr>
            <p:cNvSpPr/>
            <p:nvPr/>
          </p:nvSpPr>
          <p:spPr>
            <a:xfrm>
              <a:off x="4068720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82165C2-C1F3-0A43-A657-2FD794B35D5D}"/>
                </a:ext>
              </a:extLst>
            </p:cNvPr>
            <p:cNvSpPr/>
            <p:nvPr/>
          </p:nvSpPr>
          <p:spPr>
            <a:xfrm>
              <a:off x="4433760" y="2492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2BB2F43-D706-D842-8D6D-41B5D589A690}"/>
                </a:ext>
              </a:extLst>
            </p:cNvPr>
            <p:cNvSpPr/>
            <p:nvPr/>
          </p:nvSpPr>
          <p:spPr>
            <a:xfrm>
              <a:off x="4608000" y="260964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B2F7684-A2AD-6044-AF3B-C4349ACF6714}"/>
                </a:ext>
              </a:extLst>
            </p:cNvPr>
            <p:cNvSpPr/>
            <p:nvPr/>
          </p:nvSpPr>
          <p:spPr>
            <a:xfrm>
              <a:off x="474588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BCE9E85-3983-EF4B-824D-2877E7D5BA3A}"/>
                </a:ext>
              </a:extLst>
            </p:cNvPr>
            <p:cNvSpPr/>
            <p:nvPr/>
          </p:nvSpPr>
          <p:spPr>
            <a:xfrm>
              <a:off x="4925520" y="25462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FB6DCBB-BDBE-4C46-835D-CB6791AC2595}"/>
                </a:ext>
              </a:extLst>
            </p:cNvPr>
            <p:cNvSpPr/>
            <p:nvPr/>
          </p:nvSpPr>
          <p:spPr>
            <a:xfrm>
              <a:off x="5153760" y="25185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20A352C-C531-8343-A2FF-C5C4F8CECAD7}"/>
                </a:ext>
              </a:extLst>
            </p:cNvPr>
            <p:cNvSpPr/>
            <p:nvPr/>
          </p:nvSpPr>
          <p:spPr>
            <a:xfrm>
              <a:off x="5514840" y="249228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101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383489E-3B18-2540-BB70-7CAB6DFFB154}"/>
                </a:ext>
              </a:extLst>
            </p:cNvPr>
            <p:cNvSpPr/>
            <p:nvPr/>
          </p:nvSpPr>
          <p:spPr>
            <a:xfrm>
              <a:off x="5691240" y="2385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BB7894D-FECF-074D-B75D-372249B05193}"/>
                </a:ext>
              </a:extLst>
            </p:cNvPr>
            <p:cNvSpPr/>
            <p:nvPr/>
          </p:nvSpPr>
          <p:spPr>
            <a:xfrm>
              <a:off x="2060999" y="3040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85FF780-1441-3048-B4CD-8EB6A83C3F8F}"/>
                </a:ext>
              </a:extLst>
            </p:cNvPr>
            <p:cNvSpPr/>
            <p:nvPr/>
          </p:nvSpPr>
          <p:spPr>
            <a:xfrm>
              <a:off x="2664360" y="292931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E4E4FBC-0C9D-F74E-BA87-6F37D3CA68D9}"/>
                </a:ext>
              </a:extLst>
            </p:cNvPr>
            <p:cNvSpPr/>
            <p:nvPr/>
          </p:nvSpPr>
          <p:spPr>
            <a:xfrm>
              <a:off x="2908440" y="3113279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0A74F4D-0731-E84D-A0E3-6D1F2D1DE471}"/>
                </a:ext>
              </a:extLst>
            </p:cNvPr>
            <p:cNvSpPr/>
            <p:nvPr/>
          </p:nvSpPr>
          <p:spPr>
            <a:xfrm>
              <a:off x="3038400" y="305316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9BB52B2-1478-3144-99ED-E1BB3B571BF8}"/>
                </a:ext>
              </a:extLst>
            </p:cNvPr>
            <p:cNvSpPr/>
            <p:nvPr/>
          </p:nvSpPr>
          <p:spPr>
            <a:xfrm>
              <a:off x="3142799" y="319248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6343FA3-0339-C740-8F86-85E1865E686A}"/>
                </a:ext>
              </a:extLst>
            </p:cNvPr>
            <p:cNvSpPr/>
            <p:nvPr/>
          </p:nvSpPr>
          <p:spPr>
            <a:xfrm>
              <a:off x="3209400" y="3113279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A371B44-5B26-2240-8BF7-E6BB34621040}"/>
                </a:ext>
              </a:extLst>
            </p:cNvPr>
            <p:cNvSpPr/>
            <p:nvPr/>
          </p:nvSpPr>
          <p:spPr>
            <a:xfrm>
              <a:off x="345240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CB5FA50-A6FA-9446-A997-72B11B88FEF7}"/>
                </a:ext>
              </a:extLst>
            </p:cNvPr>
            <p:cNvSpPr/>
            <p:nvPr/>
          </p:nvSpPr>
          <p:spPr>
            <a:xfrm>
              <a:off x="3518280" y="301428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1DE7E81-E7E6-C749-B2C0-F177AD59C086}"/>
                </a:ext>
              </a:extLst>
            </p:cNvPr>
            <p:cNvSpPr/>
            <p:nvPr/>
          </p:nvSpPr>
          <p:spPr>
            <a:xfrm>
              <a:off x="3771000" y="296495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E58ECC4-C1C4-F94C-BAB0-3676B96E9214}"/>
                </a:ext>
              </a:extLst>
            </p:cNvPr>
            <p:cNvSpPr/>
            <p:nvPr/>
          </p:nvSpPr>
          <p:spPr>
            <a:xfrm>
              <a:off x="4104360" y="301428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89B0C0A-0529-364D-BAF3-F383178FD18A}"/>
                </a:ext>
              </a:extLst>
            </p:cNvPr>
            <p:cNvSpPr/>
            <p:nvPr/>
          </p:nvSpPr>
          <p:spPr>
            <a:xfrm>
              <a:off x="4301640" y="2929319"/>
              <a:ext cx="218160" cy="238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4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0"/>
                    <a:pt x="81" y="631"/>
                    <a:pt x="31" y="631"/>
                  </a:cubicBezTo>
                  <a:cubicBezTo>
                    <a:pt x="18" y="631"/>
                    <a:pt x="0" y="631"/>
                    <a:pt x="0" y="647"/>
                  </a:cubicBezTo>
                  <a:cubicBezTo>
                    <a:pt x="0" y="664"/>
                    <a:pt x="15" y="664"/>
                    <a:pt x="33" y="664"/>
                  </a:cubicBezTo>
                  <a:lnTo>
                    <a:pt x="548" y="664"/>
                  </a:lnTo>
                  <a:cubicBezTo>
                    <a:pt x="565" y="664"/>
                    <a:pt x="574" y="664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7"/>
                  </a:cubicBezTo>
                  <a:cubicBezTo>
                    <a:pt x="436" y="616"/>
                    <a:pt x="385" y="631"/>
                    <a:pt x="332" y="631"/>
                  </a:cubicBezTo>
                  <a:lnTo>
                    <a:pt x="279" y="631"/>
                  </a:lnTo>
                  <a:cubicBezTo>
                    <a:pt x="255" y="631"/>
                    <a:pt x="238" y="631"/>
                    <a:pt x="238" y="565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1"/>
                  </a:cubicBezTo>
                  <a:lnTo>
                    <a:pt x="112" y="631"/>
                  </a:lnTo>
                  <a:cubicBezTo>
                    <a:pt x="119" y="614"/>
                    <a:pt x="119" y="590"/>
                    <a:pt x="119" y="576"/>
                  </a:cubicBezTo>
                  <a:close/>
                  <a:moveTo>
                    <a:pt x="480" y="631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6"/>
                  </a:cubicBezTo>
                  <a:cubicBezTo>
                    <a:pt x="557" y="581"/>
                    <a:pt x="550" y="623"/>
                    <a:pt x="54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1769A4E-7162-7546-A8F7-590750046F86}"/>
                </a:ext>
              </a:extLst>
            </p:cNvPr>
            <p:cNvSpPr/>
            <p:nvPr/>
          </p:nvSpPr>
          <p:spPr>
            <a:xfrm>
              <a:off x="4539240" y="31154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42DD70A-29E8-3C43-9087-DD6EFAC4768A}"/>
                </a:ext>
              </a:extLst>
            </p:cNvPr>
            <p:cNvSpPr/>
            <p:nvPr/>
          </p:nvSpPr>
          <p:spPr>
            <a:xfrm>
              <a:off x="475776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BCD55BD-C2B8-A04C-B201-30C08E7741F3}"/>
                </a:ext>
              </a:extLst>
            </p:cNvPr>
            <p:cNvSpPr/>
            <p:nvPr/>
          </p:nvSpPr>
          <p:spPr>
            <a:xfrm>
              <a:off x="4830480" y="2923199"/>
              <a:ext cx="247680" cy="253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9" h="704">
                  <a:moveTo>
                    <a:pt x="689" y="9"/>
                  </a:moveTo>
                  <a:cubicBezTo>
                    <a:pt x="689" y="7"/>
                    <a:pt x="686" y="0"/>
                    <a:pt x="678" y="0"/>
                  </a:cubicBezTo>
                  <a:cubicBezTo>
                    <a:pt x="675" y="0"/>
                    <a:pt x="673" y="0"/>
                    <a:pt x="662" y="11"/>
                  </a:cubicBezTo>
                  <a:lnTo>
                    <a:pt x="596" y="86"/>
                  </a:lnTo>
                  <a:cubicBezTo>
                    <a:pt x="587" y="73"/>
                    <a:pt x="541" y="0"/>
                    <a:pt x="433" y="0"/>
                  </a:cubicBezTo>
                  <a:cubicBezTo>
                    <a:pt x="218" y="0"/>
                    <a:pt x="0" y="213"/>
                    <a:pt x="0" y="440"/>
                  </a:cubicBezTo>
                  <a:cubicBezTo>
                    <a:pt x="0" y="594"/>
                    <a:pt x="108" y="704"/>
                    <a:pt x="264" y="704"/>
                  </a:cubicBezTo>
                  <a:cubicBezTo>
                    <a:pt x="308" y="704"/>
                    <a:pt x="352" y="695"/>
                    <a:pt x="385" y="682"/>
                  </a:cubicBezTo>
                  <a:cubicBezTo>
                    <a:pt x="433" y="662"/>
                    <a:pt x="453" y="642"/>
                    <a:pt x="471" y="623"/>
                  </a:cubicBezTo>
                  <a:cubicBezTo>
                    <a:pt x="480" y="647"/>
                    <a:pt x="504" y="682"/>
                    <a:pt x="515" y="682"/>
                  </a:cubicBezTo>
                  <a:cubicBezTo>
                    <a:pt x="519" y="682"/>
                    <a:pt x="521" y="680"/>
                    <a:pt x="521" y="678"/>
                  </a:cubicBezTo>
                  <a:cubicBezTo>
                    <a:pt x="524" y="678"/>
                    <a:pt x="532" y="640"/>
                    <a:pt x="537" y="620"/>
                  </a:cubicBezTo>
                  <a:lnTo>
                    <a:pt x="557" y="546"/>
                  </a:lnTo>
                  <a:cubicBezTo>
                    <a:pt x="559" y="528"/>
                    <a:pt x="563" y="513"/>
                    <a:pt x="568" y="495"/>
                  </a:cubicBezTo>
                  <a:cubicBezTo>
                    <a:pt x="579" y="451"/>
                    <a:pt x="581" y="449"/>
                    <a:pt x="636" y="449"/>
                  </a:cubicBezTo>
                  <a:cubicBezTo>
                    <a:pt x="640" y="449"/>
                    <a:pt x="651" y="449"/>
                    <a:pt x="651" y="429"/>
                  </a:cubicBezTo>
                  <a:cubicBezTo>
                    <a:pt x="651" y="422"/>
                    <a:pt x="647" y="418"/>
                    <a:pt x="638" y="418"/>
                  </a:cubicBezTo>
                  <a:cubicBezTo>
                    <a:pt x="616" y="418"/>
                    <a:pt x="559" y="422"/>
                    <a:pt x="537" y="422"/>
                  </a:cubicBezTo>
                  <a:cubicBezTo>
                    <a:pt x="506" y="422"/>
                    <a:pt x="431" y="418"/>
                    <a:pt x="400" y="418"/>
                  </a:cubicBezTo>
                  <a:cubicBezTo>
                    <a:pt x="392" y="418"/>
                    <a:pt x="381" y="418"/>
                    <a:pt x="381" y="438"/>
                  </a:cubicBezTo>
                  <a:cubicBezTo>
                    <a:pt x="381" y="449"/>
                    <a:pt x="387" y="449"/>
                    <a:pt x="409" y="449"/>
                  </a:cubicBezTo>
                  <a:cubicBezTo>
                    <a:pt x="409" y="449"/>
                    <a:pt x="438" y="449"/>
                    <a:pt x="460" y="451"/>
                  </a:cubicBezTo>
                  <a:cubicBezTo>
                    <a:pt x="486" y="453"/>
                    <a:pt x="491" y="458"/>
                    <a:pt x="491" y="469"/>
                  </a:cubicBezTo>
                  <a:cubicBezTo>
                    <a:pt x="491" y="477"/>
                    <a:pt x="480" y="521"/>
                    <a:pt x="471" y="557"/>
                  </a:cubicBezTo>
                  <a:cubicBezTo>
                    <a:pt x="442" y="664"/>
                    <a:pt x="317" y="675"/>
                    <a:pt x="284" y="675"/>
                  </a:cubicBezTo>
                  <a:cubicBezTo>
                    <a:pt x="189" y="675"/>
                    <a:pt x="88" y="620"/>
                    <a:pt x="88" y="471"/>
                  </a:cubicBezTo>
                  <a:cubicBezTo>
                    <a:pt x="88" y="442"/>
                    <a:pt x="99" y="282"/>
                    <a:pt x="200" y="156"/>
                  </a:cubicBezTo>
                  <a:cubicBezTo>
                    <a:pt x="253" y="90"/>
                    <a:pt x="345" y="31"/>
                    <a:pt x="442" y="31"/>
                  </a:cubicBezTo>
                  <a:cubicBezTo>
                    <a:pt x="541" y="31"/>
                    <a:pt x="598" y="106"/>
                    <a:pt x="598" y="218"/>
                  </a:cubicBezTo>
                  <a:cubicBezTo>
                    <a:pt x="598" y="255"/>
                    <a:pt x="596" y="257"/>
                    <a:pt x="596" y="266"/>
                  </a:cubicBezTo>
                  <a:cubicBezTo>
                    <a:pt x="596" y="277"/>
                    <a:pt x="605" y="277"/>
                    <a:pt x="609" y="277"/>
                  </a:cubicBezTo>
                  <a:cubicBezTo>
                    <a:pt x="623" y="277"/>
                    <a:pt x="623" y="275"/>
                    <a:pt x="627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8E997C-66C8-B347-A58E-4E4A860E3E1C}"/>
                </a:ext>
              </a:extLst>
            </p:cNvPr>
            <p:cNvSpPr/>
            <p:nvPr/>
          </p:nvSpPr>
          <p:spPr>
            <a:xfrm>
              <a:off x="5095800" y="306792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75AAAEF-4292-044D-BC3F-B547B473AD1E}"/>
                </a:ext>
              </a:extLst>
            </p:cNvPr>
            <p:cNvSpPr/>
            <p:nvPr/>
          </p:nvSpPr>
          <p:spPr>
            <a:xfrm>
              <a:off x="5207400" y="306971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07410AB-9AF1-6F45-9D42-5CE1BD8A8998}"/>
                </a:ext>
              </a:extLst>
            </p:cNvPr>
            <p:cNvSpPr/>
            <p:nvPr/>
          </p:nvSpPr>
          <p:spPr>
            <a:xfrm>
              <a:off x="5429160" y="305856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4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968B24E2-DE5F-224B-AF65-FCF638ABE4B7}"/>
                </a:ext>
              </a:extLst>
            </p:cNvPr>
            <p:cNvSpPr/>
            <p:nvPr/>
          </p:nvSpPr>
          <p:spPr>
            <a:xfrm>
              <a:off x="5601960" y="290736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B8BBBB4-4B3A-1641-93DC-57EB0522706A}"/>
                </a:ext>
              </a:extLst>
            </p:cNvPr>
            <p:cNvSpPr/>
            <p:nvPr/>
          </p:nvSpPr>
          <p:spPr>
            <a:xfrm>
              <a:off x="5674680" y="3014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BF76037A-678D-5F49-9F4A-0F0642DEF268}"/>
                </a:ext>
              </a:extLst>
            </p:cNvPr>
            <p:cNvSpPr/>
            <p:nvPr/>
          </p:nvSpPr>
          <p:spPr>
            <a:xfrm>
              <a:off x="5829120" y="306792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6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81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6CC7E84-7C9B-9744-8B95-8CFC9F1DD11F}"/>
                </a:ext>
              </a:extLst>
            </p:cNvPr>
            <p:cNvSpPr/>
            <p:nvPr/>
          </p:nvSpPr>
          <p:spPr>
            <a:xfrm>
              <a:off x="5940720" y="3069719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397CD84-15CF-5147-9BEC-706B0D6385D6}"/>
                </a:ext>
              </a:extLst>
            </p:cNvPr>
            <p:cNvSpPr/>
            <p:nvPr/>
          </p:nvSpPr>
          <p:spPr>
            <a:xfrm>
              <a:off x="6163560" y="305856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1528D04-5F5E-D342-9457-DD6037634516}"/>
                </a:ext>
              </a:extLst>
            </p:cNvPr>
            <p:cNvSpPr/>
            <p:nvPr/>
          </p:nvSpPr>
          <p:spPr>
            <a:xfrm>
              <a:off x="6409800" y="304020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9B512B5-04F1-6C4D-A08F-C68F1F0E07C5}"/>
                </a:ext>
              </a:extLst>
            </p:cNvPr>
            <p:cNvSpPr/>
            <p:nvPr/>
          </p:nvSpPr>
          <p:spPr>
            <a:xfrm>
              <a:off x="6774840" y="301428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6F643BD1-A079-5A46-8F2C-21FDE3D3D0A4}"/>
                </a:ext>
              </a:extLst>
            </p:cNvPr>
            <p:cNvSpPr/>
            <p:nvPr/>
          </p:nvSpPr>
          <p:spPr>
            <a:xfrm>
              <a:off x="6930720" y="288828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CF47433E-3883-8349-BF7E-340724BDACCE}"/>
                </a:ext>
              </a:extLst>
            </p:cNvPr>
            <p:cNvSpPr/>
            <p:nvPr/>
          </p:nvSpPr>
          <p:spPr>
            <a:xfrm>
              <a:off x="7024320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49BC1FC-E833-EB48-995B-4A7FCBF8B310}"/>
                </a:ext>
              </a:extLst>
            </p:cNvPr>
            <p:cNvSpPr/>
            <p:nvPr/>
          </p:nvSpPr>
          <p:spPr>
            <a:xfrm>
              <a:off x="7120799" y="290736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D11C750-7871-8148-B81D-196FCAE5BAC2}"/>
                </a:ext>
              </a:extLst>
            </p:cNvPr>
            <p:cNvSpPr/>
            <p:nvPr/>
          </p:nvSpPr>
          <p:spPr>
            <a:xfrm>
              <a:off x="2060999" y="3644639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E1993FF6-2D8C-0248-81FB-B332A3AF108E}"/>
                </a:ext>
              </a:extLst>
            </p:cNvPr>
            <p:cNvSpPr/>
            <p:nvPr/>
          </p:nvSpPr>
          <p:spPr>
            <a:xfrm>
              <a:off x="2679480" y="344196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0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2"/>
                    <a:pt x="711" y="1272"/>
                  </a:cubicBezTo>
                  <a:lnTo>
                    <a:pt x="128" y="1272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8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0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7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E5F5D07D-3F93-6D44-B609-CA480844A30B}"/>
                </a:ext>
              </a:extLst>
            </p:cNvPr>
            <p:cNvSpPr/>
            <p:nvPr/>
          </p:nvSpPr>
          <p:spPr>
            <a:xfrm>
              <a:off x="2706480" y="40802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4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19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53001C3-0C23-D84B-BAE9-9D19B1F2CA21}"/>
                </a:ext>
              </a:extLst>
            </p:cNvPr>
            <p:cNvSpPr/>
            <p:nvPr/>
          </p:nvSpPr>
          <p:spPr>
            <a:xfrm>
              <a:off x="2835360" y="402084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6E08A4A-00E6-3D48-80E6-3D275811E3DD}"/>
                </a:ext>
              </a:extLst>
            </p:cNvPr>
            <p:cNvSpPr/>
            <p:nvPr/>
          </p:nvSpPr>
          <p:spPr>
            <a:xfrm>
              <a:off x="2940840" y="41594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EFD3EC6-0B8A-E942-ACFA-53BA390A5710}"/>
                </a:ext>
              </a:extLst>
            </p:cNvPr>
            <p:cNvSpPr/>
            <p:nvPr/>
          </p:nvSpPr>
          <p:spPr>
            <a:xfrm>
              <a:off x="3007440" y="40802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5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FEAB3B5-331F-C84D-9F8F-3EAF72373CF6}"/>
                </a:ext>
              </a:extLst>
            </p:cNvPr>
            <p:cNvSpPr/>
            <p:nvPr/>
          </p:nvSpPr>
          <p:spPr>
            <a:xfrm>
              <a:off x="3234600" y="3534480"/>
              <a:ext cx="249120" cy="23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3" h="662">
                  <a:moveTo>
                    <a:pt x="255" y="356"/>
                  </a:moveTo>
                  <a:lnTo>
                    <a:pt x="420" y="356"/>
                  </a:lnTo>
                  <a:cubicBezTo>
                    <a:pt x="557" y="356"/>
                    <a:pt x="693" y="255"/>
                    <a:pt x="693" y="147"/>
                  </a:cubicBezTo>
                  <a:cubicBezTo>
                    <a:pt x="693" y="73"/>
                    <a:pt x="629" y="0"/>
                    <a:pt x="502" y="0"/>
                  </a:cubicBezTo>
                  <a:lnTo>
                    <a:pt x="187" y="0"/>
                  </a:lnTo>
                  <a:cubicBezTo>
                    <a:pt x="169" y="0"/>
                    <a:pt x="158" y="0"/>
                    <a:pt x="158" y="18"/>
                  </a:cubicBezTo>
                  <a:cubicBezTo>
                    <a:pt x="158" y="31"/>
                    <a:pt x="167" y="31"/>
                    <a:pt x="187" y="31"/>
                  </a:cubicBezTo>
                  <a:cubicBezTo>
                    <a:pt x="198" y="31"/>
                    <a:pt x="216" y="31"/>
                    <a:pt x="229" y="33"/>
                  </a:cubicBezTo>
                  <a:cubicBezTo>
                    <a:pt x="244" y="33"/>
                    <a:pt x="249" y="37"/>
                    <a:pt x="249" y="48"/>
                  </a:cubicBezTo>
                  <a:cubicBezTo>
                    <a:pt x="249" y="51"/>
                    <a:pt x="249" y="55"/>
                    <a:pt x="246" y="66"/>
                  </a:cubicBezTo>
                  <a:lnTo>
                    <a:pt x="114" y="587"/>
                  </a:lnTo>
                  <a:cubicBezTo>
                    <a:pt x="106" y="625"/>
                    <a:pt x="103" y="631"/>
                    <a:pt x="26" y="631"/>
                  </a:cubicBezTo>
                  <a:cubicBezTo>
                    <a:pt x="11" y="631"/>
                    <a:pt x="0" y="631"/>
                    <a:pt x="0" y="651"/>
                  </a:cubicBezTo>
                  <a:cubicBezTo>
                    <a:pt x="0" y="662"/>
                    <a:pt x="11" y="662"/>
                    <a:pt x="15" y="662"/>
                  </a:cubicBezTo>
                  <a:cubicBezTo>
                    <a:pt x="42" y="662"/>
                    <a:pt x="110" y="660"/>
                    <a:pt x="139" y="660"/>
                  </a:cubicBezTo>
                  <a:cubicBezTo>
                    <a:pt x="158" y="660"/>
                    <a:pt x="180" y="660"/>
                    <a:pt x="200" y="660"/>
                  </a:cubicBezTo>
                  <a:cubicBezTo>
                    <a:pt x="222" y="660"/>
                    <a:pt x="242" y="662"/>
                    <a:pt x="262" y="662"/>
                  </a:cubicBezTo>
                  <a:cubicBezTo>
                    <a:pt x="271" y="662"/>
                    <a:pt x="282" y="662"/>
                    <a:pt x="282" y="642"/>
                  </a:cubicBezTo>
                  <a:cubicBezTo>
                    <a:pt x="282" y="631"/>
                    <a:pt x="273" y="631"/>
                    <a:pt x="255" y="631"/>
                  </a:cubicBezTo>
                  <a:cubicBezTo>
                    <a:pt x="220" y="631"/>
                    <a:pt x="191" y="631"/>
                    <a:pt x="191" y="614"/>
                  </a:cubicBezTo>
                  <a:cubicBezTo>
                    <a:pt x="191" y="609"/>
                    <a:pt x="194" y="605"/>
                    <a:pt x="196" y="598"/>
                  </a:cubicBezTo>
                  <a:close/>
                  <a:moveTo>
                    <a:pt x="326" y="66"/>
                  </a:moveTo>
                  <a:cubicBezTo>
                    <a:pt x="334" y="33"/>
                    <a:pt x="334" y="31"/>
                    <a:pt x="376" y="31"/>
                  </a:cubicBezTo>
                  <a:lnTo>
                    <a:pt x="471" y="31"/>
                  </a:lnTo>
                  <a:cubicBezTo>
                    <a:pt x="550" y="31"/>
                    <a:pt x="603" y="57"/>
                    <a:pt x="603" y="123"/>
                  </a:cubicBezTo>
                  <a:cubicBezTo>
                    <a:pt x="603" y="161"/>
                    <a:pt x="583" y="244"/>
                    <a:pt x="546" y="279"/>
                  </a:cubicBezTo>
                  <a:cubicBezTo>
                    <a:pt x="497" y="323"/>
                    <a:pt x="438" y="330"/>
                    <a:pt x="396" y="330"/>
                  </a:cubicBezTo>
                  <a:lnTo>
                    <a:pt x="260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930414B-895A-8B45-85FE-D5FAC9317C72}"/>
                </a:ext>
              </a:extLst>
            </p:cNvPr>
            <p:cNvSpPr/>
            <p:nvPr/>
          </p:nvSpPr>
          <p:spPr>
            <a:xfrm>
              <a:off x="352620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1E25F63-FFC5-6243-B221-E6345AD7002E}"/>
                </a:ext>
              </a:extLst>
            </p:cNvPr>
            <p:cNvSpPr/>
            <p:nvPr/>
          </p:nvSpPr>
          <p:spPr>
            <a:xfrm>
              <a:off x="3644279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20A6EE1-498A-9941-B2A2-BB26922B60DF}"/>
                </a:ext>
              </a:extLst>
            </p:cNvPr>
            <p:cNvSpPr/>
            <p:nvPr/>
          </p:nvSpPr>
          <p:spPr>
            <a:xfrm>
              <a:off x="3800160" y="349235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1A942C6-8143-8442-A5B5-96E057B834F3}"/>
                </a:ext>
              </a:extLst>
            </p:cNvPr>
            <p:cNvSpPr/>
            <p:nvPr/>
          </p:nvSpPr>
          <p:spPr>
            <a:xfrm>
              <a:off x="3915720" y="3735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E563E2EC-6D28-1946-9DAA-A98E33768AB1}"/>
                </a:ext>
              </a:extLst>
            </p:cNvPr>
            <p:cNvSpPr/>
            <p:nvPr/>
          </p:nvSpPr>
          <p:spPr>
            <a:xfrm>
              <a:off x="4050360" y="3618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751CAE2-0EBE-794D-8900-DB01FF71C782}"/>
                </a:ext>
              </a:extLst>
            </p:cNvPr>
            <p:cNvSpPr/>
            <p:nvPr/>
          </p:nvSpPr>
          <p:spPr>
            <a:xfrm>
              <a:off x="4247640" y="35107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BC3E8540-7CC7-554F-9AA4-D76157E7FCBB}"/>
                </a:ext>
              </a:extLst>
            </p:cNvPr>
            <p:cNvSpPr/>
            <p:nvPr/>
          </p:nvSpPr>
          <p:spPr>
            <a:xfrm>
              <a:off x="4321440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D212788-2FD9-5B45-A080-A81E88AE1EBA}"/>
                </a:ext>
              </a:extLst>
            </p:cNvPr>
            <p:cNvSpPr/>
            <p:nvPr/>
          </p:nvSpPr>
          <p:spPr>
            <a:xfrm>
              <a:off x="4495680" y="37350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8B16DAAE-F45A-C641-B44B-AC2E129B2968}"/>
                </a:ext>
              </a:extLst>
            </p:cNvPr>
            <p:cNvSpPr/>
            <p:nvPr/>
          </p:nvSpPr>
          <p:spPr>
            <a:xfrm>
              <a:off x="4633200" y="3618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5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39FF403-7BE2-D44D-8752-E2DF65228E37}"/>
                </a:ext>
              </a:extLst>
            </p:cNvPr>
            <p:cNvSpPr/>
            <p:nvPr/>
          </p:nvSpPr>
          <p:spPr>
            <a:xfrm>
              <a:off x="482256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5CC69C5F-7FE2-314F-8129-021DB712E9DB}"/>
                </a:ext>
              </a:extLst>
            </p:cNvPr>
            <p:cNvSpPr/>
            <p:nvPr/>
          </p:nvSpPr>
          <p:spPr>
            <a:xfrm>
              <a:off x="5036400" y="3510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B2CAE10-7184-C54C-8EF1-D868F2D23538}"/>
                </a:ext>
              </a:extLst>
            </p:cNvPr>
            <p:cNvSpPr/>
            <p:nvPr/>
          </p:nvSpPr>
          <p:spPr>
            <a:xfrm>
              <a:off x="5102280" y="3618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3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11B1EA2-DC57-CB4E-ADAB-CC5BD6AF8A7A}"/>
                </a:ext>
              </a:extLst>
            </p:cNvPr>
            <p:cNvSpPr/>
            <p:nvPr/>
          </p:nvSpPr>
          <p:spPr>
            <a:xfrm>
              <a:off x="5355000" y="35694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19B0422-BB75-3045-BC37-3E9FCD55CC3B}"/>
                </a:ext>
              </a:extLst>
            </p:cNvPr>
            <p:cNvSpPr/>
            <p:nvPr/>
          </p:nvSpPr>
          <p:spPr>
            <a:xfrm>
              <a:off x="5689080" y="36183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5BDA0612-EB98-554C-89B8-4FD0BFB58FAF}"/>
                </a:ext>
              </a:extLst>
            </p:cNvPr>
            <p:cNvSpPr/>
            <p:nvPr/>
          </p:nvSpPr>
          <p:spPr>
            <a:xfrm>
              <a:off x="5900400" y="35344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BA206BB-7179-264D-AD80-308DC11D2E63}"/>
                </a:ext>
              </a:extLst>
            </p:cNvPr>
            <p:cNvSpPr/>
            <p:nvPr/>
          </p:nvSpPr>
          <p:spPr>
            <a:xfrm>
              <a:off x="6172200" y="352331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5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76156ED8-87F5-EA4C-BA5D-D7072D8F0D01}"/>
                </a:ext>
              </a:extLst>
            </p:cNvPr>
            <p:cNvSpPr/>
            <p:nvPr/>
          </p:nvSpPr>
          <p:spPr>
            <a:xfrm>
              <a:off x="638424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59"/>
                    <a:pt x="11" y="678"/>
                    <a:pt x="64" y="788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52C248E-7030-A54D-9D96-D43917F3C283}"/>
                </a:ext>
              </a:extLst>
            </p:cNvPr>
            <p:cNvSpPr/>
            <p:nvPr/>
          </p:nvSpPr>
          <p:spPr>
            <a:xfrm>
              <a:off x="6502319" y="3618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7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9F582DA-1D7E-DF4E-9202-E4AFD6F990F9}"/>
                </a:ext>
              </a:extLst>
            </p:cNvPr>
            <p:cNvSpPr/>
            <p:nvPr/>
          </p:nvSpPr>
          <p:spPr>
            <a:xfrm>
              <a:off x="6658559" y="349235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B71B822-E60E-0B4B-A7A2-C5D5FC69D398}"/>
                </a:ext>
              </a:extLst>
            </p:cNvPr>
            <p:cNvSpPr/>
            <p:nvPr/>
          </p:nvSpPr>
          <p:spPr>
            <a:xfrm>
              <a:off x="6764400" y="35107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1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884634E8-BCEE-7B48-BA54-AA247EA2A2ED}"/>
                </a:ext>
              </a:extLst>
            </p:cNvPr>
            <p:cNvSpPr/>
            <p:nvPr/>
          </p:nvSpPr>
          <p:spPr>
            <a:xfrm>
              <a:off x="6887160" y="35107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85" name="Freeform 84">
            <a:extLst>
              <a:ext uri="{FF2B5EF4-FFF2-40B4-BE49-F238E27FC236}">
                <a16:creationId xmlns:a16="http://schemas.microsoft.com/office/drawing/2014/main" id="{B081406C-A7F1-014B-A877-D413AF238C6B}"/>
              </a:ext>
            </a:extLst>
          </p:cNvPr>
          <p:cNvSpPr/>
          <p:nvPr/>
        </p:nvSpPr>
        <p:spPr>
          <a:xfrm>
            <a:off x="365760" y="3383280"/>
            <a:ext cx="8046720" cy="20116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1F347DCD-36EC-7B42-81B0-E09F8A9DB7F3}"/>
              </a:ext>
            </a:extLst>
          </p:cNvPr>
          <p:cNvSpPr/>
          <p:nvPr/>
        </p:nvSpPr>
        <p:spPr>
          <a:xfrm>
            <a:off x="640080" y="4873679"/>
            <a:ext cx="8595360" cy="1170000"/>
          </a:xfrm>
          <a:custGeom>
            <a:avLst>
              <a:gd name="f0" fmla="val 12076"/>
              <a:gd name="f1" fmla="val -10929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Write this expectation in terms of P(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s’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|</a:t>
            </a:r>
            <a:r>
              <a:rPr lang="en-US" sz="2600" b="0" i="1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s,a</a:t>
            </a:r>
            <a:r>
              <a:rPr lang="en-US" sz="26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), R(s,a) and     </a:t>
            </a:r>
          </a:p>
        </p:txBody>
      </p:sp>
      <p:grpSp>
        <p:nvGrpSpPr>
          <p:cNvPr id="91" name="Group 90" descr="22§display§V^\pi§svg§600§FALSE" title="TexMaths">
            <a:extLst>
              <a:ext uri="{FF2B5EF4-FFF2-40B4-BE49-F238E27FC236}">
                <a16:creationId xmlns:a16="http://schemas.microsoft.com/office/drawing/2014/main" id="{12DA2559-D4D1-B947-B511-D70CEBA19311}"/>
              </a:ext>
            </a:extLst>
          </p:cNvPr>
          <p:cNvGrpSpPr/>
          <p:nvPr/>
        </p:nvGrpSpPr>
        <p:grpSpPr>
          <a:xfrm>
            <a:off x="8720640" y="5347800"/>
            <a:ext cx="451079" cy="257040"/>
            <a:chOff x="8720640" y="5347800"/>
            <a:chExt cx="451079" cy="257040"/>
          </a:xfrm>
        </p:grpSpPr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E216849-53B8-ED48-8C41-B992C8A21592}"/>
                </a:ext>
              </a:extLst>
            </p:cNvPr>
            <p:cNvSpPr/>
            <p:nvPr/>
          </p:nvSpPr>
          <p:spPr>
            <a:xfrm>
              <a:off x="8720640" y="5348520"/>
              <a:ext cx="451079" cy="248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4" h="691">
                  <a:moveTo>
                    <a:pt x="627" y="691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1254" y="0"/>
                  </a:lnTo>
                  <a:lnTo>
                    <a:pt x="1254" y="6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3485D60-9BD5-5542-9B25-41E15A9806C0}"/>
                </a:ext>
              </a:extLst>
            </p:cNvPr>
            <p:cNvSpPr/>
            <p:nvPr/>
          </p:nvSpPr>
          <p:spPr>
            <a:xfrm>
              <a:off x="8740440" y="53589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3B29204-C81E-2F42-85C1-FC39C5A47981}"/>
                </a:ext>
              </a:extLst>
            </p:cNvPr>
            <p:cNvSpPr/>
            <p:nvPr/>
          </p:nvSpPr>
          <p:spPr>
            <a:xfrm>
              <a:off x="9011160" y="53478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95" name="Title 94">
            <a:extLst>
              <a:ext uri="{FF2B5EF4-FFF2-40B4-BE49-F238E27FC236}">
                <a16:creationId xmlns:a16="http://schemas.microsoft.com/office/drawing/2014/main" id="{96174841-9A20-BC47-8C19-FF84DCCCE4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Think-pair-share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CE6856F3-AF53-E747-AD66-F65CED2F5C91}"/>
                  </a:ext>
                </a:extLst>
              </p:cNvPr>
              <p:cNvSpPr txBox="1"/>
              <p:nvPr/>
            </p:nvSpPr>
            <p:spPr>
              <a:xfrm>
                <a:off x="1508386" y="3434040"/>
                <a:ext cx="5258864" cy="117320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𝑅</m:t>
                      </m:r>
                      <m:d>
                        <m:d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</m:sub>
                        <m:sup/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d>
                          <m:sSup>
                            <m:sSup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e>
                            <m:sup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sup>
                          </m:sSup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nary>
                    </m:oMath>
                  </m:oMathPara>
                </a14:m>
                <a:endParaRPr lang="en-US" sz="2400" b="0" dirty="0">
                  <a:latin typeface="Times" pitchFamily="2" charset="0"/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CE6856F3-AF53-E747-AD66-F65CED2F5C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86" y="3434040"/>
                <a:ext cx="5258864" cy="1173206"/>
              </a:xfrm>
              <a:prstGeom prst="rect">
                <a:avLst/>
              </a:prstGeom>
              <a:blipFill>
                <a:blip r:embed="rId3"/>
                <a:stretch>
                  <a:fillRect t="-111702" b="-1308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6994900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FADE75-C83F-F246-BEB5-BB2CE7726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Optimal policies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772C0-F6D6-7645-8CE7-FAC54F93966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We don’t just want to evaluate MDPs, but </a:t>
            </a:r>
            <a:r>
              <a:rPr lang="en-US" i="1" dirty="0"/>
              <a:t>solve</a:t>
            </a:r>
            <a:r>
              <a:rPr lang="en-US" dirty="0"/>
              <a:t> them</a:t>
            </a:r>
          </a:p>
          <a:p>
            <a:r>
              <a:rPr lang="en-US" dirty="0"/>
              <a:t>That is, find </a:t>
            </a:r>
            <a:r>
              <a:rPr lang="en-US" i="1" dirty="0"/>
              <a:t>optimal policies</a:t>
            </a:r>
          </a:p>
        </p:txBody>
      </p:sp>
    </p:spTree>
    <p:extLst>
      <p:ext uri="{BB962C8B-B14F-4D97-AF65-F5344CB8AC3E}">
        <p14:creationId xmlns:p14="http://schemas.microsoft.com/office/powerpoint/2010/main" val="299380098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>
            <a:extLst>
              <a:ext uri="{FF2B5EF4-FFF2-40B4-BE49-F238E27FC236}">
                <a16:creationId xmlns:a16="http://schemas.microsoft.com/office/drawing/2014/main" id="{BE71FF76-5833-B84A-AFDC-5A94854873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2063" y="1544638"/>
            <a:ext cx="7605712" cy="453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3">
            <a:extLst>
              <a:ext uri="{FF2B5EF4-FFF2-40B4-BE49-F238E27FC236}">
                <a16:creationId xmlns:a16="http://schemas.microsoft.com/office/drawing/2014/main" id="{63F36685-22BE-D243-A54B-18C3353FF6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Let’s be optimal!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2">
            <a:extLst>
              <a:ext uri="{FF2B5EF4-FFF2-40B4-BE49-F238E27FC236}">
                <a16:creationId xmlns:a16="http://schemas.microsoft.com/office/drawing/2014/main" id="{02BEF540-FBBB-4F42-9C11-516B9841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342900" indent="-342900">
              <a:buFontTx/>
              <a:buChar char="-"/>
            </a:pPr>
            <a:r>
              <a:rPr lang="en-US" altLang="en-US" sz="2400" dirty="0">
                <a:ea typeface="ＭＳ Ｐゴシック" panose="020B0600070205080204" pitchFamily="34" charset="-128"/>
              </a:rPr>
              <a:t>Policy </a:t>
            </a:r>
            <a:r>
              <a:rPr lang="en-US" altLang="en-US" sz="2400" dirty="0">
                <a:cs typeface="Segoe UI" panose="020B0502040204020203" pitchFamily="34" charset="0"/>
              </a:rPr>
              <a:t>π is better than policy π’ if expected return of π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expected return of π' in all states</a:t>
            </a:r>
          </a:p>
          <a:p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(s)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π'</a:t>
            </a:r>
            <a:r>
              <a:rPr lang="en-US" altLang="en-US" sz="2400" dirty="0">
                <a:cs typeface="Segoe UI" panose="020B0502040204020203" pitchFamily="34" charset="0"/>
              </a:rPr>
              <a:t>(s)		for all s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⋲</a:t>
            </a:r>
            <a:r>
              <a:rPr lang="en-US" altLang="en-US" sz="2400" dirty="0">
                <a:cs typeface="Segoe UI" panose="020B0502040204020203" pitchFamily="34" charset="0"/>
              </a:rPr>
              <a:t> S</a:t>
            </a:r>
          </a:p>
        </p:txBody>
      </p:sp>
      <p:sp>
        <p:nvSpPr>
          <p:cNvPr id="5" name="Title 3">
            <a:extLst>
              <a:ext uri="{FF2B5EF4-FFF2-40B4-BE49-F238E27FC236}">
                <a16:creationId xmlns:a16="http://schemas.microsoft.com/office/drawing/2014/main" id="{17E3ABE9-60A8-0E49-BF01-8FE45529FC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Let’s be optimal!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2">
            <a:extLst>
              <a:ext uri="{FF2B5EF4-FFF2-40B4-BE49-F238E27FC236}">
                <a16:creationId xmlns:a16="http://schemas.microsoft.com/office/drawing/2014/main" id="{85D44861-69EA-AA43-B041-B3A9B61B7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342900" indent="-342900">
              <a:buFontTx/>
              <a:buChar char="-"/>
            </a:pPr>
            <a:r>
              <a:rPr lang="en-US" altLang="en-US" sz="2400" dirty="0">
                <a:ea typeface="ＭＳ Ｐゴシック" panose="020B0600070205080204" pitchFamily="34" charset="-128"/>
              </a:rPr>
              <a:t>Policy </a:t>
            </a:r>
            <a:r>
              <a:rPr lang="en-US" altLang="en-US" sz="2400" dirty="0">
                <a:cs typeface="Segoe UI" panose="020B0502040204020203" pitchFamily="34" charset="0"/>
              </a:rPr>
              <a:t>π is better than policy π’ if expected return of π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expected return of π' in all states</a:t>
            </a:r>
          </a:p>
          <a:p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(s)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π'</a:t>
            </a:r>
            <a:r>
              <a:rPr lang="en-US" altLang="en-US" sz="2400" dirty="0">
                <a:cs typeface="Segoe UI" panose="020B0502040204020203" pitchFamily="34" charset="0"/>
              </a:rPr>
              <a:t>(s)		for all s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⋲</a:t>
            </a:r>
            <a:r>
              <a:rPr lang="en-US" altLang="en-US" sz="2400" dirty="0">
                <a:cs typeface="Segoe UI" panose="020B0502040204020203" pitchFamily="34" charset="0"/>
              </a:rPr>
              <a:t> 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This partial order has </a:t>
            </a:r>
            <a:r>
              <a:rPr lang="en-US" altLang="en-US" sz="2400" b="1" dirty="0">
                <a:cs typeface="Segoe UI" panose="020B0502040204020203" pitchFamily="34" charset="0"/>
              </a:rPr>
              <a:t>at least one</a:t>
            </a:r>
            <a:r>
              <a:rPr lang="en-US" altLang="en-US" sz="2400" dirty="0">
                <a:cs typeface="Segoe UI" panose="020B0502040204020203" pitchFamily="34" charset="0"/>
              </a:rPr>
              <a:t> maximal element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π* , </a:t>
            </a:r>
            <a:r>
              <a:rPr lang="en-US" altLang="en-US" sz="2400" b="1" dirty="0">
                <a:cs typeface="Segoe UI" panose="020B0502040204020203" pitchFamily="34" charset="0"/>
              </a:rPr>
              <a:t>an</a:t>
            </a:r>
            <a:r>
              <a:rPr lang="en-US" altLang="en-US" sz="2400" dirty="0">
                <a:cs typeface="Segoe UI" panose="020B0502040204020203" pitchFamily="34" charset="0"/>
              </a:rPr>
              <a:t> optimal policy – there may be multiple!</a:t>
            </a:r>
          </a:p>
        </p:txBody>
      </p:sp>
      <p:sp>
        <p:nvSpPr>
          <p:cNvPr id="5" name="Title 3">
            <a:extLst>
              <a:ext uri="{FF2B5EF4-FFF2-40B4-BE49-F238E27FC236}">
                <a16:creationId xmlns:a16="http://schemas.microsoft.com/office/drawing/2014/main" id="{4C4DEE1E-67EF-9747-8F26-CD9258AA91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Let’s be optimal!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2">
            <a:extLst>
              <a:ext uri="{FF2B5EF4-FFF2-40B4-BE49-F238E27FC236}">
                <a16:creationId xmlns:a16="http://schemas.microsoft.com/office/drawing/2014/main" id="{A6BE28F8-F705-9A41-9424-DD2C431FE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3188"/>
            <a:ext cx="8229600" cy="518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marL="342900" indent="-342900">
              <a:buFontTx/>
              <a:buChar char="-"/>
            </a:pPr>
            <a:r>
              <a:rPr lang="en-US" altLang="en-US" sz="2400" dirty="0">
                <a:ea typeface="ＭＳ Ｐゴシック" panose="020B0600070205080204" pitchFamily="34" charset="-128"/>
              </a:rPr>
              <a:t>Policy </a:t>
            </a:r>
            <a:r>
              <a:rPr lang="en-US" altLang="en-US" sz="2400" dirty="0">
                <a:cs typeface="Segoe UI" panose="020B0502040204020203" pitchFamily="34" charset="0"/>
              </a:rPr>
              <a:t>π is better than policy π’ if expected return of π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expected return of π' in all states</a:t>
            </a:r>
          </a:p>
          <a:p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</a:t>
            </a:r>
            <a:r>
              <a:rPr lang="en-US" altLang="en-US" sz="2400" dirty="0">
                <a:cs typeface="Segoe UI" panose="020B0502040204020203" pitchFamily="34" charset="0"/>
              </a:rPr>
              <a:t>(s)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≥</a:t>
            </a:r>
            <a:r>
              <a:rPr lang="en-US" altLang="en-US" sz="2400" dirty="0">
                <a:cs typeface="Segoe UI" panose="020B0502040204020203" pitchFamily="34" charset="0"/>
              </a:rPr>
              <a:t> v</a:t>
            </a:r>
            <a:r>
              <a:rPr lang="en-US" altLang="en-US" sz="2400" baseline="-33000" dirty="0">
                <a:cs typeface="Segoe UI" panose="020B0502040204020203" pitchFamily="34" charset="0"/>
              </a:rPr>
              <a:t>π'</a:t>
            </a:r>
            <a:r>
              <a:rPr lang="en-US" altLang="en-US" sz="2400" dirty="0">
                <a:cs typeface="Segoe UI" panose="020B0502040204020203" pitchFamily="34" charset="0"/>
              </a:rPr>
              <a:t>(s)		for all s </a:t>
            </a:r>
            <a:r>
              <a:rPr lang="en-US" altLang="en-US" sz="2400" dirty="0">
                <a:latin typeface="Segoe UI" panose="020B0502040204020203" pitchFamily="34" charset="0"/>
                <a:cs typeface="Segoe UI" panose="020B0502040204020203" pitchFamily="34" charset="0"/>
              </a:rPr>
              <a:t>⋲</a:t>
            </a:r>
            <a:r>
              <a:rPr lang="en-US" altLang="en-US" sz="2400" dirty="0">
                <a:cs typeface="Segoe UI" panose="020B0502040204020203" pitchFamily="34" charset="0"/>
              </a:rPr>
              <a:t> S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This partial order has </a:t>
            </a:r>
            <a:r>
              <a:rPr lang="en-US" altLang="en-US" sz="2400" b="1" dirty="0">
                <a:cs typeface="Segoe UI" panose="020B0502040204020203" pitchFamily="34" charset="0"/>
              </a:rPr>
              <a:t>at least one</a:t>
            </a:r>
            <a:r>
              <a:rPr lang="en-US" altLang="en-US" sz="2400" dirty="0">
                <a:cs typeface="Segoe UI" panose="020B0502040204020203" pitchFamily="34" charset="0"/>
              </a:rPr>
              <a:t> maximal element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π* , </a:t>
            </a:r>
            <a:r>
              <a:rPr lang="en-US" altLang="en-US" sz="2400" b="1" dirty="0">
                <a:cs typeface="Segoe UI" panose="020B0502040204020203" pitchFamily="34" charset="0"/>
              </a:rPr>
              <a:t>an</a:t>
            </a:r>
            <a:r>
              <a:rPr lang="en-US" altLang="en-US" sz="2400" dirty="0">
                <a:cs typeface="Segoe UI" panose="020B0502040204020203" pitchFamily="34" charset="0"/>
              </a:rPr>
              <a:t> optimal policy – there may be multiple!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- </a:t>
            </a:r>
            <a:r>
              <a:rPr lang="en-US" altLang="en-US" sz="2400" b="1" dirty="0">
                <a:cs typeface="Segoe UI" panose="020B0502040204020203" pitchFamily="34" charset="0"/>
              </a:rPr>
              <a:t>All</a:t>
            </a:r>
            <a:r>
              <a:rPr lang="en-US" altLang="en-US" sz="2400" dirty="0">
                <a:cs typeface="Segoe UI" panose="020B0502040204020203" pitchFamily="34" charset="0"/>
              </a:rPr>
              <a:t> optimal policies have the same optimal value functions</a:t>
            </a:r>
          </a:p>
        </p:txBody>
      </p:sp>
      <p:pic>
        <p:nvPicPr>
          <p:cNvPr id="32771" name="Picture 3">
            <a:extLst>
              <a:ext uri="{FF2B5EF4-FFF2-40B4-BE49-F238E27FC236}">
                <a16:creationId xmlns:a16="http://schemas.microsoft.com/office/drawing/2014/main" id="{983D19D9-C386-2347-81A5-D3130C581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1818" y="4913376"/>
            <a:ext cx="3836988" cy="77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2772" name="Picture 4">
            <a:extLst>
              <a:ext uri="{FF2B5EF4-FFF2-40B4-BE49-F238E27FC236}">
                <a16:creationId xmlns:a16="http://schemas.microsoft.com/office/drawing/2014/main" id="{6645F88E-2578-EF45-9428-37FB7C8633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4312" y="5815584"/>
            <a:ext cx="4572000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2773" name="Picture 5">
            <a:extLst>
              <a:ext uri="{FF2B5EF4-FFF2-40B4-BE49-F238E27FC236}">
                <a16:creationId xmlns:a16="http://schemas.microsoft.com/office/drawing/2014/main" id="{03FB6999-F348-B344-8633-8EA77BD8F9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681216"/>
            <a:ext cx="822960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8" name="Title 3">
            <a:extLst>
              <a:ext uri="{FF2B5EF4-FFF2-40B4-BE49-F238E27FC236}">
                <a16:creationId xmlns:a16="http://schemas.microsoft.com/office/drawing/2014/main" id="{424FE3B9-79FA-3645-B9BA-7633127B83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Let’s be optimal!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1B519B29-1C5B-854A-B09C-793D39988F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1968" y="1517539"/>
            <a:ext cx="7620000" cy="1054100"/>
          </a:xfrm>
          <a:prstGeom prst="rect">
            <a:avLst/>
          </a:prstGeom>
        </p:spPr>
      </p:pic>
      <p:grpSp>
        <p:nvGrpSpPr>
          <p:cNvPr id="34825" name="Group 9">
            <a:extLst>
              <a:ext uri="{FF2B5EF4-FFF2-40B4-BE49-F238E27FC236}">
                <a16:creationId xmlns:a16="http://schemas.microsoft.com/office/drawing/2014/main" id="{9781A30C-1913-8A45-899D-FA2D3EA35AC3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2767584"/>
            <a:ext cx="8356600" cy="1260475"/>
            <a:chOff x="576" y="1728"/>
            <a:chExt cx="5264" cy="794"/>
          </a:xfrm>
        </p:grpSpPr>
        <p:pic>
          <p:nvPicPr>
            <p:cNvPr id="34826" name="Picture 10">
              <a:extLst>
                <a:ext uri="{FF2B5EF4-FFF2-40B4-BE49-F238E27FC236}">
                  <a16:creationId xmlns:a16="http://schemas.microsoft.com/office/drawing/2014/main" id="{6DEC3905-3A18-3F45-AE3B-F763B1FA66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364" r="16925"/>
            <a:stretch>
              <a:fillRect/>
            </a:stretch>
          </p:blipFill>
          <p:spPr bwMode="auto">
            <a:xfrm>
              <a:off x="576" y="1728"/>
              <a:ext cx="5264" cy="7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74364" r="16925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4827" name="Picture 11">
              <a:extLst>
                <a:ext uri="{FF2B5EF4-FFF2-40B4-BE49-F238E27FC236}">
                  <a16:creationId xmlns:a16="http://schemas.microsoft.com/office/drawing/2014/main" id="{8079D34F-ADD7-9B47-B671-C5B628516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300" b="81619"/>
            <a:stretch>
              <a:fillRect/>
            </a:stretch>
          </p:blipFill>
          <p:spPr bwMode="auto">
            <a:xfrm>
              <a:off x="576" y="1821"/>
              <a:ext cx="805" cy="5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87300" b="81619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14" name="Title 3">
            <a:extLst>
              <a:ext uri="{FF2B5EF4-FFF2-40B4-BE49-F238E27FC236}">
                <a16:creationId xmlns:a16="http://schemas.microsoft.com/office/drawing/2014/main" id="{F130E47E-D13A-3A42-A478-CACF304C37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Bellman optimality equation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DC72A0E7-D130-BD49-BA08-0E012E4A23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0862" y="1540689"/>
            <a:ext cx="1122140" cy="568359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96083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Box 1">
            <a:extLst>
              <a:ext uri="{FF2B5EF4-FFF2-40B4-BE49-F238E27FC236}">
                <a16:creationId xmlns:a16="http://schemas.microsoft.com/office/drawing/2014/main" id="{46AAB9CB-5BC4-A946-B87E-55EF05A9A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200"/>
              <a:t>Markov decision process (MDP)</a:t>
            </a:r>
          </a:p>
        </p:txBody>
      </p:sp>
      <p:pic>
        <p:nvPicPr>
          <p:cNvPr id="28674" name="Picture 2">
            <a:extLst>
              <a:ext uri="{FF2B5EF4-FFF2-40B4-BE49-F238E27FC236}">
                <a16:creationId xmlns:a16="http://schemas.microsoft.com/office/drawing/2014/main" id="{1FF4555F-5613-C24C-9930-C1A0D4D0CC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525" cy="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8675" name="Picture 3">
            <a:extLst>
              <a:ext uri="{FF2B5EF4-FFF2-40B4-BE49-F238E27FC236}">
                <a16:creationId xmlns:a16="http://schemas.microsoft.com/office/drawing/2014/main" id="{A7AE5C95-12C9-C043-85F9-9C1CE22178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329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3D19E443-C41B-E248-A1EC-C4E292FF165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D367F354-3C28-1540-8D90-FA42D6D8FED6}" type="slidenum">
              <a:rPr lang="en-US" altLang="en-US"/>
              <a:pPr/>
              <a:t>70</a:t>
            </a:fld>
            <a:endParaRPr lang="en-US" altLang="en-US"/>
          </a:p>
        </p:txBody>
      </p:sp>
      <p:grpSp>
        <p:nvGrpSpPr>
          <p:cNvPr id="36873" name="Group 9">
            <a:extLst>
              <a:ext uri="{FF2B5EF4-FFF2-40B4-BE49-F238E27FC236}">
                <a16:creationId xmlns:a16="http://schemas.microsoft.com/office/drawing/2014/main" id="{21A41511-C4D8-2848-9351-14739E1358D7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2743200"/>
            <a:ext cx="8356600" cy="1260475"/>
            <a:chOff x="576" y="1728"/>
            <a:chExt cx="5264" cy="794"/>
          </a:xfrm>
        </p:grpSpPr>
        <p:pic>
          <p:nvPicPr>
            <p:cNvPr id="36874" name="Picture 10">
              <a:extLst>
                <a:ext uri="{FF2B5EF4-FFF2-40B4-BE49-F238E27FC236}">
                  <a16:creationId xmlns:a16="http://schemas.microsoft.com/office/drawing/2014/main" id="{5B02C36B-1C88-BB4E-A1AF-01348F3150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364" r="16925"/>
            <a:stretch>
              <a:fillRect/>
            </a:stretch>
          </p:blipFill>
          <p:spPr bwMode="auto">
            <a:xfrm>
              <a:off x="576" y="1728"/>
              <a:ext cx="5264" cy="7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74364" r="16925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6875" name="Picture 11">
              <a:extLst>
                <a:ext uri="{FF2B5EF4-FFF2-40B4-BE49-F238E27FC236}">
                  <a16:creationId xmlns:a16="http://schemas.microsoft.com/office/drawing/2014/main" id="{59200BDC-B5FD-F44B-B764-6AE84559C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300" b="81619"/>
            <a:stretch>
              <a:fillRect/>
            </a:stretch>
          </p:blipFill>
          <p:spPr bwMode="auto">
            <a:xfrm>
              <a:off x="576" y="1821"/>
              <a:ext cx="805" cy="5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87300" b="81619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36876" name="Picture 12">
            <a:extLst>
              <a:ext uri="{FF2B5EF4-FFF2-40B4-BE49-F238E27FC236}">
                <a16:creationId xmlns:a16="http://schemas.microsoft.com/office/drawing/2014/main" id="{BC85438C-E23D-3D4F-990C-5B937349C8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030"/>
          <a:stretch>
            <a:fillRect/>
          </a:stretch>
        </p:blipFill>
        <p:spPr bwMode="auto">
          <a:xfrm>
            <a:off x="0" y="3922713"/>
            <a:ext cx="10058400" cy="3665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t="35030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" name="Title 3">
            <a:extLst>
              <a:ext uri="{FF2B5EF4-FFF2-40B4-BE49-F238E27FC236}">
                <a16:creationId xmlns:a16="http://schemas.microsoft.com/office/drawing/2014/main" id="{EBBFA9EE-2C63-B144-A36A-0AB056A4B0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Bellman optimality equation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C17505E8-3B9F-FE47-8B40-A89D9FDFF02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968" y="1517539"/>
            <a:ext cx="7620000" cy="1054100"/>
          </a:xfrm>
          <a:prstGeom prst="rect">
            <a:avLst/>
          </a:prstGeom>
        </p:spPr>
      </p:pic>
      <p:sp>
        <p:nvSpPr>
          <p:cNvPr id="22" name="Line 8">
            <a:extLst>
              <a:ext uri="{FF2B5EF4-FFF2-40B4-BE49-F238E27FC236}">
                <a16:creationId xmlns:a16="http://schemas.microsoft.com/office/drawing/2014/main" id="{3040572A-4D6E-9749-B166-C2495A5C42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0862" y="1540689"/>
            <a:ext cx="1122140" cy="568359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7" name="Group 9">
            <a:extLst>
              <a:ext uri="{FF2B5EF4-FFF2-40B4-BE49-F238E27FC236}">
                <a16:creationId xmlns:a16="http://schemas.microsoft.com/office/drawing/2014/main" id="{E65EDCC7-F267-EB4B-974D-E5D7A57E9BA8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2743200"/>
            <a:ext cx="8356600" cy="1260475"/>
            <a:chOff x="576" y="1728"/>
            <a:chExt cx="5264" cy="794"/>
          </a:xfrm>
        </p:grpSpPr>
        <p:pic>
          <p:nvPicPr>
            <p:cNvPr id="37898" name="Picture 10">
              <a:extLst>
                <a:ext uri="{FF2B5EF4-FFF2-40B4-BE49-F238E27FC236}">
                  <a16:creationId xmlns:a16="http://schemas.microsoft.com/office/drawing/2014/main" id="{44BFD974-554B-CE42-A93F-15CA8C7582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364" r="16925"/>
            <a:stretch>
              <a:fillRect/>
            </a:stretch>
          </p:blipFill>
          <p:spPr bwMode="auto">
            <a:xfrm>
              <a:off x="576" y="1728"/>
              <a:ext cx="5264" cy="7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74364" r="16925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7899" name="Picture 11">
              <a:extLst>
                <a:ext uri="{FF2B5EF4-FFF2-40B4-BE49-F238E27FC236}">
                  <a16:creationId xmlns:a16="http://schemas.microsoft.com/office/drawing/2014/main" id="{29975677-F7FE-2F4A-8E74-5A8DB345F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300" b="81619"/>
            <a:stretch>
              <a:fillRect/>
            </a:stretch>
          </p:blipFill>
          <p:spPr bwMode="auto">
            <a:xfrm>
              <a:off x="576" y="1821"/>
              <a:ext cx="805" cy="5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87300" b="81619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37900" name="Text Box 12">
            <a:extLst>
              <a:ext uri="{FF2B5EF4-FFF2-40B4-BE49-F238E27FC236}">
                <a16:creationId xmlns:a16="http://schemas.microsoft.com/office/drawing/2014/main" id="{98F95876-2F46-4A42-AC8D-C90DF5F3E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7600" y="5029200"/>
            <a:ext cx="2286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Take correct</a:t>
            </a:r>
            <a:br>
              <a:rPr lang="en-US" altLang="en-US" sz="2400"/>
            </a:br>
            <a:r>
              <a:rPr lang="en-US" altLang="en-US" sz="2400"/>
              <a:t>first action</a:t>
            </a:r>
          </a:p>
        </p:txBody>
      </p:sp>
      <p:sp>
        <p:nvSpPr>
          <p:cNvPr id="37901" name="Line 13">
            <a:extLst>
              <a:ext uri="{FF2B5EF4-FFF2-40B4-BE49-F238E27FC236}">
                <a16:creationId xmlns:a16="http://schemas.microsoft.com/office/drawing/2014/main" id="{3214782B-3A84-224C-971B-706159A8B1A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90888" y="3748088"/>
            <a:ext cx="1100137" cy="128270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Text Box 14">
            <a:extLst>
              <a:ext uri="{FF2B5EF4-FFF2-40B4-BE49-F238E27FC236}">
                <a16:creationId xmlns:a16="http://schemas.microsoft.com/office/drawing/2014/main" id="{3D225084-8A81-7546-9D06-D1482822D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5029200"/>
            <a:ext cx="22860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r>
              <a:rPr lang="en-US" altLang="en-US" sz="2400"/>
              <a:t>Keep being optimal</a:t>
            </a:r>
          </a:p>
        </p:txBody>
      </p:sp>
      <p:sp>
        <p:nvSpPr>
          <p:cNvPr id="37903" name="Line 15">
            <a:extLst>
              <a:ext uri="{FF2B5EF4-FFF2-40B4-BE49-F238E27FC236}">
                <a16:creationId xmlns:a16="http://schemas.microsoft.com/office/drawing/2014/main" id="{89807886-1615-7048-AB8E-1D25466677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80325" y="3563938"/>
            <a:ext cx="457200" cy="1466850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4" name="Line 16">
            <a:extLst>
              <a:ext uri="{FF2B5EF4-FFF2-40B4-BE49-F238E27FC236}">
                <a16:creationId xmlns:a16="http://schemas.microsoft.com/office/drawing/2014/main" id="{A8BBEE65-A35F-F84D-A65A-94852AA72E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9438" y="3289300"/>
            <a:ext cx="2468562" cy="1741488"/>
          </a:xfrm>
          <a:prstGeom prst="line">
            <a:avLst/>
          </a:prstGeom>
          <a:noFill/>
          <a:ln w="9525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Title 3">
            <a:extLst>
              <a:ext uri="{FF2B5EF4-FFF2-40B4-BE49-F238E27FC236}">
                <a16:creationId xmlns:a16="http://schemas.microsoft.com/office/drawing/2014/main" id="{390D89E6-DBAD-FE43-AF69-694A418BB1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Bellman optimality equation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A8D4B840-7AAC-374B-81A9-7A0AADCC00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1968" y="1517539"/>
            <a:ext cx="7620000" cy="1054100"/>
          </a:xfrm>
          <a:prstGeom prst="rect">
            <a:avLst/>
          </a:prstGeom>
        </p:spPr>
      </p:pic>
      <p:sp>
        <p:nvSpPr>
          <p:cNvPr id="25" name="Line 8">
            <a:extLst>
              <a:ext uri="{FF2B5EF4-FFF2-40B4-BE49-F238E27FC236}">
                <a16:creationId xmlns:a16="http://schemas.microsoft.com/office/drawing/2014/main" id="{22780398-A39B-3D4D-B51C-87126B016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0862" y="1540689"/>
            <a:ext cx="1122140" cy="568359"/>
          </a:xfrm>
          <a:prstGeom prst="line">
            <a:avLst/>
          </a:prstGeom>
          <a:noFill/>
          <a:ln w="54720" cap="flat">
            <a:solidFill>
              <a:srgbClr val="FF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>
            <a:extLst>
              <a:ext uri="{FF2B5EF4-FFF2-40B4-BE49-F238E27FC236}">
                <a16:creationId xmlns:a16="http://schemas.microsoft.com/office/drawing/2014/main" id="{81561802-97CB-BD4D-B075-6CF28D5D35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58" y="1463040"/>
            <a:ext cx="9872109" cy="4845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5" name="Title 3">
            <a:extLst>
              <a:ext uri="{FF2B5EF4-FFF2-40B4-BE49-F238E27FC236}">
                <a16:creationId xmlns:a16="http://schemas.microsoft.com/office/drawing/2014/main" id="{44385981-2398-7B4F-8E40-46AAC89762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/>
          <a:lstStyle/>
          <a:p>
            <a:r>
              <a:rPr lang="en-US" dirty="0"/>
              <a:t>Bellman optimality equation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>
            <a:extLst>
              <a:ext uri="{FF2B5EF4-FFF2-40B4-BE49-F238E27FC236}">
                <a16:creationId xmlns:a16="http://schemas.microsoft.com/office/drawing/2014/main" id="{70BF5884-9BED-AF4D-BD17-0703C5DF41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00" y="2808393"/>
            <a:ext cx="9717024" cy="18556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39939" name="Group 3">
            <a:extLst>
              <a:ext uri="{FF2B5EF4-FFF2-40B4-BE49-F238E27FC236}">
                <a16:creationId xmlns:a16="http://schemas.microsoft.com/office/drawing/2014/main" id="{3C8E9CD5-977A-E145-B4B4-5E025CCD6124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371600"/>
            <a:ext cx="8356600" cy="1260475"/>
            <a:chOff x="576" y="864"/>
            <a:chExt cx="5264" cy="794"/>
          </a:xfrm>
        </p:grpSpPr>
        <p:pic>
          <p:nvPicPr>
            <p:cNvPr id="39940" name="Picture 4">
              <a:extLst>
                <a:ext uri="{FF2B5EF4-FFF2-40B4-BE49-F238E27FC236}">
                  <a16:creationId xmlns:a16="http://schemas.microsoft.com/office/drawing/2014/main" id="{176E85CB-70F8-2D42-9C61-9104992F6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364" r="16925"/>
            <a:stretch>
              <a:fillRect/>
            </a:stretch>
          </p:blipFill>
          <p:spPr bwMode="auto">
            <a:xfrm>
              <a:off x="576" y="864"/>
              <a:ext cx="5264" cy="7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74364" r="16925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39941" name="Picture 5">
              <a:extLst>
                <a:ext uri="{FF2B5EF4-FFF2-40B4-BE49-F238E27FC236}">
                  <a16:creationId xmlns:a16="http://schemas.microsoft.com/office/drawing/2014/main" id="{024BDC46-A3D0-CE4C-9793-B6DDDAB9CD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300" b="81619"/>
            <a:stretch>
              <a:fillRect/>
            </a:stretch>
          </p:blipFill>
          <p:spPr bwMode="auto">
            <a:xfrm>
              <a:off x="576" y="957"/>
              <a:ext cx="805" cy="5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87300" b="81619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8" name="Title 3">
            <a:extLst>
              <a:ext uri="{FF2B5EF4-FFF2-40B4-BE49-F238E27FC236}">
                <a16:creationId xmlns:a16="http://schemas.microsoft.com/office/drawing/2014/main" id="{EFC2E910-FC6B-2545-AB43-FC3781789F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78582"/>
            <a:ext cx="8694539" cy="1031875"/>
          </a:xfrm>
        </p:spPr>
        <p:txBody>
          <a:bodyPr>
            <a:normAutofit fontScale="90000"/>
          </a:bodyPr>
          <a:lstStyle/>
          <a:p>
            <a:r>
              <a:rPr lang="en-US" dirty="0"/>
              <a:t>Bellman optimality equation for Q*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9786108" y="7209690"/>
            <a:ext cx="293987" cy="349985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t>74</a:t>
            </a:fld>
            <a:endParaRPr/>
          </a:p>
        </p:txBody>
      </p:sp>
      <p:sp>
        <p:nvSpPr>
          <p:cNvPr id="440" name="What About Optimal Action-Value Functions?"/>
          <p:cNvSpPr txBox="1">
            <a:spLocks noGrp="1"/>
          </p:cNvSpPr>
          <p:nvPr>
            <p:ph type="title"/>
          </p:nvPr>
        </p:nvSpPr>
        <p:spPr>
          <a:xfrm>
            <a:off x="406511" y="0"/>
            <a:ext cx="9351598" cy="1595931"/>
          </a:xfrm>
          <a:prstGeom prst="rect">
            <a:avLst/>
          </a:prstGeom>
        </p:spPr>
        <p:txBody>
          <a:bodyPr/>
          <a:lstStyle/>
          <a:p>
            <a:r>
              <a:t>What About Optimal Action-Value Functions?</a:t>
            </a:r>
          </a:p>
        </p:txBody>
      </p:sp>
      <p:sp>
        <p:nvSpPr>
          <p:cNvPr id="441" name="Given      , the agent does not even…"/>
          <p:cNvSpPr txBox="1"/>
          <p:nvPr/>
        </p:nvSpPr>
        <p:spPr>
          <a:xfrm>
            <a:off x="1281474" y="1755174"/>
            <a:ext cx="6332232" cy="10697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1998" tIns="41998" rIns="41998" bIns="41998">
            <a:spAutoFit/>
          </a:bodyPr>
          <a:lstStyle/>
          <a:p>
            <a:r>
              <a:rPr sz="3200" dirty="0"/>
              <a:t>Given      , the agent does not even</a:t>
            </a:r>
          </a:p>
          <a:p>
            <a:r>
              <a:rPr sz="3200" dirty="0"/>
              <a:t>have to do a one-step-ahead search:  </a:t>
            </a:r>
          </a:p>
        </p:txBody>
      </p:sp>
      <p:pic>
        <p:nvPicPr>
          <p:cNvPr id="442" name="image45.pdf" descr="image45.pdf"/>
          <p:cNvPicPr>
            <a:picLocks/>
          </p:cNvPicPr>
          <p:nvPr/>
        </p:nvPicPr>
        <p:blipFill>
          <a:blip r:embed="rId2"/>
          <a:stretch>
            <a:fillRect/>
          </a:stretch>
        </p:blipFill>
        <p:spPr>
          <a:xfrm>
            <a:off x="2372810" y="1801793"/>
            <a:ext cx="453899" cy="547868"/>
          </a:xfrm>
          <a:prstGeom prst="rect">
            <a:avLst/>
          </a:prstGeom>
        </p:spPr>
      </p:pic>
      <p:pic>
        <p:nvPicPr>
          <p:cNvPr id="443" name="image50.pdf" descr="image50.pdf"/>
          <p:cNvPicPr>
            <a:picLocks/>
          </p:cNvPicPr>
          <p:nvPr/>
        </p:nvPicPr>
        <p:blipFill>
          <a:blip r:embed="rId3"/>
          <a:stretch>
            <a:fillRect/>
          </a:stretch>
        </p:blipFill>
        <p:spPr>
          <a:xfrm>
            <a:off x="3251890" y="3211112"/>
            <a:ext cx="3622344" cy="647473"/>
          </a:xfrm>
          <a:prstGeom prst="rect">
            <a:avLst/>
          </a:prstGeom>
        </p:spPr>
      </p:pic>
      <p:sp>
        <p:nvSpPr>
          <p:cNvPr id="10" name="Why Optimal State-Value Functions are Useful">
            <a:extLst>
              <a:ext uri="{FF2B5EF4-FFF2-40B4-BE49-F238E27FC236}">
                <a16:creationId xmlns:a16="http://schemas.microsoft.com/office/drawing/2014/main" id="{058DD35C-ADAA-2F4F-ADD4-4FD684C48001}"/>
              </a:ext>
            </a:extLst>
          </p:cNvPr>
          <p:cNvSpPr txBox="1">
            <a:spLocks/>
          </p:cNvSpPr>
          <p:nvPr/>
        </p:nvSpPr>
        <p:spPr>
          <a:xfrm>
            <a:off x="1281474" y="4335425"/>
            <a:ext cx="6845188" cy="14690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100794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5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latin typeface="+mn-lt"/>
              </a:rPr>
              <a:t>Optimal action-value functions are even more useful!</a:t>
            </a:r>
          </a:p>
        </p:txBody>
      </p:sp>
    </p:spTree>
    <p:extLst>
      <p:ext uri="{BB962C8B-B14F-4D97-AF65-F5344CB8AC3E}">
        <p14:creationId xmlns:p14="http://schemas.microsoft.com/office/powerpoint/2010/main" val="1813490193"/>
      </p:ext>
    </p:extLst>
  </p:cSld>
  <p:clrMapOvr>
    <a:masterClrMapping/>
  </p:clrMapOvr>
  <p:transition spd="med"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CA35B10-B6B3-444E-9C3F-66EF3BEF9A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Calculating an optimal policy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E256ABB5-38EF-0440-913A-DA4C660104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hangingPunct="0">
              <a:spcBef>
                <a:spcPts val="1200"/>
              </a:spcBef>
            </a:pPr>
            <a:r>
              <a:rPr lang="en-US" sz="2400" u="sng" dirty="0">
                <a:latin typeface="Liberation Sans" pitchFamily="18"/>
                <a:ea typeface="Noto Sans CJK SC Regular" pitchFamily="2"/>
                <a:cs typeface="FreeSans" pitchFamily="2"/>
              </a:rPr>
              <a:t>The goal of this lecture is to develop new ways of calculating an optimal policy</a:t>
            </a:r>
          </a:p>
          <a:p>
            <a:pPr lvl="1" hangingPunct="0">
              <a:spcBef>
                <a:spcPts val="1200"/>
              </a:spcBef>
            </a:pP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 first, develop methods of calculating value function for an arbitrary policy (policy evaluation)</a:t>
            </a:r>
          </a:p>
          <a:p>
            <a:pPr lvl="1" hangingPunct="0">
              <a:spcBef>
                <a:spcPts val="1200"/>
              </a:spcBef>
            </a:pP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then, develop methods of calculating an optimal value function (and policy) by iteratively calculating value function and then improving policy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ED58D3-E4E9-A246-9F62-18C3A6EEB991}"/>
              </a:ext>
            </a:extLst>
          </p:cNvPr>
          <p:cNvSpPr txBox="1"/>
          <p:nvPr/>
        </p:nvSpPr>
        <p:spPr>
          <a:xfrm>
            <a:off x="353648" y="6261903"/>
            <a:ext cx="944277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/>
              <a:t>Many of the RL method will work to approximate the DP methods we talk about 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4959BF7-C995-2A46-9CF0-905FD0275D0C}"/>
              </a:ext>
            </a:extLst>
          </p:cNvPr>
          <p:cNvSpPr txBox="1"/>
          <p:nvPr/>
        </p:nvSpPr>
        <p:spPr>
          <a:xfrm>
            <a:off x="1280159" y="1241641"/>
            <a:ext cx="8069686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How do we calculate the value function for a </a:t>
            </a:r>
            <a:r>
              <a:rPr lang="en-US" sz="2400" u="sng" dirty="0">
                <a:latin typeface="Liberation Sans" pitchFamily="18"/>
                <a:ea typeface="Noto Sans CJK SC Regular" pitchFamily="2"/>
                <a:cs typeface="FreeSans" pitchFamily="2"/>
              </a:rPr>
              <a:t>given policy</a:t>
            </a:r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?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0E9D411-6889-3D4C-B9F3-A947052C60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8422"/>
          </a:xfrm>
        </p:spPr>
        <p:txBody>
          <a:bodyPr/>
          <a:lstStyle/>
          <a:p>
            <a:r>
              <a:rPr lang="en-US" dirty="0"/>
              <a:t>Step 1: Policy Evaluation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78E45EA-436F-3D42-8461-9BE33C20891F}"/>
              </a:ext>
            </a:extLst>
          </p:cNvPr>
          <p:cNvSpPr txBox="1"/>
          <p:nvPr/>
        </p:nvSpPr>
        <p:spPr>
          <a:xfrm>
            <a:off x="1280159" y="1241641"/>
            <a:ext cx="8069686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400">
                <a:latin typeface="Liberation Sans" pitchFamily="18"/>
                <a:ea typeface="Noto Sans CJK SC Regular" pitchFamily="2"/>
                <a:cs typeface="FreeSans" pitchFamily="2"/>
              </a:rPr>
              <a:t>How do we calculate the value function for a given policy?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ED436BDA-283F-904A-A510-6A090239E900}"/>
              </a:ext>
            </a:extLst>
          </p:cNvPr>
          <p:cNvSpPr/>
          <p:nvPr/>
        </p:nvSpPr>
        <p:spPr>
          <a:xfrm>
            <a:off x="2194560" y="1883520"/>
            <a:ext cx="1188719" cy="1188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A6FAD55-53D6-8643-9C97-ECC13FC838FC}"/>
              </a:ext>
            </a:extLst>
          </p:cNvPr>
          <p:cNvGrpSpPr/>
          <p:nvPr/>
        </p:nvGrpSpPr>
        <p:grpSpPr>
          <a:xfrm>
            <a:off x="5943601" y="1883520"/>
            <a:ext cx="1188719" cy="1188719"/>
            <a:chOff x="5943600" y="1883520"/>
            <a:chExt cx="1188719" cy="1188719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FC14EAC-799D-994A-9DE2-6E9E39A2D634}"/>
                </a:ext>
              </a:extLst>
            </p:cNvPr>
            <p:cNvSpPr/>
            <p:nvPr/>
          </p:nvSpPr>
          <p:spPr>
            <a:xfrm>
              <a:off x="5943600" y="1883520"/>
              <a:ext cx="1188719" cy="11887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7" name="Group 6" descr="28§display§s_{t+1}§svg§600§FALSE" title="TexMaths">
              <a:extLst>
                <a:ext uri="{FF2B5EF4-FFF2-40B4-BE49-F238E27FC236}">
                  <a16:creationId xmlns:a16="http://schemas.microsoft.com/office/drawing/2014/main" id="{6AF5316A-1F85-BB4F-9A64-14F2BBA08457}"/>
                </a:ext>
              </a:extLst>
            </p:cNvPr>
            <p:cNvGrpSpPr/>
            <p:nvPr/>
          </p:nvGrpSpPr>
          <p:grpSpPr>
            <a:xfrm>
              <a:off x="6126480" y="2340720"/>
              <a:ext cx="788040" cy="299880"/>
              <a:chOff x="6126480" y="2340720"/>
              <a:chExt cx="788040" cy="299880"/>
            </a:xfrm>
          </p:grpSpPr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922BEFAE-7F43-0D4D-9C33-719CA400D4DA}"/>
                  </a:ext>
                </a:extLst>
              </p:cNvPr>
              <p:cNvSpPr/>
              <p:nvPr/>
            </p:nvSpPr>
            <p:spPr>
              <a:xfrm>
                <a:off x="6126480" y="2346840"/>
                <a:ext cx="788040" cy="293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0" h="817">
                    <a:moveTo>
                      <a:pt x="1095" y="817"/>
                    </a:moveTo>
                    <a:lnTo>
                      <a:pt x="0" y="817"/>
                    </a:lnTo>
                    <a:lnTo>
                      <a:pt x="0" y="0"/>
                    </a:lnTo>
                    <a:lnTo>
                      <a:pt x="2190" y="0"/>
                    </a:lnTo>
                    <a:lnTo>
                      <a:pt x="2190" y="8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2A51C93F-3098-5C44-87E9-8236EEDFBA89}"/>
                  </a:ext>
                </a:extLst>
              </p:cNvPr>
              <p:cNvSpPr/>
              <p:nvPr/>
            </p:nvSpPr>
            <p:spPr>
              <a:xfrm>
                <a:off x="6149519" y="2340720"/>
                <a:ext cx="16380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2" y="176"/>
                      <a:pt x="398" y="176"/>
                    </a:cubicBezTo>
                    <a:cubicBezTo>
                      <a:pt x="426" y="176"/>
                      <a:pt x="456" y="154"/>
                      <a:pt x="456" y="106"/>
                    </a:cubicBezTo>
                    <a:cubicBezTo>
                      <a:pt x="456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7"/>
                      <a:pt x="356" y="397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7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3"/>
                      <a:pt x="0" y="439"/>
                    </a:cubicBezTo>
                    <a:cubicBezTo>
                      <a:pt x="0" y="509"/>
                      <a:pt x="70" y="560"/>
                      <a:pt x="176" y="560"/>
                    </a:cubicBezTo>
                    <a:cubicBezTo>
                      <a:pt x="378" y="560"/>
                      <a:pt x="426" y="411"/>
                      <a:pt x="426" y="355"/>
                    </a:cubicBezTo>
                    <a:cubicBezTo>
                      <a:pt x="426" y="311"/>
                      <a:pt x="403" y="280"/>
                      <a:pt x="386" y="263"/>
                    </a:cubicBezTo>
                    <a:cubicBezTo>
                      <a:pt x="353" y="229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0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44CED956-A6BD-5440-84F1-2A8FB1BFF1FB}"/>
                  </a:ext>
                </a:extLst>
              </p:cNvPr>
              <p:cNvSpPr/>
              <p:nvPr/>
            </p:nvSpPr>
            <p:spPr>
              <a:xfrm>
                <a:off x="6346440" y="2409119"/>
                <a:ext cx="105480" cy="197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4" h="549">
                    <a:moveTo>
                      <a:pt x="176" y="199"/>
                    </a:moveTo>
                    <a:lnTo>
                      <a:pt x="266" y="199"/>
                    </a:lnTo>
                    <a:cubicBezTo>
                      <a:pt x="283" y="199"/>
                      <a:pt x="294" y="199"/>
                      <a:pt x="294" y="179"/>
                    </a:cubicBezTo>
                    <a:cubicBezTo>
                      <a:pt x="294" y="168"/>
                      <a:pt x="283" y="168"/>
                      <a:pt x="269" y="168"/>
                    </a:cubicBezTo>
                    <a:lnTo>
                      <a:pt x="185" y="168"/>
                    </a:lnTo>
                    <a:lnTo>
                      <a:pt x="218" y="39"/>
                    </a:lnTo>
                    <a:cubicBezTo>
                      <a:pt x="218" y="36"/>
                      <a:pt x="221" y="31"/>
                      <a:pt x="221" y="28"/>
                    </a:cubicBezTo>
                    <a:cubicBezTo>
                      <a:pt x="221" y="11"/>
                      <a:pt x="207" y="0"/>
                      <a:pt x="190" y="0"/>
                    </a:cubicBezTo>
                    <a:cubicBezTo>
                      <a:pt x="168" y="0"/>
                      <a:pt x="157" y="14"/>
                      <a:pt x="148" y="36"/>
                    </a:cubicBezTo>
                    <a:cubicBezTo>
                      <a:pt x="143" y="59"/>
                      <a:pt x="154" y="17"/>
                      <a:pt x="118" y="168"/>
                    </a:cubicBezTo>
                    <a:lnTo>
                      <a:pt x="28" y="168"/>
                    </a:lnTo>
                    <a:cubicBezTo>
                      <a:pt x="11" y="168"/>
                      <a:pt x="0" y="168"/>
                      <a:pt x="0" y="188"/>
                    </a:cubicBezTo>
                    <a:cubicBezTo>
                      <a:pt x="0" y="199"/>
                      <a:pt x="11" y="199"/>
                      <a:pt x="25" y="199"/>
                    </a:cubicBezTo>
                    <a:lnTo>
                      <a:pt x="109" y="199"/>
                    </a:lnTo>
                    <a:lnTo>
                      <a:pt x="56" y="403"/>
                    </a:lnTo>
                    <a:cubicBezTo>
                      <a:pt x="53" y="425"/>
                      <a:pt x="45" y="456"/>
                      <a:pt x="45" y="467"/>
                    </a:cubicBezTo>
                    <a:cubicBezTo>
                      <a:pt x="45" y="518"/>
                      <a:pt x="87" y="549"/>
                      <a:pt x="137" y="549"/>
                    </a:cubicBezTo>
                    <a:cubicBezTo>
                      <a:pt x="235" y="549"/>
                      <a:pt x="288" y="428"/>
                      <a:pt x="288" y="417"/>
                    </a:cubicBezTo>
                    <a:cubicBezTo>
                      <a:pt x="288" y="406"/>
                      <a:pt x="277" y="406"/>
                      <a:pt x="274" y="406"/>
                    </a:cubicBezTo>
                    <a:cubicBezTo>
                      <a:pt x="263" y="406"/>
                      <a:pt x="263" y="409"/>
                      <a:pt x="258" y="423"/>
                    </a:cubicBezTo>
                    <a:cubicBezTo>
                      <a:pt x="232" y="476"/>
                      <a:pt x="188" y="526"/>
                      <a:pt x="140" y="526"/>
                    </a:cubicBezTo>
                    <a:cubicBezTo>
                      <a:pt x="120" y="526"/>
                      <a:pt x="109" y="515"/>
                      <a:pt x="109" y="481"/>
                    </a:cubicBezTo>
                    <a:cubicBezTo>
                      <a:pt x="109" y="473"/>
                      <a:pt x="112" y="456"/>
                      <a:pt x="115" y="4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C6E9B5A4-8FC5-CA40-90FD-61101C94F465}"/>
                  </a:ext>
                </a:extLst>
              </p:cNvPr>
              <p:cNvSpPr/>
              <p:nvPr/>
            </p:nvSpPr>
            <p:spPr>
              <a:xfrm>
                <a:off x="6488280" y="2411280"/>
                <a:ext cx="228600" cy="2293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638">
                    <a:moveTo>
                      <a:pt x="339" y="339"/>
                    </a:moveTo>
                    <a:lnTo>
                      <a:pt x="605" y="339"/>
                    </a:lnTo>
                    <a:cubicBezTo>
                      <a:pt x="616" y="339"/>
                      <a:pt x="636" y="339"/>
                      <a:pt x="636" y="319"/>
                    </a:cubicBezTo>
                    <a:cubicBezTo>
                      <a:pt x="636" y="297"/>
                      <a:pt x="616" y="297"/>
                      <a:pt x="605" y="297"/>
                    </a:cubicBezTo>
                    <a:lnTo>
                      <a:pt x="339" y="297"/>
                    </a:lnTo>
                    <a:lnTo>
                      <a:pt x="339" y="31"/>
                    </a:lnTo>
                    <a:cubicBezTo>
                      <a:pt x="339" y="20"/>
                      <a:pt x="339" y="0"/>
                      <a:pt x="319" y="0"/>
                    </a:cubicBezTo>
                    <a:cubicBezTo>
                      <a:pt x="297" y="0"/>
                      <a:pt x="297" y="20"/>
                      <a:pt x="297" y="31"/>
                    </a:cubicBezTo>
                    <a:lnTo>
                      <a:pt x="297" y="297"/>
                    </a:lnTo>
                    <a:lnTo>
                      <a:pt x="31" y="297"/>
                    </a:lnTo>
                    <a:cubicBezTo>
                      <a:pt x="20" y="297"/>
                      <a:pt x="0" y="297"/>
                      <a:pt x="0" y="319"/>
                    </a:cubicBezTo>
                    <a:cubicBezTo>
                      <a:pt x="0" y="339"/>
                      <a:pt x="20" y="339"/>
                      <a:pt x="31" y="339"/>
                    </a:cubicBezTo>
                    <a:lnTo>
                      <a:pt x="297" y="339"/>
                    </a:lnTo>
                    <a:lnTo>
                      <a:pt x="297" y="605"/>
                    </a:lnTo>
                    <a:cubicBezTo>
                      <a:pt x="297" y="616"/>
                      <a:pt x="297" y="638"/>
                      <a:pt x="319" y="638"/>
                    </a:cubicBezTo>
                    <a:cubicBezTo>
                      <a:pt x="339" y="638"/>
                      <a:pt x="339" y="619"/>
                      <a:pt x="339" y="6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636E427-F1A1-B148-9378-8CC8085F49D0}"/>
                  </a:ext>
                </a:extLst>
              </p:cNvPr>
              <p:cNvSpPr/>
              <p:nvPr/>
            </p:nvSpPr>
            <p:spPr>
              <a:xfrm>
                <a:off x="6771600" y="2397240"/>
                <a:ext cx="113400" cy="206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" h="574">
                    <a:moveTo>
                      <a:pt x="196" y="25"/>
                    </a:moveTo>
                    <a:cubicBezTo>
                      <a:pt x="196" y="0"/>
                      <a:pt x="193" y="0"/>
                      <a:pt x="171" y="0"/>
                    </a:cubicBezTo>
                    <a:cubicBezTo>
                      <a:pt x="115" y="53"/>
                      <a:pt x="36" y="56"/>
                      <a:pt x="0" y="56"/>
                    </a:cubicBezTo>
                    <a:lnTo>
                      <a:pt x="0" y="87"/>
                    </a:lnTo>
                    <a:cubicBezTo>
                      <a:pt x="20" y="87"/>
                      <a:pt x="78" y="87"/>
                      <a:pt x="126" y="62"/>
                    </a:cubicBezTo>
                    <a:lnTo>
                      <a:pt x="126" y="504"/>
                    </a:lnTo>
                    <a:cubicBezTo>
                      <a:pt x="126" y="532"/>
                      <a:pt x="126" y="543"/>
                      <a:pt x="39" y="543"/>
                    </a:cubicBezTo>
                    <a:lnTo>
                      <a:pt x="6" y="543"/>
                    </a:lnTo>
                    <a:lnTo>
                      <a:pt x="6" y="574"/>
                    </a:lnTo>
                    <a:cubicBezTo>
                      <a:pt x="22" y="574"/>
                      <a:pt x="129" y="571"/>
                      <a:pt x="160" y="571"/>
                    </a:cubicBezTo>
                    <a:cubicBezTo>
                      <a:pt x="188" y="571"/>
                      <a:pt x="297" y="574"/>
                      <a:pt x="316" y="574"/>
                    </a:cubicBezTo>
                    <a:lnTo>
                      <a:pt x="316" y="543"/>
                    </a:lnTo>
                    <a:lnTo>
                      <a:pt x="283" y="543"/>
                    </a:lnTo>
                    <a:cubicBezTo>
                      <a:pt x="196" y="543"/>
                      <a:pt x="196" y="532"/>
                      <a:pt x="196" y="5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grpSp>
        <p:nvGrpSpPr>
          <p:cNvPr id="13" name="Group 12" descr="28§display§V^\pi(s_{t}=s)= r_{t+1} + \mbox{expected value of being at } s_{t+1}§svg§600§FALSE" title="TexMaths">
            <a:extLst>
              <a:ext uri="{FF2B5EF4-FFF2-40B4-BE49-F238E27FC236}">
                <a16:creationId xmlns:a16="http://schemas.microsoft.com/office/drawing/2014/main" id="{FE2BD4A5-39C6-2040-A52A-638D74A488A9}"/>
              </a:ext>
            </a:extLst>
          </p:cNvPr>
          <p:cNvGrpSpPr/>
          <p:nvPr/>
        </p:nvGrpSpPr>
        <p:grpSpPr>
          <a:xfrm>
            <a:off x="1269360" y="3228480"/>
            <a:ext cx="6685560" cy="337320"/>
            <a:chOff x="1269360" y="3228480"/>
            <a:chExt cx="6685560" cy="33732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8ABE650-1CFF-D443-8FF3-BA9423DE7745}"/>
                </a:ext>
              </a:extLst>
            </p:cNvPr>
            <p:cNvSpPr/>
            <p:nvPr/>
          </p:nvSpPr>
          <p:spPr>
            <a:xfrm>
              <a:off x="1269360" y="3229200"/>
              <a:ext cx="6685560" cy="33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72" h="936">
                  <a:moveTo>
                    <a:pt x="9286" y="936"/>
                  </a:moveTo>
                  <a:lnTo>
                    <a:pt x="0" y="936"/>
                  </a:lnTo>
                  <a:lnTo>
                    <a:pt x="0" y="0"/>
                  </a:lnTo>
                  <a:lnTo>
                    <a:pt x="18572" y="0"/>
                  </a:lnTo>
                  <a:lnTo>
                    <a:pt x="18572" y="9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EE37C16-0358-B34D-AD8D-60AA90822AD8}"/>
                </a:ext>
              </a:extLst>
            </p:cNvPr>
            <p:cNvSpPr/>
            <p:nvPr/>
          </p:nvSpPr>
          <p:spPr>
            <a:xfrm>
              <a:off x="1286280" y="3250800"/>
              <a:ext cx="21024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3">
                  <a:moveTo>
                    <a:pt x="470" y="107"/>
                  </a:moveTo>
                  <a:cubicBezTo>
                    <a:pt x="511" y="34"/>
                    <a:pt x="544" y="32"/>
                    <a:pt x="576" y="30"/>
                  </a:cubicBezTo>
                  <a:cubicBezTo>
                    <a:pt x="585" y="28"/>
                    <a:pt x="585" y="13"/>
                    <a:pt x="585" y="11"/>
                  </a:cubicBezTo>
                  <a:cubicBezTo>
                    <a:pt x="585" y="4"/>
                    <a:pt x="581" y="0"/>
                    <a:pt x="576" y="0"/>
                  </a:cubicBezTo>
                  <a:cubicBezTo>
                    <a:pt x="553" y="0"/>
                    <a:pt x="529" y="2"/>
                    <a:pt x="507" y="2"/>
                  </a:cubicBezTo>
                  <a:cubicBezTo>
                    <a:pt x="481" y="2"/>
                    <a:pt x="453" y="0"/>
                    <a:pt x="427" y="0"/>
                  </a:cubicBezTo>
                  <a:cubicBezTo>
                    <a:pt x="421" y="0"/>
                    <a:pt x="410" y="0"/>
                    <a:pt x="410" y="17"/>
                  </a:cubicBezTo>
                  <a:cubicBezTo>
                    <a:pt x="410" y="28"/>
                    <a:pt x="417" y="30"/>
                    <a:pt x="423" y="30"/>
                  </a:cubicBezTo>
                  <a:cubicBezTo>
                    <a:pt x="445" y="32"/>
                    <a:pt x="462" y="41"/>
                    <a:pt x="462" y="60"/>
                  </a:cubicBezTo>
                  <a:cubicBezTo>
                    <a:pt x="462" y="75"/>
                    <a:pt x="449" y="96"/>
                    <a:pt x="449" y="96"/>
                  </a:cubicBezTo>
                  <a:lnTo>
                    <a:pt x="198" y="554"/>
                  </a:lnTo>
                  <a:lnTo>
                    <a:pt x="142" y="58"/>
                  </a:lnTo>
                  <a:cubicBezTo>
                    <a:pt x="142" y="41"/>
                    <a:pt x="160" y="30"/>
                    <a:pt x="198" y="30"/>
                  </a:cubicBezTo>
                  <a:cubicBezTo>
                    <a:pt x="209" y="30"/>
                    <a:pt x="218" y="30"/>
                    <a:pt x="218" y="11"/>
                  </a:cubicBezTo>
                  <a:cubicBezTo>
                    <a:pt x="218" y="2"/>
                    <a:pt x="212" y="0"/>
                    <a:pt x="207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5" y="2"/>
                    <a:pt x="60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7"/>
                  </a:cubicBezTo>
                  <a:cubicBezTo>
                    <a:pt x="0" y="30"/>
                    <a:pt x="7" y="30"/>
                    <a:pt x="20" y="30"/>
                  </a:cubicBezTo>
                  <a:cubicBezTo>
                    <a:pt x="67" y="30"/>
                    <a:pt x="67" y="38"/>
                    <a:pt x="69" y="62"/>
                  </a:cubicBezTo>
                  <a:lnTo>
                    <a:pt x="134" y="642"/>
                  </a:lnTo>
                  <a:cubicBezTo>
                    <a:pt x="138" y="659"/>
                    <a:pt x="140" y="663"/>
                    <a:pt x="151" y="663"/>
                  </a:cubicBezTo>
                  <a:cubicBezTo>
                    <a:pt x="164" y="663"/>
                    <a:pt x="168" y="659"/>
                    <a:pt x="173" y="6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8937DFF-8114-D942-AE81-68F1CB317486}"/>
                </a:ext>
              </a:extLst>
            </p:cNvPr>
            <p:cNvSpPr/>
            <p:nvPr/>
          </p:nvSpPr>
          <p:spPr>
            <a:xfrm>
              <a:off x="1515600" y="3240000"/>
              <a:ext cx="123840" cy="10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292">
                  <a:moveTo>
                    <a:pt x="153" y="45"/>
                  </a:moveTo>
                  <a:lnTo>
                    <a:pt x="222" y="45"/>
                  </a:lnTo>
                  <a:cubicBezTo>
                    <a:pt x="212" y="85"/>
                    <a:pt x="201" y="145"/>
                    <a:pt x="201" y="196"/>
                  </a:cubicBezTo>
                  <a:cubicBezTo>
                    <a:pt x="201" y="224"/>
                    <a:pt x="203" y="241"/>
                    <a:pt x="207" y="256"/>
                  </a:cubicBezTo>
                  <a:cubicBezTo>
                    <a:pt x="216" y="288"/>
                    <a:pt x="224" y="292"/>
                    <a:pt x="233" y="292"/>
                  </a:cubicBezTo>
                  <a:cubicBezTo>
                    <a:pt x="246" y="292"/>
                    <a:pt x="259" y="277"/>
                    <a:pt x="259" y="262"/>
                  </a:cubicBezTo>
                  <a:cubicBezTo>
                    <a:pt x="259" y="256"/>
                    <a:pt x="259" y="254"/>
                    <a:pt x="255" y="247"/>
                  </a:cubicBezTo>
                  <a:cubicBezTo>
                    <a:pt x="244" y="222"/>
                    <a:pt x="235" y="185"/>
                    <a:pt x="235" y="130"/>
                  </a:cubicBezTo>
                  <a:cubicBezTo>
                    <a:pt x="235" y="117"/>
                    <a:pt x="235" y="92"/>
                    <a:pt x="242" y="45"/>
                  </a:cubicBezTo>
                  <a:lnTo>
                    <a:pt x="315" y="45"/>
                  </a:lnTo>
                  <a:cubicBezTo>
                    <a:pt x="324" y="45"/>
                    <a:pt x="330" y="45"/>
                    <a:pt x="335" y="41"/>
                  </a:cubicBezTo>
                  <a:cubicBezTo>
                    <a:pt x="343" y="32"/>
                    <a:pt x="345" y="23"/>
                    <a:pt x="345" y="19"/>
                  </a:cubicBezTo>
                  <a:cubicBezTo>
                    <a:pt x="345" y="0"/>
                    <a:pt x="330" y="0"/>
                    <a:pt x="321" y="0"/>
                  </a:cubicBezTo>
                  <a:lnTo>
                    <a:pt x="102" y="0"/>
                  </a:lnTo>
                  <a:cubicBezTo>
                    <a:pt x="80" y="0"/>
                    <a:pt x="63" y="6"/>
                    <a:pt x="37" y="34"/>
                  </a:cubicBezTo>
                  <a:cubicBezTo>
                    <a:pt x="22" y="49"/>
                    <a:pt x="0" y="85"/>
                    <a:pt x="0" y="90"/>
                  </a:cubicBezTo>
                  <a:cubicBezTo>
                    <a:pt x="0" y="98"/>
                    <a:pt x="7" y="98"/>
                    <a:pt x="9" y="98"/>
                  </a:cubicBezTo>
                  <a:cubicBezTo>
                    <a:pt x="17" y="98"/>
                    <a:pt x="17" y="98"/>
                    <a:pt x="20" y="92"/>
                  </a:cubicBezTo>
                  <a:cubicBezTo>
                    <a:pt x="50" y="45"/>
                    <a:pt x="86" y="45"/>
                    <a:pt x="99" y="45"/>
                  </a:cubicBezTo>
                  <a:lnTo>
                    <a:pt x="132" y="45"/>
                  </a:lnTo>
                  <a:cubicBezTo>
                    <a:pt x="116" y="117"/>
                    <a:pt x="84" y="196"/>
                    <a:pt x="67" y="235"/>
                  </a:cubicBezTo>
                  <a:cubicBezTo>
                    <a:pt x="63" y="243"/>
                    <a:pt x="58" y="258"/>
                    <a:pt x="56" y="260"/>
                  </a:cubicBezTo>
                  <a:cubicBezTo>
                    <a:pt x="56" y="262"/>
                    <a:pt x="54" y="266"/>
                    <a:pt x="54" y="271"/>
                  </a:cubicBezTo>
                  <a:cubicBezTo>
                    <a:pt x="54" y="281"/>
                    <a:pt x="61" y="292"/>
                    <a:pt x="75" y="292"/>
                  </a:cubicBezTo>
                  <a:cubicBezTo>
                    <a:pt x="97" y="292"/>
                    <a:pt x="104" y="262"/>
                    <a:pt x="117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799995B-866A-C445-9961-FB311E64D4AF}"/>
                </a:ext>
              </a:extLst>
            </p:cNvPr>
            <p:cNvSpPr/>
            <p:nvPr/>
          </p:nvSpPr>
          <p:spPr>
            <a:xfrm>
              <a:off x="1695240" y="322848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929"/>
                  </a:moveTo>
                  <a:cubicBezTo>
                    <a:pt x="192" y="927"/>
                    <a:pt x="192" y="925"/>
                    <a:pt x="177" y="908"/>
                  </a:cubicBezTo>
                  <a:cubicBezTo>
                    <a:pt x="75" y="791"/>
                    <a:pt x="48" y="614"/>
                    <a:pt x="48" y="469"/>
                  </a:cubicBezTo>
                  <a:cubicBezTo>
                    <a:pt x="48" y="307"/>
                    <a:pt x="80" y="143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3" y="0"/>
                  </a:cubicBezTo>
                  <a:cubicBezTo>
                    <a:pt x="175" y="0"/>
                    <a:pt x="101" y="64"/>
                    <a:pt x="52" y="183"/>
                  </a:cubicBezTo>
                  <a:cubicBezTo>
                    <a:pt x="9" y="286"/>
                    <a:pt x="0" y="390"/>
                    <a:pt x="0" y="469"/>
                  </a:cubicBezTo>
                  <a:cubicBezTo>
                    <a:pt x="0" y="544"/>
                    <a:pt x="9" y="657"/>
                    <a:pt x="54" y="763"/>
                  </a:cubicBezTo>
                  <a:cubicBezTo>
                    <a:pt x="104" y="878"/>
                    <a:pt x="175" y="938"/>
                    <a:pt x="183" y="938"/>
                  </a:cubicBezTo>
                  <a:cubicBezTo>
                    <a:pt x="188" y="938"/>
                    <a:pt x="192" y="936"/>
                    <a:pt x="192" y="9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8DE5578-2C44-1F4D-A113-3C07B30DAD99}"/>
                </a:ext>
              </a:extLst>
            </p:cNvPr>
            <p:cNvSpPr/>
            <p:nvPr/>
          </p:nvSpPr>
          <p:spPr>
            <a:xfrm>
              <a:off x="1795320" y="3332160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390E58F-F27C-6045-8472-3DFE5DE8155A}"/>
                </a:ext>
              </a:extLst>
            </p:cNvPr>
            <p:cNvSpPr/>
            <p:nvPr/>
          </p:nvSpPr>
          <p:spPr>
            <a:xfrm>
              <a:off x="1926719" y="338436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C29D769-FA13-BB43-B7AC-B2281971AD18}"/>
                </a:ext>
              </a:extLst>
            </p:cNvPr>
            <p:cNvSpPr/>
            <p:nvPr/>
          </p:nvSpPr>
          <p:spPr>
            <a:xfrm>
              <a:off x="2120040" y="335736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23FADAC-0A67-774A-BAF2-513E89EEFD0B}"/>
                </a:ext>
              </a:extLst>
            </p:cNvPr>
            <p:cNvSpPr/>
            <p:nvPr/>
          </p:nvSpPr>
          <p:spPr>
            <a:xfrm>
              <a:off x="2429280" y="3332160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37DB3E20-9AA4-EA43-9455-CD22562594F2}"/>
                </a:ext>
              </a:extLst>
            </p:cNvPr>
            <p:cNvSpPr/>
            <p:nvPr/>
          </p:nvSpPr>
          <p:spPr>
            <a:xfrm>
              <a:off x="2568240" y="322848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469"/>
                  </a:moveTo>
                  <a:cubicBezTo>
                    <a:pt x="192" y="397"/>
                    <a:pt x="183" y="284"/>
                    <a:pt x="138" y="177"/>
                  </a:cubicBezTo>
                  <a:cubicBezTo>
                    <a:pt x="88" y="62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2"/>
                  </a:cubicBezTo>
                  <a:cubicBezTo>
                    <a:pt x="97" y="124"/>
                    <a:pt x="143" y="273"/>
                    <a:pt x="143" y="469"/>
                  </a:cubicBezTo>
                  <a:cubicBezTo>
                    <a:pt x="143" y="629"/>
                    <a:pt x="114" y="795"/>
                    <a:pt x="11" y="912"/>
                  </a:cubicBezTo>
                  <a:cubicBezTo>
                    <a:pt x="0" y="925"/>
                    <a:pt x="0" y="927"/>
                    <a:pt x="0" y="929"/>
                  </a:cubicBezTo>
                  <a:cubicBezTo>
                    <a:pt x="0" y="936"/>
                    <a:pt x="4" y="938"/>
                    <a:pt x="7" y="938"/>
                  </a:cubicBezTo>
                  <a:cubicBezTo>
                    <a:pt x="17" y="938"/>
                    <a:pt x="91" y="874"/>
                    <a:pt x="140" y="755"/>
                  </a:cubicBezTo>
                  <a:cubicBezTo>
                    <a:pt x="183" y="652"/>
                    <a:pt x="192" y="548"/>
                    <a:pt x="192" y="4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BB6ED73-6CBA-4446-8911-6A60E66432B2}"/>
                </a:ext>
              </a:extLst>
            </p:cNvPr>
            <p:cNvSpPr/>
            <p:nvPr/>
          </p:nvSpPr>
          <p:spPr>
            <a:xfrm>
              <a:off x="2764080" y="335736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A5F3E4B-990C-9A4F-B802-D646B7D305BC}"/>
                </a:ext>
              </a:extLst>
            </p:cNvPr>
            <p:cNvSpPr/>
            <p:nvPr/>
          </p:nvSpPr>
          <p:spPr>
            <a:xfrm>
              <a:off x="3066479" y="3332160"/>
              <a:ext cx="12024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26">
                  <a:moveTo>
                    <a:pt x="48" y="360"/>
                  </a:moveTo>
                  <a:cubicBezTo>
                    <a:pt x="47" y="375"/>
                    <a:pt x="41" y="397"/>
                    <a:pt x="41" y="401"/>
                  </a:cubicBezTo>
                  <a:cubicBezTo>
                    <a:pt x="41" y="418"/>
                    <a:pt x="52" y="426"/>
                    <a:pt x="65" y="426"/>
                  </a:cubicBezTo>
                  <a:cubicBezTo>
                    <a:pt x="75" y="426"/>
                    <a:pt x="89" y="418"/>
                    <a:pt x="95" y="401"/>
                  </a:cubicBezTo>
                  <a:cubicBezTo>
                    <a:pt x="97" y="397"/>
                    <a:pt x="125" y="269"/>
                    <a:pt x="129" y="252"/>
                  </a:cubicBezTo>
                  <a:cubicBezTo>
                    <a:pt x="134" y="220"/>
                    <a:pt x="149" y="153"/>
                    <a:pt x="155" y="128"/>
                  </a:cubicBezTo>
                  <a:cubicBezTo>
                    <a:pt x="158" y="117"/>
                    <a:pt x="181" y="72"/>
                    <a:pt x="201" y="51"/>
                  </a:cubicBezTo>
                  <a:cubicBezTo>
                    <a:pt x="207" y="45"/>
                    <a:pt x="231" y="21"/>
                    <a:pt x="266" y="21"/>
                  </a:cubicBezTo>
                  <a:cubicBezTo>
                    <a:pt x="289" y="21"/>
                    <a:pt x="300" y="32"/>
                    <a:pt x="302" y="32"/>
                  </a:cubicBezTo>
                  <a:cubicBezTo>
                    <a:pt x="276" y="36"/>
                    <a:pt x="259" y="60"/>
                    <a:pt x="259" y="83"/>
                  </a:cubicBezTo>
                  <a:cubicBezTo>
                    <a:pt x="259" y="98"/>
                    <a:pt x="268" y="117"/>
                    <a:pt x="291" y="117"/>
                  </a:cubicBezTo>
                  <a:cubicBezTo>
                    <a:pt x="311" y="117"/>
                    <a:pt x="335" y="96"/>
                    <a:pt x="335" y="62"/>
                  </a:cubicBezTo>
                  <a:cubicBezTo>
                    <a:pt x="335" y="28"/>
                    <a:pt x="309" y="0"/>
                    <a:pt x="266" y="0"/>
                  </a:cubicBezTo>
                  <a:cubicBezTo>
                    <a:pt x="212" y="0"/>
                    <a:pt x="177" y="47"/>
                    <a:pt x="162" y="72"/>
                  </a:cubicBezTo>
                  <a:cubicBezTo>
                    <a:pt x="155" y="30"/>
                    <a:pt x="125" y="0"/>
                    <a:pt x="86" y="0"/>
                  </a:cubicBezTo>
                  <a:cubicBezTo>
                    <a:pt x="48" y="0"/>
                    <a:pt x="34" y="36"/>
                    <a:pt x="26" y="53"/>
                  </a:cubicBezTo>
                  <a:cubicBezTo>
                    <a:pt x="11" y="85"/>
                    <a:pt x="0" y="143"/>
                    <a:pt x="0" y="145"/>
                  </a:cubicBezTo>
                  <a:cubicBezTo>
                    <a:pt x="0" y="153"/>
                    <a:pt x="7" y="153"/>
                    <a:pt x="9" y="153"/>
                  </a:cubicBezTo>
                  <a:cubicBezTo>
                    <a:pt x="19" y="153"/>
                    <a:pt x="19" y="153"/>
                    <a:pt x="24" y="132"/>
                  </a:cubicBezTo>
                  <a:cubicBezTo>
                    <a:pt x="37" y="66"/>
                    <a:pt x="54" y="21"/>
                    <a:pt x="84" y="21"/>
                  </a:cubicBezTo>
                  <a:cubicBezTo>
                    <a:pt x="99" y="21"/>
                    <a:pt x="110" y="28"/>
                    <a:pt x="110" y="64"/>
                  </a:cubicBezTo>
                  <a:cubicBezTo>
                    <a:pt x="110" y="83"/>
                    <a:pt x="106" y="94"/>
                    <a:pt x="97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54A3601-19EB-E942-877A-3F6AC43C8190}"/>
                </a:ext>
              </a:extLst>
            </p:cNvPr>
            <p:cNvSpPr/>
            <p:nvPr/>
          </p:nvSpPr>
          <p:spPr>
            <a:xfrm>
              <a:off x="3198960" y="338436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2BB7B15-00FF-5847-ACD5-8206F78C2A2B}"/>
                </a:ext>
              </a:extLst>
            </p:cNvPr>
            <p:cNvSpPr/>
            <p:nvPr/>
          </p:nvSpPr>
          <p:spPr>
            <a:xfrm>
              <a:off x="3293279" y="338580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E7E72B4-0A94-9849-9BC5-BA483E5C586B}"/>
                </a:ext>
              </a:extLst>
            </p:cNvPr>
            <p:cNvSpPr/>
            <p:nvPr/>
          </p:nvSpPr>
          <p:spPr>
            <a:xfrm>
              <a:off x="3481920" y="337500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BF8399D-78B7-1345-845B-25F7372A5DD3}"/>
                </a:ext>
              </a:extLst>
            </p:cNvPr>
            <p:cNvSpPr/>
            <p:nvPr/>
          </p:nvSpPr>
          <p:spPr>
            <a:xfrm>
              <a:off x="3674519" y="3284639"/>
              <a:ext cx="196200" cy="225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627">
                  <a:moveTo>
                    <a:pt x="291" y="333"/>
                  </a:moveTo>
                  <a:lnTo>
                    <a:pt x="520" y="333"/>
                  </a:lnTo>
                  <a:cubicBezTo>
                    <a:pt x="531" y="333"/>
                    <a:pt x="546" y="333"/>
                    <a:pt x="546" y="313"/>
                  </a:cubicBezTo>
                  <a:cubicBezTo>
                    <a:pt x="546" y="294"/>
                    <a:pt x="531" y="294"/>
                    <a:pt x="520" y="294"/>
                  </a:cubicBezTo>
                  <a:lnTo>
                    <a:pt x="291" y="294"/>
                  </a:lnTo>
                  <a:lnTo>
                    <a:pt x="291" y="32"/>
                  </a:lnTo>
                  <a:cubicBezTo>
                    <a:pt x="291" y="17"/>
                    <a:pt x="291" y="0"/>
                    <a:pt x="274" y="0"/>
                  </a:cubicBezTo>
                  <a:cubicBezTo>
                    <a:pt x="257" y="0"/>
                    <a:pt x="257" y="17"/>
                    <a:pt x="257" y="32"/>
                  </a:cubicBezTo>
                  <a:lnTo>
                    <a:pt x="257" y="294"/>
                  </a:lnTo>
                  <a:lnTo>
                    <a:pt x="28" y="294"/>
                  </a:lnTo>
                  <a:cubicBezTo>
                    <a:pt x="15" y="294"/>
                    <a:pt x="0" y="294"/>
                    <a:pt x="0" y="313"/>
                  </a:cubicBezTo>
                  <a:cubicBezTo>
                    <a:pt x="0" y="333"/>
                    <a:pt x="15" y="333"/>
                    <a:pt x="28" y="333"/>
                  </a:cubicBezTo>
                  <a:lnTo>
                    <a:pt x="257" y="333"/>
                  </a:lnTo>
                  <a:lnTo>
                    <a:pt x="257" y="595"/>
                  </a:lnTo>
                  <a:cubicBezTo>
                    <a:pt x="257" y="608"/>
                    <a:pt x="257" y="627"/>
                    <a:pt x="274" y="627"/>
                  </a:cubicBezTo>
                  <a:cubicBezTo>
                    <a:pt x="291" y="627"/>
                    <a:pt x="291" y="608"/>
                    <a:pt x="291" y="5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B978FABB-4A1D-1B46-B01D-789902340E2A}"/>
                </a:ext>
              </a:extLst>
            </p:cNvPr>
            <p:cNvSpPr/>
            <p:nvPr/>
          </p:nvSpPr>
          <p:spPr>
            <a:xfrm>
              <a:off x="3960360" y="3329639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3D2DA338-6E53-2240-82FA-453CE123A322}"/>
                </a:ext>
              </a:extLst>
            </p:cNvPr>
            <p:cNvSpPr/>
            <p:nvPr/>
          </p:nvSpPr>
          <p:spPr>
            <a:xfrm>
              <a:off x="4085640" y="3335760"/>
              <a:ext cx="148680" cy="14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05">
                  <a:moveTo>
                    <a:pt x="225" y="185"/>
                  </a:moveTo>
                  <a:cubicBezTo>
                    <a:pt x="252" y="149"/>
                    <a:pt x="281" y="102"/>
                    <a:pt x="302" y="79"/>
                  </a:cubicBezTo>
                  <a:cubicBezTo>
                    <a:pt x="328" y="45"/>
                    <a:pt x="362" y="30"/>
                    <a:pt x="399" y="30"/>
                  </a:cubicBezTo>
                  <a:lnTo>
                    <a:pt x="399" y="0"/>
                  </a:lnTo>
                  <a:cubicBezTo>
                    <a:pt x="378" y="2"/>
                    <a:pt x="354" y="2"/>
                    <a:pt x="332" y="2"/>
                  </a:cubicBezTo>
                  <a:cubicBezTo>
                    <a:pt x="307" y="2"/>
                    <a:pt x="265" y="0"/>
                    <a:pt x="253" y="0"/>
                  </a:cubicBezTo>
                  <a:lnTo>
                    <a:pt x="253" y="30"/>
                  </a:lnTo>
                  <a:cubicBezTo>
                    <a:pt x="270" y="32"/>
                    <a:pt x="278" y="43"/>
                    <a:pt x="278" y="58"/>
                  </a:cubicBezTo>
                  <a:cubicBezTo>
                    <a:pt x="278" y="72"/>
                    <a:pt x="268" y="85"/>
                    <a:pt x="265" y="92"/>
                  </a:cubicBezTo>
                  <a:lnTo>
                    <a:pt x="214" y="164"/>
                  </a:lnTo>
                  <a:lnTo>
                    <a:pt x="149" y="70"/>
                  </a:lnTo>
                  <a:cubicBezTo>
                    <a:pt x="142" y="60"/>
                    <a:pt x="142" y="58"/>
                    <a:pt x="142" y="53"/>
                  </a:cubicBezTo>
                  <a:cubicBezTo>
                    <a:pt x="142" y="38"/>
                    <a:pt x="155" y="30"/>
                    <a:pt x="171" y="30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30"/>
                  </a:lnTo>
                  <a:cubicBezTo>
                    <a:pt x="61" y="30"/>
                    <a:pt x="63" y="30"/>
                    <a:pt x="101" y="87"/>
                  </a:cubicBezTo>
                  <a:lnTo>
                    <a:pt x="183" y="209"/>
                  </a:lnTo>
                  <a:lnTo>
                    <a:pt x="104" y="320"/>
                  </a:lnTo>
                  <a:cubicBezTo>
                    <a:pt x="65" y="375"/>
                    <a:pt x="17" y="377"/>
                    <a:pt x="0" y="377"/>
                  </a:cubicBezTo>
                  <a:lnTo>
                    <a:pt x="0" y="405"/>
                  </a:lnTo>
                  <a:cubicBezTo>
                    <a:pt x="20" y="403"/>
                    <a:pt x="47" y="403"/>
                    <a:pt x="69" y="403"/>
                  </a:cubicBezTo>
                  <a:cubicBezTo>
                    <a:pt x="91" y="403"/>
                    <a:pt x="127" y="405"/>
                    <a:pt x="147" y="405"/>
                  </a:cubicBezTo>
                  <a:lnTo>
                    <a:pt x="147" y="377"/>
                  </a:lnTo>
                  <a:cubicBezTo>
                    <a:pt x="129" y="373"/>
                    <a:pt x="123" y="362"/>
                    <a:pt x="123" y="347"/>
                  </a:cubicBezTo>
                  <a:cubicBezTo>
                    <a:pt x="123" y="326"/>
                    <a:pt x="147" y="296"/>
                    <a:pt x="196" y="228"/>
                  </a:cubicBezTo>
                  <a:lnTo>
                    <a:pt x="259" y="322"/>
                  </a:lnTo>
                  <a:cubicBezTo>
                    <a:pt x="266" y="333"/>
                    <a:pt x="276" y="347"/>
                    <a:pt x="276" y="354"/>
                  </a:cubicBezTo>
                  <a:cubicBezTo>
                    <a:pt x="276" y="362"/>
                    <a:pt x="268" y="375"/>
                    <a:pt x="246" y="377"/>
                  </a:cubicBezTo>
                  <a:lnTo>
                    <a:pt x="246" y="405"/>
                  </a:lnTo>
                  <a:cubicBezTo>
                    <a:pt x="272" y="405"/>
                    <a:pt x="317" y="403"/>
                    <a:pt x="335" y="403"/>
                  </a:cubicBezTo>
                  <a:cubicBezTo>
                    <a:pt x="358" y="403"/>
                    <a:pt x="389" y="403"/>
                    <a:pt x="414" y="405"/>
                  </a:cubicBezTo>
                  <a:lnTo>
                    <a:pt x="414" y="377"/>
                  </a:lnTo>
                  <a:cubicBezTo>
                    <a:pt x="371" y="377"/>
                    <a:pt x="356" y="375"/>
                    <a:pt x="337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01C71E5-099F-7B4F-8F17-07ABDF64E335}"/>
                </a:ext>
              </a:extLst>
            </p:cNvPr>
            <p:cNvSpPr/>
            <p:nvPr/>
          </p:nvSpPr>
          <p:spPr>
            <a:xfrm>
              <a:off x="4245480" y="3332160"/>
              <a:ext cx="145800" cy="21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597">
                  <a:moveTo>
                    <a:pt x="119" y="62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5"/>
                    <a:pt x="63" y="87"/>
                  </a:cubicBezTo>
                  <a:lnTo>
                    <a:pt x="63" y="527"/>
                  </a:lnTo>
                  <a:cubicBezTo>
                    <a:pt x="63" y="569"/>
                    <a:pt x="56" y="569"/>
                    <a:pt x="0" y="569"/>
                  </a:cubicBezTo>
                  <a:lnTo>
                    <a:pt x="0" y="597"/>
                  </a:lnTo>
                  <a:cubicBezTo>
                    <a:pt x="28" y="597"/>
                    <a:pt x="71" y="595"/>
                    <a:pt x="91" y="595"/>
                  </a:cubicBezTo>
                  <a:cubicBezTo>
                    <a:pt x="114" y="595"/>
                    <a:pt x="157" y="597"/>
                    <a:pt x="184" y="597"/>
                  </a:cubicBezTo>
                  <a:lnTo>
                    <a:pt x="184" y="569"/>
                  </a:lnTo>
                  <a:cubicBezTo>
                    <a:pt x="130" y="569"/>
                    <a:pt x="121" y="569"/>
                    <a:pt x="121" y="527"/>
                  </a:cubicBezTo>
                  <a:lnTo>
                    <a:pt x="121" y="369"/>
                  </a:lnTo>
                  <a:lnTo>
                    <a:pt x="121" y="360"/>
                  </a:lnTo>
                  <a:cubicBezTo>
                    <a:pt x="125" y="375"/>
                    <a:pt x="160" y="426"/>
                    <a:pt x="222" y="426"/>
                  </a:cubicBezTo>
                  <a:cubicBezTo>
                    <a:pt x="321" y="426"/>
                    <a:pt x="406" y="335"/>
                    <a:pt x="406" y="213"/>
                  </a:cubicBezTo>
                  <a:cubicBezTo>
                    <a:pt x="406" y="94"/>
                    <a:pt x="326" y="0"/>
                    <a:pt x="233" y="0"/>
                  </a:cubicBezTo>
                  <a:cubicBezTo>
                    <a:pt x="170" y="0"/>
                    <a:pt x="134" y="41"/>
                    <a:pt x="119" y="62"/>
                  </a:cubicBezTo>
                  <a:close/>
                  <a:moveTo>
                    <a:pt x="121" y="309"/>
                  </a:moveTo>
                  <a:lnTo>
                    <a:pt x="121" y="98"/>
                  </a:lnTo>
                  <a:cubicBezTo>
                    <a:pt x="145" y="51"/>
                    <a:pt x="184" y="23"/>
                    <a:pt x="227" y="23"/>
                  </a:cubicBezTo>
                  <a:cubicBezTo>
                    <a:pt x="287" y="23"/>
                    <a:pt x="337" y="107"/>
                    <a:pt x="337" y="213"/>
                  </a:cubicBezTo>
                  <a:cubicBezTo>
                    <a:pt x="337" y="326"/>
                    <a:pt x="280" y="405"/>
                    <a:pt x="218" y="405"/>
                  </a:cubicBezTo>
                  <a:cubicBezTo>
                    <a:pt x="186" y="405"/>
                    <a:pt x="155" y="386"/>
                    <a:pt x="132" y="347"/>
                  </a:cubicBezTo>
                  <a:cubicBezTo>
                    <a:pt x="121" y="328"/>
                    <a:pt x="121" y="326"/>
                    <a:pt x="121" y="3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D4D8249-7A7F-6343-9206-E5FAD43AB536}"/>
                </a:ext>
              </a:extLst>
            </p:cNvPr>
            <p:cNvSpPr/>
            <p:nvPr/>
          </p:nvSpPr>
          <p:spPr>
            <a:xfrm>
              <a:off x="4417200" y="3329639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3C57D5C-CAE0-924F-905B-1834FEDD128C}"/>
                </a:ext>
              </a:extLst>
            </p:cNvPr>
            <p:cNvSpPr/>
            <p:nvPr/>
          </p:nvSpPr>
          <p:spPr>
            <a:xfrm>
              <a:off x="4549319" y="3329639"/>
              <a:ext cx="11232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433">
                  <a:moveTo>
                    <a:pt x="69" y="217"/>
                  </a:moveTo>
                  <a:cubicBezTo>
                    <a:pt x="69" y="64"/>
                    <a:pt x="136" y="23"/>
                    <a:pt x="179" y="23"/>
                  </a:cubicBezTo>
                  <a:cubicBezTo>
                    <a:pt x="186" y="23"/>
                    <a:pt x="239" y="23"/>
                    <a:pt x="268" y="58"/>
                  </a:cubicBezTo>
                  <a:cubicBezTo>
                    <a:pt x="233" y="62"/>
                    <a:pt x="229" y="90"/>
                    <a:pt x="229" y="102"/>
                  </a:cubicBezTo>
                  <a:cubicBezTo>
                    <a:pt x="229" y="126"/>
                    <a:pt x="244" y="145"/>
                    <a:pt x="266" y="145"/>
                  </a:cubicBezTo>
                  <a:cubicBezTo>
                    <a:pt x="289" y="145"/>
                    <a:pt x="306" y="128"/>
                    <a:pt x="306" y="100"/>
                  </a:cubicBezTo>
                  <a:cubicBezTo>
                    <a:pt x="306" y="36"/>
                    <a:pt x="242" y="0"/>
                    <a:pt x="179" y="0"/>
                  </a:cubicBezTo>
                  <a:cubicBezTo>
                    <a:pt x="76" y="0"/>
                    <a:pt x="0" y="102"/>
                    <a:pt x="0" y="217"/>
                  </a:cubicBezTo>
                  <a:cubicBezTo>
                    <a:pt x="0" y="339"/>
                    <a:pt x="82" y="433"/>
                    <a:pt x="177" y="433"/>
                  </a:cubicBezTo>
                  <a:cubicBezTo>
                    <a:pt x="287" y="433"/>
                    <a:pt x="313" y="320"/>
                    <a:pt x="313" y="309"/>
                  </a:cubicBezTo>
                  <a:cubicBezTo>
                    <a:pt x="313" y="301"/>
                    <a:pt x="306" y="301"/>
                    <a:pt x="304" y="301"/>
                  </a:cubicBezTo>
                  <a:cubicBezTo>
                    <a:pt x="296" y="301"/>
                    <a:pt x="294" y="305"/>
                    <a:pt x="293" y="309"/>
                  </a:cubicBezTo>
                  <a:cubicBezTo>
                    <a:pt x="268" y="397"/>
                    <a:pt x="214" y="409"/>
                    <a:pt x="184" y="409"/>
                  </a:cubicBezTo>
                  <a:cubicBezTo>
                    <a:pt x="142" y="409"/>
                    <a:pt x="69" y="369"/>
                    <a:pt x="69" y="2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7375A77-359E-2E41-BB5D-CC6B0BC9B3CA}"/>
                </a:ext>
              </a:extLst>
            </p:cNvPr>
            <p:cNvSpPr/>
            <p:nvPr/>
          </p:nvSpPr>
          <p:spPr>
            <a:xfrm>
              <a:off x="4675320" y="327384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0580192-131F-B34A-A1B1-C5D72DEC181C}"/>
                </a:ext>
              </a:extLst>
            </p:cNvPr>
            <p:cNvSpPr/>
            <p:nvPr/>
          </p:nvSpPr>
          <p:spPr>
            <a:xfrm>
              <a:off x="4791960" y="3329639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F6F6127-3B73-0D4E-BCF3-8E2A7291D319}"/>
                </a:ext>
              </a:extLst>
            </p:cNvPr>
            <p:cNvSpPr/>
            <p:nvPr/>
          </p:nvSpPr>
          <p:spPr>
            <a:xfrm>
              <a:off x="4924440" y="3246840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285" y="601"/>
                  </a:moveTo>
                  <a:lnTo>
                    <a:pt x="285" y="663"/>
                  </a:lnTo>
                  <a:lnTo>
                    <a:pt x="406" y="652"/>
                  </a:lnTo>
                  <a:lnTo>
                    <a:pt x="406" y="622"/>
                  </a:lnTo>
                  <a:cubicBezTo>
                    <a:pt x="348" y="622"/>
                    <a:pt x="341" y="616"/>
                    <a:pt x="341" y="571"/>
                  </a:cubicBezTo>
                  <a:lnTo>
                    <a:pt x="341" y="0"/>
                  </a:lnTo>
                  <a:lnTo>
                    <a:pt x="224" y="11"/>
                  </a:lnTo>
                  <a:lnTo>
                    <a:pt x="224" y="41"/>
                  </a:lnTo>
                  <a:cubicBezTo>
                    <a:pt x="281" y="41"/>
                    <a:pt x="287" y="47"/>
                    <a:pt x="287" y="92"/>
                  </a:cubicBezTo>
                  <a:lnTo>
                    <a:pt x="287" y="294"/>
                  </a:lnTo>
                  <a:cubicBezTo>
                    <a:pt x="263" y="262"/>
                    <a:pt x="227" y="237"/>
                    <a:pt x="183" y="237"/>
                  </a:cubicBezTo>
                  <a:cubicBezTo>
                    <a:pt x="86" y="237"/>
                    <a:pt x="0" y="328"/>
                    <a:pt x="0" y="450"/>
                  </a:cubicBezTo>
                  <a:cubicBezTo>
                    <a:pt x="0" y="569"/>
                    <a:pt x="80" y="663"/>
                    <a:pt x="175" y="663"/>
                  </a:cubicBezTo>
                  <a:cubicBezTo>
                    <a:pt x="227" y="663"/>
                    <a:pt x="265" y="631"/>
                    <a:pt x="285" y="601"/>
                  </a:cubicBezTo>
                  <a:close/>
                  <a:moveTo>
                    <a:pt x="285" y="350"/>
                  </a:moveTo>
                  <a:lnTo>
                    <a:pt x="285" y="541"/>
                  </a:lnTo>
                  <a:cubicBezTo>
                    <a:pt x="285" y="559"/>
                    <a:pt x="285" y="561"/>
                    <a:pt x="276" y="576"/>
                  </a:cubicBezTo>
                  <a:cubicBezTo>
                    <a:pt x="252" y="620"/>
                    <a:pt x="214" y="642"/>
                    <a:pt x="179" y="642"/>
                  </a:cubicBezTo>
                  <a:cubicBezTo>
                    <a:pt x="142" y="642"/>
                    <a:pt x="112" y="618"/>
                    <a:pt x="91" y="582"/>
                  </a:cubicBezTo>
                  <a:cubicBezTo>
                    <a:pt x="71" y="544"/>
                    <a:pt x="69" y="490"/>
                    <a:pt x="69" y="452"/>
                  </a:cubicBezTo>
                  <a:cubicBezTo>
                    <a:pt x="69" y="416"/>
                    <a:pt x="71" y="360"/>
                    <a:pt x="93" y="318"/>
                  </a:cubicBezTo>
                  <a:cubicBezTo>
                    <a:pt x="112" y="288"/>
                    <a:pt x="142" y="258"/>
                    <a:pt x="186" y="258"/>
                  </a:cubicBezTo>
                  <a:cubicBezTo>
                    <a:pt x="216" y="258"/>
                    <a:pt x="250" y="271"/>
                    <a:pt x="276" y="313"/>
                  </a:cubicBezTo>
                  <a:cubicBezTo>
                    <a:pt x="285" y="330"/>
                    <a:pt x="285" y="333"/>
                    <a:pt x="285" y="3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C97C838-3244-DE42-A9E7-ED3DE05950AA}"/>
                </a:ext>
              </a:extLst>
            </p:cNvPr>
            <p:cNvSpPr/>
            <p:nvPr/>
          </p:nvSpPr>
          <p:spPr>
            <a:xfrm>
              <a:off x="5181120" y="3335760"/>
              <a:ext cx="14472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16">
                  <a:moveTo>
                    <a:pt x="326" y="92"/>
                  </a:moveTo>
                  <a:cubicBezTo>
                    <a:pt x="334" y="70"/>
                    <a:pt x="348" y="30"/>
                    <a:pt x="403" y="30"/>
                  </a:cubicBezTo>
                  <a:lnTo>
                    <a:pt x="403" y="0"/>
                  </a:lnTo>
                  <a:cubicBezTo>
                    <a:pt x="384" y="2"/>
                    <a:pt x="360" y="2"/>
                    <a:pt x="341" y="2"/>
                  </a:cubicBezTo>
                  <a:cubicBezTo>
                    <a:pt x="321" y="2"/>
                    <a:pt x="283" y="0"/>
                    <a:pt x="268" y="0"/>
                  </a:cubicBezTo>
                  <a:lnTo>
                    <a:pt x="268" y="30"/>
                  </a:lnTo>
                  <a:cubicBezTo>
                    <a:pt x="300" y="30"/>
                    <a:pt x="309" y="51"/>
                    <a:pt x="309" y="70"/>
                  </a:cubicBezTo>
                  <a:cubicBezTo>
                    <a:pt x="309" y="79"/>
                    <a:pt x="307" y="81"/>
                    <a:pt x="304" y="92"/>
                  </a:cubicBezTo>
                  <a:lnTo>
                    <a:pt x="220" y="333"/>
                  </a:lnTo>
                  <a:lnTo>
                    <a:pt x="127" y="70"/>
                  </a:lnTo>
                  <a:cubicBezTo>
                    <a:pt x="123" y="58"/>
                    <a:pt x="123" y="55"/>
                    <a:pt x="123" y="53"/>
                  </a:cubicBezTo>
                  <a:cubicBezTo>
                    <a:pt x="123" y="30"/>
                    <a:pt x="155" y="30"/>
                    <a:pt x="170" y="30"/>
                  </a:cubicBezTo>
                  <a:lnTo>
                    <a:pt x="170" y="0"/>
                  </a:lnTo>
                  <a:cubicBezTo>
                    <a:pt x="145" y="0"/>
                    <a:pt x="99" y="2"/>
                    <a:pt x="80" y="2"/>
                  </a:cubicBezTo>
                  <a:cubicBezTo>
                    <a:pt x="58" y="2"/>
                    <a:pt x="24" y="2"/>
                    <a:pt x="0" y="0"/>
                  </a:cubicBezTo>
                  <a:lnTo>
                    <a:pt x="0" y="30"/>
                  </a:lnTo>
                  <a:cubicBezTo>
                    <a:pt x="52" y="30"/>
                    <a:pt x="56" y="34"/>
                    <a:pt x="65" y="64"/>
                  </a:cubicBezTo>
                  <a:lnTo>
                    <a:pt x="184" y="399"/>
                  </a:lnTo>
                  <a:cubicBezTo>
                    <a:pt x="188" y="411"/>
                    <a:pt x="190" y="416"/>
                    <a:pt x="201" y="416"/>
                  </a:cubicBezTo>
                  <a:cubicBezTo>
                    <a:pt x="212" y="416"/>
                    <a:pt x="216" y="407"/>
                    <a:pt x="218" y="3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3777CF5-3826-5D45-A560-35137C9B0CDA}"/>
                </a:ext>
              </a:extLst>
            </p:cNvPr>
            <p:cNvSpPr/>
            <p:nvPr/>
          </p:nvSpPr>
          <p:spPr>
            <a:xfrm>
              <a:off x="5326920" y="3329639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073B4CE2-063F-D24F-A4EA-713B2CD86084}"/>
                </a:ext>
              </a:extLst>
            </p:cNvPr>
            <p:cNvSpPr/>
            <p:nvPr/>
          </p:nvSpPr>
          <p:spPr>
            <a:xfrm>
              <a:off x="5470920" y="3246840"/>
              <a:ext cx="65880" cy="23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652">
                  <a:moveTo>
                    <a:pt x="119" y="0"/>
                  </a:move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5" y="47"/>
                    <a:pt x="65" y="92"/>
                  </a:cubicBezTo>
                  <a:lnTo>
                    <a:pt x="65" y="580"/>
                  </a:lnTo>
                  <a:cubicBezTo>
                    <a:pt x="65" y="622"/>
                    <a:pt x="56" y="622"/>
                    <a:pt x="0" y="622"/>
                  </a:cubicBezTo>
                  <a:lnTo>
                    <a:pt x="0" y="652"/>
                  </a:lnTo>
                  <a:cubicBezTo>
                    <a:pt x="28" y="650"/>
                    <a:pt x="71" y="650"/>
                    <a:pt x="91" y="650"/>
                  </a:cubicBezTo>
                  <a:cubicBezTo>
                    <a:pt x="112" y="650"/>
                    <a:pt x="153" y="650"/>
                    <a:pt x="184" y="652"/>
                  </a:cubicBezTo>
                  <a:lnTo>
                    <a:pt x="184" y="622"/>
                  </a:lnTo>
                  <a:cubicBezTo>
                    <a:pt x="129" y="622"/>
                    <a:pt x="119" y="622"/>
                    <a:pt x="119" y="5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80BC630D-C14B-3A40-A6F5-63CA0DF66E78}"/>
                </a:ext>
              </a:extLst>
            </p:cNvPr>
            <p:cNvSpPr/>
            <p:nvPr/>
          </p:nvSpPr>
          <p:spPr>
            <a:xfrm>
              <a:off x="5552280" y="3332160"/>
              <a:ext cx="1486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26">
                  <a:moveTo>
                    <a:pt x="294" y="341"/>
                  </a:moveTo>
                  <a:lnTo>
                    <a:pt x="294" y="426"/>
                  </a:lnTo>
                  <a:lnTo>
                    <a:pt x="414" y="416"/>
                  </a:lnTo>
                  <a:lnTo>
                    <a:pt x="414" y="386"/>
                  </a:lnTo>
                  <a:cubicBezTo>
                    <a:pt x="356" y="386"/>
                    <a:pt x="350" y="379"/>
                    <a:pt x="350" y="335"/>
                  </a:cubicBezTo>
                  <a:lnTo>
                    <a:pt x="350" y="0"/>
                  </a:lnTo>
                  <a:lnTo>
                    <a:pt x="229" y="11"/>
                  </a:lnTo>
                  <a:lnTo>
                    <a:pt x="229" y="41"/>
                  </a:lnTo>
                  <a:cubicBezTo>
                    <a:pt x="287" y="41"/>
                    <a:pt x="293" y="47"/>
                    <a:pt x="293" y="92"/>
                  </a:cubicBezTo>
                  <a:lnTo>
                    <a:pt x="293" y="260"/>
                  </a:lnTo>
                  <a:cubicBezTo>
                    <a:pt x="293" y="341"/>
                    <a:pt x="253" y="405"/>
                    <a:pt x="194" y="405"/>
                  </a:cubicBezTo>
                  <a:cubicBezTo>
                    <a:pt x="125" y="405"/>
                    <a:pt x="121" y="362"/>
                    <a:pt x="121" y="313"/>
                  </a:cubicBezTo>
                  <a:lnTo>
                    <a:pt x="121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63" y="41"/>
                    <a:pt x="63" y="43"/>
                    <a:pt x="63" y="126"/>
                  </a:cubicBezTo>
                  <a:lnTo>
                    <a:pt x="63" y="266"/>
                  </a:lnTo>
                  <a:cubicBezTo>
                    <a:pt x="63" y="341"/>
                    <a:pt x="63" y="426"/>
                    <a:pt x="190" y="426"/>
                  </a:cubicBezTo>
                  <a:cubicBezTo>
                    <a:pt x="235" y="426"/>
                    <a:pt x="272" y="401"/>
                    <a:pt x="294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BFD4E0C-E9A7-9141-9D38-A62393ED7F22}"/>
                </a:ext>
              </a:extLst>
            </p:cNvPr>
            <p:cNvSpPr/>
            <p:nvPr/>
          </p:nvSpPr>
          <p:spPr>
            <a:xfrm>
              <a:off x="5713920" y="3329639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E1F3218-1AA9-2948-8B7E-D6E76E7136CD}"/>
                </a:ext>
              </a:extLst>
            </p:cNvPr>
            <p:cNvSpPr/>
            <p:nvPr/>
          </p:nvSpPr>
          <p:spPr>
            <a:xfrm>
              <a:off x="5942520" y="3329639"/>
              <a:ext cx="13104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433">
                  <a:moveTo>
                    <a:pt x="365" y="220"/>
                  </a:moveTo>
                  <a:cubicBezTo>
                    <a:pt x="365" y="100"/>
                    <a:pt x="281" y="0"/>
                    <a:pt x="183" y="0"/>
                  </a:cubicBezTo>
                  <a:cubicBezTo>
                    <a:pt x="80" y="0"/>
                    <a:pt x="0" y="102"/>
                    <a:pt x="0" y="220"/>
                  </a:cubicBezTo>
                  <a:cubicBezTo>
                    <a:pt x="0" y="341"/>
                    <a:pt x="86" y="433"/>
                    <a:pt x="183" y="433"/>
                  </a:cubicBezTo>
                  <a:cubicBezTo>
                    <a:pt x="281" y="433"/>
                    <a:pt x="365" y="339"/>
                    <a:pt x="365" y="220"/>
                  </a:cubicBezTo>
                  <a:close/>
                  <a:moveTo>
                    <a:pt x="183" y="409"/>
                  </a:moveTo>
                  <a:cubicBezTo>
                    <a:pt x="147" y="409"/>
                    <a:pt x="112" y="388"/>
                    <a:pt x="89" y="345"/>
                  </a:cubicBezTo>
                  <a:cubicBezTo>
                    <a:pt x="69" y="305"/>
                    <a:pt x="69" y="247"/>
                    <a:pt x="69" y="213"/>
                  </a:cubicBezTo>
                  <a:cubicBezTo>
                    <a:pt x="69" y="177"/>
                    <a:pt x="69" y="126"/>
                    <a:pt x="88" y="83"/>
                  </a:cubicBezTo>
                  <a:cubicBezTo>
                    <a:pt x="110" y="41"/>
                    <a:pt x="149" y="21"/>
                    <a:pt x="183" y="21"/>
                  </a:cubicBezTo>
                  <a:cubicBezTo>
                    <a:pt x="218" y="21"/>
                    <a:pt x="253" y="41"/>
                    <a:pt x="274" y="81"/>
                  </a:cubicBezTo>
                  <a:cubicBezTo>
                    <a:pt x="296" y="122"/>
                    <a:pt x="296" y="177"/>
                    <a:pt x="296" y="213"/>
                  </a:cubicBezTo>
                  <a:cubicBezTo>
                    <a:pt x="296" y="247"/>
                    <a:pt x="296" y="298"/>
                    <a:pt x="278" y="339"/>
                  </a:cubicBezTo>
                  <a:cubicBezTo>
                    <a:pt x="261" y="382"/>
                    <a:pt x="224" y="409"/>
                    <a:pt x="183" y="4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A9348830-2970-AD4B-9FFA-844121D98D81}"/>
                </a:ext>
              </a:extLst>
            </p:cNvPr>
            <p:cNvSpPr/>
            <p:nvPr/>
          </p:nvSpPr>
          <p:spPr>
            <a:xfrm>
              <a:off x="6090840" y="3243959"/>
              <a:ext cx="954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663">
                  <a:moveTo>
                    <a:pt x="117" y="258"/>
                  </a:moveTo>
                  <a:lnTo>
                    <a:pt x="117" y="149"/>
                  </a:lnTo>
                  <a:cubicBezTo>
                    <a:pt x="117" y="66"/>
                    <a:pt x="157" y="21"/>
                    <a:pt x="194" y="21"/>
                  </a:cubicBezTo>
                  <a:cubicBezTo>
                    <a:pt x="196" y="21"/>
                    <a:pt x="209" y="21"/>
                    <a:pt x="220" y="28"/>
                  </a:cubicBezTo>
                  <a:cubicBezTo>
                    <a:pt x="211" y="32"/>
                    <a:pt x="196" y="43"/>
                    <a:pt x="196" y="66"/>
                  </a:cubicBezTo>
                  <a:cubicBezTo>
                    <a:pt x="196" y="87"/>
                    <a:pt x="209" y="107"/>
                    <a:pt x="231" y="107"/>
                  </a:cubicBezTo>
                  <a:cubicBezTo>
                    <a:pt x="255" y="107"/>
                    <a:pt x="266" y="87"/>
                    <a:pt x="266" y="66"/>
                  </a:cubicBezTo>
                  <a:cubicBezTo>
                    <a:pt x="266" y="32"/>
                    <a:pt x="237" y="0"/>
                    <a:pt x="194" y="0"/>
                  </a:cubicBezTo>
                  <a:cubicBezTo>
                    <a:pt x="136" y="0"/>
                    <a:pt x="65" y="49"/>
                    <a:pt x="65" y="149"/>
                  </a:cubicBezTo>
                  <a:lnTo>
                    <a:pt x="65" y="258"/>
                  </a:lnTo>
                  <a:lnTo>
                    <a:pt x="0" y="258"/>
                  </a:lnTo>
                  <a:lnTo>
                    <a:pt x="0" y="286"/>
                  </a:lnTo>
                  <a:lnTo>
                    <a:pt x="65" y="286"/>
                  </a:lnTo>
                  <a:lnTo>
                    <a:pt x="65" y="591"/>
                  </a:lnTo>
                  <a:cubicBezTo>
                    <a:pt x="65" y="633"/>
                    <a:pt x="56" y="633"/>
                    <a:pt x="0" y="633"/>
                  </a:cubicBezTo>
                  <a:lnTo>
                    <a:pt x="0" y="663"/>
                  </a:lnTo>
                  <a:cubicBezTo>
                    <a:pt x="34" y="661"/>
                    <a:pt x="73" y="659"/>
                    <a:pt x="95" y="659"/>
                  </a:cubicBezTo>
                  <a:cubicBezTo>
                    <a:pt x="129" y="659"/>
                    <a:pt x="166" y="659"/>
                    <a:pt x="199" y="663"/>
                  </a:cubicBezTo>
                  <a:lnTo>
                    <a:pt x="199" y="633"/>
                  </a:lnTo>
                  <a:lnTo>
                    <a:pt x="183" y="633"/>
                  </a:lnTo>
                  <a:cubicBezTo>
                    <a:pt x="121" y="633"/>
                    <a:pt x="119" y="622"/>
                    <a:pt x="119" y="588"/>
                  </a:cubicBezTo>
                  <a:lnTo>
                    <a:pt x="119" y="286"/>
                  </a:lnTo>
                  <a:lnTo>
                    <a:pt x="214" y="286"/>
                  </a:lnTo>
                  <a:lnTo>
                    <a:pt x="214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996DA0D-C496-5F45-8757-BB48F8B86634}"/>
                </a:ext>
              </a:extLst>
            </p:cNvPr>
            <p:cNvSpPr/>
            <p:nvPr/>
          </p:nvSpPr>
          <p:spPr>
            <a:xfrm>
              <a:off x="6277320" y="3246840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119" y="298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lnTo>
                    <a:pt x="63" y="652"/>
                  </a:lnTo>
                  <a:lnTo>
                    <a:pt x="84" y="652"/>
                  </a:lnTo>
                  <a:cubicBezTo>
                    <a:pt x="86" y="650"/>
                    <a:pt x="91" y="637"/>
                    <a:pt x="114" y="595"/>
                  </a:cubicBezTo>
                  <a:cubicBezTo>
                    <a:pt x="127" y="616"/>
                    <a:pt x="162" y="663"/>
                    <a:pt x="222" y="663"/>
                  </a:cubicBezTo>
                  <a:cubicBezTo>
                    <a:pt x="321" y="663"/>
                    <a:pt x="406" y="571"/>
                    <a:pt x="406" y="450"/>
                  </a:cubicBezTo>
                  <a:cubicBezTo>
                    <a:pt x="406" y="330"/>
                    <a:pt x="324" y="237"/>
                    <a:pt x="231" y="237"/>
                  </a:cubicBezTo>
                  <a:cubicBezTo>
                    <a:pt x="168" y="237"/>
                    <a:pt x="132" y="281"/>
                    <a:pt x="119" y="298"/>
                  </a:cubicBezTo>
                  <a:close/>
                  <a:moveTo>
                    <a:pt x="121" y="546"/>
                  </a:moveTo>
                  <a:lnTo>
                    <a:pt x="121" y="352"/>
                  </a:lnTo>
                  <a:cubicBezTo>
                    <a:pt x="121" y="333"/>
                    <a:pt x="121" y="333"/>
                    <a:pt x="130" y="318"/>
                  </a:cubicBezTo>
                  <a:cubicBezTo>
                    <a:pt x="162" y="264"/>
                    <a:pt x="207" y="258"/>
                    <a:pt x="227" y="258"/>
                  </a:cubicBezTo>
                  <a:cubicBezTo>
                    <a:pt x="265" y="258"/>
                    <a:pt x="294" y="281"/>
                    <a:pt x="313" y="318"/>
                  </a:cubicBezTo>
                  <a:cubicBezTo>
                    <a:pt x="335" y="356"/>
                    <a:pt x="337" y="409"/>
                    <a:pt x="337" y="448"/>
                  </a:cubicBezTo>
                  <a:cubicBezTo>
                    <a:pt x="337" y="484"/>
                    <a:pt x="335" y="539"/>
                    <a:pt x="311" y="582"/>
                  </a:cubicBezTo>
                  <a:cubicBezTo>
                    <a:pt x="294" y="610"/>
                    <a:pt x="263" y="642"/>
                    <a:pt x="218" y="642"/>
                  </a:cubicBezTo>
                  <a:cubicBezTo>
                    <a:pt x="183" y="642"/>
                    <a:pt x="153" y="618"/>
                    <a:pt x="132" y="584"/>
                  </a:cubicBezTo>
                  <a:cubicBezTo>
                    <a:pt x="121" y="565"/>
                    <a:pt x="121" y="563"/>
                    <a:pt x="121" y="5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DAAAAEB-BCDE-FF49-8592-E9F661969A54}"/>
                </a:ext>
              </a:extLst>
            </p:cNvPr>
            <p:cNvSpPr/>
            <p:nvPr/>
          </p:nvSpPr>
          <p:spPr>
            <a:xfrm>
              <a:off x="6449040" y="3329639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E231FE4-44D4-F14D-AE18-3DB679860C9D}"/>
                </a:ext>
              </a:extLst>
            </p:cNvPr>
            <p:cNvSpPr/>
            <p:nvPr/>
          </p:nvSpPr>
          <p:spPr>
            <a:xfrm>
              <a:off x="6580799" y="3255479"/>
              <a:ext cx="63360" cy="226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629">
                  <a:moveTo>
                    <a:pt x="119" y="213"/>
                  </a:moveTo>
                  <a:lnTo>
                    <a:pt x="4" y="224"/>
                  </a:lnTo>
                  <a:lnTo>
                    <a:pt x="4" y="254"/>
                  </a:lnTo>
                  <a:cubicBezTo>
                    <a:pt x="58" y="254"/>
                    <a:pt x="65" y="258"/>
                    <a:pt x="65" y="305"/>
                  </a:cubicBezTo>
                  <a:lnTo>
                    <a:pt x="65" y="556"/>
                  </a:lnTo>
                  <a:cubicBezTo>
                    <a:pt x="65" y="599"/>
                    <a:pt x="56" y="599"/>
                    <a:pt x="0" y="599"/>
                  </a:cubicBezTo>
                  <a:lnTo>
                    <a:pt x="0" y="629"/>
                  </a:lnTo>
                  <a:cubicBezTo>
                    <a:pt x="26" y="627"/>
                    <a:pt x="71" y="627"/>
                    <a:pt x="91" y="627"/>
                  </a:cubicBezTo>
                  <a:cubicBezTo>
                    <a:pt x="119" y="627"/>
                    <a:pt x="149" y="627"/>
                    <a:pt x="177" y="629"/>
                  </a:cubicBezTo>
                  <a:lnTo>
                    <a:pt x="177" y="599"/>
                  </a:lnTo>
                  <a:cubicBezTo>
                    <a:pt x="123" y="599"/>
                    <a:pt x="119" y="595"/>
                    <a:pt x="119" y="559"/>
                  </a:cubicBezTo>
                  <a:close/>
                  <a:moveTo>
                    <a:pt x="123" y="49"/>
                  </a:moveTo>
                  <a:cubicBezTo>
                    <a:pt x="123" y="19"/>
                    <a:pt x="102" y="0"/>
                    <a:pt x="78" y="0"/>
                  </a:cubicBezTo>
                  <a:cubicBezTo>
                    <a:pt x="52" y="0"/>
                    <a:pt x="35" y="26"/>
                    <a:pt x="35" y="49"/>
                  </a:cubicBezTo>
                  <a:cubicBezTo>
                    <a:pt x="35" y="75"/>
                    <a:pt x="52" y="100"/>
                    <a:pt x="78" y="100"/>
                  </a:cubicBezTo>
                  <a:cubicBezTo>
                    <a:pt x="102" y="100"/>
                    <a:pt x="123" y="79"/>
                    <a:pt x="123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D343A1C-6069-4649-A591-27DAEB0E2C94}"/>
                </a:ext>
              </a:extLst>
            </p:cNvPr>
            <p:cNvSpPr/>
            <p:nvPr/>
          </p:nvSpPr>
          <p:spPr>
            <a:xfrm>
              <a:off x="6661800" y="3332160"/>
              <a:ext cx="14868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16">
                  <a:moveTo>
                    <a:pt x="63" y="92"/>
                  </a:moveTo>
                  <a:lnTo>
                    <a:pt x="63" y="345"/>
                  </a:lnTo>
                  <a:cubicBezTo>
                    <a:pt x="63" y="386"/>
                    <a:pt x="56" y="386"/>
                    <a:pt x="0" y="386"/>
                  </a:cubicBezTo>
                  <a:lnTo>
                    <a:pt x="0" y="416"/>
                  </a:lnTo>
                  <a:cubicBezTo>
                    <a:pt x="28" y="416"/>
                    <a:pt x="71" y="414"/>
                    <a:pt x="93" y="414"/>
                  </a:cubicBezTo>
                  <a:cubicBezTo>
                    <a:pt x="114" y="414"/>
                    <a:pt x="157" y="416"/>
                    <a:pt x="184" y="416"/>
                  </a:cubicBezTo>
                  <a:lnTo>
                    <a:pt x="184" y="386"/>
                  </a:lnTo>
                  <a:cubicBezTo>
                    <a:pt x="130" y="386"/>
                    <a:pt x="121" y="386"/>
                    <a:pt x="121" y="345"/>
                  </a:cubicBezTo>
                  <a:lnTo>
                    <a:pt x="121" y="171"/>
                  </a:lnTo>
                  <a:cubicBezTo>
                    <a:pt x="121" y="72"/>
                    <a:pt x="179" y="21"/>
                    <a:pt x="231" y="21"/>
                  </a:cubicBezTo>
                  <a:cubicBezTo>
                    <a:pt x="283" y="21"/>
                    <a:pt x="293" y="72"/>
                    <a:pt x="293" y="126"/>
                  </a:cubicBezTo>
                  <a:lnTo>
                    <a:pt x="293" y="345"/>
                  </a:lnTo>
                  <a:cubicBezTo>
                    <a:pt x="293" y="386"/>
                    <a:pt x="283" y="386"/>
                    <a:pt x="229" y="386"/>
                  </a:cubicBezTo>
                  <a:lnTo>
                    <a:pt x="229" y="416"/>
                  </a:lnTo>
                  <a:cubicBezTo>
                    <a:pt x="257" y="416"/>
                    <a:pt x="300" y="414"/>
                    <a:pt x="322" y="414"/>
                  </a:cubicBezTo>
                  <a:cubicBezTo>
                    <a:pt x="343" y="414"/>
                    <a:pt x="386" y="416"/>
                    <a:pt x="414" y="416"/>
                  </a:cubicBezTo>
                  <a:lnTo>
                    <a:pt x="414" y="386"/>
                  </a:lnTo>
                  <a:cubicBezTo>
                    <a:pt x="371" y="386"/>
                    <a:pt x="350" y="386"/>
                    <a:pt x="350" y="358"/>
                  </a:cubicBezTo>
                  <a:lnTo>
                    <a:pt x="350" y="179"/>
                  </a:lnTo>
                  <a:cubicBezTo>
                    <a:pt x="350" y="98"/>
                    <a:pt x="350" y="68"/>
                    <a:pt x="324" y="34"/>
                  </a:cubicBezTo>
                  <a:cubicBezTo>
                    <a:pt x="313" y="19"/>
                    <a:pt x="285" y="0"/>
                    <a:pt x="239" y="0"/>
                  </a:cubicBezTo>
                  <a:cubicBezTo>
                    <a:pt x="177" y="0"/>
                    <a:pt x="140" y="41"/>
                    <a:pt x="116" y="98"/>
                  </a:cubicBezTo>
                  <a:lnTo>
                    <a:pt x="116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FBFF517-E991-2343-AC97-5D4A213F44DA}"/>
                </a:ext>
              </a:extLst>
            </p:cNvPr>
            <p:cNvSpPr/>
            <p:nvPr/>
          </p:nvSpPr>
          <p:spPr>
            <a:xfrm>
              <a:off x="6824160" y="3328199"/>
              <a:ext cx="135000" cy="22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620">
                  <a:moveTo>
                    <a:pt x="160" y="264"/>
                  </a:moveTo>
                  <a:cubicBezTo>
                    <a:pt x="88" y="264"/>
                    <a:pt x="88" y="171"/>
                    <a:pt x="88" y="149"/>
                  </a:cubicBezTo>
                  <a:cubicBezTo>
                    <a:pt x="88" y="124"/>
                    <a:pt x="89" y="94"/>
                    <a:pt x="101" y="70"/>
                  </a:cubicBezTo>
                  <a:cubicBezTo>
                    <a:pt x="108" y="58"/>
                    <a:pt x="127" y="32"/>
                    <a:pt x="160" y="32"/>
                  </a:cubicBezTo>
                  <a:cubicBezTo>
                    <a:pt x="231" y="32"/>
                    <a:pt x="231" y="126"/>
                    <a:pt x="231" y="147"/>
                  </a:cubicBezTo>
                  <a:cubicBezTo>
                    <a:pt x="231" y="173"/>
                    <a:pt x="231" y="203"/>
                    <a:pt x="218" y="226"/>
                  </a:cubicBezTo>
                  <a:cubicBezTo>
                    <a:pt x="211" y="239"/>
                    <a:pt x="192" y="264"/>
                    <a:pt x="160" y="264"/>
                  </a:cubicBezTo>
                  <a:close/>
                  <a:moveTo>
                    <a:pt x="63" y="301"/>
                  </a:moveTo>
                  <a:cubicBezTo>
                    <a:pt x="63" y="296"/>
                    <a:pt x="63" y="275"/>
                    <a:pt x="78" y="256"/>
                  </a:cubicBezTo>
                  <a:cubicBezTo>
                    <a:pt x="110" y="284"/>
                    <a:pt x="143" y="286"/>
                    <a:pt x="160" y="286"/>
                  </a:cubicBezTo>
                  <a:cubicBezTo>
                    <a:pt x="237" y="286"/>
                    <a:pt x="293" y="222"/>
                    <a:pt x="293" y="149"/>
                  </a:cubicBezTo>
                  <a:cubicBezTo>
                    <a:pt x="293" y="113"/>
                    <a:pt x="280" y="79"/>
                    <a:pt x="259" y="58"/>
                  </a:cubicBezTo>
                  <a:cubicBezTo>
                    <a:pt x="289" y="26"/>
                    <a:pt x="319" y="21"/>
                    <a:pt x="334" y="21"/>
                  </a:cubicBezTo>
                  <a:cubicBezTo>
                    <a:pt x="335" y="21"/>
                    <a:pt x="339" y="21"/>
                    <a:pt x="341" y="21"/>
                  </a:cubicBezTo>
                  <a:cubicBezTo>
                    <a:pt x="332" y="26"/>
                    <a:pt x="328" y="36"/>
                    <a:pt x="328" y="47"/>
                  </a:cubicBezTo>
                  <a:cubicBezTo>
                    <a:pt x="328" y="64"/>
                    <a:pt x="339" y="75"/>
                    <a:pt x="352" y="75"/>
                  </a:cubicBezTo>
                  <a:cubicBezTo>
                    <a:pt x="360" y="75"/>
                    <a:pt x="376" y="68"/>
                    <a:pt x="376" y="47"/>
                  </a:cubicBezTo>
                  <a:cubicBezTo>
                    <a:pt x="376" y="30"/>
                    <a:pt x="365" y="0"/>
                    <a:pt x="334" y="0"/>
                  </a:cubicBezTo>
                  <a:cubicBezTo>
                    <a:pt x="317" y="0"/>
                    <a:pt x="281" y="6"/>
                    <a:pt x="246" y="45"/>
                  </a:cubicBezTo>
                  <a:cubicBezTo>
                    <a:pt x="212" y="13"/>
                    <a:pt x="177" y="11"/>
                    <a:pt x="160" y="11"/>
                  </a:cubicBezTo>
                  <a:cubicBezTo>
                    <a:pt x="84" y="11"/>
                    <a:pt x="26" y="75"/>
                    <a:pt x="26" y="147"/>
                  </a:cubicBezTo>
                  <a:cubicBezTo>
                    <a:pt x="26" y="190"/>
                    <a:pt x="45" y="224"/>
                    <a:pt x="65" y="245"/>
                  </a:cubicBezTo>
                  <a:cubicBezTo>
                    <a:pt x="54" y="258"/>
                    <a:pt x="39" y="290"/>
                    <a:pt x="39" y="322"/>
                  </a:cubicBezTo>
                  <a:cubicBezTo>
                    <a:pt x="39" y="352"/>
                    <a:pt x="50" y="388"/>
                    <a:pt x="76" y="405"/>
                  </a:cubicBezTo>
                  <a:cubicBezTo>
                    <a:pt x="26" y="422"/>
                    <a:pt x="0" y="463"/>
                    <a:pt x="0" y="501"/>
                  </a:cubicBezTo>
                  <a:cubicBezTo>
                    <a:pt x="0" y="567"/>
                    <a:pt x="82" y="620"/>
                    <a:pt x="183" y="620"/>
                  </a:cubicBezTo>
                  <a:cubicBezTo>
                    <a:pt x="280" y="620"/>
                    <a:pt x="365" y="571"/>
                    <a:pt x="365" y="499"/>
                  </a:cubicBezTo>
                  <a:cubicBezTo>
                    <a:pt x="365" y="465"/>
                    <a:pt x="352" y="418"/>
                    <a:pt x="311" y="390"/>
                  </a:cubicBezTo>
                  <a:cubicBezTo>
                    <a:pt x="266" y="365"/>
                    <a:pt x="220" y="365"/>
                    <a:pt x="170" y="365"/>
                  </a:cubicBezTo>
                  <a:cubicBezTo>
                    <a:pt x="149" y="365"/>
                    <a:pt x="114" y="365"/>
                    <a:pt x="108" y="365"/>
                  </a:cubicBezTo>
                  <a:cubicBezTo>
                    <a:pt x="82" y="360"/>
                    <a:pt x="63" y="330"/>
                    <a:pt x="63" y="301"/>
                  </a:cubicBezTo>
                  <a:close/>
                  <a:moveTo>
                    <a:pt x="183" y="597"/>
                  </a:moveTo>
                  <a:cubicBezTo>
                    <a:pt x="99" y="597"/>
                    <a:pt x="43" y="550"/>
                    <a:pt x="43" y="501"/>
                  </a:cubicBezTo>
                  <a:cubicBezTo>
                    <a:pt x="43" y="456"/>
                    <a:pt x="75" y="422"/>
                    <a:pt x="110" y="420"/>
                  </a:cubicBezTo>
                  <a:lnTo>
                    <a:pt x="158" y="420"/>
                  </a:lnTo>
                  <a:cubicBezTo>
                    <a:pt x="229" y="420"/>
                    <a:pt x="322" y="420"/>
                    <a:pt x="322" y="501"/>
                  </a:cubicBezTo>
                  <a:cubicBezTo>
                    <a:pt x="322" y="550"/>
                    <a:pt x="263" y="597"/>
                    <a:pt x="183" y="5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36DF3A3D-3412-7A42-B428-2E977E09C573}"/>
                </a:ext>
              </a:extLst>
            </p:cNvPr>
            <p:cNvSpPr/>
            <p:nvPr/>
          </p:nvSpPr>
          <p:spPr>
            <a:xfrm>
              <a:off x="7072920" y="3329639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24ED388-6CB2-884D-B0FF-3D8FBFB7B198}"/>
                </a:ext>
              </a:extLst>
            </p:cNvPr>
            <p:cNvSpPr/>
            <p:nvPr/>
          </p:nvSpPr>
          <p:spPr>
            <a:xfrm>
              <a:off x="7213320" y="327384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1E6A451-5FE1-4B4A-9CF0-762010433FB2}"/>
                </a:ext>
              </a:extLst>
            </p:cNvPr>
            <p:cNvSpPr/>
            <p:nvPr/>
          </p:nvSpPr>
          <p:spPr>
            <a:xfrm>
              <a:off x="7446600" y="3332160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AAC1204-06C3-ED4B-BA56-1E586AABB815}"/>
                </a:ext>
              </a:extLst>
            </p:cNvPr>
            <p:cNvSpPr/>
            <p:nvPr/>
          </p:nvSpPr>
          <p:spPr>
            <a:xfrm>
              <a:off x="7577640" y="338436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9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23E1D984-7E27-0546-BD88-93380D6CCC2B}"/>
                </a:ext>
              </a:extLst>
            </p:cNvPr>
            <p:cNvSpPr/>
            <p:nvPr/>
          </p:nvSpPr>
          <p:spPr>
            <a:xfrm>
              <a:off x="7672320" y="338580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87621E8-2589-1446-B0B9-67071BD96102}"/>
                </a:ext>
              </a:extLst>
            </p:cNvPr>
            <p:cNvSpPr/>
            <p:nvPr/>
          </p:nvSpPr>
          <p:spPr>
            <a:xfrm>
              <a:off x="7859880" y="337500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5" name="Group 54" descr="22§display§= \mathbb{E}_\pi [ r_{t+1} + \gamma V^\pi(s_{t+1}=s') | s_t = s]§svg§600§FALSE" title="TexMaths">
            <a:extLst>
              <a:ext uri="{FF2B5EF4-FFF2-40B4-BE49-F238E27FC236}">
                <a16:creationId xmlns:a16="http://schemas.microsoft.com/office/drawing/2014/main" id="{26350C5E-3BF3-5445-A807-D46E79DB88AD}"/>
              </a:ext>
            </a:extLst>
          </p:cNvPr>
          <p:cNvGrpSpPr/>
          <p:nvPr/>
        </p:nvGrpSpPr>
        <p:grpSpPr>
          <a:xfrm>
            <a:off x="2707920" y="3747240"/>
            <a:ext cx="5338440" cy="367200"/>
            <a:chOff x="2707920" y="3747240"/>
            <a:chExt cx="5338440" cy="367200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E5137F13-9FAB-284B-8B51-4376AA4D18E1}"/>
                </a:ext>
              </a:extLst>
            </p:cNvPr>
            <p:cNvSpPr/>
            <p:nvPr/>
          </p:nvSpPr>
          <p:spPr>
            <a:xfrm>
              <a:off x="2707920" y="3748680"/>
              <a:ext cx="5338440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30" h="1017">
                  <a:moveTo>
                    <a:pt x="7414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4830" y="0"/>
                  </a:lnTo>
                  <a:lnTo>
                    <a:pt x="14830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7D0C3753-00C1-3B47-BA85-66CF10FB8183}"/>
                </a:ext>
              </a:extLst>
            </p:cNvPr>
            <p:cNvSpPr/>
            <p:nvPr/>
          </p:nvSpPr>
          <p:spPr>
            <a:xfrm>
              <a:off x="2727720" y="38991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CDA6FE04-C40C-4640-A461-A87DBDF73CAE}"/>
                </a:ext>
              </a:extLst>
            </p:cNvPr>
            <p:cNvSpPr/>
            <p:nvPr/>
          </p:nvSpPr>
          <p:spPr>
            <a:xfrm>
              <a:off x="3079440" y="3789360"/>
              <a:ext cx="218160" cy="23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5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1"/>
                    <a:pt x="81" y="632"/>
                    <a:pt x="31" y="632"/>
                  </a:cubicBezTo>
                  <a:cubicBezTo>
                    <a:pt x="15" y="632"/>
                    <a:pt x="0" y="632"/>
                    <a:pt x="0" y="647"/>
                  </a:cubicBezTo>
                  <a:cubicBezTo>
                    <a:pt x="0" y="665"/>
                    <a:pt x="15" y="665"/>
                    <a:pt x="33" y="665"/>
                  </a:cubicBezTo>
                  <a:lnTo>
                    <a:pt x="548" y="665"/>
                  </a:lnTo>
                  <a:cubicBezTo>
                    <a:pt x="565" y="665"/>
                    <a:pt x="574" y="665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8"/>
                  </a:cubicBezTo>
                  <a:cubicBezTo>
                    <a:pt x="436" y="616"/>
                    <a:pt x="385" y="632"/>
                    <a:pt x="332" y="632"/>
                  </a:cubicBezTo>
                  <a:lnTo>
                    <a:pt x="279" y="632"/>
                  </a:lnTo>
                  <a:cubicBezTo>
                    <a:pt x="255" y="632"/>
                    <a:pt x="238" y="632"/>
                    <a:pt x="238" y="566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2"/>
                  </a:cubicBezTo>
                  <a:lnTo>
                    <a:pt x="112" y="632"/>
                  </a:lnTo>
                  <a:cubicBezTo>
                    <a:pt x="119" y="614"/>
                    <a:pt x="119" y="590"/>
                    <a:pt x="119" y="577"/>
                  </a:cubicBezTo>
                  <a:close/>
                  <a:moveTo>
                    <a:pt x="480" y="632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7"/>
                  </a:cubicBezTo>
                  <a:cubicBezTo>
                    <a:pt x="557" y="581"/>
                    <a:pt x="550" y="623"/>
                    <a:pt x="548" y="6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A6FBE1B-1639-7740-A215-AC14ABEF35B1}"/>
                </a:ext>
              </a:extLst>
            </p:cNvPr>
            <p:cNvSpPr/>
            <p:nvPr/>
          </p:nvSpPr>
          <p:spPr>
            <a:xfrm>
              <a:off x="3316320" y="397475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A18D873-0DEC-144D-B4D2-46C8C354EEE4}"/>
                </a:ext>
              </a:extLst>
            </p:cNvPr>
            <p:cNvSpPr/>
            <p:nvPr/>
          </p:nvSpPr>
          <p:spPr>
            <a:xfrm>
              <a:off x="3535560" y="37663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4D8A6FDA-20F1-F74C-B3FD-A02377329752}"/>
                </a:ext>
              </a:extLst>
            </p:cNvPr>
            <p:cNvSpPr/>
            <p:nvPr/>
          </p:nvSpPr>
          <p:spPr>
            <a:xfrm>
              <a:off x="3600360" y="38732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866B8FF-C773-EE49-9D7E-84434ACEC297}"/>
                </a:ext>
              </a:extLst>
            </p:cNvPr>
            <p:cNvSpPr/>
            <p:nvPr/>
          </p:nvSpPr>
          <p:spPr>
            <a:xfrm>
              <a:off x="3757320" y="39268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701941E-162D-9D45-A72F-804F762C8EFA}"/>
                </a:ext>
              </a:extLst>
            </p:cNvPr>
            <p:cNvSpPr/>
            <p:nvPr/>
          </p:nvSpPr>
          <p:spPr>
            <a:xfrm>
              <a:off x="3868199" y="39286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C1CDFBA-616C-8F4B-9E05-6C653FC0BB57}"/>
                </a:ext>
              </a:extLst>
            </p:cNvPr>
            <p:cNvSpPr/>
            <p:nvPr/>
          </p:nvSpPr>
          <p:spPr>
            <a:xfrm>
              <a:off x="4090680" y="39175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A527BB9-C73B-0241-A72E-052FD02738CD}"/>
                </a:ext>
              </a:extLst>
            </p:cNvPr>
            <p:cNvSpPr/>
            <p:nvPr/>
          </p:nvSpPr>
          <p:spPr>
            <a:xfrm>
              <a:off x="4318200" y="382392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6578F19F-C5EF-4B41-B6FD-65DFA0C9E120}"/>
                </a:ext>
              </a:extLst>
            </p:cNvPr>
            <p:cNvSpPr/>
            <p:nvPr/>
          </p:nvSpPr>
          <p:spPr>
            <a:xfrm>
              <a:off x="4652280" y="38732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81B27292-EA91-0F4C-9794-CFED11AE5D65}"/>
                </a:ext>
              </a:extLst>
            </p:cNvPr>
            <p:cNvSpPr/>
            <p:nvPr/>
          </p:nvSpPr>
          <p:spPr>
            <a:xfrm>
              <a:off x="4864680" y="3790079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73FD37C-29F3-1345-9598-CFDE8DC14A00}"/>
                </a:ext>
              </a:extLst>
            </p:cNvPr>
            <p:cNvSpPr/>
            <p:nvPr/>
          </p:nvSpPr>
          <p:spPr>
            <a:xfrm>
              <a:off x="5135400" y="37789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DFF3B2B-E6B1-BD42-92B6-A9F0027FF7C7}"/>
                </a:ext>
              </a:extLst>
            </p:cNvPr>
            <p:cNvSpPr/>
            <p:nvPr/>
          </p:nvSpPr>
          <p:spPr>
            <a:xfrm>
              <a:off x="5347800" y="37663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ECAE196-A483-6A47-A774-B238C849B1FD}"/>
                </a:ext>
              </a:extLst>
            </p:cNvPr>
            <p:cNvSpPr/>
            <p:nvPr/>
          </p:nvSpPr>
          <p:spPr>
            <a:xfrm>
              <a:off x="5465520" y="38732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206D8252-95BF-4F4B-9236-D162E55459DE}"/>
                </a:ext>
              </a:extLst>
            </p:cNvPr>
            <p:cNvSpPr/>
            <p:nvPr/>
          </p:nvSpPr>
          <p:spPr>
            <a:xfrm>
              <a:off x="5620680" y="39268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9A9EFE5-3AB5-2442-B90D-EC492E438208}"/>
                </a:ext>
              </a:extLst>
            </p:cNvPr>
            <p:cNvSpPr/>
            <p:nvPr/>
          </p:nvSpPr>
          <p:spPr>
            <a:xfrm>
              <a:off x="5731560" y="39286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D1EEC64B-E705-5949-8C3F-AE389993F602}"/>
                </a:ext>
              </a:extLst>
            </p:cNvPr>
            <p:cNvSpPr/>
            <p:nvPr/>
          </p:nvSpPr>
          <p:spPr>
            <a:xfrm>
              <a:off x="5954400" y="39175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5072D94-E5D6-E844-80F8-10C688C2768F}"/>
                </a:ext>
              </a:extLst>
            </p:cNvPr>
            <p:cNvSpPr/>
            <p:nvPr/>
          </p:nvSpPr>
          <p:spPr>
            <a:xfrm>
              <a:off x="6201360" y="38991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688AEA1-8913-CB42-AE9A-47E167EAD081}"/>
                </a:ext>
              </a:extLst>
            </p:cNvPr>
            <p:cNvSpPr/>
            <p:nvPr/>
          </p:nvSpPr>
          <p:spPr>
            <a:xfrm>
              <a:off x="6565680" y="38732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2C78164C-7EAF-2443-A7CE-7157770E3039}"/>
                </a:ext>
              </a:extLst>
            </p:cNvPr>
            <p:cNvSpPr/>
            <p:nvPr/>
          </p:nvSpPr>
          <p:spPr>
            <a:xfrm>
              <a:off x="6722640" y="374724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7E472DA6-B19A-0D45-9B16-D8F6694B6555}"/>
                </a:ext>
              </a:extLst>
            </p:cNvPr>
            <p:cNvSpPr/>
            <p:nvPr/>
          </p:nvSpPr>
          <p:spPr>
            <a:xfrm>
              <a:off x="6827759" y="37663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1680AC7-F667-AD4E-9138-61B613BF13DC}"/>
                </a:ext>
              </a:extLst>
            </p:cNvPr>
            <p:cNvSpPr/>
            <p:nvPr/>
          </p:nvSpPr>
          <p:spPr>
            <a:xfrm>
              <a:off x="6984719" y="37663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CCDA30B-C070-9442-AB5C-29ABBECC6826}"/>
                </a:ext>
              </a:extLst>
            </p:cNvPr>
            <p:cNvSpPr/>
            <p:nvPr/>
          </p:nvSpPr>
          <p:spPr>
            <a:xfrm>
              <a:off x="7057440" y="38732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14FC8BA-63E7-4B40-BB98-3350D8E8D1BC}"/>
                </a:ext>
              </a:extLst>
            </p:cNvPr>
            <p:cNvSpPr/>
            <p:nvPr/>
          </p:nvSpPr>
          <p:spPr>
            <a:xfrm>
              <a:off x="7211880" y="392688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E0AEE6E1-7C0D-D046-89D5-17FBC6A501CE}"/>
                </a:ext>
              </a:extLst>
            </p:cNvPr>
            <p:cNvSpPr/>
            <p:nvPr/>
          </p:nvSpPr>
          <p:spPr>
            <a:xfrm>
              <a:off x="7440120" y="389916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1FE1947D-07C8-3049-AEA4-C9844690B309}"/>
                </a:ext>
              </a:extLst>
            </p:cNvPr>
            <p:cNvSpPr/>
            <p:nvPr/>
          </p:nvSpPr>
          <p:spPr>
            <a:xfrm>
              <a:off x="7805160" y="38732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2B1CDE3-478B-A04E-B1F9-2B1A9BA2F025}"/>
                </a:ext>
              </a:extLst>
            </p:cNvPr>
            <p:cNvSpPr/>
            <p:nvPr/>
          </p:nvSpPr>
          <p:spPr>
            <a:xfrm>
              <a:off x="7957080" y="37663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99" name="Group 98" descr="22§display§= \sum_{s',r} p(s',r|s,\pi(s)) [ r + \gamma V^\pi(s_{t+1} = s') ]§svg§600§FALSE" title="TexMaths">
            <a:extLst>
              <a:ext uri="{FF2B5EF4-FFF2-40B4-BE49-F238E27FC236}">
                <a16:creationId xmlns:a16="http://schemas.microsoft.com/office/drawing/2014/main" id="{AE42C24C-1D8B-8948-95D3-6223925BAC26}"/>
              </a:ext>
            </a:extLst>
          </p:cNvPr>
          <p:cNvGrpSpPr/>
          <p:nvPr/>
        </p:nvGrpSpPr>
        <p:grpSpPr>
          <a:xfrm>
            <a:off x="2691000" y="4389120"/>
            <a:ext cx="6086879" cy="828720"/>
            <a:chOff x="2691000" y="4389120"/>
            <a:chExt cx="6086879" cy="828720"/>
          </a:xfrm>
        </p:grpSpPr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8D11F89-0DAD-7145-86ED-99D6D987B765}"/>
                </a:ext>
              </a:extLst>
            </p:cNvPr>
            <p:cNvSpPr/>
            <p:nvPr/>
          </p:nvSpPr>
          <p:spPr>
            <a:xfrm>
              <a:off x="2691000" y="4389120"/>
              <a:ext cx="6086879" cy="827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909" h="2301">
                  <a:moveTo>
                    <a:pt x="8455" y="2301"/>
                  </a:moveTo>
                  <a:lnTo>
                    <a:pt x="0" y="2301"/>
                  </a:lnTo>
                  <a:lnTo>
                    <a:pt x="0" y="0"/>
                  </a:lnTo>
                  <a:lnTo>
                    <a:pt x="16909" y="0"/>
                  </a:lnTo>
                  <a:lnTo>
                    <a:pt x="16909" y="2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72E127F-2329-1C41-AC6A-92DAC9E7679E}"/>
                </a:ext>
              </a:extLst>
            </p:cNvPr>
            <p:cNvSpPr/>
            <p:nvPr/>
          </p:nvSpPr>
          <p:spPr>
            <a:xfrm>
              <a:off x="2710800" y="46267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F171634B-0608-9E4A-A887-C910B7C4A897}"/>
                </a:ext>
              </a:extLst>
            </p:cNvPr>
            <p:cNvSpPr/>
            <p:nvPr/>
          </p:nvSpPr>
          <p:spPr>
            <a:xfrm>
              <a:off x="3076560" y="4424040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0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1"/>
                    <a:pt x="711" y="1271"/>
                  </a:cubicBezTo>
                  <a:lnTo>
                    <a:pt x="128" y="1271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7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0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6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DBD3DA4-2DB2-6D40-A78F-40DCF4694B5C}"/>
                </a:ext>
              </a:extLst>
            </p:cNvPr>
            <p:cNvSpPr/>
            <p:nvPr/>
          </p:nvSpPr>
          <p:spPr>
            <a:xfrm>
              <a:off x="3103559" y="506232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60" y="222"/>
                    <a:pt x="260" y="196"/>
                  </a:cubicBezTo>
                  <a:cubicBezTo>
                    <a:pt x="260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541D6722-66D2-304B-BB60-DF5929074E0E}"/>
                </a:ext>
              </a:extLst>
            </p:cNvPr>
            <p:cNvSpPr/>
            <p:nvPr/>
          </p:nvSpPr>
          <p:spPr>
            <a:xfrm>
              <a:off x="3233520" y="5002920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DBBF5A20-13DE-D149-8FB2-0256E8EE215C}"/>
                </a:ext>
              </a:extLst>
            </p:cNvPr>
            <p:cNvSpPr/>
            <p:nvPr/>
          </p:nvSpPr>
          <p:spPr>
            <a:xfrm>
              <a:off x="3337920" y="5142240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696C1A82-1B38-5B4B-8BDB-46C5F14EC08D}"/>
                </a:ext>
              </a:extLst>
            </p:cNvPr>
            <p:cNvSpPr/>
            <p:nvPr/>
          </p:nvSpPr>
          <p:spPr>
            <a:xfrm>
              <a:off x="3404520" y="506232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50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403C314-C03D-184E-8816-DF3AEE7FEF45}"/>
                </a:ext>
              </a:extLst>
            </p:cNvPr>
            <p:cNvSpPr/>
            <p:nvPr/>
          </p:nvSpPr>
          <p:spPr>
            <a:xfrm>
              <a:off x="3606479" y="460044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1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A3246F4-1581-A142-8824-4CFDA2DD7AEB}"/>
                </a:ext>
              </a:extLst>
            </p:cNvPr>
            <p:cNvSpPr/>
            <p:nvPr/>
          </p:nvSpPr>
          <p:spPr>
            <a:xfrm>
              <a:off x="3826799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5AF1F86-8F2C-174B-8AAD-908E291E1A12}"/>
                </a:ext>
              </a:extLst>
            </p:cNvPr>
            <p:cNvSpPr/>
            <p:nvPr/>
          </p:nvSpPr>
          <p:spPr>
            <a:xfrm>
              <a:off x="3945600" y="4600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7B8983B-6809-F24B-ABE9-96EBE0CBF2CE}"/>
                </a:ext>
              </a:extLst>
            </p:cNvPr>
            <p:cNvSpPr/>
            <p:nvPr/>
          </p:nvSpPr>
          <p:spPr>
            <a:xfrm>
              <a:off x="4101480" y="44748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DEF2569-1399-B145-ACFF-0D263E4C0C51}"/>
                </a:ext>
              </a:extLst>
            </p:cNvPr>
            <p:cNvSpPr/>
            <p:nvPr/>
          </p:nvSpPr>
          <p:spPr>
            <a:xfrm>
              <a:off x="4217039" y="47178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57ECB2A-BF53-094B-B06B-65ED280C0313}"/>
                </a:ext>
              </a:extLst>
            </p:cNvPr>
            <p:cNvSpPr/>
            <p:nvPr/>
          </p:nvSpPr>
          <p:spPr>
            <a:xfrm>
              <a:off x="4351680" y="46004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E07EE97F-38CC-6643-A71E-C1D7D980B23E}"/>
                </a:ext>
              </a:extLst>
            </p:cNvPr>
            <p:cNvSpPr/>
            <p:nvPr/>
          </p:nvSpPr>
          <p:spPr>
            <a:xfrm>
              <a:off x="4548960" y="449352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4C26DF9-EBE0-0A4D-9DF6-8F0E0A59EA4E}"/>
                </a:ext>
              </a:extLst>
            </p:cNvPr>
            <p:cNvSpPr/>
            <p:nvPr/>
          </p:nvSpPr>
          <p:spPr>
            <a:xfrm>
              <a:off x="4622040" y="4600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8D7AD3F4-D297-8349-B5DC-470BF3730487}"/>
                </a:ext>
              </a:extLst>
            </p:cNvPr>
            <p:cNvSpPr/>
            <p:nvPr/>
          </p:nvSpPr>
          <p:spPr>
            <a:xfrm>
              <a:off x="4796280" y="471780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3307D269-8FF6-A540-987F-06ABE53F4C6A}"/>
                </a:ext>
              </a:extLst>
            </p:cNvPr>
            <p:cNvSpPr/>
            <p:nvPr/>
          </p:nvSpPr>
          <p:spPr>
            <a:xfrm>
              <a:off x="4929840" y="4604400"/>
              <a:ext cx="188280" cy="15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429">
                  <a:moveTo>
                    <a:pt x="231" y="57"/>
                  </a:moveTo>
                  <a:lnTo>
                    <a:pt x="341" y="57"/>
                  </a:lnTo>
                  <a:cubicBezTo>
                    <a:pt x="308" y="200"/>
                    <a:pt x="299" y="242"/>
                    <a:pt x="299" y="308"/>
                  </a:cubicBezTo>
                  <a:cubicBezTo>
                    <a:pt x="299" y="321"/>
                    <a:pt x="299" y="348"/>
                    <a:pt x="308" y="381"/>
                  </a:cubicBezTo>
                  <a:cubicBezTo>
                    <a:pt x="317" y="425"/>
                    <a:pt x="328" y="429"/>
                    <a:pt x="343" y="429"/>
                  </a:cubicBezTo>
                  <a:cubicBezTo>
                    <a:pt x="363" y="429"/>
                    <a:pt x="383" y="411"/>
                    <a:pt x="383" y="392"/>
                  </a:cubicBezTo>
                  <a:cubicBezTo>
                    <a:pt x="383" y="387"/>
                    <a:pt x="383" y="385"/>
                    <a:pt x="376" y="372"/>
                  </a:cubicBezTo>
                  <a:cubicBezTo>
                    <a:pt x="348" y="301"/>
                    <a:pt x="348" y="238"/>
                    <a:pt x="348" y="211"/>
                  </a:cubicBezTo>
                  <a:cubicBezTo>
                    <a:pt x="348" y="158"/>
                    <a:pt x="354" y="108"/>
                    <a:pt x="365" y="57"/>
                  </a:cubicBezTo>
                  <a:lnTo>
                    <a:pt x="477" y="57"/>
                  </a:lnTo>
                  <a:cubicBezTo>
                    <a:pt x="488" y="57"/>
                    <a:pt x="524" y="57"/>
                    <a:pt x="524" y="24"/>
                  </a:cubicBezTo>
                  <a:cubicBezTo>
                    <a:pt x="524" y="0"/>
                    <a:pt x="504" y="0"/>
                    <a:pt x="486" y="0"/>
                  </a:cubicBezTo>
                  <a:lnTo>
                    <a:pt x="161" y="0"/>
                  </a:lnTo>
                  <a:cubicBezTo>
                    <a:pt x="139" y="0"/>
                    <a:pt x="101" y="0"/>
                    <a:pt x="59" y="46"/>
                  </a:cubicBezTo>
                  <a:cubicBezTo>
                    <a:pt x="24" y="84"/>
                    <a:pt x="0" y="128"/>
                    <a:pt x="0" y="132"/>
                  </a:cubicBezTo>
                  <a:cubicBezTo>
                    <a:pt x="0" y="134"/>
                    <a:pt x="0" y="143"/>
                    <a:pt x="11" y="143"/>
                  </a:cubicBezTo>
                  <a:cubicBezTo>
                    <a:pt x="20" y="143"/>
                    <a:pt x="22" y="139"/>
                    <a:pt x="26" y="132"/>
                  </a:cubicBezTo>
                  <a:cubicBezTo>
                    <a:pt x="75" y="57"/>
                    <a:pt x="132" y="57"/>
                    <a:pt x="150" y="57"/>
                  </a:cubicBezTo>
                  <a:lnTo>
                    <a:pt x="207" y="57"/>
                  </a:lnTo>
                  <a:cubicBezTo>
                    <a:pt x="174" y="174"/>
                    <a:pt x="123" y="290"/>
                    <a:pt x="81" y="381"/>
                  </a:cubicBezTo>
                  <a:cubicBezTo>
                    <a:pt x="75" y="394"/>
                    <a:pt x="75" y="396"/>
                    <a:pt x="75" y="403"/>
                  </a:cubicBezTo>
                  <a:cubicBezTo>
                    <a:pt x="75" y="422"/>
                    <a:pt x="90" y="429"/>
                    <a:pt x="101" y="429"/>
                  </a:cubicBezTo>
                  <a:cubicBezTo>
                    <a:pt x="132" y="429"/>
                    <a:pt x="139" y="403"/>
                    <a:pt x="150" y="365"/>
                  </a:cubicBezTo>
                  <a:cubicBezTo>
                    <a:pt x="165" y="321"/>
                    <a:pt x="165" y="319"/>
                    <a:pt x="176" y="2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5DE1C89B-D995-4743-BC60-8CB8B5607B68}"/>
                </a:ext>
              </a:extLst>
            </p:cNvPr>
            <p:cNvSpPr/>
            <p:nvPr/>
          </p:nvSpPr>
          <p:spPr>
            <a:xfrm>
              <a:off x="5165280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8D2D1B7-0548-354F-BBEA-31768DFB60F1}"/>
                </a:ext>
              </a:extLst>
            </p:cNvPr>
            <p:cNvSpPr/>
            <p:nvPr/>
          </p:nvSpPr>
          <p:spPr>
            <a:xfrm>
              <a:off x="5283360" y="4600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466051D7-9127-A94B-B3D4-13A0C66C4E24}"/>
                </a:ext>
              </a:extLst>
            </p:cNvPr>
            <p:cNvSpPr/>
            <p:nvPr/>
          </p:nvSpPr>
          <p:spPr>
            <a:xfrm>
              <a:off x="5447880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926B793F-6B04-7641-9DDB-173E20532504}"/>
                </a:ext>
              </a:extLst>
            </p:cNvPr>
            <p:cNvSpPr/>
            <p:nvPr/>
          </p:nvSpPr>
          <p:spPr>
            <a:xfrm>
              <a:off x="5582520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F5D3F14A-B50B-6E4C-99E7-0F6049FBA365}"/>
                </a:ext>
              </a:extLst>
            </p:cNvPr>
            <p:cNvSpPr/>
            <p:nvPr/>
          </p:nvSpPr>
          <p:spPr>
            <a:xfrm>
              <a:off x="5738400" y="44935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F8E99C53-9677-BC4C-8BBC-3E9CC9C78896}"/>
                </a:ext>
              </a:extLst>
            </p:cNvPr>
            <p:cNvSpPr/>
            <p:nvPr/>
          </p:nvSpPr>
          <p:spPr>
            <a:xfrm>
              <a:off x="5803560" y="460044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13886F6-D004-3140-9E99-E04163CD3B4F}"/>
                </a:ext>
              </a:extLst>
            </p:cNvPr>
            <p:cNvSpPr/>
            <p:nvPr/>
          </p:nvSpPr>
          <p:spPr>
            <a:xfrm>
              <a:off x="6057000" y="455148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14A3C53F-078E-E547-964D-335C5A2D4A40}"/>
                </a:ext>
              </a:extLst>
            </p:cNvPr>
            <p:cNvSpPr/>
            <p:nvPr/>
          </p:nvSpPr>
          <p:spPr>
            <a:xfrm>
              <a:off x="6390360" y="460044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4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53D993-2BD7-BB4E-9AE7-CEF9D83FD036}"/>
                </a:ext>
              </a:extLst>
            </p:cNvPr>
            <p:cNvSpPr/>
            <p:nvPr/>
          </p:nvSpPr>
          <p:spPr>
            <a:xfrm>
              <a:off x="6602760" y="451656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BB120C23-F0B6-1241-8DEE-7B1B5923379C}"/>
                </a:ext>
              </a:extLst>
            </p:cNvPr>
            <p:cNvSpPr/>
            <p:nvPr/>
          </p:nvSpPr>
          <p:spPr>
            <a:xfrm>
              <a:off x="6873480" y="450540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58E6733A-2A0D-3143-A9DC-84253E107DB7}"/>
                </a:ext>
              </a:extLst>
            </p:cNvPr>
            <p:cNvSpPr/>
            <p:nvPr/>
          </p:nvSpPr>
          <p:spPr>
            <a:xfrm>
              <a:off x="7085880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6B9E7211-00F3-8748-B0C9-187EE478157A}"/>
                </a:ext>
              </a:extLst>
            </p:cNvPr>
            <p:cNvSpPr/>
            <p:nvPr/>
          </p:nvSpPr>
          <p:spPr>
            <a:xfrm>
              <a:off x="7204680" y="4600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FC4D7A5D-52A9-B345-98C5-8D8EC908A567}"/>
                </a:ext>
              </a:extLst>
            </p:cNvPr>
            <p:cNvSpPr/>
            <p:nvPr/>
          </p:nvSpPr>
          <p:spPr>
            <a:xfrm>
              <a:off x="7359119" y="465444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8FDC469-5000-B343-AC30-996A69E53A7F}"/>
                </a:ext>
              </a:extLst>
            </p:cNvPr>
            <p:cNvSpPr/>
            <p:nvPr/>
          </p:nvSpPr>
          <p:spPr>
            <a:xfrm>
              <a:off x="7470720" y="465588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5BA07919-52A4-4744-BF92-2668A837771F}"/>
                </a:ext>
              </a:extLst>
            </p:cNvPr>
            <p:cNvSpPr/>
            <p:nvPr/>
          </p:nvSpPr>
          <p:spPr>
            <a:xfrm>
              <a:off x="7692479" y="464472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20CD608C-9F33-0641-BDBA-FF1B1BFE7ED9}"/>
                </a:ext>
              </a:extLst>
            </p:cNvPr>
            <p:cNvSpPr/>
            <p:nvPr/>
          </p:nvSpPr>
          <p:spPr>
            <a:xfrm>
              <a:off x="7939440" y="462672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45F4B9E-4159-A34C-B6C1-090CD2196570}"/>
                </a:ext>
              </a:extLst>
            </p:cNvPr>
            <p:cNvSpPr/>
            <p:nvPr/>
          </p:nvSpPr>
          <p:spPr>
            <a:xfrm>
              <a:off x="8304479" y="460044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F771BFD-A8FF-6042-82ED-481C7A3459E2}"/>
                </a:ext>
              </a:extLst>
            </p:cNvPr>
            <p:cNvSpPr/>
            <p:nvPr/>
          </p:nvSpPr>
          <p:spPr>
            <a:xfrm>
              <a:off x="8460720" y="447480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848274A-8EC2-0142-94E3-6EE2FB064A7C}"/>
                </a:ext>
              </a:extLst>
            </p:cNvPr>
            <p:cNvSpPr/>
            <p:nvPr/>
          </p:nvSpPr>
          <p:spPr>
            <a:xfrm>
              <a:off x="8565840" y="449352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8AA1345E-2B72-2943-A54F-C03A8549503C}"/>
                </a:ext>
              </a:extLst>
            </p:cNvPr>
            <p:cNvSpPr/>
            <p:nvPr/>
          </p:nvSpPr>
          <p:spPr>
            <a:xfrm>
              <a:off x="8688600" y="449352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4" name="Group 143" descr="28§display§s_t§svg§600§FALSE" title="TexMaths">
            <a:extLst>
              <a:ext uri="{FF2B5EF4-FFF2-40B4-BE49-F238E27FC236}">
                <a16:creationId xmlns:a16="http://schemas.microsoft.com/office/drawing/2014/main" id="{372F4D27-61A9-FF49-BDD1-E15BB641E04D}"/>
              </a:ext>
            </a:extLst>
          </p:cNvPr>
          <p:cNvGrpSpPr/>
          <p:nvPr/>
        </p:nvGrpSpPr>
        <p:grpSpPr>
          <a:xfrm>
            <a:off x="2651760" y="2349000"/>
            <a:ext cx="340200" cy="265680"/>
            <a:chOff x="2651760" y="2349000"/>
            <a:chExt cx="340200" cy="265680"/>
          </a:xfrm>
        </p:grpSpPr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7FC3DA49-D627-914B-A617-6D83AC62BA3E}"/>
                </a:ext>
              </a:extLst>
            </p:cNvPr>
            <p:cNvSpPr/>
            <p:nvPr/>
          </p:nvSpPr>
          <p:spPr>
            <a:xfrm>
              <a:off x="2651760" y="2355120"/>
              <a:ext cx="34020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714">
                  <a:moveTo>
                    <a:pt x="473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46" y="0"/>
                  </a:lnTo>
                  <a:lnTo>
                    <a:pt x="946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C8DDEBBA-4650-2B4E-A976-4CEDE6E1C213}"/>
                </a:ext>
              </a:extLst>
            </p:cNvPr>
            <p:cNvSpPr/>
            <p:nvPr/>
          </p:nvSpPr>
          <p:spPr>
            <a:xfrm>
              <a:off x="2674800" y="2349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7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7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3"/>
                    <a:pt x="0" y="439"/>
                  </a:cubicBezTo>
                  <a:cubicBezTo>
                    <a:pt x="0" y="509"/>
                    <a:pt x="70" y="560"/>
                    <a:pt x="176" y="560"/>
                  </a:cubicBezTo>
                  <a:cubicBezTo>
                    <a:pt x="378" y="560"/>
                    <a:pt x="425" y="411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B8ACAA6D-44D1-D14C-9F58-E328CF244E86}"/>
                </a:ext>
              </a:extLst>
            </p:cNvPr>
            <p:cNvSpPr/>
            <p:nvPr/>
          </p:nvSpPr>
          <p:spPr>
            <a:xfrm>
              <a:off x="2871360" y="241740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7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48" name="Group 147" descr="28§display§r_t§svg§600§FALSE" title="TexMaths">
            <a:extLst>
              <a:ext uri="{FF2B5EF4-FFF2-40B4-BE49-F238E27FC236}">
                <a16:creationId xmlns:a16="http://schemas.microsoft.com/office/drawing/2014/main" id="{D626AD8A-C92C-C549-8745-26BBFFBA8F06}"/>
              </a:ext>
            </a:extLst>
          </p:cNvPr>
          <p:cNvGrpSpPr/>
          <p:nvPr/>
        </p:nvGrpSpPr>
        <p:grpSpPr>
          <a:xfrm>
            <a:off x="4509361" y="2520721"/>
            <a:ext cx="333360" cy="265679"/>
            <a:chOff x="4509360" y="2520720"/>
            <a:chExt cx="333360" cy="265679"/>
          </a:xfrm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CD8330DC-7570-534F-A279-04C517EC66E7}"/>
                </a:ext>
              </a:extLst>
            </p:cNvPr>
            <p:cNvSpPr/>
            <p:nvPr/>
          </p:nvSpPr>
          <p:spPr>
            <a:xfrm>
              <a:off x="4509360" y="2526840"/>
              <a:ext cx="3333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7" h="714">
                  <a:moveTo>
                    <a:pt x="46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27" y="0"/>
                  </a:lnTo>
                  <a:lnTo>
                    <a:pt x="92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AC8C1B51-6FE2-104F-A8E9-E0D56E853980}"/>
                </a:ext>
              </a:extLst>
            </p:cNvPr>
            <p:cNvSpPr/>
            <p:nvPr/>
          </p:nvSpPr>
          <p:spPr>
            <a:xfrm>
              <a:off x="4522320" y="252072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9CF758DB-266A-0044-8476-9E22EC85FC80}"/>
                </a:ext>
              </a:extLst>
            </p:cNvPr>
            <p:cNvSpPr/>
            <p:nvPr/>
          </p:nvSpPr>
          <p:spPr>
            <a:xfrm>
              <a:off x="4721040" y="258911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52" name="Straight Connector 151">
            <a:extLst>
              <a:ext uri="{FF2B5EF4-FFF2-40B4-BE49-F238E27FC236}">
                <a16:creationId xmlns:a16="http://schemas.microsoft.com/office/drawing/2014/main" id="{DA699033-2CFD-A541-BF38-4B7171D7C271}"/>
              </a:ext>
            </a:extLst>
          </p:cNvPr>
          <p:cNvSpPr/>
          <p:nvPr/>
        </p:nvSpPr>
        <p:spPr>
          <a:xfrm>
            <a:off x="3383280" y="2432160"/>
            <a:ext cx="256032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B664F2AD-3AD0-494B-842D-81B229CAB7F2}"/>
              </a:ext>
            </a:extLst>
          </p:cNvPr>
          <p:cNvSpPr/>
          <p:nvPr/>
        </p:nvSpPr>
        <p:spPr>
          <a:xfrm>
            <a:off x="4003560" y="5267070"/>
            <a:ext cx="3265560" cy="581558"/>
          </a:xfrm>
          <a:custGeom>
            <a:avLst>
              <a:gd name="f0" fmla="val 6804"/>
              <a:gd name="f1" fmla="val -14185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Deterministic action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V^\pi(s_{t}=s)= r_{t+1} + \mbox{expected value of being at } s_{t+1}§svg§600§FALSE" title="TexMaths">
            <a:extLst>
              <a:ext uri="{FF2B5EF4-FFF2-40B4-BE49-F238E27FC236}">
                <a16:creationId xmlns:a16="http://schemas.microsoft.com/office/drawing/2014/main" id="{E602BEED-F852-0544-8024-BA964A984863}"/>
              </a:ext>
            </a:extLst>
          </p:cNvPr>
          <p:cNvGrpSpPr/>
          <p:nvPr/>
        </p:nvGrpSpPr>
        <p:grpSpPr>
          <a:xfrm>
            <a:off x="1269360" y="3229200"/>
            <a:ext cx="6685560" cy="337320"/>
            <a:chOff x="1269360" y="3229200"/>
            <a:chExt cx="6685560" cy="33732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AD3F72A6-31FB-484D-9162-7E712BD5CBDE}"/>
                </a:ext>
              </a:extLst>
            </p:cNvPr>
            <p:cNvSpPr/>
            <p:nvPr/>
          </p:nvSpPr>
          <p:spPr>
            <a:xfrm>
              <a:off x="1269360" y="3229920"/>
              <a:ext cx="6685560" cy="33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72" h="936">
                  <a:moveTo>
                    <a:pt x="9286" y="936"/>
                  </a:moveTo>
                  <a:lnTo>
                    <a:pt x="0" y="936"/>
                  </a:lnTo>
                  <a:lnTo>
                    <a:pt x="0" y="0"/>
                  </a:lnTo>
                  <a:lnTo>
                    <a:pt x="18572" y="0"/>
                  </a:lnTo>
                  <a:lnTo>
                    <a:pt x="18572" y="9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171724E-0648-7A45-BAD9-E9D827D80962}"/>
                </a:ext>
              </a:extLst>
            </p:cNvPr>
            <p:cNvSpPr/>
            <p:nvPr/>
          </p:nvSpPr>
          <p:spPr>
            <a:xfrm>
              <a:off x="1286280" y="3251520"/>
              <a:ext cx="21024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3">
                  <a:moveTo>
                    <a:pt x="470" y="107"/>
                  </a:moveTo>
                  <a:cubicBezTo>
                    <a:pt x="511" y="34"/>
                    <a:pt x="544" y="32"/>
                    <a:pt x="576" y="30"/>
                  </a:cubicBezTo>
                  <a:cubicBezTo>
                    <a:pt x="585" y="28"/>
                    <a:pt x="585" y="13"/>
                    <a:pt x="585" y="11"/>
                  </a:cubicBezTo>
                  <a:cubicBezTo>
                    <a:pt x="585" y="4"/>
                    <a:pt x="581" y="0"/>
                    <a:pt x="576" y="0"/>
                  </a:cubicBezTo>
                  <a:cubicBezTo>
                    <a:pt x="553" y="0"/>
                    <a:pt x="529" y="2"/>
                    <a:pt x="507" y="2"/>
                  </a:cubicBezTo>
                  <a:cubicBezTo>
                    <a:pt x="481" y="2"/>
                    <a:pt x="453" y="0"/>
                    <a:pt x="427" y="0"/>
                  </a:cubicBezTo>
                  <a:cubicBezTo>
                    <a:pt x="421" y="0"/>
                    <a:pt x="410" y="0"/>
                    <a:pt x="410" y="17"/>
                  </a:cubicBezTo>
                  <a:cubicBezTo>
                    <a:pt x="410" y="28"/>
                    <a:pt x="417" y="30"/>
                    <a:pt x="423" y="30"/>
                  </a:cubicBezTo>
                  <a:cubicBezTo>
                    <a:pt x="445" y="32"/>
                    <a:pt x="462" y="41"/>
                    <a:pt x="462" y="60"/>
                  </a:cubicBezTo>
                  <a:cubicBezTo>
                    <a:pt x="462" y="75"/>
                    <a:pt x="449" y="96"/>
                    <a:pt x="449" y="96"/>
                  </a:cubicBezTo>
                  <a:lnTo>
                    <a:pt x="198" y="554"/>
                  </a:lnTo>
                  <a:lnTo>
                    <a:pt x="142" y="58"/>
                  </a:lnTo>
                  <a:cubicBezTo>
                    <a:pt x="142" y="41"/>
                    <a:pt x="160" y="30"/>
                    <a:pt x="198" y="30"/>
                  </a:cubicBezTo>
                  <a:cubicBezTo>
                    <a:pt x="209" y="30"/>
                    <a:pt x="218" y="30"/>
                    <a:pt x="218" y="11"/>
                  </a:cubicBezTo>
                  <a:cubicBezTo>
                    <a:pt x="218" y="2"/>
                    <a:pt x="212" y="0"/>
                    <a:pt x="207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5" y="2"/>
                    <a:pt x="60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7"/>
                  </a:cubicBezTo>
                  <a:cubicBezTo>
                    <a:pt x="0" y="30"/>
                    <a:pt x="7" y="30"/>
                    <a:pt x="20" y="30"/>
                  </a:cubicBezTo>
                  <a:cubicBezTo>
                    <a:pt x="67" y="30"/>
                    <a:pt x="67" y="38"/>
                    <a:pt x="69" y="62"/>
                  </a:cubicBezTo>
                  <a:lnTo>
                    <a:pt x="134" y="642"/>
                  </a:lnTo>
                  <a:cubicBezTo>
                    <a:pt x="138" y="659"/>
                    <a:pt x="140" y="663"/>
                    <a:pt x="151" y="663"/>
                  </a:cubicBezTo>
                  <a:cubicBezTo>
                    <a:pt x="164" y="663"/>
                    <a:pt x="168" y="659"/>
                    <a:pt x="173" y="6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A632F426-9133-0045-A574-A42D5AB7AF64}"/>
                </a:ext>
              </a:extLst>
            </p:cNvPr>
            <p:cNvSpPr/>
            <p:nvPr/>
          </p:nvSpPr>
          <p:spPr>
            <a:xfrm>
              <a:off x="1515600" y="3240720"/>
              <a:ext cx="123840" cy="10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292">
                  <a:moveTo>
                    <a:pt x="153" y="45"/>
                  </a:moveTo>
                  <a:lnTo>
                    <a:pt x="222" y="45"/>
                  </a:lnTo>
                  <a:cubicBezTo>
                    <a:pt x="212" y="85"/>
                    <a:pt x="201" y="145"/>
                    <a:pt x="201" y="196"/>
                  </a:cubicBezTo>
                  <a:cubicBezTo>
                    <a:pt x="201" y="224"/>
                    <a:pt x="203" y="241"/>
                    <a:pt x="207" y="256"/>
                  </a:cubicBezTo>
                  <a:cubicBezTo>
                    <a:pt x="216" y="288"/>
                    <a:pt x="224" y="292"/>
                    <a:pt x="233" y="292"/>
                  </a:cubicBezTo>
                  <a:cubicBezTo>
                    <a:pt x="246" y="292"/>
                    <a:pt x="259" y="277"/>
                    <a:pt x="259" y="262"/>
                  </a:cubicBezTo>
                  <a:cubicBezTo>
                    <a:pt x="259" y="256"/>
                    <a:pt x="259" y="254"/>
                    <a:pt x="255" y="247"/>
                  </a:cubicBezTo>
                  <a:cubicBezTo>
                    <a:pt x="244" y="222"/>
                    <a:pt x="235" y="185"/>
                    <a:pt x="235" y="130"/>
                  </a:cubicBezTo>
                  <a:cubicBezTo>
                    <a:pt x="235" y="117"/>
                    <a:pt x="235" y="92"/>
                    <a:pt x="242" y="45"/>
                  </a:cubicBezTo>
                  <a:lnTo>
                    <a:pt x="315" y="45"/>
                  </a:lnTo>
                  <a:cubicBezTo>
                    <a:pt x="324" y="45"/>
                    <a:pt x="330" y="45"/>
                    <a:pt x="335" y="41"/>
                  </a:cubicBezTo>
                  <a:cubicBezTo>
                    <a:pt x="343" y="32"/>
                    <a:pt x="345" y="23"/>
                    <a:pt x="345" y="19"/>
                  </a:cubicBezTo>
                  <a:cubicBezTo>
                    <a:pt x="345" y="0"/>
                    <a:pt x="330" y="0"/>
                    <a:pt x="321" y="0"/>
                  </a:cubicBezTo>
                  <a:lnTo>
                    <a:pt x="102" y="0"/>
                  </a:lnTo>
                  <a:cubicBezTo>
                    <a:pt x="80" y="0"/>
                    <a:pt x="63" y="6"/>
                    <a:pt x="37" y="34"/>
                  </a:cubicBezTo>
                  <a:cubicBezTo>
                    <a:pt x="22" y="49"/>
                    <a:pt x="0" y="85"/>
                    <a:pt x="0" y="90"/>
                  </a:cubicBezTo>
                  <a:cubicBezTo>
                    <a:pt x="0" y="98"/>
                    <a:pt x="7" y="98"/>
                    <a:pt x="9" y="98"/>
                  </a:cubicBezTo>
                  <a:cubicBezTo>
                    <a:pt x="17" y="98"/>
                    <a:pt x="17" y="98"/>
                    <a:pt x="20" y="92"/>
                  </a:cubicBezTo>
                  <a:cubicBezTo>
                    <a:pt x="50" y="45"/>
                    <a:pt x="86" y="45"/>
                    <a:pt x="99" y="45"/>
                  </a:cubicBezTo>
                  <a:lnTo>
                    <a:pt x="132" y="45"/>
                  </a:lnTo>
                  <a:cubicBezTo>
                    <a:pt x="116" y="117"/>
                    <a:pt x="84" y="196"/>
                    <a:pt x="67" y="235"/>
                  </a:cubicBezTo>
                  <a:cubicBezTo>
                    <a:pt x="63" y="243"/>
                    <a:pt x="58" y="258"/>
                    <a:pt x="56" y="260"/>
                  </a:cubicBezTo>
                  <a:cubicBezTo>
                    <a:pt x="56" y="262"/>
                    <a:pt x="54" y="266"/>
                    <a:pt x="54" y="271"/>
                  </a:cubicBezTo>
                  <a:cubicBezTo>
                    <a:pt x="54" y="281"/>
                    <a:pt x="61" y="292"/>
                    <a:pt x="75" y="292"/>
                  </a:cubicBezTo>
                  <a:cubicBezTo>
                    <a:pt x="97" y="292"/>
                    <a:pt x="104" y="262"/>
                    <a:pt x="117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30C0010-089F-CE4D-81B9-466726A135EF}"/>
                </a:ext>
              </a:extLst>
            </p:cNvPr>
            <p:cNvSpPr/>
            <p:nvPr/>
          </p:nvSpPr>
          <p:spPr>
            <a:xfrm>
              <a:off x="1695240" y="322920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929"/>
                  </a:moveTo>
                  <a:cubicBezTo>
                    <a:pt x="192" y="927"/>
                    <a:pt x="192" y="925"/>
                    <a:pt x="177" y="908"/>
                  </a:cubicBezTo>
                  <a:cubicBezTo>
                    <a:pt x="75" y="791"/>
                    <a:pt x="48" y="614"/>
                    <a:pt x="48" y="469"/>
                  </a:cubicBezTo>
                  <a:cubicBezTo>
                    <a:pt x="48" y="307"/>
                    <a:pt x="80" y="143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3" y="0"/>
                  </a:cubicBezTo>
                  <a:cubicBezTo>
                    <a:pt x="175" y="0"/>
                    <a:pt x="101" y="64"/>
                    <a:pt x="52" y="183"/>
                  </a:cubicBezTo>
                  <a:cubicBezTo>
                    <a:pt x="9" y="286"/>
                    <a:pt x="0" y="390"/>
                    <a:pt x="0" y="469"/>
                  </a:cubicBezTo>
                  <a:cubicBezTo>
                    <a:pt x="0" y="544"/>
                    <a:pt x="9" y="657"/>
                    <a:pt x="54" y="763"/>
                  </a:cubicBezTo>
                  <a:cubicBezTo>
                    <a:pt x="104" y="878"/>
                    <a:pt x="175" y="938"/>
                    <a:pt x="183" y="938"/>
                  </a:cubicBezTo>
                  <a:cubicBezTo>
                    <a:pt x="188" y="938"/>
                    <a:pt x="192" y="936"/>
                    <a:pt x="192" y="9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AB6585D-40F4-9F42-A183-E1BF755C3B03}"/>
                </a:ext>
              </a:extLst>
            </p:cNvPr>
            <p:cNvSpPr/>
            <p:nvPr/>
          </p:nvSpPr>
          <p:spPr>
            <a:xfrm>
              <a:off x="179532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D6A679E-B676-6B41-A707-B452B23166E2}"/>
                </a:ext>
              </a:extLst>
            </p:cNvPr>
            <p:cNvSpPr/>
            <p:nvPr/>
          </p:nvSpPr>
          <p:spPr>
            <a:xfrm>
              <a:off x="1926719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2C93FD9-DC0A-D14E-9D37-DA310C246C81}"/>
                </a:ext>
              </a:extLst>
            </p:cNvPr>
            <p:cNvSpPr/>
            <p:nvPr/>
          </p:nvSpPr>
          <p:spPr>
            <a:xfrm>
              <a:off x="2120040" y="335808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5032A92-6DE1-2540-B7A1-1441ACD89835}"/>
                </a:ext>
              </a:extLst>
            </p:cNvPr>
            <p:cNvSpPr/>
            <p:nvPr/>
          </p:nvSpPr>
          <p:spPr>
            <a:xfrm>
              <a:off x="242928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843EC40-4C2C-5A43-8BAA-2A6A80330AE7}"/>
                </a:ext>
              </a:extLst>
            </p:cNvPr>
            <p:cNvSpPr/>
            <p:nvPr/>
          </p:nvSpPr>
          <p:spPr>
            <a:xfrm>
              <a:off x="2568240" y="322920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469"/>
                  </a:moveTo>
                  <a:cubicBezTo>
                    <a:pt x="192" y="397"/>
                    <a:pt x="183" y="284"/>
                    <a:pt x="138" y="177"/>
                  </a:cubicBezTo>
                  <a:cubicBezTo>
                    <a:pt x="88" y="62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2"/>
                  </a:cubicBezTo>
                  <a:cubicBezTo>
                    <a:pt x="97" y="124"/>
                    <a:pt x="143" y="273"/>
                    <a:pt x="143" y="469"/>
                  </a:cubicBezTo>
                  <a:cubicBezTo>
                    <a:pt x="143" y="629"/>
                    <a:pt x="114" y="795"/>
                    <a:pt x="11" y="912"/>
                  </a:cubicBezTo>
                  <a:cubicBezTo>
                    <a:pt x="0" y="925"/>
                    <a:pt x="0" y="927"/>
                    <a:pt x="0" y="929"/>
                  </a:cubicBezTo>
                  <a:cubicBezTo>
                    <a:pt x="0" y="936"/>
                    <a:pt x="4" y="938"/>
                    <a:pt x="7" y="938"/>
                  </a:cubicBezTo>
                  <a:cubicBezTo>
                    <a:pt x="17" y="938"/>
                    <a:pt x="91" y="874"/>
                    <a:pt x="140" y="755"/>
                  </a:cubicBezTo>
                  <a:cubicBezTo>
                    <a:pt x="183" y="652"/>
                    <a:pt x="192" y="548"/>
                    <a:pt x="192" y="4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2C751E1-41D7-F444-83FF-641A3EFAC9B5}"/>
                </a:ext>
              </a:extLst>
            </p:cNvPr>
            <p:cNvSpPr/>
            <p:nvPr/>
          </p:nvSpPr>
          <p:spPr>
            <a:xfrm>
              <a:off x="2764080" y="335808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797A3DF-9B24-E64B-98C0-A242FF3E9F61}"/>
                </a:ext>
              </a:extLst>
            </p:cNvPr>
            <p:cNvSpPr/>
            <p:nvPr/>
          </p:nvSpPr>
          <p:spPr>
            <a:xfrm>
              <a:off x="3066479" y="3332879"/>
              <a:ext cx="12024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26">
                  <a:moveTo>
                    <a:pt x="48" y="360"/>
                  </a:moveTo>
                  <a:cubicBezTo>
                    <a:pt x="47" y="375"/>
                    <a:pt x="41" y="397"/>
                    <a:pt x="41" y="401"/>
                  </a:cubicBezTo>
                  <a:cubicBezTo>
                    <a:pt x="41" y="418"/>
                    <a:pt x="52" y="426"/>
                    <a:pt x="65" y="426"/>
                  </a:cubicBezTo>
                  <a:cubicBezTo>
                    <a:pt x="75" y="426"/>
                    <a:pt x="89" y="418"/>
                    <a:pt x="95" y="401"/>
                  </a:cubicBezTo>
                  <a:cubicBezTo>
                    <a:pt x="97" y="397"/>
                    <a:pt x="125" y="269"/>
                    <a:pt x="129" y="252"/>
                  </a:cubicBezTo>
                  <a:cubicBezTo>
                    <a:pt x="134" y="220"/>
                    <a:pt x="149" y="153"/>
                    <a:pt x="155" y="128"/>
                  </a:cubicBezTo>
                  <a:cubicBezTo>
                    <a:pt x="158" y="117"/>
                    <a:pt x="181" y="72"/>
                    <a:pt x="201" y="51"/>
                  </a:cubicBezTo>
                  <a:cubicBezTo>
                    <a:pt x="207" y="45"/>
                    <a:pt x="231" y="21"/>
                    <a:pt x="266" y="21"/>
                  </a:cubicBezTo>
                  <a:cubicBezTo>
                    <a:pt x="289" y="21"/>
                    <a:pt x="300" y="32"/>
                    <a:pt x="302" y="32"/>
                  </a:cubicBezTo>
                  <a:cubicBezTo>
                    <a:pt x="276" y="36"/>
                    <a:pt x="259" y="60"/>
                    <a:pt x="259" y="83"/>
                  </a:cubicBezTo>
                  <a:cubicBezTo>
                    <a:pt x="259" y="98"/>
                    <a:pt x="268" y="117"/>
                    <a:pt x="291" y="117"/>
                  </a:cubicBezTo>
                  <a:cubicBezTo>
                    <a:pt x="311" y="117"/>
                    <a:pt x="335" y="96"/>
                    <a:pt x="335" y="62"/>
                  </a:cubicBezTo>
                  <a:cubicBezTo>
                    <a:pt x="335" y="28"/>
                    <a:pt x="309" y="0"/>
                    <a:pt x="266" y="0"/>
                  </a:cubicBezTo>
                  <a:cubicBezTo>
                    <a:pt x="212" y="0"/>
                    <a:pt x="177" y="47"/>
                    <a:pt x="162" y="72"/>
                  </a:cubicBezTo>
                  <a:cubicBezTo>
                    <a:pt x="155" y="30"/>
                    <a:pt x="125" y="0"/>
                    <a:pt x="86" y="0"/>
                  </a:cubicBezTo>
                  <a:cubicBezTo>
                    <a:pt x="48" y="0"/>
                    <a:pt x="34" y="36"/>
                    <a:pt x="26" y="53"/>
                  </a:cubicBezTo>
                  <a:cubicBezTo>
                    <a:pt x="11" y="85"/>
                    <a:pt x="0" y="143"/>
                    <a:pt x="0" y="145"/>
                  </a:cubicBezTo>
                  <a:cubicBezTo>
                    <a:pt x="0" y="153"/>
                    <a:pt x="7" y="153"/>
                    <a:pt x="9" y="153"/>
                  </a:cubicBezTo>
                  <a:cubicBezTo>
                    <a:pt x="19" y="153"/>
                    <a:pt x="19" y="153"/>
                    <a:pt x="24" y="132"/>
                  </a:cubicBezTo>
                  <a:cubicBezTo>
                    <a:pt x="37" y="66"/>
                    <a:pt x="54" y="21"/>
                    <a:pt x="84" y="21"/>
                  </a:cubicBezTo>
                  <a:cubicBezTo>
                    <a:pt x="99" y="21"/>
                    <a:pt x="110" y="28"/>
                    <a:pt x="110" y="64"/>
                  </a:cubicBezTo>
                  <a:cubicBezTo>
                    <a:pt x="110" y="83"/>
                    <a:pt x="106" y="94"/>
                    <a:pt x="97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164539C-5087-9043-83BC-521A181DF0A9}"/>
                </a:ext>
              </a:extLst>
            </p:cNvPr>
            <p:cNvSpPr/>
            <p:nvPr/>
          </p:nvSpPr>
          <p:spPr>
            <a:xfrm>
              <a:off x="3198960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9FBA2CB-9DF3-3846-B066-65FE6DC607C1}"/>
                </a:ext>
              </a:extLst>
            </p:cNvPr>
            <p:cNvSpPr/>
            <p:nvPr/>
          </p:nvSpPr>
          <p:spPr>
            <a:xfrm>
              <a:off x="3293279" y="338652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8F6C1C0-13C4-6E41-B3A6-BF68E18F7B78}"/>
                </a:ext>
              </a:extLst>
            </p:cNvPr>
            <p:cNvSpPr/>
            <p:nvPr/>
          </p:nvSpPr>
          <p:spPr>
            <a:xfrm>
              <a:off x="3481920" y="337572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02FC296-A9FC-6B4A-B2F3-193FCD6B43F1}"/>
                </a:ext>
              </a:extLst>
            </p:cNvPr>
            <p:cNvSpPr/>
            <p:nvPr/>
          </p:nvSpPr>
          <p:spPr>
            <a:xfrm>
              <a:off x="3674519" y="3285360"/>
              <a:ext cx="196200" cy="225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627">
                  <a:moveTo>
                    <a:pt x="291" y="333"/>
                  </a:moveTo>
                  <a:lnTo>
                    <a:pt x="520" y="333"/>
                  </a:lnTo>
                  <a:cubicBezTo>
                    <a:pt x="531" y="333"/>
                    <a:pt x="546" y="333"/>
                    <a:pt x="546" y="313"/>
                  </a:cubicBezTo>
                  <a:cubicBezTo>
                    <a:pt x="546" y="294"/>
                    <a:pt x="531" y="294"/>
                    <a:pt x="520" y="294"/>
                  </a:cubicBezTo>
                  <a:lnTo>
                    <a:pt x="291" y="294"/>
                  </a:lnTo>
                  <a:lnTo>
                    <a:pt x="291" y="32"/>
                  </a:lnTo>
                  <a:cubicBezTo>
                    <a:pt x="291" y="17"/>
                    <a:pt x="291" y="0"/>
                    <a:pt x="274" y="0"/>
                  </a:cubicBezTo>
                  <a:cubicBezTo>
                    <a:pt x="257" y="0"/>
                    <a:pt x="257" y="17"/>
                    <a:pt x="257" y="32"/>
                  </a:cubicBezTo>
                  <a:lnTo>
                    <a:pt x="257" y="294"/>
                  </a:lnTo>
                  <a:lnTo>
                    <a:pt x="28" y="294"/>
                  </a:lnTo>
                  <a:cubicBezTo>
                    <a:pt x="15" y="294"/>
                    <a:pt x="0" y="294"/>
                    <a:pt x="0" y="313"/>
                  </a:cubicBezTo>
                  <a:cubicBezTo>
                    <a:pt x="0" y="333"/>
                    <a:pt x="15" y="333"/>
                    <a:pt x="28" y="333"/>
                  </a:cubicBezTo>
                  <a:lnTo>
                    <a:pt x="257" y="333"/>
                  </a:lnTo>
                  <a:lnTo>
                    <a:pt x="257" y="595"/>
                  </a:lnTo>
                  <a:cubicBezTo>
                    <a:pt x="257" y="608"/>
                    <a:pt x="257" y="627"/>
                    <a:pt x="274" y="627"/>
                  </a:cubicBezTo>
                  <a:cubicBezTo>
                    <a:pt x="291" y="627"/>
                    <a:pt x="291" y="608"/>
                    <a:pt x="291" y="5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03DF944-4D59-D945-8610-E4DCEF377E15}"/>
                </a:ext>
              </a:extLst>
            </p:cNvPr>
            <p:cNvSpPr/>
            <p:nvPr/>
          </p:nvSpPr>
          <p:spPr>
            <a:xfrm>
              <a:off x="396036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08F57E2-0FE0-124C-A460-9FB0C6A571BE}"/>
                </a:ext>
              </a:extLst>
            </p:cNvPr>
            <p:cNvSpPr/>
            <p:nvPr/>
          </p:nvSpPr>
          <p:spPr>
            <a:xfrm>
              <a:off x="4085640" y="3336479"/>
              <a:ext cx="148680" cy="14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05">
                  <a:moveTo>
                    <a:pt x="225" y="185"/>
                  </a:moveTo>
                  <a:cubicBezTo>
                    <a:pt x="252" y="149"/>
                    <a:pt x="281" y="102"/>
                    <a:pt x="302" y="79"/>
                  </a:cubicBezTo>
                  <a:cubicBezTo>
                    <a:pt x="328" y="45"/>
                    <a:pt x="362" y="30"/>
                    <a:pt x="399" y="30"/>
                  </a:cubicBezTo>
                  <a:lnTo>
                    <a:pt x="399" y="0"/>
                  </a:lnTo>
                  <a:cubicBezTo>
                    <a:pt x="378" y="2"/>
                    <a:pt x="354" y="2"/>
                    <a:pt x="332" y="2"/>
                  </a:cubicBezTo>
                  <a:cubicBezTo>
                    <a:pt x="307" y="2"/>
                    <a:pt x="265" y="0"/>
                    <a:pt x="253" y="0"/>
                  </a:cubicBezTo>
                  <a:lnTo>
                    <a:pt x="253" y="30"/>
                  </a:lnTo>
                  <a:cubicBezTo>
                    <a:pt x="270" y="32"/>
                    <a:pt x="278" y="43"/>
                    <a:pt x="278" y="58"/>
                  </a:cubicBezTo>
                  <a:cubicBezTo>
                    <a:pt x="278" y="72"/>
                    <a:pt x="268" y="85"/>
                    <a:pt x="265" y="92"/>
                  </a:cubicBezTo>
                  <a:lnTo>
                    <a:pt x="214" y="164"/>
                  </a:lnTo>
                  <a:lnTo>
                    <a:pt x="149" y="70"/>
                  </a:lnTo>
                  <a:cubicBezTo>
                    <a:pt x="142" y="60"/>
                    <a:pt x="142" y="58"/>
                    <a:pt x="142" y="53"/>
                  </a:cubicBezTo>
                  <a:cubicBezTo>
                    <a:pt x="142" y="38"/>
                    <a:pt x="155" y="30"/>
                    <a:pt x="171" y="30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30"/>
                  </a:lnTo>
                  <a:cubicBezTo>
                    <a:pt x="61" y="30"/>
                    <a:pt x="63" y="30"/>
                    <a:pt x="101" y="87"/>
                  </a:cubicBezTo>
                  <a:lnTo>
                    <a:pt x="183" y="209"/>
                  </a:lnTo>
                  <a:lnTo>
                    <a:pt x="104" y="320"/>
                  </a:lnTo>
                  <a:cubicBezTo>
                    <a:pt x="65" y="375"/>
                    <a:pt x="17" y="377"/>
                    <a:pt x="0" y="377"/>
                  </a:cubicBezTo>
                  <a:lnTo>
                    <a:pt x="0" y="405"/>
                  </a:lnTo>
                  <a:cubicBezTo>
                    <a:pt x="20" y="403"/>
                    <a:pt x="47" y="403"/>
                    <a:pt x="69" y="403"/>
                  </a:cubicBezTo>
                  <a:cubicBezTo>
                    <a:pt x="91" y="403"/>
                    <a:pt x="127" y="405"/>
                    <a:pt x="147" y="405"/>
                  </a:cubicBezTo>
                  <a:lnTo>
                    <a:pt x="147" y="377"/>
                  </a:lnTo>
                  <a:cubicBezTo>
                    <a:pt x="129" y="373"/>
                    <a:pt x="123" y="362"/>
                    <a:pt x="123" y="347"/>
                  </a:cubicBezTo>
                  <a:cubicBezTo>
                    <a:pt x="123" y="326"/>
                    <a:pt x="147" y="296"/>
                    <a:pt x="196" y="228"/>
                  </a:cubicBezTo>
                  <a:lnTo>
                    <a:pt x="259" y="322"/>
                  </a:lnTo>
                  <a:cubicBezTo>
                    <a:pt x="266" y="333"/>
                    <a:pt x="276" y="347"/>
                    <a:pt x="276" y="354"/>
                  </a:cubicBezTo>
                  <a:cubicBezTo>
                    <a:pt x="276" y="362"/>
                    <a:pt x="268" y="375"/>
                    <a:pt x="246" y="377"/>
                  </a:cubicBezTo>
                  <a:lnTo>
                    <a:pt x="246" y="405"/>
                  </a:lnTo>
                  <a:cubicBezTo>
                    <a:pt x="272" y="405"/>
                    <a:pt x="317" y="403"/>
                    <a:pt x="335" y="403"/>
                  </a:cubicBezTo>
                  <a:cubicBezTo>
                    <a:pt x="358" y="403"/>
                    <a:pt x="389" y="403"/>
                    <a:pt x="414" y="405"/>
                  </a:cubicBezTo>
                  <a:lnTo>
                    <a:pt x="414" y="377"/>
                  </a:lnTo>
                  <a:cubicBezTo>
                    <a:pt x="371" y="377"/>
                    <a:pt x="356" y="375"/>
                    <a:pt x="337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FC328FA-5EF6-7A4E-B5AF-8A30214E80F9}"/>
                </a:ext>
              </a:extLst>
            </p:cNvPr>
            <p:cNvSpPr/>
            <p:nvPr/>
          </p:nvSpPr>
          <p:spPr>
            <a:xfrm>
              <a:off x="4245480" y="3332879"/>
              <a:ext cx="145800" cy="21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597">
                  <a:moveTo>
                    <a:pt x="119" y="62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5"/>
                    <a:pt x="63" y="87"/>
                  </a:cubicBezTo>
                  <a:lnTo>
                    <a:pt x="63" y="527"/>
                  </a:lnTo>
                  <a:cubicBezTo>
                    <a:pt x="63" y="569"/>
                    <a:pt x="56" y="569"/>
                    <a:pt x="0" y="569"/>
                  </a:cubicBezTo>
                  <a:lnTo>
                    <a:pt x="0" y="597"/>
                  </a:lnTo>
                  <a:cubicBezTo>
                    <a:pt x="28" y="597"/>
                    <a:pt x="71" y="595"/>
                    <a:pt x="91" y="595"/>
                  </a:cubicBezTo>
                  <a:cubicBezTo>
                    <a:pt x="114" y="595"/>
                    <a:pt x="157" y="597"/>
                    <a:pt x="184" y="597"/>
                  </a:cubicBezTo>
                  <a:lnTo>
                    <a:pt x="184" y="569"/>
                  </a:lnTo>
                  <a:cubicBezTo>
                    <a:pt x="130" y="569"/>
                    <a:pt x="121" y="569"/>
                    <a:pt x="121" y="527"/>
                  </a:cubicBezTo>
                  <a:lnTo>
                    <a:pt x="121" y="369"/>
                  </a:lnTo>
                  <a:lnTo>
                    <a:pt x="121" y="360"/>
                  </a:lnTo>
                  <a:cubicBezTo>
                    <a:pt x="125" y="375"/>
                    <a:pt x="160" y="426"/>
                    <a:pt x="222" y="426"/>
                  </a:cubicBezTo>
                  <a:cubicBezTo>
                    <a:pt x="321" y="426"/>
                    <a:pt x="406" y="335"/>
                    <a:pt x="406" y="213"/>
                  </a:cubicBezTo>
                  <a:cubicBezTo>
                    <a:pt x="406" y="94"/>
                    <a:pt x="326" y="0"/>
                    <a:pt x="233" y="0"/>
                  </a:cubicBezTo>
                  <a:cubicBezTo>
                    <a:pt x="170" y="0"/>
                    <a:pt x="134" y="41"/>
                    <a:pt x="119" y="62"/>
                  </a:cubicBezTo>
                  <a:close/>
                  <a:moveTo>
                    <a:pt x="121" y="309"/>
                  </a:moveTo>
                  <a:lnTo>
                    <a:pt x="121" y="98"/>
                  </a:lnTo>
                  <a:cubicBezTo>
                    <a:pt x="145" y="51"/>
                    <a:pt x="184" y="23"/>
                    <a:pt x="227" y="23"/>
                  </a:cubicBezTo>
                  <a:cubicBezTo>
                    <a:pt x="287" y="23"/>
                    <a:pt x="337" y="107"/>
                    <a:pt x="337" y="213"/>
                  </a:cubicBezTo>
                  <a:cubicBezTo>
                    <a:pt x="337" y="326"/>
                    <a:pt x="280" y="405"/>
                    <a:pt x="218" y="405"/>
                  </a:cubicBezTo>
                  <a:cubicBezTo>
                    <a:pt x="186" y="405"/>
                    <a:pt x="155" y="386"/>
                    <a:pt x="132" y="347"/>
                  </a:cubicBezTo>
                  <a:cubicBezTo>
                    <a:pt x="121" y="328"/>
                    <a:pt x="121" y="326"/>
                    <a:pt x="121" y="3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02246CE-2767-FC49-949B-FB0DB692BDFB}"/>
                </a:ext>
              </a:extLst>
            </p:cNvPr>
            <p:cNvSpPr/>
            <p:nvPr/>
          </p:nvSpPr>
          <p:spPr>
            <a:xfrm>
              <a:off x="441720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92EB92C-37CB-F141-9A31-DE009FF3EB39}"/>
                </a:ext>
              </a:extLst>
            </p:cNvPr>
            <p:cNvSpPr/>
            <p:nvPr/>
          </p:nvSpPr>
          <p:spPr>
            <a:xfrm>
              <a:off x="4549319" y="3330360"/>
              <a:ext cx="11232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433">
                  <a:moveTo>
                    <a:pt x="69" y="217"/>
                  </a:moveTo>
                  <a:cubicBezTo>
                    <a:pt x="69" y="64"/>
                    <a:pt x="136" y="23"/>
                    <a:pt x="179" y="23"/>
                  </a:cubicBezTo>
                  <a:cubicBezTo>
                    <a:pt x="186" y="23"/>
                    <a:pt x="239" y="23"/>
                    <a:pt x="268" y="58"/>
                  </a:cubicBezTo>
                  <a:cubicBezTo>
                    <a:pt x="233" y="62"/>
                    <a:pt x="229" y="90"/>
                    <a:pt x="229" y="102"/>
                  </a:cubicBezTo>
                  <a:cubicBezTo>
                    <a:pt x="229" y="126"/>
                    <a:pt x="244" y="145"/>
                    <a:pt x="266" y="145"/>
                  </a:cubicBezTo>
                  <a:cubicBezTo>
                    <a:pt x="289" y="145"/>
                    <a:pt x="306" y="128"/>
                    <a:pt x="306" y="100"/>
                  </a:cubicBezTo>
                  <a:cubicBezTo>
                    <a:pt x="306" y="36"/>
                    <a:pt x="242" y="0"/>
                    <a:pt x="179" y="0"/>
                  </a:cubicBezTo>
                  <a:cubicBezTo>
                    <a:pt x="76" y="0"/>
                    <a:pt x="0" y="102"/>
                    <a:pt x="0" y="217"/>
                  </a:cubicBezTo>
                  <a:cubicBezTo>
                    <a:pt x="0" y="339"/>
                    <a:pt x="82" y="433"/>
                    <a:pt x="177" y="433"/>
                  </a:cubicBezTo>
                  <a:cubicBezTo>
                    <a:pt x="287" y="433"/>
                    <a:pt x="313" y="320"/>
                    <a:pt x="313" y="309"/>
                  </a:cubicBezTo>
                  <a:cubicBezTo>
                    <a:pt x="313" y="301"/>
                    <a:pt x="306" y="301"/>
                    <a:pt x="304" y="301"/>
                  </a:cubicBezTo>
                  <a:cubicBezTo>
                    <a:pt x="296" y="301"/>
                    <a:pt x="294" y="305"/>
                    <a:pt x="293" y="309"/>
                  </a:cubicBezTo>
                  <a:cubicBezTo>
                    <a:pt x="268" y="397"/>
                    <a:pt x="214" y="409"/>
                    <a:pt x="184" y="409"/>
                  </a:cubicBezTo>
                  <a:cubicBezTo>
                    <a:pt x="142" y="409"/>
                    <a:pt x="69" y="369"/>
                    <a:pt x="69" y="2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6AC2DD0-5A18-FA4C-A31C-E9B3105C5C64}"/>
                </a:ext>
              </a:extLst>
            </p:cNvPr>
            <p:cNvSpPr/>
            <p:nvPr/>
          </p:nvSpPr>
          <p:spPr>
            <a:xfrm>
              <a:off x="4675320" y="327456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41B5D02-E341-E448-9331-BAF28A143027}"/>
                </a:ext>
              </a:extLst>
            </p:cNvPr>
            <p:cNvSpPr/>
            <p:nvPr/>
          </p:nvSpPr>
          <p:spPr>
            <a:xfrm>
              <a:off x="479196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BD8F4FFF-9989-5E41-9E70-29D08B95EB0E}"/>
                </a:ext>
              </a:extLst>
            </p:cNvPr>
            <p:cNvSpPr/>
            <p:nvPr/>
          </p:nvSpPr>
          <p:spPr>
            <a:xfrm>
              <a:off x="4924440" y="3247559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285" y="601"/>
                  </a:moveTo>
                  <a:lnTo>
                    <a:pt x="285" y="663"/>
                  </a:lnTo>
                  <a:lnTo>
                    <a:pt x="406" y="652"/>
                  </a:lnTo>
                  <a:lnTo>
                    <a:pt x="406" y="622"/>
                  </a:lnTo>
                  <a:cubicBezTo>
                    <a:pt x="348" y="622"/>
                    <a:pt x="341" y="616"/>
                    <a:pt x="341" y="571"/>
                  </a:cubicBezTo>
                  <a:lnTo>
                    <a:pt x="341" y="0"/>
                  </a:lnTo>
                  <a:lnTo>
                    <a:pt x="224" y="11"/>
                  </a:lnTo>
                  <a:lnTo>
                    <a:pt x="224" y="41"/>
                  </a:lnTo>
                  <a:cubicBezTo>
                    <a:pt x="281" y="41"/>
                    <a:pt x="287" y="47"/>
                    <a:pt x="287" y="92"/>
                  </a:cubicBezTo>
                  <a:lnTo>
                    <a:pt x="287" y="294"/>
                  </a:lnTo>
                  <a:cubicBezTo>
                    <a:pt x="263" y="262"/>
                    <a:pt x="227" y="237"/>
                    <a:pt x="183" y="237"/>
                  </a:cubicBezTo>
                  <a:cubicBezTo>
                    <a:pt x="86" y="237"/>
                    <a:pt x="0" y="328"/>
                    <a:pt x="0" y="450"/>
                  </a:cubicBezTo>
                  <a:cubicBezTo>
                    <a:pt x="0" y="569"/>
                    <a:pt x="80" y="663"/>
                    <a:pt x="175" y="663"/>
                  </a:cubicBezTo>
                  <a:cubicBezTo>
                    <a:pt x="227" y="663"/>
                    <a:pt x="265" y="631"/>
                    <a:pt x="285" y="601"/>
                  </a:cubicBezTo>
                  <a:close/>
                  <a:moveTo>
                    <a:pt x="285" y="350"/>
                  </a:moveTo>
                  <a:lnTo>
                    <a:pt x="285" y="541"/>
                  </a:lnTo>
                  <a:cubicBezTo>
                    <a:pt x="285" y="559"/>
                    <a:pt x="285" y="561"/>
                    <a:pt x="276" y="576"/>
                  </a:cubicBezTo>
                  <a:cubicBezTo>
                    <a:pt x="252" y="620"/>
                    <a:pt x="214" y="642"/>
                    <a:pt x="179" y="642"/>
                  </a:cubicBezTo>
                  <a:cubicBezTo>
                    <a:pt x="142" y="642"/>
                    <a:pt x="112" y="618"/>
                    <a:pt x="91" y="582"/>
                  </a:cubicBezTo>
                  <a:cubicBezTo>
                    <a:pt x="71" y="544"/>
                    <a:pt x="69" y="490"/>
                    <a:pt x="69" y="452"/>
                  </a:cubicBezTo>
                  <a:cubicBezTo>
                    <a:pt x="69" y="416"/>
                    <a:pt x="71" y="360"/>
                    <a:pt x="93" y="318"/>
                  </a:cubicBezTo>
                  <a:cubicBezTo>
                    <a:pt x="112" y="288"/>
                    <a:pt x="142" y="258"/>
                    <a:pt x="186" y="258"/>
                  </a:cubicBezTo>
                  <a:cubicBezTo>
                    <a:pt x="216" y="258"/>
                    <a:pt x="250" y="271"/>
                    <a:pt x="276" y="313"/>
                  </a:cubicBezTo>
                  <a:cubicBezTo>
                    <a:pt x="285" y="330"/>
                    <a:pt x="285" y="333"/>
                    <a:pt x="285" y="3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357F197-D3D2-2A4E-B8C5-650C3B9065C0}"/>
                </a:ext>
              </a:extLst>
            </p:cNvPr>
            <p:cNvSpPr/>
            <p:nvPr/>
          </p:nvSpPr>
          <p:spPr>
            <a:xfrm>
              <a:off x="5181120" y="3336479"/>
              <a:ext cx="14472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16">
                  <a:moveTo>
                    <a:pt x="326" y="92"/>
                  </a:moveTo>
                  <a:cubicBezTo>
                    <a:pt x="334" y="70"/>
                    <a:pt x="348" y="30"/>
                    <a:pt x="403" y="30"/>
                  </a:cubicBezTo>
                  <a:lnTo>
                    <a:pt x="403" y="0"/>
                  </a:lnTo>
                  <a:cubicBezTo>
                    <a:pt x="384" y="2"/>
                    <a:pt x="360" y="2"/>
                    <a:pt x="341" y="2"/>
                  </a:cubicBezTo>
                  <a:cubicBezTo>
                    <a:pt x="321" y="2"/>
                    <a:pt x="283" y="0"/>
                    <a:pt x="268" y="0"/>
                  </a:cubicBezTo>
                  <a:lnTo>
                    <a:pt x="268" y="30"/>
                  </a:lnTo>
                  <a:cubicBezTo>
                    <a:pt x="300" y="30"/>
                    <a:pt x="309" y="51"/>
                    <a:pt x="309" y="70"/>
                  </a:cubicBezTo>
                  <a:cubicBezTo>
                    <a:pt x="309" y="79"/>
                    <a:pt x="307" y="81"/>
                    <a:pt x="304" y="92"/>
                  </a:cubicBezTo>
                  <a:lnTo>
                    <a:pt x="220" y="333"/>
                  </a:lnTo>
                  <a:lnTo>
                    <a:pt x="127" y="70"/>
                  </a:lnTo>
                  <a:cubicBezTo>
                    <a:pt x="123" y="58"/>
                    <a:pt x="123" y="55"/>
                    <a:pt x="123" y="53"/>
                  </a:cubicBezTo>
                  <a:cubicBezTo>
                    <a:pt x="123" y="30"/>
                    <a:pt x="155" y="30"/>
                    <a:pt x="170" y="30"/>
                  </a:cubicBezTo>
                  <a:lnTo>
                    <a:pt x="170" y="0"/>
                  </a:lnTo>
                  <a:cubicBezTo>
                    <a:pt x="145" y="0"/>
                    <a:pt x="99" y="2"/>
                    <a:pt x="80" y="2"/>
                  </a:cubicBezTo>
                  <a:cubicBezTo>
                    <a:pt x="58" y="2"/>
                    <a:pt x="24" y="2"/>
                    <a:pt x="0" y="0"/>
                  </a:cubicBezTo>
                  <a:lnTo>
                    <a:pt x="0" y="30"/>
                  </a:lnTo>
                  <a:cubicBezTo>
                    <a:pt x="52" y="30"/>
                    <a:pt x="56" y="34"/>
                    <a:pt x="65" y="64"/>
                  </a:cubicBezTo>
                  <a:lnTo>
                    <a:pt x="184" y="399"/>
                  </a:lnTo>
                  <a:cubicBezTo>
                    <a:pt x="188" y="411"/>
                    <a:pt x="190" y="416"/>
                    <a:pt x="201" y="416"/>
                  </a:cubicBezTo>
                  <a:cubicBezTo>
                    <a:pt x="212" y="416"/>
                    <a:pt x="216" y="407"/>
                    <a:pt x="218" y="3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3A38B3C-44DB-214D-BBD3-1B4C55A7034E}"/>
                </a:ext>
              </a:extLst>
            </p:cNvPr>
            <p:cNvSpPr/>
            <p:nvPr/>
          </p:nvSpPr>
          <p:spPr>
            <a:xfrm>
              <a:off x="5326920" y="3330360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7B6F4C7-A2FE-184C-9A7F-29DF4261DDE0}"/>
                </a:ext>
              </a:extLst>
            </p:cNvPr>
            <p:cNvSpPr/>
            <p:nvPr/>
          </p:nvSpPr>
          <p:spPr>
            <a:xfrm>
              <a:off x="5470920" y="3247559"/>
              <a:ext cx="65880" cy="23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652">
                  <a:moveTo>
                    <a:pt x="119" y="0"/>
                  </a:move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5" y="47"/>
                    <a:pt x="65" y="92"/>
                  </a:cubicBezTo>
                  <a:lnTo>
                    <a:pt x="65" y="580"/>
                  </a:lnTo>
                  <a:cubicBezTo>
                    <a:pt x="65" y="622"/>
                    <a:pt x="56" y="622"/>
                    <a:pt x="0" y="622"/>
                  </a:cubicBezTo>
                  <a:lnTo>
                    <a:pt x="0" y="652"/>
                  </a:lnTo>
                  <a:cubicBezTo>
                    <a:pt x="28" y="650"/>
                    <a:pt x="71" y="650"/>
                    <a:pt x="91" y="650"/>
                  </a:cubicBezTo>
                  <a:cubicBezTo>
                    <a:pt x="112" y="650"/>
                    <a:pt x="153" y="650"/>
                    <a:pt x="184" y="652"/>
                  </a:cubicBezTo>
                  <a:lnTo>
                    <a:pt x="184" y="622"/>
                  </a:lnTo>
                  <a:cubicBezTo>
                    <a:pt x="129" y="622"/>
                    <a:pt x="119" y="622"/>
                    <a:pt x="119" y="5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618C431-827E-7E4C-B7AB-A734B2B94255}"/>
                </a:ext>
              </a:extLst>
            </p:cNvPr>
            <p:cNvSpPr/>
            <p:nvPr/>
          </p:nvSpPr>
          <p:spPr>
            <a:xfrm>
              <a:off x="5552280" y="3332879"/>
              <a:ext cx="1486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26">
                  <a:moveTo>
                    <a:pt x="294" y="341"/>
                  </a:moveTo>
                  <a:lnTo>
                    <a:pt x="294" y="426"/>
                  </a:lnTo>
                  <a:lnTo>
                    <a:pt x="414" y="416"/>
                  </a:lnTo>
                  <a:lnTo>
                    <a:pt x="414" y="386"/>
                  </a:lnTo>
                  <a:cubicBezTo>
                    <a:pt x="356" y="386"/>
                    <a:pt x="350" y="379"/>
                    <a:pt x="350" y="335"/>
                  </a:cubicBezTo>
                  <a:lnTo>
                    <a:pt x="350" y="0"/>
                  </a:lnTo>
                  <a:lnTo>
                    <a:pt x="229" y="11"/>
                  </a:lnTo>
                  <a:lnTo>
                    <a:pt x="229" y="41"/>
                  </a:lnTo>
                  <a:cubicBezTo>
                    <a:pt x="287" y="41"/>
                    <a:pt x="293" y="47"/>
                    <a:pt x="293" y="92"/>
                  </a:cubicBezTo>
                  <a:lnTo>
                    <a:pt x="293" y="260"/>
                  </a:lnTo>
                  <a:cubicBezTo>
                    <a:pt x="293" y="341"/>
                    <a:pt x="253" y="405"/>
                    <a:pt x="194" y="405"/>
                  </a:cubicBezTo>
                  <a:cubicBezTo>
                    <a:pt x="125" y="405"/>
                    <a:pt x="121" y="362"/>
                    <a:pt x="121" y="313"/>
                  </a:cubicBezTo>
                  <a:lnTo>
                    <a:pt x="121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63" y="41"/>
                    <a:pt x="63" y="43"/>
                    <a:pt x="63" y="126"/>
                  </a:cubicBezTo>
                  <a:lnTo>
                    <a:pt x="63" y="266"/>
                  </a:lnTo>
                  <a:cubicBezTo>
                    <a:pt x="63" y="341"/>
                    <a:pt x="63" y="426"/>
                    <a:pt x="190" y="426"/>
                  </a:cubicBezTo>
                  <a:cubicBezTo>
                    <a:pt x="235" y="426"/>
                    <a:pt x="272" y="401"/>
                    <a:pt x="294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4883D25-661E-E446-AAFF-67F5C1D1A71D}"/>
                </a:ext>
              </a:extLst>
            </p:cNvPr>
            <p:cNvSpPr/>
            <p:nvPr/>
          </p:nvSpPr>
          <p:spPr>
            <a:xfrm>
              <a:off x="571392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F818925-EC61-B047-A396-9CE0EF403DCD}"/>
                </a:ext>
              </a:extLst>
            </p:cNvPr>
            <p:cNvSpPr/>
            <p:nvPr/>
          </p:nvSpPr>
          <p:spPr>
            <a:xfrm>
              <a:off x="5942520" y="3330360"/>
              <a:ext cx="13104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433">
                  <a:moveTo>
                    <a:pt x="365" y="220"/>
                  </a:moveTo>
                  <a:cubicBezTo>
                    <a:pt x="365" y="100"/>
                    <a:pt x="281" y="0"/>
                    <a:pt x="183" y="0"/>
                  </a:cubicBezTo>
                  <a:cubicBezTo>
                    <a:pt x="80" y="0"/>
                    <a:pt x="0" y="102"/>
                    <a:pt x="0" y="220"/>
                  </a:cubicBezTo>
                  <a:cubicBezTo>
                    <a:pt x="0" y="341"/>
                    <a:pt x="86" y="433"/>
                    <a:pt x="183" y="433"/>
                  </a:cubicBezTo>
                  <a:cubicBezTo>
                    <a:pt x="281" y="433"/>
                    <a:pt x="365" y="339"/>
                    <a:pt x="365" y="220"/>
                  </a:cubicBezTo>
                  <a:close/>
                  <a:moveTo>
                    <a:pt x="183" y="409"/>
                  </a:moveTo>
                  <a:cubicBezTo>
                    <a:pt x="147" y="409"/>
                    <a:pt x="112" y="388"/>
                    <a:pt x="89" y="345"/>
                  </a:cubicBezTo>
                  <a:cubicBezTo>
                    <a:pt x="69" y="305"/>
                    <a:pt x="69" y="247"/>
                    <a:pt x="69" y="213"/>
                  </a:cubicBezTo>
                  <a:cubicBezTo>
                    <a:pt x="69" y="177"/>
                    <a:pt x="69" y="126"/>
                    <a:pt x="88" y="83"/>
                  </a:cubicBezTo>
                  <a:cubicBezTo>
                    <a:pt x="110" y="41"/>
                    <a:pt x="149" y="21"/>
                    <a:pt x="183" y="21"/>
                  </a:cubicBezTo>
                  <a:cubicBezTo>
                    <a:pt x="218" y="21"/>
                    <a:pt x="253" y="41"/>
                    <a:pt x="274" y="81"/>
                  </a:cubicBezTo>
                  <a:cubicBezTo>
                    <a:pt x="296" y="122"/>
                    <a:pt x="296" y="177"/>
                    <a:pt x="296" y="213"/>
                  </a:cubicBezTo>
                  <a:cubicBezTo>
                    <a:pt x="296" y="247"/>
                    <a:pt x="296" y="298"/>
                    <a:pt x="278" y="339"/>
                  </a:cubicBezTo>
                  <a:cubicBezTo>
                    <a:pt x="261" y="382"/>
                    <a:pt x="224" y="409"/>
                    <a:pt x="183" y="4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19D840F-69FE-BA44-99A2-874843D36523}"/>
                </a:ext>
              </a:extLst>
            </p:cNvPr>
            <p:cNvSpPr/>
            <p:nvPr/>
          </p:nvSpPr>
          <p:spPr>
            <a:xfrm>
              <a:off x="6090840" y="3244680"/>
              <a:ext cx="954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663">
                  <a:moveTo>
                    <a:pt x="117" y="258"/>
                  </a:moveTo>
                  <a:lnTo>
                    <a:pt x="117" y="149"/>
                  </a:lnTo>
                  <a:cubicBezTo>
                    <a:pt x="117" y="66"/>
                    <a:pt x="157" y="21"/>
                    <a:pt x="194" y="21"/>
                  </a:cubicBezTo>
                  <a:cubicBezTo>
                    <a:pt x="196" y="21"/>
                    <a:pt x="209" y="21"/>
                    <a:pt x="220" y="28"/>
                  </a:cubicBezTo>
                  <a:cubicBezTo>
                    <a:pt x="211" y="32"/>
                    <a:pt x="196" y="43"/>
                    <a:pt x="196" y="66"/>
                  </a:cubicBezTo>
                  <a:cubicBezTo>
                    <a:pt x="196" y="87"/>
                    <a:pt x="209" y="107"/>
                    <a:pt x="231" y="107"/>
                  </a:cubicBezTo>
                  <a:cubicBezTo>
                    <a:pt x="255" y="107"/>
                    <a:pt x="266" y="87"/>
                    <a:pt x="266" y="66"/>
                  </a:cubicBezTo>
                  <a:cubicBezTo>
                    <a:pt x="266" y="32"/>
                    <a:pt x="237" y="0"/>
                    <a:pt x="194" y="0"/>
                  </a:cubicBezTo>
                  <a:cubicBezTo>
                    <a:pt x="136" y="0"/>
                    <a:pt x="65" y="49"/>
                    <a:pt x="65" y="149"/>
                  </a:cubicBezTo>
                  <a:lnTo>
                    <a:pt x="65" y="258"/>
                  </a:lnTo>
                  <a:lnTo>
                    <a:pt x="0" y="258"/>
                  </a:lnTo>
                  <a:lnTo>
                    <a:pt x="0" y="286"/>
                  </a:lnTo>
                  <a:lnTo>
                    <a:pt x="65" y="286"/>
                  </a:lnTo>
                  <a:lnTo>
                    <a:pt x="65" y="591"/>
                  </a:lnTo>
                  <a:cubicBezTo>
                    <a:pt x="65" y="633"/>
                    <a:pt x="56" y="633"/>
                    <a:pt x="0" y="633"/>
                  </a:cubicBezTo>
                  <a:lnTo>
                    <a:pt x="0" y="663"/>
                  </a:lnTo>
                  <a:cubicBezTo>
                    <a:pt x="34" y="661"/>
                    <a:pt x="73" y="659"/>
                    <a:pt x="95" y="659"/>
                  </a:cubicBezTo>
                  <a:cubicBezTo>
                    <a:pt x="129" y="659"/>
                    <a:pt x="166" y="659"/>
                    <a:pt x="199" y="663"/>
                  </a:cubicBezTo>
                  <a:lnTo>
                    <a:pt x="199" y="633"/>
                  </a:lnTo>
                  <a:lnTo>
                    <a:pt x="183" y="633"/>
                  </a:lnTo>
                  <a:cubicBezTo>
                    <a:pt x="121" y="633"/>
                    <a:pt x="119" y="622"/>
                    <a:pt x="119" y="588"/>
                  </a:cubicBezTo>
                  <a:lnTo>
                    <a:pt x="119" y="286"/>
                  </a:lnTo>
                  <a:lnTo>
                    <a:pt x="214" y="286"/>
                  </a:lnTo>
                  <a:lnTo>
                    <a:pt x="214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D896C55-D7ED-A742-8898-A3D61176074A}"/>
                </a:ext>
              </a:extLst>
            </p:cNvPr>
            <p:cNvSpPr/>
            <p:nvPr/>
          </p:nvSpPr>
          <p:spPr>
            <a:xfrm>
              <a:off x="6277320" y="3247559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119" y="298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lnTo>
                    <a:pt x="63" y="652"/>
                  </a:lnTo>
                  <a:lnTo>
                    <a:pt x="84" y="652"/>
                  </a:lnTo>
                  <a:cubicBezTo>
                    <a:pt x="86" y="650"/>
                    <a:pt x="91" y="637"/>
                    <a:pt x="114" y="595"/>
                  </a:cubicBezTo>
                  <a:cubicBezTo>
                    <a:pt x="127" y="616"/>
                    <a:pt x="162" y="663"/>
                    <a:pt x="222" y="663"/>
                  </a:cubicBezTo>
                  <a:cubicBezTo>
                    <a:pt x="321" y="663"/>
                    <a:pt x="406" y="571"/>
                    <a:pt x="406" y="450"/>
                  </a:cubicBezTo>
                  <a:cubicBezTo>
                    <a:pt x="406" y="330"/>
                    <a:pt x="324" y="237"/>
                    <a:pt x="231" y="237"/>
                  </a:cubicBezTo>
                  <a:cubicBezTo>
                    <a:pt x="168" y="237"/>
                    <a:pt x="132" y="281"/>
                    <a:pt x="119" y="298"/>
                  </a:cubicBezTo>
                  <a:close/>
                  <a:moveTo>
                    <a:pt x="121" y="546"/>
                  </a:moveTo>
                  <a:lnTo>
                    <a:pt x="121" y="352"/>
                  </a:lnTo>
                  <a:cubicBezTo>
                    <a:pt x="121" y="333"/>
                    <a:pt x="121" y="333"/>
                    <a:pt x="130" y="318"/>
                  </a:cubicBezTo>
                  <a:cubicBezTo>
                    <a:pt x="162" y="264"/>
                    <a:pt x="207" y="258"/>
                    <a:pt x="227" y="258"/>
                  </a:cubicBezTo>
                  <a:cubicBezTo>
                    <a:pt x="265" y="258"/>
                    <a:pt x="294" y="281"/>
                    <a:pt x="313" y="318"/>
                  </a:cubicBezTo>
                  <a:cubicBezTo>
                    <a:pt x="335" y="356"/>
                    <a:pt x="337" y="409"/>
                    <a:pt x="337" y="448"/>
                  </a:cubicBezTo>
                  <a:cubicBezTo>
                    <a:pt x="337" y="484"/>
                    <a:pt x="335" y="539"/>
                    <a:pt x="311" y="582"/>
                  </a:cubicBezTo>
                  <a:cubicBezTo>
                    <a:pt x="294" y="610"/>
                    <a:pt x="263" y="642"/>
                    <a:pt x="218" y="642"/>
                  </a:cubicBezTo>
                  <a:cubicBezTo>
                    <a:pt x="183" y="642"/>
                    <a:pt x="153" y="618"/>
                    <a:pt x="132" y="584"/>
                  </a:cubicBezTo>
                  <a:cubicBezTo>
                    <a:pt x="121" y="565"/>
                    <a:pt x="121" y="563"/>
                    <a:pt x="121" y="5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1647A20-DE9D-2F4F-A3B3-6CADE6DCEE1A}"/>
                </a:ext>
              </a:extLst>
            </p:cNvPr>
            <p:cNvSpPr/>
            <p:nvPr/>
          </p:nvSpPr>
          <p:spPr>
            <a:xfrm>
              <a:off x="644904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27F86F6-160A-444F-91B8-330469C303D9}"/>
                </a:ext>
              </a:extLst>
            </p:cNvPr>
            <p:cNvSpPr/>
            <p:nvPr/>
          </p:nvSpPr>
          <p:spPr>
            <a:xfrm>
              <a:off x="6580799" y="3256200"/>
              <a:ext cx="63360" cy="226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629">
                  <a:moveTo>
                    <a:pt x="119" y="213"/>
                  </a:moveTo>
                  <a:lnTo>
                    <a:pt x="4" y="224"/>
                  </a:lnTo>
                  <a:lnTo>
                    <a:pt x="4" y="254"/>
                  </a:lnTo>
                  <a:cubicBezTo>
                    <a:pt x="58" y="254"/>
                    <a:pt x="65" y="258"/>
                    <a:pt x="65" y="305"/>
                  </a:cubicBezTo>
                  <a:lnTo>
                    <a:pt x="65" y="556"/>
                  </a:lnTo>
                  <a:cubicBezTo>
                    <a:pt x="65" y="599"/>
                    <a:pt x="56" y="599"/>
                    <a:pt x="0" y="599"/>
                  </a:cubicBezTo>
                  <a:lnTo>
                    <a:pt x="0" y="629"/>
                  </a:lnTo>
                  <a:cubicBezTo>
                    <a:pt x="26" y="627"/>
                    <a:pt x="71" y="627"/>
                    <a:pt x="91" y="627"/>
                  </a:cubicBezTo>
                  <a:cubicBezTo>
                    <a:pt x="119" y="627"/>
                    <a:pt x="149" y="627"/>
                    <a:pt x="177" y="629"/>
                  </a:cubicBezTo>
                  <a:lnTo>
                    <a:pt x="177" y="599"/>
                  </a:lnTo>
                  <a:cubicBezTo>
                    <a:pt x="123" y="599"/>
                    <a:pt x="119" y="595"/>
                    <a:pt x="119" y="559"/>
                  </a:cubicBezTo>
                  <a:close/>
                  <a:moveTo>
                    <a:pt x="123" y="49"/>
                  </a:moveTo>
                  <a:cubicBezTo>
                    <a:pt x="123" y="19"/>
                    <a:pt x="102" y="0"/>
                    <a:pt x="78" y="0"/>
                  </a:cubicBezTo>
                  <a:cubicBezTo>
                    <a:pt x="52" y="0"/>
                    <a:pt x="35" y="26"/>
                    <a:pt x="35" y="49"/>
                  </a:cubicBezTo>
                  <a:cubicBezTo>
                    <a:pt x="35" y="75"/>
                    <a:pt x="52" y="100"/>
                    <a:pt x="78" y="100"/>
                  </a:cubicBezTo>
                  <a:cubicBezTo>
                    <a:pt x="102" y="100"/>
                    <a:pt x="123" y="79"/>
                    <a:pt x="123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91366A7-B2B5-BA4A-927C-0F92C1BB5B66}"/>
                </a:ext>
              </a:extLst>
            </p:cNvPr>
            <p:cNvSpPr/>
            <p:nvPr/>
          </p:nvSpPr>
          <p:spPr>
            <a:xfrm>
              <a:off x="6661800" y="3332879"/>
              <a:ext cx="14868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16">
                  <a:moveTo>
                    <a:pt x="63" y="92"/>
                  </a:moveTo>
                  <a:lnTo>
                    <a:pt x="63" y="345"/>
                  </a:lnTo>
                  <a:cubicBezTo>
                    <a:pt x="63" y="386"/>
                    <a:pt x="56" y="386"/>
                    <a:pt x="0" y="386"/>
                  </a:cubicBezTo>
                  <a:lnTo>
                    <a:pt x="0" y="416"/>
                  </a:lnTo>
                  <a:cubicBezTo>
                    <a:pt x="28" y="416"/>
                    <a:pt x="71" y="414"/>
                    <a:pt x="93" y="414"/>
                  </a:cubicBezTo>
                  <a:cubicBezTo>
                    <a:pt x="114" y="414"/>
                    <a:pt x="157" y="416"/>
                    <a:pt x="184" y="416"/>
                  </a:cubicBezTo>
                  <a:lnTo>
                    <a:pt x="184" y="386"/>
                  </a:lnTo>
                  <a:cubicBezTo>
                    <a:pt x="130" y="386"/>
                    <a:pt x="121" y="386"/>
                    <a:pt x="121" y="345"/>
                  </a:cubicBezTo>
                  <a:lnTo>
                    <a:pt x="121" y="171"/>
                  </a:lnTo>
                  <a:cubicBezTo>
                    <a:pt x="121" y="72"/>
                    <a:pt x="179" y="21"/>
                    <a:pt x="231" y="21"/>
                  </a:cubicBezTo>
                  <a:cubicBezTo>
                    <a:pt x="283" y="21"/>
                    <a:pt x="293" y="72"/>
                    <a:pt x="293" y="126"/>
                  </a:cubicBezTo>
                  <a:lnTo>
                    <a:pt x="293" y="345"/>
                  </a:lnTo>
                  <a:cubicBezTo>
                    <a:pt x="293" y="386"/>
                    <a:pt x="283" y="386"/>
                    <a:pt x="229" y="386"/>
                  </a:cubicBezTo>
                  <a:lnTo>
                    <a:pt x="229" y="416"/>
                  </a:lnTo>
                  <a:cubicBezTo>
                    <a:pt x="257" y="416"/>
                    <a:pt x="300" y="414"/>
                    <a:pt x="322" y="414"/>
                  </a:cubicBezTo>
                  <a:cubicBezTo>
                    <a:pt x="343" y="414"/>
                    <a:pt x="386" y="416"/>
                    <a:pt x="414" y="416"/>
                  </a:cubicBezTo>
                  <a:lnTo>
                    <a:pt x="414" y="386"/>
                  </a:lnTo>
                  <a:cubicBezTo>
                    <a:pt x="371" y="386"/>
                    <a:pt x="350" y="386"/>
                    <a:pt x="350" y="358"/>
                  </a:cubicBezTo>
                  <a:lnTo>
                    <a:pt x="350" y="179"/>
                  </a:lnTo>
                  <a:cubicBezTo>
                    <a:pt x="350" y="98"/>
                    <a:pt x="350" y="68"/>
                    <a:pt x="324" y="34"/>
                  </a:cubicBezTo>
                  <a:cubicBezTo>
                    <a:pt x="313" y="19"/>
                    <a:pt x="285" y="0"/>
                    <a:pt x="239" y="0"/>
                  </a:cubicBezTo>
                  <a:cubicBezTo>
                    <a:pt x="177" y="0"/>
                    <a:pt x="140" y="41"/>
                    <a:pt x="116" y="98"/>
                  </a:cubicBezTo>
                  <a:lnTo>
                    <a:pt x="116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BF935AB-60D7-6940-807B-E22C9F3CD948}"/>
                </a:ext>
              </a:extLst>
            </p:cNvPr>
            <p:cNvSpPr/>
            <p:nvPr/>
          </p:nvSpPr>
          <p:spPr>
            <a:xfrm>
              <a:off x="6824160" y="3328919"/>
              <a:ext cx="135000" cy="22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620">
                  <a:moveTo>
                    <a:pt x="160" y="264"/>
                  </a:moveTo>
                  <a:cubicBezTo>
                    <a:pt x="88" y="264"/>
                    <a:pt x="88" y="171"/>
                    <a:pt x="88" y="149"/>
                  </a:cubicBezTo>
                  <a:cubicBezTo>
                    <a:pt x="88" y="124"/>
                    <a:pt x="89" y="94"/>
                    <a:pt x="101" y="70"/>
                  </a:cubicBezTo>
                  <a:cubicBezTo>
                    <a:pt x="108" y="58"/>
                    <a:pt x="127" y="32"/>
                    <a:pt x="160" y="32"/>
                  </a:cubicBezTo>
                  <a:cubicBezTo>
                    <a:pt x="231" y="32"/>
                    <a:pt x="231" y="126"/>
                    <a:pt x="231" y="147"/>
                  </a:cubicBezTo>
                  <a:cubicBezTo>
                    <a:pt x="231" y="173"/>
                    <a:pt x="231" y="203"/>
                    <a:pt x="218" y="226"/>
                  </a:cubicBezTo>
                  <a:cubicBezTo>
                    <a:pt x="211" y="239"/>
                    <a:pt x="192" y="264"/>
                    <a:pt x="160" y="264"/>
                  </a:cubicBezTo>
                  <a:close/>
                  <a:moveTo>
                    <a:pt x="63" y="301"/>
                  </a:moveTo>
                  <a:cubicBezTo>
                    <a:pt x="63" y="296"/>
                    <a:pt x="63" y="275"/>
                    <a:pt x="78" y="256"/>
                  </a:cubicBezTo>
                  <a:cubicBezTo>
                    <a:pt x="110" y="284"/>
                    <a:pt x="143" y="286"/>
                    <a:pt x="160" y="286"/>
                  </a:cubicBezTo>
                  <a:cubicBezTo>
                    <a:pt x="237" y="286"/>
                    <a:pt x="293" y="222"/>
                    <a:pt x="293" y="149"/>
                  </a:cubicBezTo>
                  <a:cubicBezTo>
                    <a:pt x="293" y="113"/>
                    <a:pt x="280" y="79"/>
                    <a:pt x="259" y="58"/>
                  </a:cubicBezTo>
                  <a:cubicBezTo>
                    <a:pt x="289" y="26"/>
                    <a:pt x="319" y="21"/>
                    <a:pt x="334" y="21"/>
                  </a:cubicBezTo>
                  <a:cubicBezTo>
                    <a:pt x="335" y="21"/>
                    <a:pt x="339" y="21"/>
                    <a:pt x="341" y="21"/>
                  </a:cubicBezTo>
                  <a:cubicBezTo>
                    <a:pt x="332" y="26"/>
                    <a:pt x="328" y="36"/>
                    <a:pt x="328" y="47"/>
                  </a:cubicBezTo>
                  <a:cubicBezTo>
                    <a:pt x="328" y="64"/>
                    <a:pt x="339" y="75"/>
                    <a:pt x="352" y="75"/>
                  </a:cubicBezTo>
                  <a:cubicBezTo>
                    <a:pt x="360" y="75"/>
                    <a:pt x="376" y="68"/>
                    <a:pt x="376" y="47"/>
                  </a:cubicBezTo>
                  <a:cubicBezTo>
                    <a:pt x="376" y="30"/>
                    <a:pt x="365" y="0"/>
                    <a:pt x="334" y="0"/>
                  </a:cubicBezTo>
                  <a:cubicBezTo>
                    <a:pt x="317" y="0"/>
                    <a:pt x="281" y="6"/>
                    <a:pt x="246" y="45"/>
                  </a:cubicBezTo>
                  <a:cubicBezTo>
                    <a:pt x="212" y="13"/>
                    <a:pt x="177" y="11"/>
                    <a:pt x="160" y="11"/>
                  </a:cubicBezTo>
                  <a:cubicBezTo>
                    <a:pt x="84" y="11"/>
                    <a:pt x="26" y="75"/>
                    <a:pt x="26" y="147"/>
                  </a:cubicBezTo>
                  <a:cubicBezTo>
                    <a:pt x="26" y="190"/>
                    <a:pt x="45" y="224"/>
                    <a:pt x="65" y="245"/>
                  </a:cubicBezTo>
                  <a:cubicBezTo>
                    <a:pt x="54" y="258"/>
                    <a:pt x="39" y="290"/>
                    <a:pt x="39" y="322"/>
                  </a:cubicBezTo>
                  <a:cubicBezTo>
                    <a:pt x="39" y="352"/>
                    <a:pt x="50" y="388"/>
                    <a:pt x="76" y="405"/>
                  </a:cubicBezTo>
                  <a:cubicBezTo>
                    <a:pt x="26" y="422"/>
                    <a:pt x="0" y="463"/>
                    <a:pt x="0" y="501"/>
                  </a:cubicBezTo>
                  <a:cubicBezTo>
                    <a:pt x="0" y="567"/>
                    <a:pt x="82" y="620"/>
                    <a:pt x="183" y="620"/>
                  </a:cubicBezTo>
                  <a:cubicBezTo>
                    <a:pt x="280" y="620"/>
                    <a:pt x="365" y="571"/>
                    <a:pt x="365" y="499"/>
                  </a:cubicBezTo>
                  <a:cubicBezTo>
                    <a:pt x="365" y="465"/>
                    <a:pt x="352" y="418"/>
                    <a:pt x="311" y="390"/>
                  </a:cubicBezTo>
                  <a:cubicBezTo>
                    <a:pt x="266" y="365"/>
                    <a:pt x="220" y="365"/>
                    <a:pt x="170" y="365"/>
                  </a:cubicBezTo>
                  <a:cubicBezTo>
                    <a:pt x="149" y="365"/>
                    <a:pt x="114" y="365"/>
                    <a:pt x="108" y="365"/>
                  </a:cubicBezTo>
                  <a:cubicBezTo>
                    <a:pt x="82" y="360"/>
                    <a:pt x="63" y="330"/>
                    <a:pt x="63" y="301"/>
                  </a:cubicBezTo>
                  <a:close/>
                  <a:moveTo>
                    <a:pt x="183" y="597"/>
                  </a:moveTo>
                  <a:cubicBezTo>
                    <a:pt x="99" y="597"/>
                    <a:pt x="43" y="550"/>
                    <a:pt x="43" y="501"/>
                  </a:cubicBezTo>
                  <a:cubicBezTo>
                    <a:pt x="43" y="456"/>
                    <a:pt x="75" y="422"/>
                    <a:pt x="110" y="420"/>
                  </a:cubicBezTo>
                  <a:lnTo>
                    <a:pt x="158" y="420"/>
                  </a:lnTo>
                  <a:cubicBezTo>
                    <a:pt x="229" y="420"/>
                    <a:pt x="322" y="420"/>
                    <a:pt x="322" y="501"/>
                  </a:cubicBezTo>
                  <a:cubicBezTo>
                    <a:pt x="322" y="550"/>
                    <a:pt x="263" y="597"/>
                    <a:pt x="183" y="5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55E0987-530F-9141-B53F-B07E0C6D7FAB}"/>
                </a:ext>
              </a:extLst>
            </p:cNvPr>
            <p:cNvSpPr/>
            <p:nvPr/>
          </p:nvSpPr>
          <p:spPr>
            <a:xfrm>
              <a:off x="7072920" y="3330360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5351F3C-EB27-174E-87ED-2A7023D729AA}"/>
                </a:ext>
              </a:extLst>
            </p:cNvPr>
            <p:cNvSpPr/>
            <p:nvPr/>
          </p:nvSpPr>
          <p:spPr>
            <a:xfrm>
              <a:off x="7213320" y="327456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E8FD406-7C25-E94E-B6DF-029FFB6A034D}"/>
                </a:ext>
              </a:extLst>
            </p:cNvPr>
            <p:cNvSpPr/>
            <p:nvPr/>
          </p:nvSpPr>
          <p:spPr>
            <a:xfrm>
              <a:off x="744660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8D68D38-BBB1-3540-B99C-414B324712A7}"/>
                </a:ext>
              </a:extLst>
            </p:cNvPr>
            <p:cNvSpPr/>
            <p:nvPr/>
          </p:nvSpPr>
          <p:spPr>
            <a:xfrm>
              <a:off x="7577640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9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6BA0423-E495-8742-A72F-A45F4174F848}"/>
                </a:ext>
              </a:extLst>
            </p:cNvPr>
            <p:cNvSpPr/>
            <p:nvPr/>
          </p:nvSpPr>
          <p:spPr>
            <a:xfrm>
              <a:off x="7672320" y="338652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B99BF24-FD0C-454F-8913-7AC32457D933}"/>
                </a:ext>
              </a:extLst>
            </p:cNvPr>
            <p:cNvSpPr/>
            <p:nvPr/>
          </p:nvSpPr>
          <p:spPr>
            <a:xfrm>
              <a:off x="7859880" y="337572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4" name="Group 43" descr="22§display§= \mathbb{E}_\pi [ r_{t+1} + \gamma V^\pi(s_{t+1}=s') | s_t = s]§svg§600§FALSE" title="TexMaths">
            <a:extLst>
              <a:ext uri="{FF2B5EF4-FFF2-40B4-BE49-F238E27FC236}">
                <a16:creationId xmlns:a16="http://schemas.microsoft.com/office/drawing/2014/main" id="{0E2AA56C-A4F2-B74D-9EAE-6E4618E23508}"/>
              </a:ext>
            </a:extLst>
          </p:cNvPr>
          <p:cNvGrpSpPr/>
          <p:nvPr/>
        </p:nvGrpSpPr>
        <p:grpSpPr>
          <a:xfrm>
            <a:off x="2707920" y="3747960"/>
            <a:ext cx="5338440" cy="367200"/>
            <a:chOff x="2707920" y="3747960"/>
            <a:chExt cx="5338440" cy="367200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7FF0D94-DBE6-5B41-89F8-08E450E3581C}"/>
                </a:ext>
              </a:extLst>
            </p:cNvPr>
            <p:cNvSpPr/>
            <p:nvPr/>
          </p:nvSpPr>
          <p:spPr>
            <a:xfrm>
              <a:off x="2707920" y="3749400"/>
              <a:ext cx="5338440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30" h="1017">
                  <a:moveTo>
                    <a:pt x="7414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4830" y="0"/>
                  </a:lnTo>
                  <a:lnTo>
                    <a:pt x="14830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E78D65D-8400-C24C-B130-C3D964AC91BC}"/>
                </a:ext>
              </a:extLst>
            </p:cNvPr>
            <p:cNvSpPr/>
            <p:nvPr/>
          </p:nvSpPr>
          <p:spPr>
            <a:xfrm>
              <a:off x="272772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7529656-E798-5541-97FC-5E3F7D241358}"/>
                </a:ext>
              </a:extLst>
            </p:cNvPr>
            <p:cNvSpPr/>
            <p:nvPr/>
          </p:nvSpPr>
          <p:spPr>
            <a:xfrm>
              <a:off x="3079440" y="3790079"/>
              <a:ext cx="218160" cy="23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5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1"/>
                    <a:pt x="81" y="632"/>
                    <a:pt x="31" y="632"/>
                  </a:cubicBezTo>
                  <a:cubicBezTo>
                    <a:pt x="15" y="632"/>
                    <a:pt x="0" y="632"/>
                    <a:pt x="0" y="647"/>
                  </a:cubicBezTo>
                  <a:cubicBezTo>
                    <a:pt x="0" y="665"/>
                    <a:pt x="15" y="665"/>
                    <a:pt x="33" y="665"/>
                  </a:cubicBezTo>
                  <a:lnTo>
                    <a:pt x="548" y="665"/>
                  </a:lnTo>
                  <a:cubicBezTo>
                    <a:pt x="565" y="665"/>
                    <a:pt x="574" y="665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8"/>
                  </a:cubicBezTo>
                  <a:cubicBezTo>
                    <a:pt x="436" y="616"/>
                    <a:pt x="385" y="632"/>
                    <a:pt x="332" y="632"/>
                  </a:cubicBezTo>
                  <a:lnTo>
                    <a:pt x="279" y="632"/>
                  </a:lnTo>
                  <a:cubicBezTo>
                    <a:pt x="255" y="632"/>
                    <a:pt x="238" y="632"/>
                    <a:pt x="238" y="566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2"/>
                  </a:cubicBezTo>
                  <a:lnTo>
                    <a:pt x="112" y="632"/>
                  </a:lnTo>
                  <a:cubicBezTo>
                    <a:pt x="119" y="614"/>
                    <a:pt x="119" y="590"/>
                    <a:pt x="119" y="577"/>
                  </a:cubicBezTo>
                  <a:close/>
                  <a:moveTo>
                    <a:pt x="480" y="632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7"/>
                  </a:cubicBezTo>
                  <a:cubicBezTo>
                    <a:pt x="557" y="581"/>
                    <a:pt x="550" y="623"/>
                    <a:pt x="548" y="6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7DDCC861-8839-094E-91EC-841EA087F845}"/>
                </a:ext>
              </a:extLst>
            </p:cNvPr>
            <p:cNvSpPr/>
            <p:nvPr/>
          </p:nvSpPr>
          <p:spPr>
            <a:xfrm>
              <a:off x="3316320" y="39754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CEB0E83-FBD5-3A45-9D7E-DF55A089963B}"/>
                </a:ext>
              </a:extLst>
            </p:cNvPr>
            <p:cNvSpPr/>
            <p:nvPr/>
          </p:nvSpPr>
          <p:spPr>
            <a:xfrm>
              <a:off x="3535560" y="37670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ED1447F-41AD-EC4B-8633-8428F482CCA8}"/>
                </a:ext>
              </a:extLst>
            </p:cNvPr>
            <p:cNvSpPr/>
            <p:nvPr/>
          </p:nvSpPr>
          <p:spPr>
            <a:xfrm>
              <a:off x="3600360" y="387395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DF4D851B-E66D-824B-A6C8-7D0313256094}"/>
                </a:ext>
              </a:extLst>
            </p:cNvPr>
            <p:cNvSpPr/>
            <p:nvPr/>
          </p:nvSpPr>
          <p:spPr>
            <a:xfrm>
              <a:off x="375732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7D19925-0AA0-9B43-AFA3-7A594DCD418F}"/>
                </a:ext>
              </a:extLst>
            </p:cNvPr>
            <p:cNvSpPr/>
            <p:nvPr/>
          </p:nvSpPr>
          <p:spPr>
            <a:xfrm>
              <a:off x="3868199" y="39294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801E459-6728-2E4F-957B-1AD3DEEDBA32}"/>
                </a:ext>
              </a:extLst>
            </p:cNvPr>
            <p:cNvSpPr/>
            <p:nvPr/>
          </p:nvSpPr>
          <p:spPr>
            <a:xfrm>
              <a:off x="4090680" y="39182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623A424-32CA-6644-88F4-A796D3FEDD6E}"/>
                </a:ext>
              </a:extLst>
            </p:cNvPr>
            <p:cNvSpPr/>
            <p:nvPr/>
          </p:nvSpPr>
          <p:spPr>
            <a:xfrm>
              <a:off x="4318200" y="382463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55F5730-2116-4247-A23D-8D52C9F4C106}"/>
                </a:ext>
              </a:extLst>
            </p:cNvPr>
            <p:cNvSpPr/>
            <p:nvPr/>
          </p:nvSpPr>
          <p:spPr>
            <a:xfrm>
              <a:off x="4652280" y="387395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6507F90-B29D-2540-AF2E-B195FE4CE597}"/>
                </a:ext>
              </a:extLst>
            </p:cNvPr>
            <p:cNvSpPr/>
            <p:nvPr/>
          </p:nvSpPr>
          <p:spPr>
            <a:xfrm>
              <a:off x="4864680" y="37908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B63B142-541F-7F45-9A45-EEE9AB0DF644}"/>
                </a:ext>
              </a:extLst>
            </p:cNvPr>
            <p:cNvSpPr/>
            <p:nvPr/>
          </p:nvSpPr>
          <p:spPr>
            <a:xfrm>
              <a:off x="5135400" y="37796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9808DE63-14BC-A145-9B67-A00743ED044D}"/>
                </a:ext>
              </a:extLst>
            </p:cNvPr>
            <p:cNvSpPr/>
            <p:nvPr/>
          </p:nvSpPr>
          <p:spPr>
            <a:xfrm>
              <a:off x="5347800" y="3767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F38B6C58-6BFA-F147-9BAD-E5B90A583684}"/>
                </a:ext>
              </a:extLst>
            </p:cNvPr>
            <p:cNvSpPr/>
            <p:nvPr/>
          </p:nvSpPr>
          <p:spPr>
            <a:xfrm>
              <a:off x="546552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DA1CDC6-0CF3-3A44-A47F-C65AAABAB471}"/>
                </a:ext>
              </a:extLst>
            </p:cNvPr>
            <p:cNvSpPr/>
            <p:nvPr/>
          </p:nvSpPr>
          <p:spPr>
            <a:xfrm>
              <a:off x="562068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9288CA78-F503-694A-9DE1-32534ADD9152}"/>
                </a:ext>
              </a:extLst>
            </p:cNvPr>
            <p:cNvSpPr/>
            <p:nvPr/>
          </p:nvSpPr>
          <p:spPr>
            <a:xfrm>
              <a:off x="5731560" y="39294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835D900-3E73-304B-8CA8-D6112D007C8C}"/>
                </a:ext>
              </a:extLst>
            </p:cNvPr>
            <p:cNvSpPr/>
            <p:nvPr/>
          </p:nvSpPr>
          <p:spPr>
            <a:xfrm>
              <a:off x="5954400" y="39182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9112211-2BCB-8742-B585-F507A7A0D206}"/>
                </a:ext>
              </a:extLst>
            </p:cNvPr>
            <p:cNvSpPr/>
            <p:nvPr/>
          </p:nvSpPr>
          <p:spPr>
            <a:xfrm>
              <a:off x="620136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3216179-3D96-224E-972C-1806F725979F}"/>
                </a:ext>
              </a:extLst>
            </p:cNvPr>
            <p:cNvSpPr/>
            <p:nvPr/>
          </p:nvSpPr>
          <p:spPr>
            <a:xfrm>
              <a:off x="656568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E00B8C2-90F4-054D-910B-0FB5E232E6A3}"/>
                </a:ext>
              </a:extLst>
            </p:cNvPr>
            <p:cNvSpPr/>
            <p:nvPr/>
          </p:nvSpPr>
          <p:spPr>
            <a:xfrm>
              <a:off x="6722640" y="374796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7FAD8B29-B626-C64D-83F5-606C3B200BB6}"/>
                </a:ext>
              </a:extLst>
            </p:cNvPr>
            <p:cNvSpPr/>
            <p:nvPr/>
          </p:nvSpPr>
          <p:spPr>
            <a:xfrm>
              <a:off x="6827759" y="3767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0AF0D58-1B0B-6F45-A9C3-B25045683967}"/>
                </a:ext>
              </a:extLst>
            </p:cNvPr>
            <p:cNvSpPr/>
            <p:nvPr/>
          </p:nvSpPr>
          <p:spPr>
            <a:xfrm>
              <a:off x="6984719" y="37670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689A269D-81EE-E941-BA1E-E0B6B24104BB}"/>
                </a:ext>
              </a:extLst>
            </p:cNvPr>
            <p:cNvSpPr/>
            <p:nvPr/>
          </p:nvSpPr>
          <p:spPr>
            <a:xfrm>
              <a:off x="705744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FDEC935-E189-914E-A204-AE00AF6F9671}"/>
                </a:ext>
              </a:extLst>
            </p:cNvPr>
            <p:cNvSpPr/>
            <p:nvPr/>
          </p:nvSpPr>
          <p:spPr>
            <a:xfrm>
              <a:off x="721188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DB205BA-1F84-F440-B7A2-C52C980274CE}"/>
                </a:ext>
              </a:extLst>
            </p:cNvPr>
            <p:cNvSpPr/>
            <p:nvPr/>
          </p:nvSpPr>
          <p:spPr>
            <a:xfrm>
              <a:off x="744012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C03E4CD5-6B28-9C43-A8B9-298E118259CC}"/>
                </a:ext>
              </a:extLst>
            </p:cNvPr>
            <p:cNvSpPr/>
            <p:nvPr/>
          </p:nvSpPr>
          <p:spPr>
            <a:xfrm>
              <a:off x="780516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8E0061B-D094-244C-958B-03EBEC87A32E}"/>
                </a:ext>
              </a:extLst>
            </p:cNvPr>
            <p:cNvSpPr/>
            <p:nvPr/>
          </p:nvSpPr>
          <p:spPr>
            <a:xfrm>
              <a:off x="7957080" y="37670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B3319033-7FE0-4E49-A383-330426752530}"/>
              </a:ext>
            </a:extLst>
          </p:cNvPr>
          <p:cNvSpPr txBox="1"/>
          <p:nvPr/>
        </p:nvSpPr>
        <p:spPr>
          <a:xfrm>
            <a:off x="1280159" y="1241641"/>
            <a:ext cx="8069686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How do we calculate the value function for a given policy?</a:t>
            </a:r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6DE9DD4F-6541-6947-84D3-041D563005BC}"/>
              </a:ext>
            </a:extLst>
          </p:cNvPr>
          <p:cNvSpPr/>
          <p:nvPr/>
        </p:nvSpPr>
        <p:spPr>
          <a:xfrm>
            <a:off x="2194560" y="1883520"/>
            <a:ext cx="1188719" cy="1188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6" name="Group 75" descr="28§display§s_t§svg§600§FALSE" title="TexMaths">
            <a:extLst>
              <a:ext uri="{FF2B5EF4-FFF2-40B4-BE49-F238E27FC236}">
                <a16:creationId xmlns:a16="http://schemas.microsoft.com/office/drawing/2014/main" id="{430FBC20-DCD9-C143-B98F-FA7F873B12D6}"/>
              </a:ext>
            </a:extLst>
          </p:cNvPr>
          <p:cNvGrpSpPr/>
          <p:nvPr/>
        </p:nvGrpSpPr>
        <p:grpSpPr>
          <a:xfrm>
            <a:off x="2651760" y="2349000"/>
            <a:ext cx="340200" cy="265680"/>
            <a:chOff x="2651760" y="2349000"/>
            <a:chExt cx="340200" cy="26568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9B6AFE3-15DD-2247-AA23-8009FDD87F14}"/>
                </a:ext>
              </a:extLst>
            </p:cNvPr>
            <p:cNvSpPr/>
            <p:nvPr/>
          </p:nvSpPr>
          <p:spPr>
            <a:xfrm>
              <a:off x="2651760" y="2355120"/>
              <a:ext cx="34020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714">
                  <a:moveTo>
                    <a:pt x="473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46" y="0"/>
                  </a:lnTo>
                  <a:lnTo>
                    <a:pt x="946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42870A1-BD80-3F40-99DA-6581DDFAC897}"/>
                </a:ext>
              </a:extLst>
            </p:cNvPr>
            <p:cNvSpPr/>
            <p:nvPr/>
          </p:nvSpPr>
          <p:spPr>
            <a:xfrm>
              <a:off x="2674800" y="2349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7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7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3"/>
                    <a:pt x="0" y="439"/>
                  </a:cubicBezTo>
                  <a:cubicBezTo>
                    <a:pt x="0" y="509"/>
                    <a:pt x="70" y="560"/>
                    <a:pt x="176" y="560"/>
                  </a:cubicBezTo>
                  <a:cubicBezTo>
                    <a:pt x="378" y="560"/>
                    <a:pt x="425" y="411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AD92BB5-DCE8-704E-BFDD-B1C08EAA21DA}"/>
                </a:ext>
              </a:extLst>
            </p:cNvPr>
            <p:cNvSpPr/>
            <p:nvPr/>
          </p:nvSpPr>
          <p:spPr>
            <a:xfrm>
              <a:off x="2871360" y="241740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7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408449A-D030-BE42-BF57-F28C28ED5F4E}"/>
              </a:ext>
            </a:extLst>
          </p:cNvPr>
          <p:cNvGrpSpPr/>
          <p:nvPr/>
        </p:nvGrpSpPr>
        <p:grpSpPr>
          <a:xfrm>
            <a:off x="5943601" y="1883520"/>
            <a:ext cx="1188719" cy="1188719"/>
            <a:chOff x="5943600" y="1883520"/>
            <a:chExt cx="1188719" cy="1188719"/>
          </a:xfrm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7DE895B-2706-824C-8D71-66A3D8521563}"/>
                </a:ext>
              </a:extLst>
            </p:cNvPr>
            <p:cNvSpPr/>
            <p:nvPr/>
          </p:nvSpPr>
          <p:spPr>
            <a:xfrm>
              <a:off x="5943600" y="1883520"/>
              <a:ext cx="1188719" cy="11887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82" name="Group 81" descr="28§display§s_{t+1}§svg§600§FALSE" title="TexMaths">
              <a:extLst>
                <a:ext uri="{FF2B5EF4-FFF2-40B4-BE49-F238E27FC236}">
                  <a16:creationId xmlns:a16="http://schemas.microsoft.com/office/drawing/2014/main" id="{D0B7A4B1-B4E0-2447-AA87-02E4925CE25C}"/>
                </a:ext>
              </a:extLst>
            </p:cNvPr>
            <p:cNvGrpSpPr/>
            <p:nvPr/>
          </p:nvGrpSpPr>
          <p:grpSpPr>
            <a:xfrm>
              <a:off x="6126480" y="2340720"/>
              <a:ext cx="788040" cy="299880"/>
              <a:chOff x="6126480" y="2340720"/>
              <a:chExt cx="788040" cy="299880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7B16E7BB-2749-F345-BC3E-01706832F566}"/>
                  </a:ext>
                </a:extLst>
              </p:cNvPr>
              <p:cNvSpPr/>
              <p:nvPr/>
            </p:nvSpPr>
            <p:spPr>
              <a:xfrm>
                <a:off x="6126480" y="2346840"/>
                <a:ext cx="788040" cy="293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0" h="817">
                    <a:moveTo>
                      <a:pt x="1095" y="817"/>
                    </a:moveTo>
                    <a:lnTo>
                      <a:pt x="0" y="817"/>
                    </a:lnTo>
                    <a:lnTo>
                      <a:pt x="0" y="0"/>
                    </a:lnTo>
                    <a:lnTo>
                      <a:pt x="2190" y="0"/>
                    </a:lnTo>
                    <a:lnTo>
                      <a:pt x="2190" y="8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3A180E8F-AB22-E844-8AF9-98329DB2219B}"/>
                  </a:ext>
                </a:extLst>
              </p:cNvPr>
              <p:cNvSpPr/>
              <p:nvPr/>
            </p:nvSpPr>
            <p:spPr>
              <a:xfrm>
                <a:off x="6149519" y="2340720"/>
                <a:ext cx="16380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2" y="176"/>
                      <a:pt x="398" y="176"/>
                    </a:cubicBezTo>
                    <a:cubicBezTo>
                      <a:pt x="426" y="176"/>
                      <a:pt x="456" y="154"/>
                      <a:pt x="456" y="106"/>
                    </a:cubicBezTo>
                    <a:cubicBezTo>
                      <a:pt x="456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7"/>
                      <a:pt x="356" y="397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7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3"/>
                      <a:pt x="0" y="439"/>
                    </a:cubicBezTo>
                    <a:cubicBezTo>
                      <a:pt x="0" y="509"/>
                      <a:pt x="70" y="560"/>
                      <a:pt x="176" y="560"/>
                    </a:cubicBezTo>
                    <a:cubicBezTo>
                      <a:pt x="378" y="560"/>
                      <a:pt x="426" y="411"/>
                      <a:pt x="426" y="355"/>
                    </a:cubicBezTo>
                    <a:cubicBezTo>
                      <a:pt x="426" y="311"/>
                      <a:pt x="403" y="280"/>
                      <a:pt x="386" y="263"/>
                    </a:cubicBezTo>
                    <a:cubicBezTo>
                      <a:pt x="353" y="229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0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731A17F-9F1C-A04B-BC5A-4DD09C4DE2E4}"/>
                  </a:ext>
                </a:extLst>
              </p:cNvPr>
              <p:cNvSpPr/>
              <p:nvPr/>
            </p:nvSpPr>
            <p:spPr>
              <a:xfrm>
                <a:off x="6346440" y="2409119"/>
                <a:ext cx="105480" cy="197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4" h="549">
                    <a:moveTo>
                      <a:pt x="176" y="199"/>
                    </a:moveTo>
                    <a:lnTo>
                      <a:pt x="266" y="199"/>
                    </a:lnTo>
                    <a:cubicBezTo>
                      <a:pt x="283" y="199"/>
                      <a:pt x="294" y="199"/>
                      <a:pt x="294" y="179"/>
                    </a:cubicBezTo>
                    <a:cubicBezTo>
                      <a:pt x="294" y="168"/>
                      <a:pt x="283" y="168"/>
                      <a:pt x="269" y="168"/>
                    </a:cubicBezTo>
                    <a:lnTo>
                      <a:pt x="185" y="168"/>
                    </a:lnTo>
                    <a:lnTo>
                      <a:pt x="218" y="39"/>
                    </a:lnTo>
                    <a:cubicBezTo>
                      <a:pt x="218" y="36"/>
                      <a:pt x="221" y="31"/>
                      <a:pt x="221" y="28"/>
                    </a:cubicBezTo>
                    <a:cubicBezTo>
                      <a:pt x="221" y="11"/>
                      <a:pt x="207" y="0"/>
                      <a:pt x="190" y="0"/>
                    </a:cubicBezTo>
                    <a:cubicBezTo>
                      <a:pt x="168" y="0"/>
                      <a:pt x="157" y="14"/>
                      <a:pt x="148" y="36"/>
                    </a:cubicBezTo>
                    <a:cubicBezTo>
                      <a:pt x="143" y="59"/>
                      <a:pt x="154" y="17"/>
                      <a:pt x="118" y="168"/>
                    </a:cubicBezTo>
                    <a:lnTo>
                      <a:pt x="28" y="168"/>
                    </a:lnTo>
                    <a:cubicBezTo>
                      <a:pt x="11" y="168"/>
                      <a:pt x="0" y="168"/>
                      <a:pt x="0" y="188"/>
                    </a:cubicBezTo>
                    <a:cubicBezTo>
                      <a:pt x="0" y="199"/>
                      <a:pt x="11" y="199"/>
                      <a:pt x="25" y="199"/>
                    </a:cubicBezTo>
                    <a:lnTo>
                      <a:pt x="109" y="199"/>
                    </a:lnTo>
                    <a:lnTo>
                      <a:pt x="56" y="403"/>
                    </a:lnTo>
                    <a:cubicBezTo>
                      <a:pt x="53" y="425"/>
                      <a:pt x="45" y="456"/>
                      <a:pt x="45" y="467"/>
                    </a:cubicBezTo>
                    <a:cubicBezTo>
                      <a:pt x="45" y="518"/>
                      <a:pt x="87" y="549"/>
                      <a:pt x="137" y="549"/>
                    </a:cubicBezTo>
                    <a:cubicBezTo>
                      <a:pt x="235" y="549"/>
                      <a:pt x="288" y="428"/>
                      <a:pt x="288" y="417"/>
                    </a:cubicBezTo>
                    <a:cubicBezTo>
                      <a:pt x="288" y="406"/>
                      <a:pt x="277" y="406"/>
                      <a:pt x="274" y="406"/>
                    </a:cubicBezTo>
                    <a:cubicBezTo>
                      <a:pt x="263" y="406"/>
                      <a:pt x="263" y="409"/>
                      <a:pt x="258" y="423"/>
                    </a:cubicBezTo>
                    <a:cubicBezTo>
                      <a:pt x="232" y="476"/>
                      <a:pt x="188" y="526"/>
                      <a:pt x="140" y="526"/>
                    </a:cubicBezTo>
                    <a:cubicBezTo>
                      <a:pt x="120" y="526"/>
                      <a:pt x="109" y="515"/>
                      <a:pt x="109" y="481"/>
                    </a:cubicBezTo>
                    <a:cubicBezTo>
                      <a:pt x="109" y="473"/>
                      <a:pt x="112" y="456"/>
                      <a:pt x="115" y="4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B54F1231-F682-6644-B8C5-F7ADB76E5DE6}"/>
                  </a:ext>
                </a:extLst>
              </p:cNvPr>
              <p:cNvSpPr/>
              <p:nvPr/>
            </p:nvSpPr>
            <p:spPr>
              <a:xfrm>
                <a:off x="6488280" y="2411280"/>
                <a:ext cx="228600" cy="2293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638">
                    <a:moveTo>
                      <a:pt x="339" y="339"/>
                    </a:moveTo>
                    <a:lnTo>
                      <a:pt x="605" y="339"/>
                    </a:lnTo>
                    <a:cubicBezTo>
                      <a:pt x="616" y="339"/>
                      <a:pt x="636" y="339"/>
                      <a:pt x="636" y="319"/>
                    </a:cubicBezTo>
                    <a:cubicBezTo>
                      <a:pt x="636" y="297"/>
                      <a:pt x="616" y="297"/>
                      <a:pt x="605" y="297"/>
                    </a:cubicBezTo>
                    <a:lnTo>
                      <a:pt x="339" y="297"/>
                    </a:lnTo>
                    <a:lnTo>
                      <a:pt x="339" y="31"/>
                    </a:lnTo>
                    <a:cubicBezTo>
                      <a:pt x="339" y="20"/>
                      <a:pt x="339" y="0"/>
                      <a:pt x="319" y="0"/>
                    </a:cubicBezTo>
                    <a:cubicBezTo>
                      <a:pt x="297" y="0"/>
                      <a:pt x="297" y="20"/>
                      <a:pt x="297" y="31"/>
                    </a:cubicBezTo>
                    <a:lnTo>
                      <a:pt x="297" y="297"/>
                    </a:lnTo>
                    <a:lnTo>
                      <a:pt x="31" y="297"/>
                    </a:lnTo>
                    <a:cubicBezTo>
                      <a:pt x="20" y="297"/>
                      <a:pt x="0" y="297"/>
                      <a:pt x="0" y="319"/>
                    </a:cubicBezTo>
                    <a:cubicBezTo>
                      <a:pt x="0" y="339"/>
                      <a:pt x="20" y="339"/>
                      <a:pt x="31" y="339"/>
                    </a:cubicBezTo>
                    <a:lnTo>
                      <a:pt x="297" y="339"/>
                    </a:lnTo>
                    <a:lnTo>
                      <a:pt x="297" y="605"/>
                    </a:lnTo>
                    <a:cubicBezTo>
                      <a:pt x="297" y="616"/>
                      <a:pt x="297" y="638"/>
                      <a:pt x="319" y="638"/>
                    </a:cubicBezTo>
                    <a:cubicBezTo>
                      <a:pt x="339" y="638"/>
                      <a:pt x="339" y="619"/>
                      <a:pt x="339" y="6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55694136-B3FA-764D-AFBB-BEBDBCFF990B}"/>
                  </a:ext>
                </a:extLst>
              </p:cNvPr>
              <p:cNvSpPr/>
              <p:nvPr/>
            </p:nvSpPr>
            <p:spPr>
              <a:xfrm>
                <a:off x="6771600" y="2397240"/>
                <a:ext cx="113400" cy="206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" h="574">
                    <a:moveTo>
                      <a:pt x="196" y="25"/>
                    </a:moveTo>
                    <a:cubicBezTo>
                      <a:pt x="196" y="0"/>
                      <a:pt x="193" y="0"/>
                      <a:pt x="171" y="0"/>
                    </a:cubicBezTo>
                    <a:cubicBezTo>
                      <a:pt x="115" y="53"/>
                      <a:pt x="36" y="56"/>
                      <a:pt x="0" y="56"/>
                    </a:cubicBezTo>
                    <a:lnTo>
                      <a:pt x="0" y="87"/>
                    </a:lnTo>
                    <a:cubicBezTo>
                      <a:pt x="20" y="87"/>
                      <a:pt x="78" y="87"/>
                      <a:pt x="126" y="62"/>
                    </a:cubicBezTo>
                    <a:lnTo>
                      <a:pt x="126" y="504"/>
                    </a:lnTo>
                    <a:cubicBezTo>
                      <a:pt x="126" y="532"/>
                      <a:pt x="126" y="543"/>
                      <a:pt x="39" y="543"/>
                    </a:cubicBezTo>
                    <a:lnTo>
                      <a:pt x="6" y="543"/>
                    </a:lnTo>
                    <a:lnTo>
                      <a:pt x="6" y="574"/>
                    </a:lnTo>
                    <a:cubicBezTo>
                      <a:pt x="22" y="574"/>
                      <a:pt x="129" y="571"/>
                      <a:pt x="160" y="571"/>
                    </a:cubicBezTo>
                    <a:cubicBezTo>
                      <a:pt x="188" y="571"/>
                      <a:pt x="297" y="574"/>
                      <a:pt x="316" y="574"/>
                    </a:cubicBezTo>
                    <a:lnTo>
                      <a:pt x="316" y="543"/>
                    </a:lnTo>
                    <a:lnTo>
                      <a:pt x="283" y="543"/>
                    </a:lnTo>
                    <a:cubicBezTo>
                      <a:pt x="196" y="543"/>
                      <a:pt x="196" y="532"/>
                      <a:pt x="196" y="5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88" name="Straight Connector 87">
            <a:extLst>
              <a:ext uri="{FF2B5EF4-FFF2-40B4-BE49-F238E27FC236}">
                <a16:creationId xmlns:a16="http://schemas.microsoft.com/office/drawing/2014/main" id="{93BF8AF4-9661-8740-9E27-C1CE2511E934}"/>
              </a:ext>
            </a:extLst>
          </p:cNvPr>
          <p:cNvSpPr/>
          <p:nvPr/>
        </p:nvSpPr>
        <p:spPr>
          <a:xfrm>
            <a:off x="3383280" y="2432160"/>
            <a:ext cx="256032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89" name="Group 88" descr="28§display§r_t§svg§600§FALSE" title="TexMaths">
            <a:extLst>
              <a:ext uri="{FF2B5EF4-FFF2-40B4-BE49-F238E27FC236}">
                <a16:creationId xmlns:a16="http://schemas.microsoft.com/office/drawing/2014/main" id="{64A6C56C-C562-9C45-B9CD-AD1F428E4501}"/>
              </a:ext>
            </a:extLst>
          </p:cNvPr>
          <p:cNvGrpSpPr/>
          <p:nvPr/>
        </p:nvGrpSpPr>
        <p:grpSpPr>
          <a:xfrm>
            <a:off x="4509361" y="2520721"/>
            <a:ext cx="333360" cy="265679"/>
            <a:chOff x="4509360" y="2520720"/>
            <a:chExt cx="333360" cy="265679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F4792B8-5335-F44E-9C2C-4BD4059B3B1F}"/>
                </a:ext>
              </a:extLst>
            </p:cNvPr>
            <p:cNvSpPr/>
            <p:nvPr/>
          </p:nvSpPr>
          <p:spPr>
            <a:xfrm>
              <a:off x="4509360" y="2526840"/>
              <a:ext cx="3333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7" h="714">
                  <a:moveTo>
                    <a:pt x="46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27" y="0"/>
                  </a:lnTo>
                  <a:lnTo>
                    <a:pt x="92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1A3E8F8-BEAA-C549-8A12-ED04D5E9B841}"/>
                </a:ext>
              </a:extLst>
            </p:cNvPr>
            <p:cNvSpPr/>
            <p:nvPr/>
          </p:nvSpPr>
          <p:spPr>
            <a:xfrm>
              <a:off x="4522320" y="252072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93F0065-7CB1-7B4E-94F2-E8D61B864281}"/>
                </a:ext>
              </a:extLst>
            </p:cNvPr>
            <p:cNvSpPr/>
            <p:nvPr/>
          </p:nvSpPr>
          <p:spPr>
            <a:xfrm>
              <a:off x="4721040" y="258911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7" name="Group 116" descr="28§display§= \sum_{a} \pi(a|s) \sum_{s',r} p(s',r|s,a) [ r + \gamma V^\pi(s_{t+1} = s') ]§svg§600§FALSE" title="TexMaths">
            <a:extLst>
              <a:ext uri="{FF2B5EF4-FFF2-40B4-BE49-F238E27FC236}">
                <a16:creationId xmlns:a16="http://schemas.microsoft.com/office/drawing/2014/main" id="{F064B851-1E29-B24F-A805-D013DAD5FF50}"/>
              </a:ext>
            </a:extLst>
          </p:cNvPr>
          <p:cNvGrpSpPr/>
          <p:nvPr/>
        </p:nvGrpSpPr>
        <p:grpSpPr>
          <a:xfrm>
            <a:off x="2743200" y="4389120"/>
            <a:ext cx="6410520" cy="780840"/>
            <a:chOff x="2743199" y="4389120"/>
            <a:chExt cx="6410520" cy="780840"/>
          </a:xfrm>
        </p:grpSpPr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D42813EE-88E9-7145-A407-4716E9F164A2}"/>
                </a:ext>
              </a:extLst>
            </p:cNvPr>
            <p:cNvSpPr/>
            <p:nvPr/>
          </p:nvSpPr>
          <p:spPr>
            <a:xfrm>
              <a:off x="2743199" y="4389120"/>
              <a:ext cx="6410520" cy="78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08" h="2168">
                  <a:moveTo>
                    <a:pt x="8905" y="2168"/>
                  </a:moveTo>
                  <a:lnTo>
                    <a:pt x="0" y="2168"/>
                  </a:lnTo>
                  <a:lnTo>
                    <a:pt x="0" y="0"/>
                  </a:lnTo>
                  <a:lnTo>
                    <a:pt x="17808" y="0"/>
                  </a:lnTo>
                  <a:lnTo>
                    <a:pt x="17808" y="2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56836D94-0D77-CF47-932F-BB507158E67A}"/>
                </a:ext>
              </a:extLst>
            </p:cNvPr>
            <p:cNvSpPr/>
            <p:nvPr/>
          </p:nvSpPr>
          <p:spPr>
            <a:xfrm>
              <a:off x="2760840" y="4613040"/>
              <a:ext cx="207000" cy="7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216">
                  <a:moveTo>
                    <a:pt x="547" y="37"/>
                  </a:moveTo>
                  <a:cubicBezTo>
                    <a:pt x="561" y="37"/>
                    <a:pt x="576" y="37"/>
                    <a:pt x="576" y="19"/>
                  </a:cubicBezTo>
                  <a:cubicBezTo>
                    <a:pt x="576" y="0"/>
                    <a:pt x="561" y="0"/>
                    <a:pt x="549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7"/>
                    <a:pt x="16" y="37"/>
                    <a:pt x="30" y="37"/>
                  </a:cubicBezTo>
                  <a:close/>
                  <a:moveTo>
                    <a:pt x="549" y="216"/>
                  </a:moveTo>
                  <a:cubicBezTo>
                    <a:pt x="561" y="216"/>
                    <a:pt x="576" y="216"/>
                    <a:pt x="576" y="197"/>
                  </a:cubicBezTo>
                  <a:cubicBezTo>
                    <a:pt x="576" y="178"/>
                    <a:pt x="561" y="178"/>
                    <a:pt x="547" y="178"/>
                  </a:cubicBezTo>
                  <a:lnTo>
                    <a:pt x="30" y="178"/>
                  </a:lnTo>
                  <a:cubicBezTo>
                    <a:pt x="16" y="178"/>
                    <a:pt x="0" y="178"/>
                    <a:pt x="0" y="197"/>
                  </a:cubicBezTo>
                  <a:cubicBezTo>
                    <a:pt x="0" y="216"/>
                    <a:pt x="16" y="216"/>
                    <a:pt x="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2C6B8DE-8D55-DB4A-AA82-F83447EBCC80}"/>
                </a:ext>
              </a:extLst>
            </p:cNvPr>
            <p:cNvSpPr/>
            <p:nvPr/>
          </p:nvSpPr>
          <p:spPr>
            <a:xfrm>
              <a:off x="3088080" y="4421880"/>
              <a:ext cx="41472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3" h="1277">
                  <a:moveTo>
                    <a:pt x="1047" y="1277"/>
                  </a:moveTo>
                  <a:lnTo>
                    <a:pt x="1153" y="984"/>
                  </a:lnTo>
                  <a:lnTo>
                    <a:pt x="1131" y="984"/>
                  </a:lnTo>
                  <a:cubicBezTo>
                    <a:pt x="1098" y="1080"/>
                    <a:pt x="1005" y="1142"/>
                    <a:pt x="905" y="1169"/>
                  </a:cubicBezTo>
                  <a:cubicBezTo>
                    <a:pt x="887" y="1173"/>
                    <a:pt x="803" y="1198"/>
                    <a:pt x="636" y="1198"/>
                  </a:cubicBezTo>
                  <a:lnTo>
                    <a:pt x="114" y="1198"/>
                  </a:lnTo>
                  <a:lnTo>
                    <a:pt x="555" y="653"/>
                  </a:lnTo>
                  <a:cubicBezTo>
                    <a:pt x="561" y="647"/>
                    <a:pt x="563" y="643"/>
                    <a:pt x="563" y="638"/>
                  </a:cubicBezTo>
                  <a:cubicBezTo>
                    <a:pt x="563" y="636"/>
                    <a:pt x="563" y="634"/>
                    <a:pt x="557" y="624"/>
                  </a:cubicBezTo>
                  <a:lnTo>
                    <a:pt x="153" y="44"/>
                  </a:lnTo>
                  <a:lnTo>
                    <a:pt x="628" y="44"/>
                  </a:lnTo>
                  <a:cubicBezTo>
                    <a:pt x="744" y="44"/>
                    <a:pt x="822" y="56"/>
                    <a:pt x="830" y="58"/>
                  </a:cubicBezTo>
                  <a:cubicBezTo>
                    <a:pt x="878" y="66"/>
                    <a:pt x="952" y="81"/>
                    <a:pt x="1021" y="126"/>
                  </a:cubicBezTo>
                  <a:cubicBezTo>
                    <a:pt x="1043" y="141"/>
                    <a:pt x="1102" y="182"/>
                    <a:pt x="1131" y="257"/>
                  </a:cubicBezTo>
                  <a:lnTo>
                    <a:pt x="1153" y="257"/>
                  </a:lnTo>
                  <a:lnTo>
                    <a:pt x="1047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8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0779B60-3A9D-4C4E-AE48-D90A5AD808B4}"/>
                </a:ext>
              </a:extLst>
            </p:cNvPr>
            <p:cNvSpPr/>
            <p:nvPr/>
          </p:nvSpPr>
          <p:spPr>
            <a:xfrm>
              <a:off x="3241080" y="5009040"/>
              <a:ext cx="11160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290">
                  <a:moveTo>
                    <a:pt x="220" y="37"/>
                  </a:moveTo>
                  <a:cubicBezTo>
                    <a:pt x="207" y="17"/>
                    <a:pt x="187" y="0"/>
                    <a:pt x="157" y="0"/>
                  </a:cubicBezTo>
                  <a:cubicBezTo>
                    <a:pt x="79" y="0"/>
                    <a:pt x="0" y="91"/>
                    <a:pt x="0" y="182"/>
                  </a:cubicBezTo>
                  <a:cubicBezTo>
                    <a:pt x="0" y="245"/>
                    <a:pt x="39" y="290"/>
                    <a:pt x="92" y="290"/>
                  </a:cubicBezTo>
                  <a:cubicBezTo>
                    <a:pt x="124" y="290"/>
                    <a:pt x="153" y="269"/>
                    <a:pt x="179" y="245"/>
                  </a:cubicBezTo>
                  <a:cubicBezTo>
                    <a:pt x="191" y="284"/>
                    <a:pt x="226" y="290"/>
                    <a:pt x="242" y="290"/>
                  </a:cubicBezTo>
                  <a:cubicBezTo>
                    <a:pt x="264" y="290"/>
                    <a:pt x="277" y="276"/>
                    <a:pt x="289" y="255"/>
                  </a:cubicBezTo>
                  <a:cubicBezTo>
                    <a:pt x="303" y="230"/>
                    <a:pt x="311" y="195"/>
                    <a:pt x="311" y="191"/>
                  </a:cubicBezTo>
                  <a:cubicBezTo>
                    <a:pt x="311" y="182"/>
                    <a:pt x="303" y="182"/>
                    <a:pt x="301" y="182"/>
                  </a:cubicBezTo>
                  <a:cubicBezTo>
                    <a:pt x="293" y="182"/>
                    <a:pt x="291" y="187"/>
                    <a:pt x="287" y="203"/>
                  </a:cubicBezTo>
                  <a:cubicBezTo>
                    <a:pt x="279" y="234"/>
                    <a:pt x="268" y="272"/>
                    <a:pt x="242" y="272"/>
                  </a:cubicBezTo>
                  <a:cubicBezTo>
                    <a:pt x="226" y="272"/>
                    <a:pt x="222" y="257"/>
                    <a:pt x="222" y="240"/>
                  </a:cubicBezTo>
                  <a:cubicBezTo>
                    <a:pt x="222" y="230"/>
                    <a:pt x="228" y="205"/>
                    <a:pt x="232" y="189"/>
                  </a:cubicBezTo>
                  <a:cubicBezTo>
                    <a:pt x="236" y="172"/>
                    <a:pt x="242" y="145"/>
                    <a:pt x="246" y="131"/>
                  </a:cubicBezTo>
                  <a:lnTo>
                    <a:pt x="258" y="83"/>
                  </a:lnTo>
                  <a:cubicBezTo>
                    <a:pt x="262" y="66"/>
                    <a:pt x="268" y="35"/>
                    <a:pt x="268" y="33"/>
                  </a:cubicBezTo>
                  <a:cubicBezTo>
                    <a:pt x="268" y="19"/>
                    <a:pt x="258" y="12"/>
                    <a:pt x="248" y="12"/>
                  </a:cubicBezTo>
                  <a:cubicBezTo>
                    <a:pt x="238" y="12"/>
                    <a:pt x="224" y="21"/>
                    <a:pt x="220" y="37"/>
                  </a:cubicBezTo>
                  <a:close/>
                  <a:moveTo>
                    <a:pt x="181" y="203"/>
                  </a:moveTo>
                  <a:cubicBezTo>
                    <a:pt x="177" y="222"/>
                    <a:pt x="163" y="234"/>
                    <a:pt x="150" y="247"/>
                  </a:cubicBezTo>
                  <a:cubicBezTo>
                    <a:pt x="144" y="251"/>
                    <a:pt x="120" y="272"/>
                    <a:pt x="94" y="272"/>
                  </a:cubicBezTo>
                  <a:cubicBezTo>
                    <a:pt x="71" y="272"/>
                    <a:pt x="49" y="255"/>
                    <a:pt x="49" y="209"/>
                  </a:cubicBezTo>
                  <a:cubicBezTo>
                    <a:pt x="49" y="176"/>
                    <a:pt x="67" y="104"/>
                    <a:pt x="81" y="79"/>
                  </a:cubicBezTo>
                  <a:cubicBezTo>
                    <a:pt x="108" y="27"/>
                    <a:pt x="140" y="19"/>
                    <a:pt x="157" y="19"/>
                  </a:cubicBezTo>
                  <a:cubicBezTo>
                    <a:pt x="201" y="19"/>
                    <a:pt x="211" y="66"/>
                    <a:pt x="211" y="75"/>
                  </a:cubicBezTo>
                  <a:cubicBezTo>
                    <a:pt x="211" y="77"/>
                    <a:pt x="211" y="81"/>
                    <a:pt x="209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25820156-2FAE-244D-BDE2-A8A590A9DCFD}"/>
                </a:ext>
              </a:extLst>
            </p:cNvPr>
            <p:cNvSpPr/>
            <p:nvPr/>
          </p:nvSpPr>
          <p:spPr>
            <a:xfrm>
              <a:off x="3580560" y="4592160"/>
              <a:ext cx="168120" cy="14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8" h="404">
                  <a:moveTo>
                    <a:pt x="207" y="54"/>
                  </a:moveTo>
                  <a:lnTo>
                    <a:pt x="305" y="54"/>
                  </a:lnTo>
                  <a:cubicBezTo>
                    <a:pt x="275" y="189"/>
                    <a:pt x="268" y="228"/>
                    <a:pt x="268" y="290"/>
                  </a:cubicBezTo>
                  <a:cubicBezTo>
                    <a:pt x="268" y="303"/>
                    <a:pt x="268" y="327"/>
                    <a:pt x="275" y="359"/>
                  </a:cubicBezTo>
                  <a:cubicBezTo>
                    <a:pt x="283" y="400"/>
                    <a:pt x="293" y="404"/>
                    <a:pt x="307" y="404"/>
                  </a:cubicBezTo>
                  <a:cubicBezTo>
                    <a:pt x="325" y="404"/>
                    <a:pt x="342" y="388"/>
                    <a:pt x="342" y="369"/>
                  </a:cubicBezTo>
                  <a:cubicBezTo>
                    <a:pt x="342" y="365"/>
                    <a:pt x="342" y="363"/>
                    <a:pt x="336" y="350"/>
                  </a:cubicBezTo>
                  <a:cubicBezTo>
                    <a:pt x="311" y="284"/>
                    <a:pt x="311" y="224"/>
                    <a:pt x="311" y="199"/>
                  </a:cubicBezTo>
                  <a:cubicBezTo>
                    <a:pt x="311" y="149"/>
                    <a:pt x="319" y="102"/>
                    <a:pt x="327" y="54"/>
                  </a:cubicBezTo>
                  <a:lnTo>
                    <a:pt x="427" y="54"/>
                  </a:lnTo>
                  <a:cubicBezTo>
                    <a:pt x="437" y="54"/>
                    <a:pt x="468" y="54"/>
                    <a:pt x="468" y="23"/>
                  </a:cubicBezTo>
                  <a:cubicBezTo>
                    <a:pt x="468" y="0"/>
                    <a:pt x="451" y="0"/>
                    <a:pt x="435" y="0"/>
                  </a:cubicBezTo>
                  <a:lnTo>
                    <a:pt x="144" y="0"/>
                  </a:lnTo>
                  <a:cubicBezTo>
                    <a:pt x="124" y="0"/>
                    <a:pt x="91" y="0"/>
                    <a:pt x="53" y="44"/>
                  </a:cubicBezTo>
                  <a:cubicBezTo>
                    <a:pt x="22" y="79"/>
                    <a:pt x="0" y="120"/>
                    <a:pt x="0" y="124"/>
                  </a:cubicBezTo>
                  <a:cubicBezTo>
                    <a:pt x="0" y="126"/>
                    <a:pt x="0" y="135"/>
                    <a:pt x="10" y="135"/>
                  </a:cubicBezTo>
                  <a:cubicBezTo>
                    <a:pt x="18" y="135"/>
                    <a:pt x="20" y="131"/>
                    <a:pt x="24" y="124"/>
                  </a:cubicBezTo>
                  <a:cubicBezTo>
                    <a:pt x="67" y="54"/>
                    <a:pt x="118" y="54"/>
                    <a:pt x="134" y="54"/>
                  </a:cubicBezTo>
                  <a:lnTo>
                    <a:pt x="185" y="54"/>
                  </a:lnTo>
                  <a:cubicBezTo>
                    <a:pt x="155" y="164"/>
                    <a:pt x="110" y="274"/>
                    <a:pt x="73" y="359"/>
                  </a:cubicBezTo>
                  <a:cubicBezTo>
                    <a:pt x="67" y="371"/>
                    <a:pt x="67" y="373"/>
                    <a:pt x="67" y="379"/>
                  </a:cubicBezTo>
                  <a:cubicBezTo>
                    <a:pt x="67" y="398"/>
                    <a:pt x="81" y="404"/>
                    <a:pt x="91" y="404"/>
                  </a:cubicBezTo>
                  <a:cubicBezTo>
                    <a:pt x="118" y="404"/>
                    <a:pt x="124" y="379"/>
                    <a:pt x="134" y="344"/>
                  </a:cubicBezTo>
                  <a:cubicBezTo>
                    <a:pt x="148" y="303"/>
                    <a:pt x="148" y="301"/>
                    <a:pt x="157" y="2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79CA10D6-F031-BF4B-BA17-9D31089816A0}"/>
                </a:ext>
              </a:extLst>
            </p:cNvPr>
            <p:cNvSpPr/>
            <p:nvPr/>
          </p:nvSpPr>
          <p:spPr>
            <a:xfrm>
              <a:off x="379080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A379F3-6070-2646-A845-E145151023D7}"/>
                </a:ext>
              </a:extLst>
            </p:cNvPr>
            <p:cNvSpPr/>
            <p:nvPr/>
          </p:nvSpPr>
          <p:spPr>
            <a:xfrm>
              <a:off x="3892680" y="4588200"/>
              <a:ext cx="14256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7" h="415">
                  <a:moveTo>
                    <a:pt x="289" y="58"/>
                  </a:moveTo>
                  <a:cubicBezTo>
                    <a:pt x="273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8" y="346"/>
                  </a:cubicBezTo>
                  <a:cubicBezTo>
                    <a:pt x="236" y="383"/>
                    <a:pt x="266" y="415"/>
                    <a:pt x="307" y="415"/>
                  </a:cubicBezTo>
                  <a:cubicBezTo>
                    <a:pt x="338" y="415"/>
                    <a:pt x="358" y="394"/>
                    <a:pt x="372" y="365"/>
                  </a:cubicBezTo>
                  <a:cubicBezTo>
                    <a:pt x="386" y="332"/>
                    <a:pt x="397" y="276"/>
                    <a:pt x="397" y="274"/>
                  </a:cubicBezTo>
                  <a:cubicBezTo>
                    <a:pt x="397" y="265"/>
                    <a:pt x="390" y="265"/>
                    <a:pt x="388" y="265"/>
                  </a:cubicBezTo>
                  <a:cubicBezTo>
                    <a:pt x="380" y="265"/>
                    <a:pt x="378" y="267"/>
                    <a:pt x="376" y="282"/>
                  </a:cubicBezTo>
                  <a:cubicBezTo>
                    <a:pt x="360" y="340"/>
                    <a:pt x="344" y="394"/>
                    <a:pt x="309" y="394"/>
                  </a:cubicBezTo>
                  <a:cubicBezTo>
                    <a:pt x="285" y="394"/>
                    <a:pt x="283" y="371"/>
                    <a:pt x="283" y="352"/>
                  </a:cubicBezTo>
                  <a:cubicBezTo>
                    <a:pt x="283" y="332"/>
                    <a:pt x="285" y="325"/>
                    <a:pt x="295" y="284"/>
                  </a:cubicBezTo>
                  <a:cubicBezTo>
                    <a:pt x="305" y="247"/>
                    <a:pt x="305" y="236"/>
                    <a:pt x="313" y="203"/>
                  </a:cubicBezTo>
                  <a:lnTo>
                    <a:pt x="344" y="75"/>
                  </a:lnTo>
                  <a:cubicBezTo>
                    <a:pt x="350" y="48"/>
                    <a:pt x="350" y="48"/>
                    <a:pt x="350" y="44"/>
                  </a:cubicBezTo>
                  <a:cubicBezTo>
                    <a:pt x="350" y="27"/>
                    <a:pt x="340" y="19"/>
                    <a:pt x="327" y="19"/>
                  </a:cubicBezTo>
                  <a:cubicBezTo>
                    <a:pt x="305" y="19"/>
                    <a:pt x="291" y="39"/>
                    <a:pt x="289" y="58"/>
                  </a:cubicBezTo>
                  <a:close/>
                  <a:moveTo>
                    <a:pt x="232" y="296"/>
                  </a:moveTo>
                  <a:cubicBezTo>
                    <a:pt x="228" y="313"/>
                    <a:pt x="228" y="313"/>
                    <a:pt x="216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5" y="394"/>
                    <a:pt x="61" y="344"/>
                    <a:pt x="61" y="309"/>
                  </a:cubicBezTo>
                  <a:cubicBezTo>
                    <a:pt x="61" y="263"/>
                    <a:pt x="89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79" y="95"/>
                    <a:pt x="279" y="102"/>
                  </a:cubicBezTo>
                  <a:cubicBezTo>
                    <a:pt x="279" y="106"/>
                    <a:pt x="277" y="112"/>
                    <a:pt x="275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D65FC229-7B91-F14E-839E-972E509F1459}"/>
                </a:ext>
              </a:extLst>
            </p:cNvPr>
            <p:cNvSpPr/>
            <p:nvPr/>
          </p:nvSpPr>
          <p:spPr>
            <a:xfrm>
              <a:off x="4081320" y="448776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5B6912E-9021-6141-8C6C-498239D2A356}"/>
                </a:ext>
              </a:extLst>
            </p:cNvPr>
            <p:cNvSpPr/>
            <p:nvPr/>
          </p:nvSpPr>
          <p:spPr>
            <a:xfrm>
              <a:off x="4146479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EBC2F1E-5D0F-BE43-8247-7B2068DDAE28}"/>
                </a:ext>
              </a:extLst>
            </p:cNvPr>
            <p:cNvSpPr/>
            <p:nvPr/>
          </p:nvSpPr>
          <p:spPr>
            <a:xfrm>
              <a:off x="429372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A69687C-DF40-704C-AB30-FEFDE9D5D197}"/>
                </a:ext>
              </a:extLst>
            </p:cNvPr>
            <p:cNvSpPr/>
            <p:nvPr/>
          </p:nvSpPr>
          <p:spPr>
            <a:xfrm>
              <a:off x="4465800" y="4421880"/>
              <a:ext cx="41472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3" h="1277">
                  <a:moveTo>
                    <a:pt x="1049" y="1277"/>
                  </a:moveTo>
                  <a:lnTo>
                    <a:pt x="1153" y="984"/>
                  </a:lnTo>
                  <a:lnTo>
                    <a:pt x="1131" y="984"/>
                  </a:lnTo>
                  <a:cubicBezTo>
                    <a:pt x="1098" y="1080"/>
                    <a:pt x="1005" y="1142"/>
                    <a:pt x="905" y="1169"/>
                  </a:cubicBezTo>
                  <a:cubicBezTo>
                    <a:pt x="887" y="1173"/>
                    <a:pt x="803" y="1198"/>
                    <a:pt x="636" y="1198"/>
                  </a:cubicBezTo>
                  <a:lnTo>
                    <a:pt x="114" y="1198"/>
                  </a:lnTo>
                  <a:lnTo>
                    <a:pt x="555" y="653"/>
                  </a:lnTo>
                  <a:cubicBezTo>
                    <a:pt x="561" y="647"/>
                    <a:pt x="563" y="643"/>
                    <a:pt x="563" y="638"/>
                  </a:cubicBezTo>
                  <a:cubicBezTo>
                    <a:pt x="563" y="636"/>
                    <a:pt x="563" y="634"/>
                    <a:pt x="557" y="624"/>
                  </a:cubicBezTo>
                  <a:lnTo>
                    <a:pt x="153" y="44"/>
                  </a:lnTo>
                  <a:lnTo>
                    <a:pt x="628" y="44"/>
                  </a:lnTo>
                  <a:cubicBezTo>
                    <a:pt x="744" y="44"/>
                    <a:pt x="822" y="56"/>
                    <a:pt x="830" y="58"/>
                  </a:cubicBezTo>
                  <a:cubicBezTo>
                    <a:pt x="878" y="66"/>
                    <a:pt x="952" y="81"/>
                    <a:pt x="1021" y="126"/>
                  </a:cubicBezTo>
                  <a:cubicBezTo>
                    <a:pt x="1043" y="141"/>
                    <a:pt x="1102" y="182"/>
                    <a:pt x="1131" y="257"/>
                  </a:cubicBezTo>
                  <a:lnTo>
                    <a:pt x="1153" y="257"/>
                  </a:lnTo>
                  <a:lnTo>
                    <a:pt x="1049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8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3AB7C7B-818B-5F4C-9CB5-85661EE2BD7E}"/>
                </a:ext>
              </a:extLst>
            </p:cNvPr>
            <p:cNvSpPr/>
            <p:nvPr/>
          </p:nvSpPr>
          <p:spPr>
            <a:xfrm>
              <a:off x="4489920" y="5023440"/>
              <a:ext cx="874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4" h="290">
                  <a:moveTo>
                    <a:pt x="220" y="41"/>
                  </a:moveTo>
                  <a:cubicBezTo>
                    <a:pt x="205" y="46"/>
                    <a:pt x="195" y="58"/>
                    <a:pt x="195" y="73"/>
                  </a:cubicBezTo>
                  <a:cubicBezTo>
                    <a:pt x="195" y="87"/>
                    <a:pt x="207" y="93"/>
                    <a:pt x="214" y="93"/>
                  </a:cubicBezTo>
                  <a:cubicBezTo>
                    <a:pt x="220" y="93"/>
                    <a:pt x="244" y="89"/>
                    <a:pt x="244" y="56"/>
                  </a:cubicBezTo>
                  <a:cubicBezTo>
                    <a:pt x="244" y="15"/>
                    <a:pt x="199" y="0"/>
                    <a:pt x="161" y="0"/>
                  </a:cubicBezTo>
                  <a:cubicBezTo>
                    <a:pt x="67" y="0"/>
                    <a:pt x="49" y="75"/>
                    <a:pt x="49" y="93"/>
                  </a:cubicBezTo>
                  <a:cubicBezTo>
                    <a:pt x="49" y="118"/>
                    <a:pt x="63" y="133"/>
                    <a:pt x="71" y="141"/>
                  </a:cubicBezTo>
                  <a:cubicBezTo>
                    <a:pt x="87" y="153"/>
                    <a:pt x="98" y="155"/>
                    <a:pt x="140" y="164"/>
                  </a:cubicBezTo>
                  <a:cubicBezTo>
                    <a:pt x="153" y="166"/>
                    <a:pt x="193" y="174"/>
                    <a:pt x="193" y="205"/>
                  </a:cubicBezTo>
                  <a:cubicBezTo>
                    <a:pt x="193" y="218"/>
                    <a:pt x="185" y="240"/>
                    <a:pt x="159" y="257"/>
                  </a:cubicBezTo>
                  <a:cubicBezTo>
                    <a:pt x="136" y="272"/>
                    <a:pt x="106" y="272"/>
                    <a:pt x="98" y="272"/>
                  </a:cubicBezTo>
                  <a:cubicBezTo>
                    <a:pt x="75" y="272"/>
                    <a:pt x="39" y="265"/>
                    <a:pt x="26" y="245"/>
                  </a:cubicBezTo>
                  <a:cubicBezTo>
                    <a:pt x="45" y="242"/>
                    <a:pt x="59" y="226"/>
                    <a:pt x="59" y="207"/>
                  </a:cubicBezTo>
                  <a:cubicBezTo>
                    <a:pt x="59" y="193"/>
                    <a:pt x="47" y="184"/>
                    <a:pt x="35" y="184"/>
                  </a:cubicBezTo>
                  <a:cubicBezTo>
                    <a:pt x="18" y="184"/>
                    <a:pt x="0" y="199"/>
                    <a:pt x="0" y="228"/>
                  </a:cubicBezTo>
                  <a:cubicBezTo>
                    <a:pt x="0" y="265"/>
                    <a:pt x="39" y="290"/>
                    <a:pt x="98" y="290"/>
                  </a:cubicBezTo>
                  <a:cubicBezTo>
                    <a:pt x="211" y="290"/>
                    <a:pt x="230" y="209"/>
                    <a:pt x="230" y="184"/>
                  </a:cubicBezTo>
                  <a:cubicBezTo>
                    <a:pt x="230" y="124"/>
                    <a:pt x="169" y="114"/>
                    <a:pt x="148" y="108"/>
                  </a:cubicBezTo>
                  <a:cubicBezTo>
                    <a:pt x="142" y="108"/>
                    <a:pt x="126" y="104"/>
                    <a:pt x="122" y="104"/>
                  </a:cubicBezTo>
                  <a:cubicBezTo>
                    <a:pt x="100" y="99"/>
                    <a:pt x="89" y="85"/>
                    <a:pt x="89" y="70"/>
                  </a:cubicBezTo>
                  <a:cubicBezTo>
                    <a:pt x="89" y="56"/>
                    <a:pt x="100" y="39"/>
                    <a:pt x="114" y="31"/>
                  </a:cubicBezTo>
                  <a:cubicBezTo>
                    <a:pt x="130" y="19"/>
                    <a:pt x="151" y="19"/>
                    <a:pt x="161" y="19"/>
                  </a:cubicBezTo>
                  <a:cubicBezTo>
                    <a:pt x="175" y="19"/>
                    <a:pt x="207" y="21"/>
                    <a:pt x="22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325F407-8962-9740-9459-0A9E22336C7A}"/>
                </a:ext>
              </a:extLst>
            </p:cNvPr>
            <p:cNvSpPr/>
            <p:nvPr/>
          </p:nvSpPr>
          <p:spPr>
            <a:xfrm>
              <a:off x="4605480" y="4967279"/>
              <a:ext cx="4356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38">
                  <a:moveTo>
                    <a:pt x="118" y="44"/>
                  </a:moveTo>
                  <a:cubicBezTo>
                    <a:pt x="118" y="44"/>
                    <a:pt x="122" y="33"/>
                    <a:pt x="122" y="27"/>
                  </a:cubicBezTo>
                  <a:cubicBezTo>
                    <a:pt x="122" y="10"/>
                    <a:pt x="108" y="0"/>
                    <a:pt x="94" y="0"/>
                  </a:cubicBezTo>
                  <a:cubicBezTo>
                    <a:pt x="77" y="0"/>
                    <a:pt x="71" y="15"/>
                    <a:pt x="69" y="21"/>
                  </a:cubicBezTo>
                  <a:lnTo>
                    <a:pt x="2" y="220"/>
                  </a:lnTo>
                  <a:cubicBezTo>
                    <a:pt x="0" y="226"/>
                    <a:pt x="0" y="226"/>
                    <a:pt x="0" y="228"/>
                  </a:cubicBezTo>
                  <a:cubicBezTo>
                    <a:pt x="0" y="234"/>
                    <a:pt x="18" y="238"/>
                    <a:pt x="20" y="238"/>
                  </a:cubicBezTo>
                  <a:cubicBezTo>
                    <a:pt x="24" y="238"/>
                    <a:pt x="24" y="236"/>
                    <a:pt x="26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6F19D27-38DB-5F4C-9315-F5FB32844D59}"/>
                </a:ext>
              </a:extLst>
            </p:cNvPr>
            <p:cNvSpPr/>
            <p:nvPr/>
          </p:nvSpPr>
          <p:spPr>
            <a:xfrm>
              <a:off x="4699440" y="5098680"/>
              <a:ext cx="28080" cy="7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" h="199">
                  <a:moveTo>
                    <a:pt x="61" y="64"/>
                  </a:moveTo>
                  <a:cubicBezTo>
                    <a:pt x="61" y="99"/>
                    <a:pt x="55" y="141"/>
                    <a:pt x="14" y="182"/>
                  </a:cubicBezTo>
                  <a:cubicBezTo>
                    <a:pt x="10" y="184"/>
                    <a:pt x="8" y="187"/>
                    <a:pt x="8" y="189"/>
                  </a:cubicBezTo>
                  <a:cubicBezTo>
                    <a:pt x="8" y="195"/>
                    <a:pt x="14" y="199"/>
                    <a:pt x="18" y="199"/>
                  </a:cubicBezTo>
                  <a:cubicBezTo>
                    <a:pt x="26" y="199"/>
                    <a:pt x="79" y="147"/>
                    <a:pt x="79" y="70"/>
                  </a:cubicBezTo>
                  <a:cubicBezTo>
                    <a:pt x="79" y="31"/>
                    <a:pt x="63" y="0"/>
                    <a:pt x="35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4" y="75"/>
                    <a:pt x="35" y="75"/>
                  </a:cubicBezTo>
                  <a:cubicBezTo>
                    <a:pt x="51" y="75"/>
                    <a:pt x="61" y="64"/>
                    <a:pt x="61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B38107B4-7F37-014C-B070-86C01057DD55}"/>
                </a:ext>
              </a:extLst>
            </p:cNvPr>
            <p:cNvSpPr/>
            <p:nvPr/>
          </p:nvSpPr>
          <p:spPr>
            <a:xfrm>
              <a:off x="4759200" y="5023440"/>
              <a:ext cx="10152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3" h="290">
                  <a:moveTo>
                    <a:pt x="114" y="153"/>
                  </a:moveTo>
                  <a:cubicBezTo>
                    <a:pt x="116" y="149"/>
                    <a:pt x="130" y="91"/>
                    <a:pt x="130" y="89"/>
                  </a:cubicBezTo>
                  <a:cubicBezTo>
                    <a:pt x="132" y="83"/>
                    <a:pt x="150" y="52"/>
                    <a:pt x="169" y="35"/>
                  </a:cubicBezTo>
                  <a:cubicBezTo>
                    <a:pt x="175" y="31"/>
                    <a:pt x="193" y="19"/>
                    <a:pt x="218" y="19"/>
                  </a:cubicBezTo>
                  <a:cubicBezTo>
                    <a:pt x="224" y="19"/>
                    <a:pt x="240" y="19"/>
                    <a:pt x="252" y="27"/>
                  </a:cubicBezTo>
                  <a:cubicBezTo>
                    <a:pt x="232" y="33"/>
                    <a:pt x="224" y="50"/>
                    <a:pt x="224" y="62"/>
                  </a:cubicBezTo>
                  <a:cubicBezTo>
                    <a:pt x="224" y="77"/>
                    <a:pt x="236" y="87"/>
                    <a:pt x="250" y="87"/>
                  </a:cubicBezTo>
                  <a:cubicBezTo>
                    <a:pt x="264" y="87"/>
                    <a:pt x="283" y="75"/>
                    <a:pt x="283" y="48"/>
                  </a:cubicBezTo>
                  <a:cubicBezTo>
                    <a:pt x="283" y="15"/>
                    <a:pt x="250" y="0"/>
                    <a:pt x="218" y="0"/>
                  </a:cubicBezTo>
                  <a:cubicBezTo>
                    <a:pt x="187" y="0"/>
                    <a:pt x="159" y="15"/>
                    <a:pt x="132" y="46"/>
                  </a:cubicBezTo>
                  <a:cubicBezTo>
                    <a:pt x="122" y="6"/>
                    <a:pt x="85" y="0"/>
                    <a:pt x="71" y="0"/>
                  </a:cubicBezTo>
                  <a:cubicBezTo>
                    <a:pt x="47" y="0"/>
                    <a:pt x="31" y="15"/>
                    <a:pt x="22" y="33"/>
                  </a:cubicBezTo>
                  <a:cubicBezTo>
                    <a:pt x="8" y="58"/>
                    <a:pt x="0" y="95"/>
                    <a:pt x="0" y="97"/>
                  </a:cubicBezTo>
                  <a:cubicBezTo>
                    <a:pt x="0" y="106"/>
                    <a:pt x="8" y="106"/>
                    <a:pt x="10" y="106"/>
                  </a:cubicBezTo>
                  <a:cubicBezTo>
                    <a:pt x="20" y="106"/>
                    <a:pt x="20" y="104"/>
                    <a:pt x="24" y="87"/>
                  </a:cubicBezTo>
                  <a:cubicBezTo>
                    <a:pt x="33" y="48"/>
                    <a:pt x="45" y="19"/>
                    <a:pt x="69" y="19"/>
                  </a:cubicBezTo>
                  <a:cubicBezTo>
                    <a:pt x="85" y="19"/>
                    <a:pt x="89" y="31"/>
                    <a:pt x="89" y="50"/>
                  </a:cubicBezTo>
                  <a:cubicBezTo>
                    <a:pt x="89" y="62"/>
                    <a:pt x="83" y="85"/>
                    <a:pt x="79" y="104"/>
                  </a:cubicBezTo>
                  <a:cubicBezTo>
                    <a:pt x="75" y="120"/>
                    <a:pt x="69" y="147"/>
                    <a:pt x="65" y="160"/>
                  </a:cubicBezTo>
                  <a:lnTo>
                    <a:pt x="45" y="242"/>
                  </a:lnTo>
                  <a:cubicBezTo>
                    <a:pt x="43" y="251"/>
                    <a:pt x="39" y="267"/>
                    <a:pt x="39" y="269"/>
                  </a:cubicBezTo>
                  <a:cubicBezTo>
                    <a:pt x="39" y="284"/>
                    <a:pt x="51" y="290"/>
                    <a:pt x="61" y="290"/>
                  </a:cubicBezTo>
                  <a:cubicBezTo>
                    <a:pt x="69" y="290"/>
                    <a:pt x="81" y="284"/>
                    <a:pt x="87" y="272"/>
                  </a:cubicBezTo>
                  <a:cubicBezTo>
                    <a:pt x="89" y="267"/>
                    <a:pt x="94" y="238"/>
                    <a:pt x="9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3C580C3-276C-9345-9EBC-3177F245B830}"/>
                </a:ext>
              </a:extLst>
            </p:cNvPr>
            <p:cNvSpPr/>
            <p:nvPr/>
          </p:nvSpPr>
          <p:spPr>
            <a:xfrm>
              <a:off x="4939559" y="4588200"/>
              <a:ext cx="16272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3" h="580">
                  <a:moveTo>
                    <a:pt x="67" y="516"/>
                  </a:moveTo>
                  <a:cubicBezTo>
                    <a:pt x="59" y="547"/>
                    <a:pt x="59" y="553"/>
                    <a:pt x="20" y="553"/>
                  </a:cubicBezTo>
                  <a:cubicBezTo>
                    <a:pt x="10" y="553"/>
                    <a:pt x="0" y="553"/>
                    <a:pt x="0" y="570"/>
                  </a:cubicBezTo>
                  <a:cubicBezTo>
                    <a:pt x="0" y="578"/>
                    <a:pt x="4" y="580"/>
                    <a:pt x="12" y="580"/>
                  </a:cubicBezTo>
                  <a:cubicBezTo>
                    <a:pt x="35" y="580"/>
                    <a:pt x="59" y="578"/>
                    <a:pt x="85" y="578"/>
                  </a:cubicBezTo>
                  <a:cubicBezTo>
                    <a:pt x="112" y="578"/>
                    <a:pt x="142" y="580"/>
                    <a:pt x="169" y="580"/>
                  </a:cubicBezTo>
                  <a:cubicBezTo>
                    <a:pt x="175" y="580"/>
                    <a:pt x="185" y="580"/>
                    <a:pt x="185" y="564"/>
                  </a:cubicBezTo>
                  <a:cubicBezTo>
                    <a:pt x="185" y="553"/>
                    <a:pt x="177" y="553"/>
                    <a:pt x="165" y="553"/>
                  </a:cubicBezTo>
                  <a:cubicBezTo>
                    <a:pt x="122" y="553"/>
                    <a:pt x="122" y="547"/>
                    <a:pt x="122" y="539"/>
                  </a:cubicBezTo>
                  <a:cubicBezTo>
                    <a:pt x="122" y="526"/>
                    <a:pt x="157" y="379"/>
                    <a:pt x="163" y="356"/>
                  </a:cubicBezTo>
                  <a:cubicBezTo>
                    <a:pt x="175" y="381"/>
                    <a:pt x="199" y="415"/>
                    <a:pt x="244" y="415"/>
                  </a:cubicBezTo>
                  <a:cubicBezTo>
                    <a:pt x="344" y="415"/>
                    <a:pt x="453" y="280"/>
                    <a:pt x="453" y="147"/>
                  </a:cubicBezTo>
                  <a:cubicBezTo>
                    <a:pt x="453" y="60"/>
                    <a:pt x="403" y="0"/>
                    <a:pt x="338" y="0"/>
                  </a:cubicBezTo>
                  <a:cubicBezTo>
                    <a:pt x="295" y="0"/>
                    <a:pt x="252" y="33"/>
                    <a:pt x="224" y="68"/>
                  </a:cubicBezTo>
                  <a:cubicBezTo>
                    <a:pt x="214" y="19"/>
                    <a:pt x="177" y="0"/>
                    <a:pt x="146" y="0"/>
                  </a:cubicBezTo>
                  <a:cubicBezTo>
                    <a:pt x="106" y="0"/>
                    <a:pt x="89" y="35"/>
                    <a:pt x="81" y="52"/>
                  </a:cubicBezTo>
                  <a:cubicBezTo>
                    <a:pt x="67" y="83"/>
                    <a:pt x="55" y="139"/>
                    <a:pt x="55" y="141"/>
                  </a:cubicBezTo>
                  <a:cubicBezTo>
                    <a:pt x="55" y="149"/>
                    <a:pt x="63" y="149"/>
                    <a:pt x="65" y="149"/>
                  </a:cubicBezTo>
                  <a:cubicBezTo>
                    <a:pt x="75" y="149"/>
                    <a:pt x="75" y="149"/>
                    <a:pt x="81" y="129"/>
                  </a:cubicBezTo>
                  <a:cubicBezTo>
                    <a:pt x="94" y="64"/>
                    <a:pt x="112" y="21"/>
                    <a:pt x="144" y="21"/>
                  </a:cubicBezTo>
                  <a:cubicBezTo>
                    <a:pt x="157" y="21"/>
                    <a:pt x="169" y="27"/>
                    <a:pt x="169" y="62"/>
                  </a:cubicBezTo>
                  <a:cubicBezTo>
                    <a:pt x="169" y="83"/>
                    <a:pt x="167" y="93"/>
                    <a:pt x="163" y="108"/>
                  </a:cubicBezTo>
                  <a:close/>
                  <a:moveTo>
                    <a:pt x="220" y="118"/>
                  </a:moveTo>
                  <a:cubicBezTo>
                    <a:pt x="226" y="93"/>
                    <a:pt x="250" y="68"/>
                    <a:pt x="266" y="54"/>
                  </a:cubicBezTo>
                  <a:cubicBezTo>
                    <a:pt x="295" y="27"/>
                    <a:pt x="321" y="21"/>
                    <a:pt x="334" y="21"/>
                  </a:cubicBezTo>
                  <a:cubicBezTo>
                    <a:pt x="370" y="21"/>
                    <a:pt x="392" y="52"/>
                    <a:pt x="392" y="106"/>
                  </a:cubicBezTo>
                  <a:cubicBezTo>
                    <a:pt x="392" y="160"/>
                    <a:pt x="362" y="265"/>
                    <a:pt x="346" y="301"/>
                  </a:cubicBezTo>
                  <a:cubicBezTo>
                    <a:pt x="317" y="363"/>
                    <a:pt x="275" y="394"/>
                    <a:pt x="244" y="394"/>
                  </a:cubicBezTo>
                  <a:cubicBezTo>
                    <a:pt x="185" y="394"/>
                    <a:pt x="175" y="317"/>
                    <a:pt x="175" y="313"/>
                  </a:cubicBezTo>
                  <a:cubicBezTo>
                    <a:pt x="175" y="311"/>
                    <a:pt x="175" y="309"/>
                    <a:pt x="177" y="2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358358C4-9704-5148-BD1A-059CBC539E84}"/>
                </a:ext>
              </a:extLst>
            </p:cNvPr>
            <p:cNvSpPr/>
            <p:nvPr/>
          </p:nvSpPr>
          <p:spPr>
            <a:xfrm>
              <a:off x="51364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0C9877EC-61AA-E040-899E-8BF7B25CB02B}"/>
                </a:ext>
              </a:extLst>
            </p:cNvPr>
            <p:cNvSpPr/>
            <p:nvPr/>
          </p:nvSpPr>
          <p:spPr>
            <a:xfrm>
              <a:off x="524196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2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4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D07BB2C-C9F6-B049-BDF9-26BEE976F558}"/>
                </a:ext>
              </a:extLst>
            </p:cNvPr>
            <p:cNvSpPr/>
            <p:nvPr/>
          </p:nvSpPr>
          <p:spPr>
            <a:xfrm>
              <a:off x="5381640" y="4469760"/>
              <a:ext cx="5472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" h="332">
                  <a:moveTo>
                    <a:pt x="148" y="56"/>
                  </a:moveTo>
                  <a:cubicBezTo>
                    <a:pt x="153" y="46"/>
                    <a:pt x="153" y="39"/>
                    <a:pt x="153" y="35"/>
                  </a:cubicBezTo>
                  <a:cubicBezTo>
                    <a:pt x="153" y="15"/>
                    <a:pt x="136" y="0"/>
                    <a:pt x="118" y="0"/>
                  </a:cubicBezTo>
                  <a:cubicBezTo>
                    <a:pt x="94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3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B54725E-4F5F-9B43-83E3-39AC18032B49}"/>
                </a:ext>
              </a:extLst>
            </p:cNvPr>
            <p:cNvSpPr/>
            <p:nvPr/>
          </p:nvSpPr>
          <p:spPr>
            <a:xfrm>
              <a:off x="5485679" y="4698720"/>
              <a:ext cx="3636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" h="274">
                  <a:moveTo>
                    <a:pt x="102" y="95"/>
                  </a:moveTo>
                  <a:cubicBezTo>
                    <a:pt x="102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3" y="274"/>
                    <a:pt x="102" y="203"/>
                    <a:pt x="102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F654E63E-5A85-4C4C-9BE0-DDA3FF0A3126}"/>
                </a:ext>
              </a:extLst>
            </p:cNvPr>
            <p:cNvSpPr/>
            <p:nvPr/>
          </p:nvSpPr>
          <p:spPr>
            <a:xfrm>
              <a:off x="5605560" y="4588200"/>
              <a:ext cx="12708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4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4" y="406"/>
                    <a:pt x="100" y="390"/>
                  </a:cubicBezTo>
                  <a:cubicBezTo>
                    <a:pt x="102" y="386"/>
                    <a:pt x="132" y="261"/>
                    <a:pt x="136" y="245"/>
                  </a:cubicBezTo>
                  <a:cubicBezTo>
                    <a:pt x="142" y="213"/>
                    <a:pt x="157" y="149"/>
                    <a:pt x="163" y="124"/>
                  </a:cubicBezTo>
                  <a:cubicBezTo>
                    <a:pt x="167" y="114"/>
                    <a:pt x="191" y="70"/>
                    <a:pt x="212" y="50"/>
                  </a:cubicBezTo>
                  <a:cubicBezTo>
                    <a:pt x="218" y="44"/>
                    <a:pt x="244" y="21"/>
                    <a:pt x="281" y="21"/>
                  </a:cubicBezTo>
                  <a:cubicBezTo>
                    <a:pt x="305" y="21"/>
                    <a:pt x="317" y="31"/>
                    <a:pt x="319" y="31"/>
                  </a:cubicBezTo>
                  <a:cubicBezTo>
                    <a:pt x="291" y="35"/>
                    <a:pt x="273" y="58"/>
                    <a:pt x="273" y="81"/>
                  </a:cubicBezTo>
                  <a:cubicBezTo>
                    <a:pt x="273" y="95"/>
                    <a:pt x="283" y="114"/>
                    <a:pt x="307" y="114"/>
                  </a:cubicBezTo>
                  <a:cubicBezTo>
                    <a:pt x="329" y="114"/>
                    <a:pt x="354" y="93"/>
                    <a:pt x="354" y="60"/>
                  </a:cubicBezTo>
                  <a:cubicBezTo>
                    <a:pt x="354" y="27"/>
                    <a:pt x="327" y="0"/>
                    <a:pt x="281" y="0"/>
                  </a:cubicBezTo>
                  <a:cubicBezTo>
                    <a:pt x="224" y="0"/>
                    <a:pt x="187" y="46"/>
                    <a:pt x="171" y="70"/>
                  </a:cubicBezTo>
                  <a:cubicBezTo>
                    <a:pt x="163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2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CA26E2D5-DD0E-2B4A-99DB-A1B3E1EB9B0D}"/>
                </a:ext>
              </a:extLst>
            </p:cNvPr>
            <p:cNvSpPr/>
            <p:nvPr/>
          </p:nvSpPr>
          <p:spPr>
            <a:xfrm>
              <a:off x="5782680" y="448776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B29449B0-F15D-4C48-AE8E-38D4ADE7B934}"/>
                </a:ext>
              </a:extLst>
            </p:cNvPr>
            <p:cNvSpPr/>
            <p:nvPr/>
          </p:nvSpPr>
          <p:spPr>
            <a:xfrm>
              <a:off x="584784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2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F6313972-B1CD-CF4E-9295-553CD3530713}"/>
                </a:ext>
              </a:extLst>
            </p:cNvPr>
            <p:cNvSpPr/>
            <p:nvPr/>
          </p:nvSpPr>
          <p:spPr>
            <a:xfrm>
              <a:off x="6003360" y="4698720"/>
              <a:ext cx="3636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" h="274">
                  <a:moveTo>
                    <a:pt x="102" y="95"/>
                  </a:moveTo>
                  <a:cubicBezTo>
                    <a:pt x="102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3" y="274"/>
                    <a:pt x="102" y="203"/>
                    <a:pt x="102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BE1FBAB7-E491-1146-8863-1D2141F16CBD}"/>
                </a:ext>
              </a:extLst>
            </p:cNvPr>
            <p:cNvSpPr/>
            <p:nvPr/>
          </p:nvSpPr>
          <p:spPr>
            <a:xfrm>
              <a:off x="6126840" y="4588200"/>
              <a:ext cx="14256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7" h="415">
                  <a:moveTo>
                    <a:pt x="289" y="58"/>
                  </a:moveTo>
                  <a:cubicBezTo>
                    <a:pt x="273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8" y="346"/>
                  </a:cubicBezTo>
                  <a:cubicBezTo>
                    <a:pt x="236" y="383"/>
                    <a:pt x="266" y="415"/>
                    <a:pt x="307" y="415"/>
                  </a:cubicBezTo>
                  <a:cubicBezTo>
                    <a:pt x="338" y="415"/>
                    <a:pt x="358" y="394"/>
                    <a:pt x="372" y="365"/>
                  </a:cubicBezTo>
                  <a:cubicBezTo>
                    <a:pt x="386" y="332"/>
                    <a:pt x="397" y="276"/>
                    <a:pt x="397" y="274"/>
                  </a:cubicBezTo>
                  <a:cubicBezTo>
                    <a:pt x="397" y="265"/>
                    <a:pt x="390" y="265"/>
                    <a:pt x="388" y="265"/>
                  </a:cubicBezTo>
                  <a:cubicBezTo>
                    <a:pt x="378" y="265"/>
                    <a:pt x="378" y="267"/>
                    <a:pt x="376" y="282"/>
                  </a:cubicBezTo>
                  <a:cubicBezTo>
                    <a:pt x="360" y="340"/>
                    <a:pt x="344" y="394"/>
                    <a:pt x="309" y="394"/>
                  </a:cubicBezTo>
                  <a:cubicBezTo>
                    <a:pt x="285" y="394"/>
                    <a:pt x="283" y="371"/>
                    <a:pt x="283" y="352"/>
                  </a:cubicBezTo>
                  <a:cubicBezTo>
                    <a:pt x="283" y="332"/>
                    <a:pt x="285" y="325"/>
                    <a:pt x="295" y="284"/>
                  </a:cubicBezTo>
                  <a:cubicBezTo>
                    <a:pt x="305" y="247"/>
                    <a:pt x="305" y="236"/>
                    <a:pt x="313" y="203"/>
                  </a:cubicBezTo>
                  <a:lnTo>
                    <a:pt x="344" y="75"/>
                  </a:lnTo>
                  <a:cubicBezTo>
                    <a:pt x="350" y="48"/>
                    <a:pt x="350" y="48"/>
                    <a:pt x="350" y="44"/>
                  </a:cubicBezTo>
                  <a:cubicBezTo>
                    <a:pt x="350" y="27"/>
                    <a:pt x="340" y="19"/>
                    <a:pt x="327" y="19"/>
                  </a:cubicBezTo>
                  <a:cubicBezTo>
                    <a:pt x="305" y="19"/>
                    <a:pt x="291" y="39"/>
                    <a:pt x="289" y="58"/>
                  </a:cubicBezTo>
                  <a:close/>
                  <a:moveTo>
                    <a:pt x="232" y="296"/>
                  </a:moveTo>
                  <a:cubicBezTo>
                    <a:pt x="228" y="313"/>
                    <a:pt x="228" y="313"/>
                    <a:pt x="216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5" y="394"/>
                    <a:pt x="61" y="344"/>
                    <a:pt x="61" y="309"/>
                  </a:cubicBezTo>
                  <a:cubicBezTo>
                    <a:pt x="61" y="263"/>
                    <a:pt x="89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79" y="95"/>
                    <a:pt x="279" y="102"/>
                  </a:cubicBezTo>
                  <a:cubicBezTo>
                    <a:pt x="279" y="106"/>
                    <a:pt x="277" y="112"/>
                    <a:pt x="275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E0F0BAA0-8095-804A-9BE0-B7723B8803F3}"/>
                </a:ext>
              </a:extLst>
            </p:cNvPr>
            <p:cNvSpPr/>
            <p:nvPr/>
          </p:nvSpPr>
          <p:spPr>
            <a:xfrm>
              <a:off x="6296039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30C04E30-C858-5543-AAB5-C5D2CF6A5535}"/>
                </a:ext>
              </a:extLst>
            </p:cNvPr>
            <p:cNvSpPr/>
            <p:nvPr/>
          </p:nvSpPr>
          <p:spPr>
            <a:xfrm>
              <a:off x="6435720" y="448776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912"/>
                  </a:moveTo>
                  <a:lnTo>
                    <a:pt x="120" y="877"/>
                  </a:lnTo>
                  <a:lnTo>
                    <a:pt x="35" y="877"/>
                  </a:lnTo>
                  <a:lnTo>
                    <a:pt x="35" y="37"/>
                  </a:lnTo>
                  <a:lnTo>
                    <a:pt x="120" y="37"/>
                  </a:lnTo>
                  <a:lnTo>
                    <a:pt x="120" y="0"/>
                  </a:lnTo>
                  <a:lnTo>
                    <a:pt x="0" y="0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63DF9EB0-2E7B-684C-84E9-82C72DD7C727}"/>
                </a:ext>
              </a:extLst>
            </p:cNvPr>
            <p:cNvSpPr/>
            <p:nvPr/>
          </p:nvSpPr>
          <p:spPr>
            <a:xfrm>
              <a:off x="6494400" y="4588200"/>
              <a:ext cx="12708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4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4" y="406"/>
                    <a:pt x="100" y="390"/>
                  </a:cubicBezTo>
                  <a:cubicBezTo>
                    <a:pt x="102" y="386"/>
                    <a:pt x="132" y="261"/>
                    <a:pt x="136" y="245"/>
                  </a:cubicBezTo>
                  <a:cubicBezTo>
                    <a:pt x="142" y="213"/>
                    <a:pt x="157" y="149"/>
                    <a:pt x="163" y="124"/>
                  </a:cubicBezTo>
                  <a:cubicBezTo>
                    <a:pt x="167" y="114"/>
                    <a:pt x="191" y="70"/>
                    <a:pt x="212" y="50"/>
                  </a:cubicBezTo>
                  <a:cubicBezTo>
                    <a:pt x="218" y="44"/>
                    <a:pt x="244" y="21"/>
                    <a:pt x="281" y="21"/>
                  </a:cubicBezTo>
                  <a:cubicBezTo>
                    <a:pt x="305" y="21"/>
                    <a:pt x="317" y="31"/>
                    <a:pt x="319" y="31"/>
                  </a:cubicBezTo>
                  <a:cubicBezTo>
                    <a:pt x="291" y="35"/>
                    <a:pt x="273" y="58"/>
                    <a:pt x="273" y="81"/>
                  </a:cubicBezTo>
                  <a:cubicBezTo>
                    <a:pt x="273" y="95"/>
                    <a:pt x="283" y="114"/>
                    <a:pt x="305" y="114"/>
                  </a:cubicBezTo>
                  <a:cubicBezTo>
                    <a:pt x="329" y="114"/>
                    <a:pt x="354" y="93"/>
                    <a:pt x="354" y="60"/>
                  </a:cubicBezTo>
                  <a:cubicBezTo>
                    <a:pt x="354" y="27"/>
                    <a:pt x="327" y="0"/>
                    <a:pt x="281" y="0"/>
                  </a:cubicBezTo>
                  <a:cubicBezTo>
                    <a:pt x="224" y="0"/>
                    <a:pt x="187" y="46"/>
                    <a:pt x="171" y="70"/>
                  </a:cubicBezTo>
                  <a:cubicBezTo>
                    <a:pt x="163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2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665EFF7F-AB95-4A46-9E4D-F59088821F16}"/>
                </a:ext>
              </a:extLst>
            </p:cNvPr>
            <p:cNvSpPr/>
            <p:nvPr/>
          </p:nvSpPr>
          <p:spPr>
            <a:xfrm>
              <a:off x="6720480" y="4542120"/>
              <a:ext cx="207000" cy="21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609">
                  <a:moveTo>
                    <a:pt x="307" y="323"/>
                  </a:moveTo>
                  <a:lnTo>
                    <a:pt x="549" y="323"/>
                  </a:lnTo>
                  <a:cubicBezTo>
                    <a:pt x="561" y="323"/>
                    <a:pt x="576" y="323"/>
                    <a:pt x="576" y="305"/>
                  </a:cubicBezTo>
                  <a:cubicBezTo>
                    <a:pt x="576" y="286"/>
                    <a:pt x="561" y="286"/>
                    <a:pt x="549" y="286"/>
                  </a:cubicBezTo>
                  <a:lnTo>
                    <a:pt x="307" y="286"/>
                  </a:lnTo>
                  <a:lnTo>
                    <a:pt x="307" y="31"/>
                  </a:lnTo>
                  <a:cubicBezTo>
                    <a:pt x="307" y="17"/>
                    <a:pt x="307" y="0"/>
                    <a:pt x="289" y="0"/>
                  </a:cubicBezTo>
                  <a:cubicBezTo>
                    <a:pt x="272" y="0"/>
                    <a:pt x="272" y="17"/>
                    <a:pt x="272" y="31"/>
                  </a:cubicBezTo>
                  <a:lnTo>
                    <a:pt x="272" y="286"/>
                  </a:lnTo>
                  <a:lnTo>
                    <a:pt x="30" y="286"/>
                  </a:lnTo>
                  <a:cubicBezTo>
                    <a:pt x="16" y="286"/>
                    <a:pt x="0" y="286"/>
                    <a:pt x="0" y="305"/>
                  </a:cubicBezTo>
                  <a:cubicBezTo>
                    <a:pt x="0" y="323"/>
                    <a:pt x="16" y="323"/>
                    <a:pt x="30" y="323"/>
                  </a:cubicBezTo>
                  <a:lnTo>
                    <a:pt x="272" y="323"/>
                  </a:lnTo>
                  <a:lnTo>
                    <a:pt x="272" y="578"/>
                  </a:lnTo>
                  <a:cubicBezTo>
                    <a:pt x="272" y="591"/>
                    <a:pt x="272" y="609"/>
                    <a:pt x="289" y="609"/>
                  </a:cubicBezTo>
                  <a:cubicBezTo>
                    <a:pt x="307" y="609"/>
                    <a:pt x="307" y="591"/>
                    <a:pt x="307" y="5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19471D6F-F298-BF48-A7B9-E350CA826541}"/>
                </a:ext>
              </a:extLst>
            </p:cNvPr>
            <p:cNvSpPr/>
            <p:nvPr/>
          </p:nvSpPr>
          <p:spPr>
            <a:xfrm>
              <a:off x="7018559" y="4588200"/>
              <a:ext cx="16380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601">
                  <a:moveTo>
                    <a:pt x="20" y="172"/>
                  </a:moveTo>
                  <a:cubicBezTo>
                    <a:pt x="53" y="66"/>
                    <a:pt x="148" y="66"/>
                    <a:pt x="157" y="66"/>
                  </a:cubicBezTo>
                  <a:cubicBezTo>
                    <a:pt x="289" y="66"/>
                    <a:pt x="299" y="226"/>
                    <a:pt x="299" y="298"/>
                  </a:cubicBezTo>
                  <a:cubicBezTo>
                    <a:pt x="299" y="354"/>
                    <a:pt x="295" y="369"/>
                    <a:pt x="289" y="388"/>
                  </a:cubicBezTo>
                  <a:cubicBezTo>
                    <a:pt x="270" y="454"/>
                    <a:pt x="244" y="560"/>
                    <a:pt x="244" y="584"/>
                  </a:cubicBezTo>
                  <a:cubicBezTo>
                    <a:pt x="244" y="595"/>
                    <a:pt x="248" y="601"/>
                    <a:pt x="254" y="601"/>
                  </a:cubicBezTo>
                  <a:cubicBezTo>
                    <a:pt x="266" y="601"/>
                    <a:pt x="273" y="580"/>
                    <a:pt x="281" y="545"/>
                  </a:cubicBezTo>
                  <a:cubicBezTo>
                    <a:pt x="303" y="468"/>
                    <a:pt x="311" y="417"/>
                    <a:pt x="315" y="388"/>
                  </a:cubicBezTo>
                  <a:cubicBezTo>
                    <a:pt x="317" y="377"/>
                    <a:pt x="319" y="365"/>
                    <a:pt x="321" y="352"/>
                  </a:cubicBezTo>
                  <a:cubicBezTo>
                    <a:pt x="348" y="263"/>
                    <a:pt x="405" y="126"/>
                    <a:pt x="439" y="54"/>
                  </a:cubicBezTo>
                  <a:cubicBezTo>
                    <a:pt x="445" y="44"/>
                    <a:pt x="456" y="23"/>
                    <a:pt x="456" y="19"/>
                  </a:cubicBezTo>
                  <a:cubicBezTo>
                    <a:pt x="456" y="10"/>
                    <a:pt x="447" y="10"/>
                    <a:pt x="445" y="10"/>
                  </a:cubicBezTo>
                  <a:cubicBezTo>
                    <a:pt x="443" y="10"/>
                    <a:pt x="437" y="10"/>
                    <a:pt x="435" y="17"/>
                  </a:cubicBezTo>
                  <a:cubicBezTo>
                    <a:pt x="390" y="104"/>
                    <a:pt x="354" y="195"/>
                    <a:pt x="321" y="286"/>
                  </a:cubicBezTo>
                  <a:cubicBezTo>
                    <a:pt x="319" y="259"/>
                    <a:pt x="319" y="189"/>
                    <a:pt x="285" y="99"/>
                  </a:cubicBezTo>
                  <a:cubicBezTo>
                    <a:pt x="264" y="46"/>
                    <a:pt x="228" y="0"/>
                    <a:pt x="169" y="0"/>
                  </a:cubicBezTo>
                  <a:cubicBezTo>
                    <a:pt x="61" y="0"/>
                    <a:pt x="0" y="139"/>
                    <a:pt x="0" y="168"/>
                  </a:cubicBezTo>
                  <a:cubicBezTo>
                    <a:pt x="0" y="176"/>
                    <a:pt x="8" y="176"/>
                    <a:pt x="16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5AAFA6ED-24E7-BC46-9899-2741069E28BD}"/>
                </a:ext>
              </a:extLst>
            </p:cNvPr>
            <p:cNvSpPr/>
            <p:nvPr/>
          </p:nvSpPr>
          <p:spPr>
            <a:xfrm>
              <a:off x="7208280" y="4509360"/>
              <a:ext cx="222120" cy="23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8" h="645">
                  <a:moveTo>
                    <a:pt x="496" y="104"/>
                  </a:moveTo>
                  <a:cubicBezTo>
                    <a:pt x="539" y="33"/>
                    <a:pt x="575" y="31"/>
                    <a:pt x="608" y="29"/>
                  </a:cubicBezTo>
                  <a:cubicBezTo>
                    <a:pt x="618" y="27"/>
                    <a:pt x="618" y="12"/>
                    <a:pt x="618" y="10"/>
                  </a:cubicBezTo>
                  <a:cubicBezTo>
                    <a:pt x="618" y="4"/>
                    <a:pt x="614" y="0"/>
                    <a:pt x="608" y="0"/>
                  </a:cubicBezTo>
                  <a:cubicBezTo>
                    <a:pt x="584" y="0"/>
                    <a:pt x="559" y="2"/>
                    <a:pt x="535" y="2"/>
                  </a:cubicBezTo>
                  <a:cubicBezTo>
                    <a:pt x="508" y="2"/>
                    <a:pt x="478" y="0"/>
                    <a:pt x="451" y="0"/>
                  </a:cubicBezTo>
                  <a:cubicBezTo>
                    <a:pt x="445" y="0"/>
                    <a:pt x="433" y="0"/>
                    <a:pt x="433" y="17"/>
                  </a:cubicBezTo>
                  <a:cubicBezTo>
                    <a:pt x="433" y="27"/>
                    <a:pt x="441" y="29"/>
                    <a:pt x="447" y="29"/>
                  </a:cubicBezTo>
                  <a:cubicBezTo>
                    <a:pt x="470" y="31"/>
                    <a:pt x="488" y="39"/>
                    <a:pt x="488" y="58"/>
                  </a:cubicBezTo>
                  <a:cubicBezTo>
                    <a:pt x="488" y="73"/>
                    <a:pt x="474" y="93"/>
                    <a:pt x="474" y="93"/>
                  </a:cubicBezTo>
                  <a:lnTo>
                    <a:pt x="209" y="539"/>
                  </a:lnTo>
                  <a:lnTo>
                    <a:pt x="150" y="56"/>
                  </a:lnTo>
                  <a:cubicBezTo>
                    <a:pt x="150" y="39"/>
                    <a:pt x="169" y="29"/>
                    <a:pt x="209" y="29"/>
                  </a:cubicBezTo>
                  <a:cubicBezTo>
                    <a:pt x="220" y="29"/>
                    <a:pt x="230" y="29"/>
                    <a:pt x="230" y="10"/>
                  </a:cubicBezTo>
                  <a:cubicBezTo>
                    <a:pt x="230" y="2"/>
                    <a:pt x="224" y="0"/>
                    <a:pt x="218" y="0"/>
                  </a:cubicBezTo>
                  <a:cubicBezTo>
                    <a:pt x="183" y="0"/>
                    <a:pt x="146" y="2"/>
                    <a:pt x="110" y="2"/>
                  </a:cubicBezTo>
                  <a:cubicBezTo>
                    <a:pt x="94" y="2"/>
                    <a:pt x="79" y="2"/>
                    <a:pt x="63" y="2"/>
                  </a:cubicBezTo>
                  <a:cubicBezTo>
                    <a:pt x="47" y="2"/>
                    <a:pt x="31" y="0"/>
                    <a:pt x="16" y="0"/>
                  </a:cubicBezTo>
                  <a:cubicBezTo>
                    <a:pt x="10" y="0"/>
                    <a:pt x="0" y="0"/>
                    <a:pt x="0" y="17"/>
                  </a:cubicBezTo>
                  <a:cubicBezTo>
                    <a:pt x="0" y="29"/>
                    <a:pt x="8" y="29"/>
                    <a:pt x="22" y="29"/>
                  </a:cubicBezTo>
                  <a:cubicBezTo>
                    <a:pt x="71" y="29"/>
                    <a:pt x="71" y="37"/>
                    <a:pt x="73" y="60"/>
                  </a:cubicBezTo>
                  <a:lnTo>
                    <a:pt x="142" y="624"/>
                  </a:lnTo>
                  <a:cubicBezTo>
                    <a:pt x="146" y="640"/>
                    <a:pt x="148" y="645"/>
                    <a:pt x="159" y="645"/>
                  </a:cubicBezTo>
                  <a:cubicBezTo>
                    <a:pt x="173" y="645"/>
                    <a:pt x="177" y="640"/>
                    <a:pt x="183" y="6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F1F7F72A-0B53-504A-B40A-80F0DE2757EE}"/>
                </a:ext>
              </a:extLst>
            </p:cNvPr>
            <p:cNvSpPr/>
            <p:nvPr/>
          </p:nvSpPr>
          <p:spPr>
            <a:xfrm>
              <a:off x="7450560" y="4498920"/>
              <a:ext cx="130680" cy="10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284">
                  <a:moveTo>
                    <a:pt x="161" y="44"/>
                  </a:moveTo>
                  <a:lnTo>
                    <a:pt x="234" y="44"/>
                  </a:lnTo>
                  <a:cubicBezTo>
                    <a:pt x="224" y="83"/>
                    <a:pt x="212" y="141"/>
                    <a:pt x="212" y="191"/>
                  </a:cubicBezTo>
                  <a:cubicBezTo>
                    <a:pt x="212" y="218"/>
                    <a:pt x="214" y="234"/>
                    <a:pt x="218" y="249"/>
                  </a:cubicBezTo>
                  <a:cubicBezTo>
                    <a:pt x="228" y="280"/>
                    <a:pt x="236" y="284"/>
                    <a:pt x="246" y="284"/>
                  </a:cubicBezTo>
                  <a:cubicBezTo>
                    <a:pt x="260" y="284"/>
                    <a:pt x="273" y="269"/>
                    <a:pt x="273" y="255"/>
                  </a:cubicBezTo>
                  <a:cubicBezTo>
                    <a:pt x="273" y="249"/>
                    <a:pt x="273" y="247"/>
                    <a:pt x="270" y="240"/>
                  </a:cubicBezTo>
                  <a:cubicBezTo>
                    <a:pt x="258" y="216"/>
                    <a:pt x="248" y="180"/>
                    <a:pt x="248" y="126"/>
                  </a:cubicBezTo>
                  <a:cubicBezTo>
                    <a:pt x="248" y="114"/>
                    <a:pt x="248" y="89"/>
                    <a:pt x="256" y="44"/>
                  </a:cubicBezTo>
                  <a:lnTo>
                    <a:pt x="331" y="44"/>
                  </a:lnTo>
                  <a:cubicBezTo>
                    <a:pt x="342" y="44"/>
                    <a:pt x="348" y="44"/>
                    <a:pt x="354" y="39"/>
                  </a:cubicBezTo>
                  <a:cubicBezTo>
                    <a:pt x="362" y="31"/>
                    <a:pt x="364" y="23"/>
                    <a:pt x="364" y="19"/>
                  </a:cubicBezTo>
                  <a:cubicBezTo>
                    <a:pt x="364" y="0"/>
                    <a:pt x="348" y="0"/>
                    <a:pt x="338" y="0"/>
                  </a:cubicBezTo>
                  <a:lnTo>
                    <a:pt x="108" y="0"/>
                  </a:lnTo>
                  <a:cubicBezTo>
                    <a:pt x="85" y="0"/>
                    <a:pt x="67" y="6"/>
                    <a:pt x="39" y="33"/>
                  </a:cubicBezTo>
                  <a:cubicBezTo>
                    <a:pt x="24" y="48"/>
                    <a:pt x="0" y="83"/>
                    <a:pt x="0" y="87"/>
                  </a:cubicBezTo>
                  <a:cubicBezTo>
                    <a:pt x="0" y="95"/>
                    <a:pt x="8" y="95"/>
                    <a:pt x="10" y="95"/>
                  </a:cubicBezTo>
                  <a:cubicBezTo>
                    <a:pt x="18" y="95"/>
                    <a:pt x="18" y="95"/>
                    <a:pt x="22" y="89"/>
                  </a:cubicBezTo>
                  <a:cubicBezTo>
                    <a:pt x="53" y="44"/>
                    <a:pt x="91" y="44"/>
                    <a:pt x="104" y="44"/>
                  </a:cubicBezTo>
                  <a:lnTo>
                    <a:pt x="140" y="44"/>
                  </a:lnTo>
                  <a:cubicBezTo>
                    <a:pt x="122" y="114"/>
                    <a:pt x="89" y="191"/>
                    <a:pt x="71" y="228"/>
                  </a:cubicBezTo>
                  <a:cubicBezTo>
                    <a:pt x="67" y="236"/>
                    <a:pt x="61" y="251"/>
                    <a:pt x="59" y="253"/>
                  </a:cubicBezTo>
                  <a:cubicBezTo>
                    <a:pt x="59" y="255"/>
                    <a:pt x="57" y="259"/>
                    <a:pt x="57" y="263"/>
                  </a:cubicBezTo>
                  <a:cubicBezTo>
                    <a:pt x="57" y="274"/>
                    <a:pt x="65" y="284"/>
                    <a:pt x="79" y="284"/>
                  </a:cubicBezTo>
                  <a:cubicBezTo>
                    <a:pt x="102" y="284"/>
                    <a:pt x="110" y="255"/>
                    <a:pt x="124" y="1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17DF5C8-0488-8841-8140-CFF627692280}"/>
                </a:ext>
              </a:extLst>
            </p:cNvPr>
            <p:cNvSpPr/>
            <p:nvPr/>
          </p:nvSpPr>
          <p:spPr>
            <a:xfrm>
              <a:off x="76402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07EACA3C-2E3C-934B-B265-B01D50D47967}"/>
                </a:ext>
              </a:extLst>
            </p:cNvPr>
            <p:cNvSpPr/>
            <p:nvPr/>
          </p:nvSpPr>
          <p:spPr>
            <a:xfrm>
              <a:off x="774684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48EE1929-7413-4044-921E-43437D02CFC7}"/>
                </a:ext>
              </a:extLst>
            </p:cNvPr>
            <p:cNvSpPr/>
            <p:nvPr/>
          </p:nvSpPr>
          <p:spPr>
            <a:xfrm>
              <a:off x="7884719" y="4638960"/>
              <a:ext cx="7416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" h="406">
                  <a:moveTo>
                    <a:pt x="124" y="147"/>
                  </a:moveTo>
                  <a:lnTo>
                    <a:pt x="187" y="147"/>
                  </a:lnTo>
                  <a:cubicBezTo>
                    <a:pt x="199" y="147"/>
                    <a:pt x="207" y="147"/>
                    <a:pt x="207" y="133"/>
                  </a:cubicBezTo>
                  <a:cubicBezTo>
                    <a:pt x="207" y="124"/>
                    <a:pt x="199" y="124"/>
                    <a:pt x="189" y="124"/>
                  </a:cubicBezTo>
                  <a:lnTo>
                    <a:pt x="130" y="124"/>
                  </a:lnTo>
                  <a:lnTo>
                    <a:pt x="153" y="29"/>
                  </a:lnTo>
                  <a:cubicBezTo>
                    <a:pt x="153" y="27"/>
                    <a:pt x="155" y="23"/>
                    <a:pt x="155" y="21"/>
                  </a:cubicBezTo>
                  <a:cubicBezTo>
                    <a:pt x="155" y="8"/>
                    <a:pt x="146" y="0"/>
                    <a:pt x="134" y="0"/>
                  </a:cubicBezTo>
                  <a:cubicBezTo>
                    <a:pt x="118" y="0"/>
                    <a:pt x="110" y="10"/>
                    <a:pt x="104" y="27"/>
                  </a:cubicBezTo>
                  <a:cubicBezTo>
                    <a:pt x="100" y="44"/>
                    <a:pt x="108" y="12"/>
                    <a:pt x="83" y="124"/>
                  </a:cubicBezTo>
                  <a:lnTo>
                    <a:pt x="20" y="124"/>
                  </a:lnTo>
                  <a:cubicBezTo>
                    <a:pt x="8" y="124"/>
                    <a:pt x="0" y="124"/>
                    <a:pt x="0" y="139"/>
                  </a:cubicBezTo>
                  <a:cubicBezTo>
                    <a:pt x="0" y="147"/>
                    <a:pt x="8" y="147"/>
                    <a:pt x="18" y="147"/>
                  </a:cubicBezTo>
                  <a:lnTo>
                    <a:pt x="77" y="147"/>
                  </a:lnTo>
                  <a:lnTo>
                    <a:pt x="41" y="298"/>
                  </a:lnTo>
                  <a:cubicBezTo>
                    <a:pt x="37" y="315"/>
                    <a:pt x="31" y="338"/>
                    <a:pt x="31" y="346"/>
                  </a:cubicBezTo>
                  <a:cubicBezTo>
                    <a:pt x="31" y="383"/>
                    <a:pt x="61" y="406"/>
                    <a:pt x="96" y="406"/>
                  </a:cubicBezTo>
                  <a:cubicBezTo>
                    <a:pt x="165" y="406"/>
                    <a:pt x="203" y="317"/>
                    <a:pt x="203" y="309"/>
                  </a:cubicBezTo>
                  <a:cubicBezTo>
                    <a:pt x="203" y="301"/>
                    <a:pt x="195" y="301"/>
                    <a:pt x="193" y="301"/>
                  </a:cubicBezTo>
                  <a:cubicBezTo>
                    <a:pt x="185" y="301"/>
                    <a:pt x="185" y="303"/>
                    <a:pt x="181" y="313"/>
                  </a:cubicBezTo>
                  <a:cubicBezTo>
                    <a:pt x="163" y="352"/>
                    <a:pt x="132" y="390"/>
                    <a:pt x="98" y="390"/>
                  </a:cubicBezTo>
                  <a:cubicBezTo>
                    <a:pt x="85" y="390"/>
                    <a:pt x="77" y="381"/>
                    <a:pt x="77" y="356"/>
                  </a:cubicBezTo>
                  <a:cubicBezTo>
                    <a:pt x="77" y="350"/>
                    <a:pt x="79" y="338"/>
                    <a:pt x="81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2F805CFF-4AFC-7C48-815A-D615A887E822}"/>
                </a:ext>
              </a:extLst>
            </p:cNvPr>
            <p:cNvSpPr/>
            <p:nvPr/>
          </p:nvSpPr>
          <p:spPr>
            <a:xfrm>
              <a:off x="7984800" y="4640400"/>
              <a:ext cx="160560" cy="169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7" h="473">
                  <a:moveTo>
                    <a:pt x="238" y="251"/>
                  </a:moveTo>
                  <a:lnTo>
                    <a:pt x="425" y="251"/>
                  </a:lnTo>
                  <a:cubicBezTo>
                    <a:pt x="433" y="251"/>
                    <a:pt x="447" y="251"/>
                    <a:pt x="447" y="236"/>
                  </a:cubicBezTo>
                  <a:cubicBezTo>
                    <a:pt x="447" y="220"/>
                    <a:pt x="433" y="220"/>
                    <a:pt x="425" y="220"/>
                  </a:cubicBezTo>
                  <a:lnTo>
                    <a:pt x="238" y="220"/>
                  </a:lnTo>
                  <a:lnTo>
                    <a:pt x="238" y="23"/>
                  </a:lnTo>
                  <a:cubicBezTo>
                    <a:pt x="238" y="15"/>
                    <a:pt x="238" y="0"/>
                    <a:pt x="224" y="0"/>
                  </a:cubicBezTo>
                  <a:cubicBezTo>
                    <a:pt x="209" y="0"/>
                    <a:pt x="209" y="15"/>
                    <a:pt x="209" y="23"/>
                  </a:cubicBezTo>
                  <a:lnTo>
                    <a:pt x="209" y="220"/>
                  </a:lnTo>
                  <a:lnTo>
                    <a:pt x="22" y="220"/>
                  </a:lnTo>
                  <a:cubicBezTo>
                    <a:pt x="14" y="220"/>
                    <a:pt x="0" y="220"/>
                    <a:pt x="0" y="236"/>
                  </a:cubicBezTo>
                  <a:cubicBezTo>
                    <a:pt x="0" y="251"/>
                    <a:pt x="14" y="251"/>
                    <a:pt x="22" y="251"/>
                  </a:cubicBezTo>
                  <a:lnTo>
                    <a:pt x="209" y="251"/>
                  </a:lnTo>
                  <a:lnTo>
                    <a:pt x="209" y="448"/>
                  </a:lnTo>
                  <a:cubicBezTo>
                    <a:pt x="209" y="456"/>
                    <a:pt x="209" y="473"/>
                    <a:pt x="224" y="473"/>
                  </a:cubicBezTo>
                  <a:cubicBezTo>
                    <a:pt x="238" y="473"/>
                    <a:pt x="238" y="458"/>
                    <a:pt x="238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6E93D9F4-3B60-DD43-A750-5BE55EB69CF5}"/>
                </a:ext>
              </a:extLst>
            </p:cNvPr>
            <p:cNvSpPr/>
            <p:nvPr/>
          </p:nvSpPr>
          <p:spPr>
            <a:xfrm>
              <a:off x="8183880" y="4629960"/>
              <a:ext cx="79560" cy="152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2" h="425">
                  <a:moveTo>
                    <a:pt x="138" y="19"/>
                  </a:moveTo>
                  <a:cubicBezTo>
                    <a:pt x="138" y="0"/>
                    <a:pt x="136" y="0"/>
                    <a:pt x="120" y="0"/>
                  </a:cubicBezTo>
                  <a:cubicBezTo>
                    <a:pt x="81" y="39"/>
                    <a:pt x="26" y="41"/>
                    <a:pt x="0" y="41"/>
                  </a:cubicBezTo>
                  <a:lnTo>
                    <a:pt x="0" y="64"/>
                  </a:lnTo>
                  <a:cubicBezTo>
                    <a:pt x="14" y="64"/>
                    <a:pt x="55" y="64"/>
                    <a:pt x="89" y="46"/>
                  </a:cubicBezTo>
                  <a:lnTo>
                    <a:pt x="89" y="373"/>
                  </a:lnTo>
                  <a:cubicBezTo>
                    <a:pt x="89" y="394"/>
                    <a:pt x="89" y="402"/>
                    <a:pt x="28" y="402"/>
                  </a:cubicBezTo>
                  <a:lnTo>
                    <a:pt x="4" y="402"/>
                  </a:lnTo>
                  <a:lnTo>
                    <a:pt x="4" y="425"/>
                  </a:lnTo>
                  <a:cubicBezTo>
                    <a:pt x="16" y="425"/>
                    <a:pt x="91" y="423"/>
                    <a:pt x="112" y="423"/>
                  </a:cubicBezTo>
                  <a:cubicBezTo>
                    <a:pt x="132" y="423"/>
                    <a:pt x="209" y="425"/>
                    <a:pt x="222" y="425"/>
                  </a:cubicBezTo>
                  <a:lnTo>
                    <a:pt x="222" y="402"/>
                  </a:lnTo>
                  <a:lnTo>
                    <a:pt x="199" y="402"/>
                  </a:lnTo>
                  <a:cubicBezTo>
                    <a:pt x="138" y="402"/>
                    <a:pt x="138" y="394"/>
                    <a:pt x="138" y="3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CE416FFA-0D35-CC49-A00D-F114498366FC}"/>
                </a:ext>
              </a:extLst>
            </p:cNvPr>
            <p:cNvSpPr/>
            <p:nvPr/>
          </p:nvSpPr>
          <p:spPr>
            <a:xfrm>
              <a:off x="8403840" y="4613040"/>
              <a:ext cx="207000" cy="7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216">
                  <a:moveTo>
                    <a:pt x="547" y="37"/>
                  </a:moveTo>
                  <a:cubicBezTo>
                    <a:pt x="561" y="37"/>
                    <a:pt x="576" y="37"/>
                    <a:pt x="576" y="19"/>
                  </a:cubicBezTo>
                  <a:cubicBezTo>
                    <a:pt x="576" y="0"/>
                    <a:pt x="561" y="0"/>
                    <a:pt x="549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7"/>
                    <a:pt x="16" y="37"/>
                    <a:pt x="30" y="37"/>
                  </a:cubicBezTo>
                  <a:close/>
                  <a:moveTo>
                    <a:pt x="549" y="216"/>
                  </a:moveTo>
                  <a:cubicBezTo>
                    <a:pt x="561" y="216"/>
                    <a:pt x="576" y="216"/>
                    <a:pt x="576" y="197"/>
                  </a:cubicBezTo>
                  <a:cubicBezTo>
                    <a:pt x="576" y="178"/>
                    <a:pt x="561" y="178"/>
                    <a:pt x="547" y="178"/>
                  </a:cubicBezTo>
                  <a:lnTo>
                    <a:pt x="30" y="178"/>
                  </a:lnTo>
                  <a:cubicBezTo>
                    <a:pt x="16" y="178"/>
                    <a:pt x="0" y="178"/>
                    <a:pt x="0" y="197"/>
                  </a:cubicBezTo>
                  <a:cubicBezTo>
                    <a:pt x="0" y="216"/>
                    <a:pt x="16" y="216"/>
                    <a:pt x="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44617988-5C68-2E46-956F-169C6116FAFC}"/>
                </a:ext>
              </a:extLst>
            </p:cNvPr>
            <p:cNvSpPr/>
            <p:nvPr/>
          </p:nvSpPr>
          <p:spPr>
            <a:xfrm>
              <a:off x="873036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5B77731-A18B-F44B-AC47-D0B0BD814217}"/>
                </a:ext>
              </a:extLst>
            </p:cNvPr>
            <p:cNvSpPr/>
            <p:nvPr/>
          </p:nvSpPr>
          <p:spPr>
            <a:xfrm>
              <a:off x="8870040" y="4469760"/>
              <a:ext cx="5472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" h="332">
                  <a:moveTo>
                    <a:pt x="148" y="56"/>
                  </a:moveTo>
                  <a:cubicBezTo>
                    <a:pt x="153" y="46"/>
                    <a:pt x="153" y="39"/>
                    <a:pt x="153" y="35"/>
                  </a:cubicBezTo>
                  <a:cubicBezTo>
                    <a:pt x="153" y="15"/>
                    <a:pt x="136" y="0"/>
                    <a:pt x="118" y="0"/>
                  </a:cubicBezTo>
                  <a:cubicBezTo>
                    <a:pt x="94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3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5CB247C7-E2B5-4341-88C9-9D6B91439AAA}"/>
                </a:ext>
              </a:extLst>
            </p:cNvPr>
            <p:cNvSpPr/>
            <p:nvPr/>
          </p:nvSpPr>
          <p:spPr>
            <a:xfrm>
              <a:off x="89650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21FB00BB-5469-8D4E-90F2-5913ACAAAE3C}"/>
                </a:ext>
              </a:extLst>
            </p:cNvPr>
            <p:cNvSpPr/>
            <p:nvPr/>
          </p:nvSpPr>
          <p:spPr>
            <a:xfrm>
              <a:off x="9074160" y="448776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85" y="37"/>
                  </a:lnTo>
                  <a:lnTo>
                    <a:pt x="85" y="877"/>
                  </a:lnTo>
                  <a:lnTo>
                    <a:pt x="0" y="877"/>
                  </a:lnTo>
                  <a:lnTo>
                    <a:pt x="0" y="912"/>
                  </a:lnTo>
                  <a:lnTo>
                    <a:pt x="12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60" name="Title 159">
            <a:extLst>
              <a:ext uri="{FF2B5EF4-FFF2-40B4-BE49-F238E27FC236}">
                <a16:creationId xmlns:a16="http://schemas.microsoft.com/office/drawing/2014/main" id="{2D8FC500-28B9-A347-8DEA-B32727BEFE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9158"/>
          </a:xfrm>
        </p:spPr>
        <p:txBody>
          <a:bodyPr/>
          <a:lstStyle/>
          <a:p>
            <a:r>
              <a:rPr lang="en-US" dirty="0"/>
              <a:t>Policy Evaluation</a:t>
            </a:r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909BABD9-B221-A141-A3B6-096F1E89C750}"/>
              </a:ext>
            </a:extLst>
          </p:cNvPr>
          <p:cNvSpPr/>
          <p:nvPr/>
        </p:nvSpPr>
        <p:spPr>
          <a:xfrm>
            <a:off x="2727720" y="5486242"/>
            <a:ext cx="2915382" cy="668359"/>
          </a:xfrm>
          <a:custGeom>
            <a:avLst>
              <a:gd name="f0" fmla="val 7354"/>
              <a:gd name="f1" fmla="val -15894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Stochastic action</a:t>
            </a:r>
          </a:p>
        </p:txBody>
      </p:sp>
    </p:spTree>
    <p:extLst>
      <p:ext uri="{BB962C8B-B14F-4D97-AF65-F5344CB8AC3E}">
        <p14:creationId xmlns:p14="http://schemas.microsoft.com/office/powerpoint/2010/main" val="30696367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 descr="28§display§V^\pi(s_{t}=s)= r_{t+1} + \mbox{expected value of being at } s_{t+1}§svg§600§FALSE" title="TexMaths">
            <a:extLst>
              <a:ext uri="{FF2B5EF4-FFF2-40B4-BE49-F238E27FC236}">
                <a16:creationId xmlns:a16="http://schemas.microsoft.com/office/drawing/2014/main" id="{5AF3F935-138F-C947-AA4A-3443A229E95C}"/>
              </a:ext>
            </a:extLst>
          </p:cNvPr>
          <p:cNvGrpSpPr/>
          <p:nvPr/>
        </p:nvGrpSpPr>
        <p:grpSpPr>
          <a:xfrm>
            <a:off x="1269360" y="3229200"/>
            <a:ext cx="6685560" cy="337320"/>
            <a:chOff x="1269360" y="3229200"/>
            <a:chExt cx="6685560" cy="337320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B0703F89-0EF6-4841-A8E3-99872D3F4B13}"/>
                </a:ext>
              </a:extLst>
            </p:cNvPr>
            <p:cNvSpPr/>
            <p:nvPr/>
          </p:nvSpPr>
          <p:spPr>
            <a:xfrm>
              <a:off x="1269360" y="3229920"/>
              <a:ext cx="6685560" cy="336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72" h="936">
                  <a:moveTo>
                    <a:pt x="9286" y="936"/>
                  </a:moveTo>
                  <a:lnTo>
                    <a:pt x="0" y="936"/>
                  </a:lnTo>
                  <a:lnTo>
                    <a:pt x="0" y="0"/>
                  </a:lnTo>
                  <a:lnTo>
                    <a:pt x="18572" y="0"/>
                  </a:lnTo>
                  <a:lnTo>
                    <a:pt x="18572" y="9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98C622F-F392-394C-82DE-93290CE371F1}"/>
                </a:ext>
              </a:extLst>
            </p:cNvPr>
            <p:cNvSpPr/>
            <p:nvPr/>
          </p:nvSpPr>
          <p:spPr>
            <a:xfrm>
              <a:off x="1286280" y="3251520"/>
              <a:ext cx="21024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63">
                  <a:moveTo>
                    <a:pt x="470" y="107"/>
                  </a:moveTo>
                  <a:cubicBezTo>
                    <a:pt x="511" y="34"/>
                    <a:pt x="544" y="32"/>
                    <a:pt x="576" y="30"/>
                  </a:cubicBezTo>
                  <a:cubicBezTo>
                    <a:pt x="585" y="28"/>
                    <a:pt x="585" y="13"/>
                    <a:pt x="585" y="11"/>
                  </a:cubicBezTo>
                  <a:cubicBezTo>
                    <a:pt x="585" y="4"/>
                    <a:pt x="581" y="0"/>
                    <a:pt x="576" y="0"/>
                  </a:cubicBezTo>
                  <a:cubicBezTo>
                    <a:pt x="553" y="0"/>
                    <a:pt x="529" y="2"/>
                    <a:pt x="507" y="2"/>
                  </a:cubicBezTo>
                  <a:cubicBezTo>
                    <a:pt x="481" y="2"/>
                    <a:pt x="453" y="0"/>
                    <a:pt x="427" y="0"/>
                  </a:cubicBezTo>
                  <a:cubicBezTo>
                    <a:pt x="421" y="0"/>
                    <a:pt x="410" y="0"/>
                    <a:pt x="410" y="17"/>
                  </a:cubicBezTo>
                  <a:cubicBezTo>
                    <a:pt x="410" y="28"/>
                    <a:pt x="417" y="30"/>
                    <a:pt x="423" y="30"/>
                  </a:cubicBezTo>
                  <a:cubicBezTo>
                    <a:pt x="445" y="32"/>
                    <a:pt x="462" y="41"/>
                    <a:pt x="462" y="60"/>
                  </a:cubicBezTo>
                  <a:cubicBezTo>
                    <a:pt x="462" y="75"/>
                    <a:pt x="449" y="96"/>
                    <a:pt x="449" y="96"/>
                  </a:cubicBezTo>
                  <a:lnTo>
                    <a:pt x="198" y="554"/>
                  </a:lnTo>
                  <a:lnTo>
                    <a:pt x="142" y="58"/>
                  </a:lnTo>
                  <a:cubicBezTo>
                    <a:pt x="142" y="41"/>
                    <a:pt x="160" y="30"/>
                    <a:pt x="198" y="30"/>
                  </a:cubicBezTo>
                  <a:cubicBezTo>
                    <a:pt x="209" y="30"/>
                    <a:pt x="218" y="30"/>
                    <a:pt x="218" y="11"/>
                  </a:cubicBezTo>
                  <a:cubicBezTo>
                    <a:pt x="218" y="2"/>
                    <a:pt x="212" y="0"/>
                    <a:pt x="207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5" y="2"/>
                    <a:pt x="60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7"/>
                  </a:cubicBezTo>
                  <a:cubicBezTo>
                    <a:pt x="0" y="30"/>
                    <a:pt x="7" y="30"/>
                    <a:pt x="20" y="30"/>
                  </a:cubicBezTo>
                  <a:cubicBezTo>
                    <a:pt x="67" y="30"/>
                    <a:pt x="67" y="38"/>
                    <a:pt x="69" y="62"/>
                  </a:cubicBezTo>
                  <a:lnTo>
                    <a:pt x="134" y="642"/>
                  </a:lnTo>
                  <a:cubicBezTo>
                    <a:pt x="138" y="659"/>
                    <a:pt x="140" y="663"/>
                    <a:pt x="151" y="663"/>
                  </a:cubicBezTo>
                  <a:cubicBezTo>
                    <a:pt x="164" y="663"/>
                    <a:pt x="168" y="659"/>
                    <a:pt x="173" y="6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5E08374-E47A-9A4E-9A9D-4B3F9788206C}"/>
                </a:ext>
              </a:extLst>
            </p:cNvPr>
            <p:cNvSpPr/>
            <p:nvPr/>
          </p:nvSpPr>
          <p:spPr>
            <a:xfrm>
              <a:off x="1515600" y="3240720"/>
              <a:ext cx="123840" cy="10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292">
                  <a:moveTo>
                    <a:pt x="153" y="45"/>
                  </a:moveTo>
                  <a:lnTo>
                    <a:pt x="222" y="45"/>
                  </a:lnTo>
                  <a:cubicBezTo>
                    <a:pt x="212" y="85"/>
                    <a:pt x="201" y="145"/>
                    <a:pt x="201" y="196"/>
                  </a:cubicBezTo>
                  <a:cubicBezTo>
                    <a:pt x="201" y="224"/>
                    <a:pt x="203" y="241"/>
                    <a:pt x="207" y="256"/>
                  </a:cubicBezTo>
                  <a:cubicBezTo>
                    <a:pt x="216" y="288"/>
                    <a:pt x="224" y="292"/>
                    <a:pt x="233" y="292"/>
                  </a:cubicBezTo>
                  <a:cubicBezTo>
                    <a:pt x="246" y="292"/>
                    <a:pt x="259" y="277"/>
                    <a:pt x="259" y="262"/>
                  </a:cubicBezTo>
                  <a:cubicBezTo>
                    <a:pt x="259" y="256"/>
                    <a:pt x="259" y="254"/>
                    <a:pt x="255" y="247"/>
                  </a:cubicBezTo>
                  <a:cubicBezTo>
                    <a:pt x="244" y="222"/>
                    <a:pt x="235" y="185"/>
                    <a:pt x="235" y="130"/>
                  </a:cubicBezTo>
                  <a:cubicBezTo>
                    <a:pt x="235" y="117"/>
                    <a:pt x="235" y="92"/>
                    <a:pt x="242" y="45"/>
                  </a:cubicBezTo>
                  <a:lnTo>
                    <a:pt x="315" y="45"/>
                  </a:lnTo>
                  <a:cubicBezTo>
                    <a:pt x="324" y="45"/>
                    <a:pt x="330" y="45"/>
                    <a:pt x="335" y="41"/>
                  </a:cubicBezTo>
                  <a:cubicBezTo>
                    <a:pt x="343" y="32"/>
                    <a:pt x="345" y="23"/>
                    <a:pt x="345" y="19"/>
                  </a:cubicBezTo>
                  <a:cubicBezTo>
                    <a:pt x="345" y="0"/>
                    <a:pt x="330" y="0"/>
                    <a:pt x="321" y="0"/>
                  </a:cubicBezTo>
                  <a:lnTo>
                    <a:pt x="102" y="0"/>
                  </a:lnTo>
                  <a:cubicBezTo>
                    <a:pt x="80" y="0"/>
                    <a:pt x="63" y="6"/>
                    <a:pt x="37" y="34"/>
                  </a:cubicBezTo>
                  <a:cubicBezTo>
                    <a:pt x="22" y="49"/>
                    <a:pt x="0" y="85"/>
                    <a:pt x="0" y="90"/>
                  </a:cubicBezTo>
                  <a:cubicBezTo>
                    <a:pt x="0" y="98"/>
                    <a:pt x="7" y="98"/>
                    <a:pt x="9" y="98"/>
                  </a:cubicBezTo>
                  <a:cubicBezTo>
                    <a:pt x="17" y="98"/>
                    <a:pt x="17" y="98"/>
                    <a:pt x="20" y="92"/>
                  </a:cubicBezTo>
                  <a:cubicBezTo>
                    <a:pt x="50" y="45"/>
                    <a:pt x="86" y="45"/>
                    <a:pt x="99" y="45"/>
                  </a:cubicBezTo>
                  <a:lnTo>
                    <a:pt x="132" y="45"/>
                  </a:lnTo>
                  <a:cubicBezTo>
                    <a:pt x="116" y="117"/>
                    <a:pt x="84" y="196"/>
                    <a:pt x="67" y="235"/>
                  </a:cubicBezTo>
                  <a:cubicBezTo>
                    <a:pt x="63" y="243"/>
                    <a:pt x="58" y="258"/>
                    <a:pt x="56" y="260"/>
                  </a:cubicBezTo>
                  <a:cubicBezTo>
                    <a:pt x="56" y="262"/>
                    <a:pt x="54" y="266"/>
                    <a:pt x="54" y="271"/>
                  </a:cubicBezTo>
                  <a:cubicBezTo>
                    <a:pt x="54" y="281"/>
                    <a:pt x="61" y="292"/>
                    <a:pt x="75" y="292"/>
                  </a:cubicBezTo>
                  <a:cubicBezTo>
                    <a:pt x="97" y="292"/>
                    <a:pt x="104" y="262"/>
                    <a:pt x="117" y="2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A47A608-F081-164C-A6D5-48E690773AB8}"/>
                </a:ext>
              </a:extLst>
            </p:cNvPr>
            <p:cNvSpPr/>
            <p:nvPr/>
          </p:nvSpPr>
          <p:spPr>
            <a:xfrm>
              <a:off x="1695240" y="322920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929"/>
                  </a:moveTo>
                  <a:cubicBezTo>
                    <a:pt x="192" y="927"/>
                    <a:pt x="192" y="925"/>
                    <a:pt x="177" y="908"/>
                  </a:cubicBezTo>
                  <a:cubicBezTo>
                    <a:pt x="75" y="791"/>
                    <a:pt x="48" y="614"/>
                    <a:pt x="48" y="469"/>
                  </a:cubicBezTo>
                  <a:cubicBezTo>
                    <a:pt x="48" y="307"/>
                    <a:pt x="80" y="143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3" y="0"/>
                  </a:cubicBezTo>
                  <a:cubicBezTo>
                    <a:pt x="175" y="0"/>
                    <a:pt x="101" y="64"/>
                    <a:pt x="52" y="183"/>
                  </a:cubicBezTo>
                  <a:cubicBezTo>
                    <a:pt x="9" y="286"/>
                    <a:pt x="0" y="390"/>
                    <a:pt x="0" y="469"/>
                  </a:cubicBezTo>
                  <a:cubicBezTo>
                    <a:pt x="0" y="544"/>
                    <a:pt x="9" y="657"/>
                    <a:pt x="54" y="763"/>
                  </a:cubicBezTo>
                  <a:cubicBezTo>
                    <a:pt x="104" y="878"/>
                    <a:pt x="175" y="938"/>
                    <a:pt x="183" y="938"/>
                  </a:cubicBezTo>
                  <a:cubicBezTo>
                    <a:pt x="188" y="938"/>
                    <a:pt x="192" y="936"/>
                    <a:pt x="192" y="9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187F09F-385F-5F46-9742-FCDD82DA0BB2}"/>
                </a:ext>
              </a:extLst>
            </p:cNvPr>
            <p:cNvSpPr/>
            <p:nvPr/>
          </p:nvSpPr>
          <p:spPr>
            <a:xfrm>
              <a:off x="179532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727CA1E-BC6E-564F-AA0E-402340914E1A}"/>
                </a:ext>
              </a:extLst>
            </p:cNvPr>
            <p:cNvSpPr/>
            <p:nvPr/>
          </p:nvSpPr>
          <p:spPr>
            <a:xfrm>
              <a:off x="1926719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42FF026C-830D-8D4F-BB1D-6D40F8AD6C85}"/>
                </a:ext>
              </a:extLst>
            </p:cNvPr>
            <p:cNvSpPr/>
            <p:nvPr/>
          </p:nvSpPr>
          <p:spPr>
            <a:xfrm>
              <a:off x="2120040" y="335808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A5038F3-0353-4848-95F1-D5270879BA4A}"/>
                </a:ext>
              </a:extLst>
            </p:cNvPr>
            <p:cNvSpPr/>
            <p:nvPr/>
          </p:nvSpPr>
          <p:spPr>
            <a:xfrm>
              <a:off x="242928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A7A0053-7B13-754A-A355-0AEEBB658331}"/>
                </a:ext>
              </a:extLst>
            </p:cNvPr>
            <p:cNvSpPr/>
            <p:nvPr/>
          </p:nvSpPr>
          <p:spPr>
            <a:xfrm>
              <a:off x="2568240" y="3229200"/>
              <a:ext cx="68760" cy="33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38">
                  <a:moveTo>
                    <a:pt x="192" y="469"/>
                  </a:moveTo>
                  <a:cubicBezTo>
                    <a:pt x="192" y="397"/>
                    <a:pt x="183" y="284"/>
                    <a:pt x="138" y="177"/>
                  </a:cubicBezTo>
                  <a:cubicBezTo>
                    <a:pt x="88" y="62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2"/>
                  </a:cubicBezTo>
                  <a:cubicBezTo>
                    <a:pt x="97" y="124"/>
                    <a:pt x="143" y="273"/>
                    <a:pt x="143" y="469"/>
                  </a:cubicBezTo>
                  <a:cubicBezTo>
                    <a:pt x="143" y="629"/>
                    <a:pt x="114" y="795"/>
                    <a:pt x="11" y="912"/>
                  </a:cubicBezTo>
                  <a:cubicBezTo>
                    <a:pt x="0" y="925"/>
                    <a:pt x="0" y="927"/>
                    <a:pt x="0" y="929"/>
                  </a:cubicBezTo>
                  <a:cubicBezTo>
                    <a:pt x="0" y="936"/>
                    <a:pt x="4" y="938"/>
                    <a:pt x="7" y="938"/>
                  </a:cubicBezTo>
                  <a:cubicBezTo>
                    <a:pt x="17" y="938"/>
                    <a:pt x="91" y="874"/>
                    <a:pt x="140" y="755"/>
                  </a:cubicBezTo>
                  <a:cubicBezTo>
                    <a:pt x="183" y="652"/>
                    <a:pt x="192" y="548"/>
                    <a:pt x="192" y="4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214598F-3F99-164D-9D70-32BD2016F6D0}"/>
                </a:ext>
              </a:extLst>
            </p:cNvPr>
            <p:cNvSpPr/>
            <p:nvPr/>
          </p:nvSpPr>
          <p:spPr>
            <a:xfrm>
              <a:off x="2764080" y="3358080"/>
              <a:ext cx="196200" cy="79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222">
                  <a:moveTo>
                    <a:pt x="518" y="38"/>
                  </a:moveTo>
                  <a:cubicBezTo>
                    <a:pt x="531" y="38"/>
                    <a:pt x="546" y="38"/>
                    <a:pt x="546" y="19"/>
                  </a:cubicBezTo>
                  <a:cubicBezTo>
                    <a:pt x="546" y="0"/>
                    <a:pt x="531" y="0"/>
                    <a:pt x="520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9"/>
                  </a:cubicBezTo>
                  <a:cubicBezTo>
                    <a:pt x="0" y="38"/>
                    <a:pt x="15" y="38"/>
                    <a:pt x="28" y="38"/>
                  </a:cubicBezTo>
                  <a:close/>
                  <a:moveTo>
                    <a:pt x="520" y="222"/>
                  </a:moveTo>
                  <a:cubicBezTo>
                    <a:pt x="531" y="222"/>
                    <a:pt x="546" y="222"/>
                    <a:pt x="546" y="203"/>
                  </a:cubicBezTo>
                  <a:cubicBezTo>
                    <a:pt x="546" y="183"/>
                    <a:pt x="531" y="183"/>
                    <a:pt x="518" y="183"/>
                  </a:cubicBezTo>
                  <a:lnTo>
                    <a:pt x="28" y="183"/>
                  </a:lnTo>
                  <a:cubicBezTo>
                    <a:pt x="15" y="183"/>
                    <a:pt x="0" y="183"/>
                    <a:pt x="0" y="203"/>
                  </a:cubicBezTo>
                  <a:cubicBezTo>
                    <a:pt x="0" y="222"/>
                    <a:pt x="15" y="222"/>
                    <a:pt x="2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2843181-D669-D94D-8775-1FB834753D5B}"/>
                </a:ext>
              </a:extLst>
            </p:cNvPr>
            <p:cNvSpPr/>
            <p:nvPr/>
          </p:nvSpPr>
          <p:spPr>
            <a:xfrm>
              <a:off x="3066479" y="3332879"/>
              <a:ext cx="12024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26">
                  <a:moveTo>
                    <a:pt x="48" y="360"/>
                  </a:moveTo>
                  <a:cubicBezTo>
                    <a:pt x="47" y="375"/>
                    <a:pt x="41" y="397"/>
                    <a:pt x="41" y="401"/>
                  </a:cubicBezTo>
                  <a:cubicBezTo>
                    <a:pt x="41" y="418"/>
                    <a:pt x="52" y="426"/>
                    <a:pt x="65" y="426"/>
                  </a:cubicBezTo>
                  <a:cubicBezTo>
                    <a:pt x="75" y="426"/>
                    <a:pt x="89" y="418"/>
                    <a:pt x="95" y="401"/>
                  </a:cubicBezTo>
                  <a:cubicBezTo>
                    <a:pt x="97" y="397"/>
                    <a:pt x="125" y="269"/>
                    <a:pt x="129" y="252"/>
                  </a:cubicBezTo>
                  <a:cubicBezTo>
                    <a:pt x="134" y="220"/>
                    <a:pt x="149" y="153"/>
                    <a:pt x="155" y="128"/>
                  </a:cubicBezTo>
                  <a:cubicBezTo>
                    <a:pt x="158" y="117"/>
                    <a:pt x="181" y="72"/>
                    <a:pt x="201" y="51"/>
                  </a:cubicBezTo>
                  <a:cubicBezTo>
                    <a:pt x="207" y="45"/>
                    <a:pt x="231" y="21"/>
                    <a:pt x="266" y="21"/>
                  </a:cubicBezTo>
                  <a:cubicBezTo>
                    <a:pt x="289" y="21"/>
                    <a:pt x="300" y="32"/>
                    <a:pt x="302" y="32"/>
                  </a:cubicBezTo>
                  <a:cubicBezTo>
                    <a:pt x="276" y="36"/>
                    <a:pt x="259" y="60"/>
                    <a:pt x="259" y="83"/>
                  </a:cubicBezTo>
                  <a:cubicBezTo>
                    <a:pt x="259" y="98"/>
                    <a:pt x="268" y="117"/>
                    <a:pt x="291" y="117"/>
                  </a:cubicBezTo>
                  <a:cubicBezTo>
                    <a:pt x="311" y="117"/>
                    <a:pt x="335" y="96"/>
                    <a:pt x="335" y="62"/>
                  </a:cubicBezTo>
                  <a:cubicBezTo>
                    <a:pt x="335" y="28"/>
                    <a:pt x="309" y="0"/>
                    <a:pt x="266" y="0"/>
                  </a:cubicBezTo>
                  <a:cubicBezTo>
                    <a:pt x="212" y="0"/>
                    <a:pt x="177" y="47"/>
                    <a:pt x="162" y="72"/>
                  </a:cubicBezTo>
                  <a:cubicBezTo>
                    <a:pt x="155" y="30"/>
                    <a:pt x="125" y="0"/>
                    <a:pt x="86" y="0"/>
                  </a:cubicBezTo>
                  <a:cubicBezTo>
                    <a:pt x="48" y="0"/>
                    <a:pt x="34" y="36"/>
                    <a:pt x="26" y="53"/>
                  </a:cubicBezTo>
                  <a:cubicBezTo>
                    <a:pt x="11" y="85"/>
                    <a:pt x="0" y="143"/>
                    <a:pt x="0" y="145"/>
                  </a:cubicBezTo>
                  <a:cubicBezTo>
                    <a:pt x="0" y="153"/>
                    <a:pt x="7" y="153"/>
                    <a:pt x="9" y="153"/>
                  </a:cubicBezTo>
                  <a:cubicBezTo>
                    <a:pt x="19" y="153"/>
                    <a:pt x="19" y="153"/>
                    <a:pt x="24" y="132"/>
                  </a:cubicBezTo>
                  <a:cubicBezTo>
                    <a:pt x="37" y="66"/>
                    <a:pt x="54" y="21"/>
                    <a:pt x="84" y="21"/>
                  </a:cubicBezTo>
                  <a:cubicBezTo>
                    <a:pt x="99" y="21"/>
                    <a:pt x="110" y="28"/>
                    <a:pt x="110" y="64"/>
                  </a:cubicBezTo>
                  <a:cubicBezTo>
                    <a:pt x="110" y="83"/>
                    <a:pt x="106" y="94"/>
                    <a:pt x="97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5C1E93C-20F9-B149-82F1-553F1C7862AB}"/>
                </a:ext>
              </a:extLst>
            </p:cNvPr>
            <p:cNvSpPr/>
            <p:nvPr/>
          </p:nvSpPr>
          <p:spPr>
            <a:xfrm>
              <a:off x="3198960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7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365F3A6-7CAD-5145-B621-A9CCAC1C98FF}"/>
                </a:ext>
              </a:extLst>
            </p:cNvPr>
            <p:cNvSpPr/>
            <p:nvPr/>
          </p:nvSpPr>
          <p:spPr>
            <a:xfrm>
              <a:off x="3293279" y="338652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814E8CC-37AD-1343-94C3-F4DCFD59F153}"/>
                </a:ext>
              </a:extLst>
            </p:cNvPr>
            <p:cNvSpPr/>
            <p:nvPr/>
          </p:nvSpPr>
          <p:spPr>
            <a:xfrm>
              <a:off x="3481920" y="337572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99F1CB3-AD92-7844-8319-383CD5A6807C}"/>
                </a:ext>
              </a:extLst>
            </p:cNvPr>
            <p:cNvSpPr/>
            <p:nvPr/>
          </p:nvSpPr>
          <p:spPr>
            <a:xfrm>
              <a:off x="3674519" y="3285360"/>
              <a:ext cx="196200" cy="225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627">
                  <a:moveTo>
                    <a:pt x="291" y="333"/>
                  </a:moveTo>
                  <a:lnTo>
                    <a:pt x="520" y="333"/>
                  </a:lnTo>
                  <a:cubicBezTo>
                    <a:pt x="531" y="333"/>
                    <a:pt x="546" y="333"/>
                    <a:pt x="546" y="313"/>
                  </a:cubicBezTo>
                  <a:cubicBezTo>
                    <a:pt x="546" y="294"/>
                    <a:pt x="531" y="294"/>
                    <a:pt x="520" y="294"/>
                  </a:cubicBezTo>
                  <a:lnTo>
                    <a:pt x="291" y="294"/>
                  </a:lnTo>
                  <a:lnTo>
                    <a:pt x="291" y="32"/>
                  </a:lnTo>
                  <a:cubicBezTo>
                    <a:pt x="291" y="17"/>
                    <a:pt x="291" y="0"/>
                    <a:pt x="274" y="0"/>
                  </a:cubicBezTo>
                  <a:cubicBezTo>
                    <a:pt x="257" y="0"/>
                    <a:pt x="257" y="17"/>
                    <a:pt x="257" y="32"/>
                  </a:cubicBezTo>
                  <a:lnTo>
                    <a:pt x="257" y="294"/>
                  </a:lnTo>
                  <a:lnTo>
                    <a:pt x="28" y="294"/>
                  </a:lnTo>
                  <a:cubicBezTo>
                    <a:pt x="15" y="294"/>
                    <a:pt x="0" y="294"/>
                    <a:pt x="0" y="313"/>
                  </a:cubicBezTo>
                  <a:cubicBezTo>
                    <a:pt x="0" y="333"/>
                    <a:pt x="15" y="333"/>
                    <a:pt x="28" y="333"/>
                  </a:cubicBezTo>
                  <a:lnTo>
                    <a:pt x="257" y="333"/>
                  </a:lnTo>
                  <a:lnTo>
                    <a:pt x="257" y="595"/>
                  </a:lnTo>
                  <a:cubicBezTo>
                    <a:pt x="257" y="608"/>
                    <a:pt x="257" y="627"/>
                    <a:pt x="274" y="627"/>
                  </a:cubicBezTo>
                  <a:cubicBezTo>
                    <a:pt x="291" y="627"/>
                    <a:pt x="291" y="608"/>
                    <a:pt x="291" y="5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F3708C7-BB30-404B-B3DC-3F3BE64172E0}"/>
                </a:ext>
              </a:extLst>
            </p:cNvPr>
            <p:cNvSpPr/>
            <p:nvPr/>
          </p:nvSpPr>
          <p:spPr>
            <a:xfrm>
              <a:off x="396036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8AB9E78-0B2A-1344-BE0D-63B6056C0092}"/>
                </a:ext>
              </a:extLst>
            </p:cNvPr>
            <p:cNvSpPr/>
            <p:nvPr/>
          </p:nvSpPr>
          <p:spPr>
            <a:xfrm>
              <a:off x="4085640" y="3336479"/>
              <a:ext cx="148680" cy="145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05">
                  <a:moveTo>
                    <a:pt x="225" y="185"/>
                  </a:moveTo>
                  <a:cubicBezTo>
                    <a:pt x="252" y="149"/>
                    <a:pt x="281" y="102"/>
                    <a:pt x="302" y="79"/>
                  </a:cubicBezTo>
                  <a:cubicBezTo>
                    <a:pt x="328" y="45"/>
                    <a:pt x="362" y="30"/>
                    <a:pt x="399" y="30"/>
                  </a:cubicBezTo>
                  <a:lnTo>
                    <a:pt x="399" y="0"/>
                  </a:lnTo>
                  <a:cubicBezTo>
                    <a:pt x="378" y="2"/>
                    <a:pt x="354" y="2"/>
                    <a:pt x="332" y="2"/>
                  </a:cubicBezTo>
                  <a:cubicBezTo>
                    <a:pt x="307" y="2"/>
                    <a:pt x="265" y="0"/>
                    <a:pt x="253" y="0"/>
                  </a:cubicBezTo>
                  <a:lnTo>
                    <a:pt x="253" y="30"/>
                  </a:lnTo>
                  <a:cubicBezTo>
                    <a:pt x="270" y="32"/>
                    <a:pt x="278" y="43"/>
                    <a:pt x="278" y="58"/>
                  </a:cubicBezTo>
                  <a:cubicBezTo>
                    <a:pt x="278" y="72"/>
                    <a:pt x="268" y="85"/>
                    <a:pt x="265" y="92"/>
                  </a:cubicBezTo>
                  <a:lnTo>
                    <a:pt x="214" y="164"/>
                  </a:lnTo>
                  <a:lnTo>
                    <a:pt x="149" y="70"/>
                  </a:lnTo>
                  <a:cubicBezTo>
                    <a:pt x="142" y="60"/>
                    <a:pt x="142" y="58"/>
                    <a:pt x="142" y="53"/>
                  </a:cubicBezTo>
                  <a:cubicBezTo>
                    <a:pt x="142" y="38"/>
                    <a:pt x="155" y="30"/>
                    <a:pt x="171" y="30"/>
                  </a:cubicBezTo>
                  <a:lnTo>
                    <a:pt x="171" y="0"/>
                  </a:lnTo>
                  <a:cubicBezTo>
                    <a:pt x="149" y="0"/>
                    <a:pt x="95" y="2"/>
                    <a:pt x="82" y="2"/>
                  </a:cubicBezTo>
                  <a:cubicBezTo>
                    <a:pt x="65" y="2"/>
                    <a:pt x="26" y="2"/>
                    <a:pt x="4" y="0"/>
                  </a:cubicBezTo>
                  <a:lnTo>
                    <a:pt x="4" y="30"/>
                  </a:lnTo>
                  <a:cubicBezTo>
                    <a:pt x="61" y="30"/>
                    <a:pt x="63" y="30"/>
                    <a:pt x="101" y="87"/>
                  </a:cubicBezTo>
                  <a:lnTo>
                    <a:pt x="183" y="209"/>
                  </a:lnTo>
                  <a:lnTo>
                    <a:pt x="104" y="320"/>
                  </a:lnTo>
                  <a:cubicBezTo>
                    <a:pt x="65" y="375"/>
                    <a:pt x="17" y="377"/>
                    <a:pt x="0" y="377"/>
                  </a:cubicBezTo>
                  <a:lnTo>
                    <a:pt x="0" y="405"/>
                  </a:lnTo>
                  <a:cubicBezTo>
                    <a:pt x="20" y="403"/>
                    <a:pt x="47" y="403"/>
                    <a:pt x="69" y="403"/>
                  </a:cubicBezTo>
                  <a:cubicBezTo>
                    <a:pt x="91" y="403"/>
                    <a:pt x="127" y="405"/>
                    <a:pt x="147" y="405"/>
                  </a:cubicBezTo>
                  <a:lnTo>
                    <a:pt x="147" y="377"/>
                  </a:lnTo>
                  <a:cubicBezTo>
                    <a:pt x="129" y="373"/>
                    <a:pt x="123" y="362"/>
                    <a:pt x="123" y="347"/>
                  </a:cubicBezTo>
                  <a:cubicBezTo>
                    <a:pt x="123" y="326"/>
                    <a:pt x="147" y="296"/>
                    <a:pt x="196" y="228"/>
                  </a:cubicBezTo>
                  <a:lnTo>
                    <a:pt x="259" y="322"/>
                  </a:lnTo>
                  <a:cubicBezTo>
                    <a:pt x="266" y="333"/>
                    <a:pt x="276" y="347"/>
                    <a:pt x="276" y="354"/>
                  </a:cubicBezTo>
                  <a:cubicBezTo>
                    <a:pt x="276" y="362"/>
                    <a:pt x="268" y="375"/>
                    <a:pt x="246" y="377"/>
                  </a:cubicBezTo>
                  <a:lnTo>
                    <a:pt x="246" y="405"/>
                  </a:lnTo>
                  <a:cubicBezTo>
                    <a:pt x="272" y="405"/>
                    <a:pt x="317" y="403"/>
                    <a:pt x="335" y="403"/>
                  </a:cubicBezTo>
                  <a:cubicBezTo>
                    <a:pt x="358" y="403"/>
                    <a:pt x="389" y="403"/>
                    <a:pt x="414" y="405"/>
                  </a:cubicBezTo>
                  <a:lnTo>
                    <a:pt x="414" y="377"/>
                  </a:lnTo>
                  <a:cubicBezTo>
                    <a:pt x="371" y="377"/>
                    <a:pt x="356" y="375"/>
                    <a:pt x="337" y="3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1F433E0-5398-DB49-8FA2-B06667A77742}"/>
                </a:ext>
              </a:extLst>
            </p:cNvPr>
            <p:cNvSpPr/>
            <p:nvPr/>
          </p:nvSpPr>
          <p:spPr>
            <a:xfrm>
              <a:off x="4245480" y="3332879"/>
              <a:ext cx="145800" cy="21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597">
                  <a:moveTo>
                    <a:pt x="119" y="62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5"/>
                    <a:pt x="63" y="87"/>
                  </a:cubicBezTo>
                  <a:lnTo>
                    <a:pt x="63" y="527"/>
                  </a:lnTo>
                  <a:cubicBezTo>
                    <a:pt x="63" y="569"/>
                    <a:pt x="56" y="569"/>
                    <a:pt x="0" y="569"/>
                  </a:cubicBezTo>
                  <a:lnTo>
                    <a:pt x="0" y="597"/>
                  </a:lnTo>
                  <a:cubicBezTo>
                    <a:pt x="28" y="597"/>
                    <a:pt x="71" y="595"/>
                    <a:pt x="91" y="595"/>
                  </a:cubicBezTo>
                  <a:cubicBezTo>
                    <a:pt x="114" y="595"/>
                    <a:pt x="157" y="597"/>
                    <a:pt x="184" y="597"/>
                  </a:cubicBezTo>
                  <a:lnTo>
                    <a:pt x="184" y="569"/>
                  </a:lnTo>
                  <a:cubicBezTo>
                    <a:pt x="130" y="569"/>
                    <a:pt x="121" y="569"/>
                    <a:pt x="121" y="527"/>
                  </a:cubicBezTo>
                  <a:lnTo>
                    <a:pt x="121" y="369"/>
                  </a:lnTo>
                  <a:lnTo>
                    <a:pt x="121" y="360"/>
                  </a:lnTo>
                  <a:cubicBezTo>
                    <a:pt x="125" y="375"/>
                    <a:pt x="160" y="426"/>
                    <a:pt x="222" y="426"/>
                  </a:cubicBezTo>
                  <a:cubicBezTo>
                    <a:pt x="321" y="426"/>
                    <a:pt x="406" y="335"/>
                    <a:pt x="406" y="213"/>
                  </a:cubicBezTo>
                  <a:cubicBezTo>
                    <a:pt x="406" y="94"/>
                    <a:pt x="326" y="0"/>
                    <a:pt x="233" y="0"/>
                  </a:cubicBezTo>
                  <a:cubicBezTo>
                    <a:pt x="170" y="0"/>
                    <a:pt x="134" y="41"/>
                    <a:pt x="119" y="62"/>
                  </a:cubicBezTo>
                  <a:close/>
                  <a:moveTo>
                    <a:pt x="121" y="309"/>
                  </a:moveTo>
                  <a:lnTo>
                    <a:pt x="121" y="98"/>
                  </a:lnTo>
                  <a:cubicBezTo>
                    <a:pt x="145" y="51"/>
                    <a:pt x="184" y="23"/>
                    <a:pt x="227" y="23"/>
                  </a:cubicBezTo>
                  <a:cubicBezTo>
                    <a:pt x="287" y="23"/>
                    <a:pt x="337" y="107"/>
                    <a:pt x="337" y="213"/>
                  </a:cubicBezTo>
                  <a:cubicBezTo>
                    <a:pt x="337" y="326"/>
                    <a:pt x="280" y="405"/>
                    <a:pt x="218" y="405"/>
                  </a:cubicBezTo>
                  <a:cubicBezTo>
                    <a:pt x="186" y="405"/>
                    <a:pt x="155" y="386"/>
                    <a:pt x="132" y="347"/>
                  </a:cubicBezTo>
                  <a:cubicBezTo>
                    <a:pt x="121" y="328"/>
                    <a:pt x="121" y="326"/>
                    <a:pt x="121" y="3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74AF336-F13F-7F43-B234-FB6B69E4E554}"/>
                </a:ext>
              </a:extLst>
            </p:cNvPr>
            <p:cNvSpPr/>
            <p:nvPr/>
          </p:nvSpPr>
          <p:spPr>
            <a:xfrm>
              <a:off x="441720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6ADD454-8BE3-3743-9715-FD555ABE945F}"/>
                </a:ext>
              </a:extLst>
            </p:cNvPr>
            <p:cNvSpPr/>
            <p:nvPr/>
          </p:nvSpPr>
          <p:spPr>
            <a:xfrm>
              <a:off x="4549319" y="3330360"/>
              <a:ext cx="11232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433">
                  <a:moveTo>
                    <a:pt x="69" y="217"/>
                  </a:moveTo>
                  <a:cubicBezTo>
                    <a:pt x="69" y="64"/>
                    <a:pt x="136" y="23"/>
                    <a:pt x="179" y="23"/>
                  </a:cubicBezTo>
                  <a:cubicBezTo>
                    <a:pt x="186" y="23"/>
                    <a:pt x="239" y="23"/>
                    <a:pt x="268" y="58"/>
                  </a:cubicBezTo>
                  <a:cubicBezTo>
                    <a:pt x="233" y="62"/>
                    <a:pt x="229" y="90"/>
                    <a:pt x="229" y="102"/>
                  </a:cubicBezTo>
                  <a:cubicBezTo>
                    <a:pt x="229" y="126"/>
                    <a:pt x="244" y="145"/>
                    <a:pt x="266" y="145"/>
                  </a:cubicBezTo>
                  <a:cubicBezTo>
                    <a:pt x="289" y="145"/>
                    <a:pt x="306" y="128"/>
                    <a:pt x="306" y="100"/>
                  </a:cubicBezTo>
                  <a:cubicBezTo>
                    <a:pt x="306" y="36"/>
                    <a:pt x="242" y="0"/>
                    <a:pt x="179" y="0"/>
                  </a:cubicBezTo>
                  <a:cubicBezTo>
                    <a:pt x="76" y="0"/>
                    <a:pt x="0" y="102"/>
                    <a:pt x="0" y="217"/>
                  </a:cubicBezTo>
                  <a:cubicBezTo>
                    <a:pt x="0" y="339"/>
                    <a:pt x="82" y="433"/>
                    <a:pt x="177" y="433"/>
                  </a:cubicBezTo>
                  <a:cubicBezTo>
                    <a:pt x="287" y="433"/>
                    <a:pt x="313" y="320"/>
                    <a:pt x="313" y="309"/>
                  </a:cubicBezTo>
                  <a:cubicBezTo>
                    <a:pt x="313" y="301"/>
                    <a:pt x="306" y="301"/>
                    <a:pt x="304" y="301"/>
                  </a:cubicBezTo>
                  <a:cubicBezTo>
                    <a:pt x="296" y="301"/>
                    <a:pt x="294" y="305"/>
                    <a:pt x="293" y="309"/>
                  </a:cubicBezTo>
                  <a:cubicBezTo>
                    <a:pt x="268" y="397"/>
                    <a:pt x="214" y="409"/>
                    <a:pt x="184" y="409"/>
                  </a:cubicBezTo>
                  <a:cubicBezTo>
                    <a:pt x="142" y="409"/>
                    <a:pt x="69" y="369"/>
                    <a:pt x="69" y="2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7B859A7-7EBA-B748-ACFE-757E672FFF6D}"/>
                </a:ext>
              </a:extLst>
            </p:cNvPr>
            <p:cNvSpPr/>
            <p:nvPr/>
          </p:nvSpPr>
          <p:spPr>
            <a:xfrm>
              <a:off x="4675320" y="327456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D758F2-6E43-1642-BC90-A354B2E47F08}"/>
                </a:ext>
              </a:extLst>
            </p:cNvPr>
            <p:cNvSpPr/>
            <p:nvPr/>
          </p:nvSpPr>
          <p:spPr>
            <a:xfrm>
              <a:off x="479196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20F8093-4D61-124D-8032-06AE038BD5D6}"/>
                </a:ext>
              </a:extLst>
            </p:cNvPr>
            <p:cNvSpPr/>
            <p:nvPr/>
          </p:nvSpPr>
          <p:spPr>
            <a:xfrm>
              <a:off x="4924440" y="3247559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285" y="601"/>
                  </a:moveTo>
                  <a:lnTo>
                    <a:pt x="285" y="663"/>
                  </a:lnTo>
                  <a:lnTo>
                    <a:pt x="406" y="652"/>
                  </a:lnTo>
                  <a:lnTo>
                    <a:pt x="406" y="622"/>
                  </a:lnTo>
                  <a:cubicBezTo>
                    <a:pt x="348" y="622"/>
                    <a:pt x="341" y="616"/>
                    <a:pt x="341" y="571"/>
                  </a:cubicBezTo>
                  <a:lnTo>
                    <a:pt x="341" y="0"/>
                  </a:lnTo>
                  <a:lnTo>
                    <a:pt x="224" y="11"/>
                  </a:lnTo>
                  <a:lnTo>
                    <a:pt x="224" y="41"/>
                  </a:lnTo>
                  <a:cubicBezTo>
                    <a:pt x="281" y="41"/>
                    <a:pt x="287" y="47"/>
                    <a:pt x="287" y="92"/>
                  </a:cubicBezTo>
                  <a:lnTo>
                    <a:pt x="287" y="294"/>
                  </a:lnTo>
                  <a:cubicBezTo>
                    <a:pt x="263" y="262"/>
                    <a:pt x="227" y="237"/>
                    <a:pt x="183" y="237"/>
                  </a:cubicBezTo>
                  <a:cubicBezTo>
                    <a:pt x="86" y="237"/>
                    <a:pt x="0" y="328"/>
                    <a:pt x="0" y="450"/>
                  </a:cubicBezTo>
                  <a:cubicBezTo>
                    <a:pt x="0" y="569"/>
                    <a:pt x="80" y="663"/>
                    <a:pt x="175" y="663"/>
                  </a:cubicBezTo>
                  <a:cubicBezTo>
                    <a:pt x="227" y="663"/>
                    <a:pt x="265" y="631"/>
                    <a:pt x="285" y="601"/>
                  </a:cubicBezTo>
                  <a:close/>
                  <a:moveTo>
                    <a:pt x="285" y="350"/>
                  </a:moveTo>
                  <a:lnTo>
                    <a:pt x="285" y="541"/>
                  </a:lnTo>
                  <a:cubicBezTo>
                    <a:pt x="285" y="559"/>
                    <a:pt x="285" y="561"/>
                    <a:pt x="276" y="576"/>
                  </a:cubicBezTo>
                  <a:cubicBezTo>
                    <a:pt x="252" y="620"/>
                    <a:pt x="214" y="642"/>
                    <a:pt x="179" y="642"/>
                  </a:cubicBezTo>
                  <a:cubicBezTo>
                    <a:pt x="142" y="642"/>
                    <a:pt x="112" y="618"/>
                    <a:pt x="91" y="582"/>
                  </a:cubicBezTo>
                  <a:cubicBezTo>
                    <a:pt x="71" y="544"/>
                    <a:pt x="69" y="490"/>
                    <a:pt x="69" y="452"/>
                  </a:cubicBezTo>
                  <a:cubicBezTo>
                    <a:pt x="69" y="416"/>
                    <a:pt x="71" y="360"/>
                    <a:pt x="93" y="318"/>
                  </a:cubicBezTo>
                  <a:cubicBezTo>
                    <a:pt x="112" y="288"/>
                    <a:pt x="142" y="258"/>
                    <a:pt x="186" y="258"/>
                  </a:cubicBezTo>
                  <a:cubicBezTo>
                    <a:pt x="216" y="258"/>
                    <a:pt x="250" y="271"/>
                    <a:pt x="276" y="313"/>
                  </a:cubicBezTo>
                  <a:cubicBezTo>
                    <a:pt x="285" y="330"/>
                    <a:pt x="285" y="333"/>
                    <a:pt x="285" y="3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BB38AD5-5CEB-3343-BE9C-4053B2A8C55C}"/>
                </a:ext>
              </a:extLst>
            </p:cNvPr>
            <p:cNvSpPr/>
            <p:nvPr/>
          </p:nvSpPr>
          <p:spPr>
            <a:xfrm>
              <a:off x="5181120" y="3336479"/>
              <a:ext cx="14472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16">
                  <a:moveTo>
                    <a:pt x="326" y="92"/>
                  </a:moveTo>
                  <a:cubicBezTo>
                    <a:pt x="334" y="70"/>
                    <a:pt x="348" y="30"/>
                    <a:pt x="403" y="30"/>
                  </a:cubicBezTo>
                  <a:lnTo>
                    <a:pt x="403" y="0"/>
                  </a:lnTo>
                  <a:cubicBezTo>
                    <a:pt x="384" y="2"/>
                    <a:pt x="360" y="2"/>
                    <a:pt x="341" y="2"/>
                  </a:cubicBezTo>
                  <a:cubicBezTo>
                    <a:pt x="321" y="2"/>
                    <a:pt x="283" y="0"/>
                    <a:pt x="268" y="0"/>
                  </a:cubicBezTo>
                  <a:lnTo>
                    <a:pt x="268" y="30"/>
                  </a:lnTo>
                  <a:cubicBezTo>
                    <a:pt x="300" y="30"/>
                    <a:pt x="309" y="51"/>
                    <a:pt x="309" y="70"/>
                  </a:cubicBezTo>
                  <a:cubicBezTo>
                    <a:pt x="309" y="79"/>
                    <a:pt x="307" y="81"/>
                    <a:pt x="304" y="92"/>
                  </a:cubicBezTo>
                  <a:lnTo>
                    <a:pt x="220" y="333"/>
                  </a:lnTo>
                  <a:lnTo>
                    <a:pt x="127" y="70"/>
                  </a:lnTo>
                  <a:cubicBezTo>
                    <a:pt x="123" y="58"/>
                    <a:pt x="123" y="55"/>
                    <a:pt x="123" y="53"/>
                  </a:cubicBezTo>
                  <a:cubicBezTo>
                    <a:pt x="123" y="30"/>
                    <a:pt x="155" y="30"/>
                    <a:pt x="170" y="30"/>
                  </a:cubicBezTo>
                  <a:lnTo>
                    <a:pt x="170" y="0"/>
                  </a:lnTo>
                  <a:cubicBezTo>
                    <a:pt x="145" y="0"/>
                    <a:pt x="99" y="2"/>
                    <a:pt x="80" y="2"/>
                  </a:cubicBezTo>
                  <a:cubicBezTo>
                    <a:pt x="58" y="2"/>
                    <a:pt x="24" y="2"/>
                    <a:pt x="0" y="0"/>
                  </a:cubicBezTo>
                  <a:lnTo>
                    <a:pt x="0" y="30"/>
                  </a:lnTo>
                  <a:cubicBezTo>
                    <a:pt x="52" y="30"/>
                    <a:pt x="56" y="34"/>
                    <a:pt x="65" y="64"/>
                  </a:cubicBezTo>
                  <a:lnTo>
                    <a:pt x="184" y="399"/>
                  </a:lnTo>
                  <a:cubicBezTo>
                    <a:pt x="188" y="411"/>
                    <a:pt x="190" y="416"/>
                    <a:pt x="201" y="416"/>
                  </a:cubicBezTo>
                  <a:cubicBezTo>
                    <a:pt x="212" y="416"/>
                    <a:pt x="216" y="407"/>
                    <a:pt x="218" y="3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404BA68-0DEE-264F-A6EC-3833D65A7002}"/>
                </a:ext>
              </a:extLst>
            </p:cNvPr>
            <p:cNvSpPr/>
            <p:nvPr/>
          </p:nvSpPr>
          <p:spPr>
            <a:xfrm>
              <a:off x="5326920" y="3330360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2079851-C2B1-FC4A-929A-503B77F36FE7}"/>
                </a:ext>
              </a:extLst>
            </p:cNvPr>
            <p:cNvSpPr/>
            <p:nvPr/>
          </p:nvSpPr>
          <p:spPr>
            <a:xfrm>
              <a:off x="5470920" y="3247559"/>
              <a:ext cx="65880" cy="234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652">
                  <a:moveTo>
                    <a:pt x="119" y="0"/>
                  </a:move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5" y="47"/>
                    <a:pt x="65" y="92"/>
                  </a:cubicBezTo>
                  <a:lnTo>
                    <a:pt x="65" y="580"/>
                  </a:lnTo>
                  <a:cubicBezTo>
                    <a:pt x="65" y="622"/>
                    <a:pt x="56" y="622"/>
                    <a:pt x="0" y="622"/>
                  </a:cubicBezTo>
                  <a:lnTo>
                    <a:pt x="0" y="652"/>
                  </a:lnTo>
                  <a:cubicBezTo>
                    <a:pt x="28" y="650"/>
                    <a:pt x="71" y="650"/>
                    <a:pt x="91" y="650"/>
                  </a:cubicBezTo>
                  <a:cubicBezTo>
                    <a:pt x="112" y="650"/>
                    <a:pt x="153" y="650"/>
                    <a:pt x="184" y="652"/>
                  </a:cubicBezTo>
                  <a:lnTo>
                    <a:pt x="184" y="622"/>
                  </a:lnTo>
                  <a:cubicBezTo>
                    <a:pt x="129" y="622"/>
                    <a:pt x="119" y="622"/>
                    <a:pt x="119" y="5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7E72C8D-A44A-1D46-9334-9998DE44A0FA}"/>
                </a:ext>
              </a:extLst>
            </p:cNvPr>
            <p:cNvSpPr/>
            <p:nvPr/>
          </p:nvSpPr>
          <p:spPr>
            <a:xfrm>
              <a:off x="5552280" y="3332879"/>
              <a:ext cx="1486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26">
                  <a:moveTo>
                    <a:pt x="294" y="341"/>
                  </a:moveTo>
                  <a:lnTo>
                    <a:pt x="294" y="426"/>
                  </a:lnTo>
                  <a:lnTo>
                    <a:pt x="414" y="416"/>
                  </a:lnTo>
                  <a:lnTo>
                    <a:pt x="414" y="386"/>
                  </a:lnTo>
                  <a:cubicBezTo>
                    <a:pt x="356" y="386"/>
                    <a:pt x="350" y="379"/>
                    <a:pt x="350" y="335"/>
                  </a:cubicBezTo>
                  <a:lnTo>
                    <a:pt x="350" y="0"/>
                  </a:lnTo>
                  <a:lnTo>
                    <a:pt x="229" y="11"/>
                  </a:lnTo>
                  <a:lnTo>
                    <a:pt x="229" y="41"/>
                  </a:lnTo>
                  <a:cubicBezTo>
                    <a:pt x="287" y="41"/>
                    <a:pt x="293" y="47"/>
                    <a:pt x="293" y="92"/>
                  </a:cubicBezTo>
                  <a:lnTo>
                    <a:pt x="293" y="260"/>
                  </a:lnTo>
                  <a:cubicBezTo>
                    <a:pt x="293" y="341"/>
                    <a:pt x="253" y="405"/>
                    <a:pt x="194" y="405"/>
                  </a:cubicBezTo>
                  <a:cubicBezTo>
                    <a:pt x="125" y="405"/>
                    <a:pt x="121" y="362"/>
                    <a:pt x="121" y="313"/>
                  </a:cubicBezTo>
                  <a:lnTo>
                    <a:pt x="121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63" y="41"/>
                    <a:pt x="63" y="43"/>
                    <a:pt x="63" y="126"/>
                  </a:cubicBezTo>
                  <a:lnTo>
                    <a:pt x="63" y="266"/>
                  </a:lnTo>
                  <a:cubicBezTo>
                    <a:pt x="63" y="341"/>
                    <a:pt x="63" y="426"/>
                    <a:pt x="190" y="426"/>
                  </a:cubicBezTo>
                  <a:cubicBezTo>
                    <a:pt x="235" y="426"/>
                    <a:pt x="272" y="401"/>
                    <a:pt x="294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DCC7B80-5119-C343-A0E9-7DD1C91383BF}"/>
                </a:ext>
              </a:extLst>
            </p:cNvPr>
            <p:cNvSpPr/>
            <p:nvPr/>
          </p:nvSpPr>
          <p:spPr>
            <a:xfrm>
              <a:off x="571392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F7AA742D-7737-FE44-9FC0-872AD6272D1E}"/>
                </a:ext>
              </a:extLst>
            </p:cNvPr>
            <p:cNvSpPr/>
            <p:nvPr/>
          </p:nvSpPr>
          <p:spPr>
            <a:xfrm>
              <a:off x="5942520" y="3330360"/>
              <a:ext cx="13104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433">
                  <a:moveTo>
                    <a:pt x="365" y="220"/>
                  </a:moveTo>
                  <a:cubicBezTo>
                    <a:pt x="365" y="100"/>
                    <a:pt x="281" y="0"/>
                    <a:pt x="183" y="0"/>
                  </a:cubicBezTo>
                  <a:cubicBezTo>
                    <a:pt x="80" y="0"/>
                    <a:pt x="0" y="102"/>
                    <a:pt x="0" y="220"/>
                  </a:cubicBezTo>
                  <a:cubicBezTo>
                    <a:pt x="0" y="341"/>
                    <a:pt x="86" y="433"/>
                    <a:pt x="183" y="433"/>
                  </a:cubicBezTo>
                  <a:cubicBezTo>
                    <a:pt x="281" y="433"/>
                    <a:pt x="365" y="339"/>
                    <a:pt x="365" y="220"/>
                  </a:cubicBezTo>
                  <a:close/>
                  <a:moveTo>
                    <a:pt x="183" y="409"/>
                  </a:moveTo>
                  <a:cubicBezTo>
                    <a:pt x="147" y="409"/>
                    <a:pt x="112" y="388"/>
                    <a:pt x="89" y="345"/>
                  </a:cubicBezTo>
                  <a:cubicBezTo>
                    <a:pt x="69" y="305"/>
                    <a:pt x="69" y="247"/>
                    <a:pt x="69" y="213"/>
                  </a:cubicBezTo>
                  <a:cubicBezTo>
                    <a:pt x="69" y="177"/>
                    <a:pt x="69" y="126"/>
                    <a:pt x="88" y="83"/>
                  </a:cubicBezTo>
                  <a:cubicBezTo>
                    <a:pt x="110" y="41"/>
                    <a:pt x="149" y="21"/>
                    <a:pt x="183" y="21"/>
                  </a:cubicBezTo>
                  <a:cubicBezTo>
                    <a:pt x="218" y="21"/>
                    <a:pt x="253" y="41"/>
                    <a:pt x="274" y="81"/>
                  </a:cubicBezTo>
                  <a:cubicBezTo>
                    <a:pt x="296" y="122"/>
                    <a:pt x="296" y="177"/>
                    <a:pt x="296" y="213"/>
                  </a:cubicBezTo>
                  <a:cubicBezTo>
                    <a:pt x="296" y="247"/>
                    <a:pt x="296" y="298"/>
                    <a:pt x="278" y="339"/>
                  </a:cubicBezTo>
                  <a:cubicBezTo>
                    <a:pt x="261" y="382"/>
                    <a:pt x="224" y="409"/>
                    <a:pt x="183" y="4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023EA20-C39A-0E48-88BF-EABC57A0FDFB}"/>
                </a:ext>
              </a:extLst>
            </p:cNvPr>
            <p:cNvSpPr/>
            <p:nvPr/>
          </p:nvSpPr>
          <p:spPr>
            <a:xfrm>
              <a:off x="6090840" y="3244680"/>
              <a:ext cx="954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663">
                  <a:moveTo>
                    <a:pt x="117" y="258"/>
                  </a:moveTo>
                  <a:lnTo>
                    <a:pt x="117" y="149"/>
                  </a:lnTo>
                  <a:cubicBezTo>
                    <a:pt x="117" y="66"/>
                    <a:pt x="157" y="21"/>
                    <a:pt x="194" y="21"/>
                  </a:cubicBezTo>
                  <a:cubicBezTo>
                    <a:pt x="196" y="21"/>
                    <a:pt x="209" y="21"/>
                    <a:pt x="220" y="28"/>
                  </a:cubicBezTo>
                  <a:cubicBezTo>
                    <a:pt x="211" y="32"/>
                    <a:pt x="196" y="43"/>
                    <a:pt x="196" y="66"/>
                  </a:cubicBezTo>
                  <a:cubicBezTo>
                    <a:pt x="196" y="87"/>
                    <a:pt x="209" y="107"/>
                    <a:pt x="231" y="107"/>
                  </a:cubicBezTo>
                  <a:cubicBezTo>
                    <a:pt x="255" y="107"/>
                    <a:pt x="266" y="87"/>
                    <a:pt x="266" y="66"/>
                  </a:cubicBezTo>
                  <a:cubicBezTo>
                    <a:pt x="266" y="32"/>
                    <a:pt x="237" y="0"/>
                    <a:pt x="194" y="0"/>
                  </a:cubicBezTo>
                  <a:cubicBezTo>
                    <a:pt x="136" y="0"/>
                    <a:pt x="65" y="49"/>
                    <a:pt x="65" y="149"/>
                  </a:cubicBezTo>
                  <a:lnTo>
                    <a:pt x="65" y="258"/>
                  </a:lnTo>
                  <a:lnTo>
                    <a:pt x="0" y="258"/>
                  </a:lnTo>
                  <a:lnTo>
                    <a:pt x="0" y="286"/>
                  </a:lnTo>
                  <a:lnTo>
                    <a:pt x="65" y="286"/>
                  </a:lnTo>
                  <a:lnTo>
                    <a:pt x="65" y="591"/>
                  </a:lnTo>
                  <a:cubicBezTo>
                    <a:pt x="65" y="633"/>
                    <a:pt x="56" y="633"/>
                    <a:pt x="0" y="633"/>
                  </a:cubicBezTo>
                  <a:lnTo>
                    <a:pt x="0" y="663"/>
                  </a:lnTo>
                  <a:cubicBezTo>
                    <a:pt x="34" y="661"/>
                    <a:pt x="73" y="659"/>
                    <a:pt x="95" y="659"/>
                  </a:cubicBezTo>
                  <a:cubicBezTo>
                    <a:pt x="129" y="659"/>
                    <a:pt x="166" y="659"/>
                    <a:pt x="199" y="663"/>
                  </a:cubicBezTo>
                  <a:lnTo>
                    <a:pt x="199" y="633"/>
                  </a:lnTo>
                  <a:lnTo>
                    <a:pt x="183" y="633"/>
                  </a:lnTo>
                  <a:cubicBezTo>
                    <a:pt x="121" y="633"/>
                    <a:pt x="119" y="622"/>
                    <a:pt x="119" y="588"/>
                  </a:cubicBezTo>
                  <a:lnTo>
                    <a:pt x="119" y="286"/>
                  </a:lnTo>
                  <a:lnTo>
                    <a:pt x="214" y="286"/>
                  </a:lnTo>
                  <a:lnTo>
                    <a:pt x="214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C61FD98-1807-8049-ABEB-89879DBC968D}"/>
                </a:ext>
              </a:extLst>
            </p:cNvPr>
            <p:cNvSpPr/>
            <p:nvPr/>
          </p:nvSpPr>
          <p:spPr>
            <a:xfrm>
              <a:off x="6277320" y="3247559"/>
              <a:ext cx="145800" cy="23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6" h="663">
                  <a:moveTo>
                    <a:pt x="119" y="298"/>
                  </a:moveTo>
                  <a:lnTo>
                    <a:pt x="119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lnTo>
                    <a:pt x="63" y="652"/>
                  </a:lnTo>
                  <a:lnTo>
                    <a:pt x="84" y="652"/>
                  </a:lnTo>
                  <a:cubicBezTo>
                    <a:pt x="86" y="650"/>
                    <a:pt x="91" y="637"/>
                    <a:pt x="114" y="595"/>
                  </a:cubicBezTo>
                  <a:cubicBezTo>
                    <a:pt x="127" y="616"/>
                    <a:pt x="162" y="663"/>
                    <a:pt x="222" y="663"/>
                  </a:cubicBezTo>
                  <a:cubicBezTo>
                    <a:pt x="321" y="663"/>
                    <a:pt x="406" y="571"/>
                    <a:pt x="406" y="450"/>
                  </a:cubicBezTo>
                  <a:cubicBezTo>
                    <a:pt x="406" y="330"/>
                    <a:pt x="324" y="237"/>
                    <a:pt x="231" y="237"/>
                  </a:cubicBezTo>
                  <a:cubicBezTo>
                    <a:pt x="168" y="237"/>
                    <a:pt x="132" y="281"/>
                    <a:pt x="119" y="298"/>
                  </a:cubicBezTo>
                  <a:close/>
                  <a:moveTo>
                    <a:pt x="121" y="546"/>
                  </a:moveTo>
                  <a:lnTo>
                    <a:pt x="121" y="352"/>
                  </a:lnTo>
                  <a:cubicBezTo>
                    <a:pt x="121" y="333"/>
                    <a:pt x="121" y="333"/>
                    <a:pt x="130" y="318"/>
                  </a:cubicBezTo>
                  <a:cubicBezTo>
                    <a:pt x="162" y="264"/>
                    <a:pt x="207" y="258"/>
                    <a:pt x="227" y="258"/>
                  </a:cubicBezTo>
                  <a:cubicBezTo>
                    <a:pt x="265" y="258"/>
                    <a:pt x="294" y="281"/>
                    <a:pt x="313" y="318"/>
                  </a:cubicBezTo>
                  <a:cubicBezTo>
                    <a:pt x="335" y="356"/>
                    <a:pt x="337" y="409"/>
                    <a:pt x="337" y="448"/>
                  </a:cubicBezTo>
                  <a:cubicBezTo>
                    <a:pt x="337" y="484"/>
                    <a:pt x="335" y="539"/>
                    <a:pt x="311" y="582"/>
                  </a:cubicBezTo>
                  <a:cubicBezTo>
                    <a:pt x="294" y="610"/>
                    <a:pt x="263" y="642"/>
                    <a:pt x="218" y="642"/>
                  </a:cubicBezTo>
                  <a:cubicBezTo>
                    <a:pt x="183" y="642"/>
                    <a:pt x="153" y="618"/>
                    <a:pt x="132" y="584"/>
                  </a:cubicBezTo>
                  <a:cubicBezTo>
                    <a:pt x="121" y="565"/>
                    <a:pt x="121" y="563"/>
                    <a:pt x="121" y="5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789BAC0-5FBC-874F-B47C-5696E74898FC}"/>
                </a:ext>
              </a:extLst>
            </p:cNvPr>
            <p:cNvSpPr/>
            <p:nvPr/>
          </p:nvSpPr>
          <p:spPr>
            <a:xfrm>
              <a:off x="6449040" y="3330360"/>
              <a:ext cx="11448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433">
                  <a:moveTo>
                    <a:pt x="69" y="185"/>
                  </a:moveTo>
                  <a:cubicBezTo>
                    <a:pt x="75" y="45"/>
                    <a:pt x="143" y="21"/>
                    <a:pt x="171" y="21"/>
                  </a:cubicBezTo>
                  <a:cubicBezTo>
                    <a:pt x="255" y="21"/>
                    <a:pt x="265" y="147"/>
                    <a:pt x="265" y="185"/>
                  </a:cubicBezTo>
                  <a:close/>
                  <a:moveTo>
                    <a:pt x="69" y="205"/>
                  </a:moveTo>
                  <a:lnTo>
                    <a:pt x="298" y="205"/>
                  </a:lnTo>
                  <a:cubicBezTo>
                    <a:pt x="317" y="205"/>
                    <a:pt x="319" y="205"/>
                    <a:pt x="319" y="185"/>
                  </a:cubicBezTo>
                  <a:cubicBezTo>
                    <a:pt x="319" y="92"/>
                    <a:pt x="274" y="0"/>
                    <a:pt x="171" y="0"/>
                  </a:cubicBezTo>
                  <a:cubicBezTo>
                    <a:pt x="76" y="0"/>
                    <a:pt x="0" y="96"/>
                    <a:pt x="0" y="215"/>
                  </a:cubicBezTo>
                  <a:cubicBezTo>
                    <a:pt x="0" y="341"/>
                    <a:pt x="86" y="433"/>
                    <a:pt x="181" y="433"/>
                  </a:cubicBezTo>
                  <a:cubicBezTo>
                    <a:pt x="281" y="433"/>
                    <a:pt x="319" y="328"/>
                    <a:pt x="319" y="309"/>
                  </a:cubicBezTo>
                  <a:cubicBezTo>
                    <a:pt x="319" y="301"/>
                    <a:pt x="311" y="298"/>
                    <a:pt x="307" y="298"/>
                  </a:cubicBezTo>
                  <a:cubicBezTo>
                    <a:pt x="300" y="298"/>
                    <a:pt x="298" y="305"/>
                    <a:pt x="298" y="311"/>
                  </a:cubicBezTo>
                  <a:cubicBezTo>
                    <a:pt x="268" y="409"/>
                    <a:pt x="194" y="409"/>
                    <a:pt x="186" y="409"/>
                  </a:cubicBezTo>
                  <a:cubicBezTo>
                    <a:pt x="145" y="409"/>
                    <a:pt x="112" y="379"/>
                    <a:pt x="93" y="345"/>
                  </a:cubicBezTo>
                  <a:cubicBezTo>
                    <a:pt x="69" y="301"/>
                    <a:pt x="69" y="239"/>
                    <a:pt x="69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96D8DE1-9BA7-B443-9E90-0962A34F623E}"/>
                </a:ext>
              </a:extLst>
            </p:cNvPr>
            <p:cNvSpPr/>
            <p:nvPr/>
          </p:nvSpPr>
          <p:spPr>
            <a:xfrm>
              <a:off x="6580799" y="3256200"/>
              <a:ext cx="63360" cy="226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629">
                  <a:moveTo>
                    <a:pt x="119" y="213"/>
                  </a:moveTo>
                  <a:lnTo>
                    <a:pt x="4" y="224"/>
                  </a:lnTo>
                  <a:lnTo>
                    <a:pt x="4" y="254"/>
                  </a:lnTo>
                  <a:cubicBezTo>
                    <a:pt x="58" y="254"/>
                    <a:pt x="65" y="258"/>
                    <a:pt x="65" y="305"/>
                  </a:cubicBezTo>
                  <a:lnTo>
                    <a:pt x="65" y="556"/>
                  </a:lnTo>
                  <a:cubicBezTo>
                    <a:pt x="65" y="599"/>
                    <a:pt x="56" y="599"/>
                    <a:pt x="0" y="599"/>
                  </a:cubicBezTo>
                  <a:lnTo>
                    <a:pt x="0" y="629"/>
                  </a:lnTo>
                  <a:cubicBezTo>
                    <a:pt x="26" y="627"/>
                    <a:pt x="71" y="627"/>
                    <a:pt x="91" y="627"/>
                  </a:cubicBezTo>
                  <a:cubicBezTo>
                    <a:pt x="119" y="627"/>
                    <a:pt x="149" y="627"/>
                    <a:pt x="177" y="629"/>
                  </a:cubicBezTo>
                  <a:lnTo>
                    <a:pt x="177" y="599"/>
                  </a:lnTo>
                  <a:cubicBezTo>
                    <a:pt x="123" y="599"/>
                    <a:pt x="119" y="595"/>
                    <a:pt x="119" y="559"/>
                  </a:cubicBezTo>
                  <a:close/>
                  <a:moveTo>
                    <a:pt x="123" y="49"/>
                  </a:moveTo>
                  <a:cubicBezTo>
                    <a:pt x="123" y="19"/>
                    <a:pt x="102" y="0"/>
                    <a:pt x="78" y="0"/>
                  </a:cubicBezTo>
                  <a:cubicBezTo>
                    <a:pt x="52" y="0"/>
                    <a:pt x="35" y="26"/>
                    <a:pt x="35" y="49"/>
                  </a:cubicBezTo>
                  <a:cubicBezTo>
                    <a:pt x="35" y="75"/>
                    <a:pt x="52" y="100"/>
                    <a:pt x="78" y="100"/>
                  </a:cubicBezTo>
                  <a:cubicBezTo>
                    <a:pt x="102" y="100"/>
                    <a:pt x="123" y="79"/>
                    <a:pt x="123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21412BD-EF21-1742-8871-553BC5D6E5C5}"/>
                </a:ext>
              </a:extLst>
            </p:cNvPr>
            <p:cNvSpPr/>
            <p:nvPr/>
          </p:nvSpPr>
          <p:spPr>
            <a:xfrm>
              <a:off x="6661800" y="3332879"/>
              <a:ext cx="148680" cy="149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416">
                  <a:moveTo>
                    <a:pt x="63" y="92"/>
                  </a:moveTo>
                  <a:lnTo>
                    <a:pt x="63" y="345"/>
                  </a:lnTo>
                  <a:cubicBezTo>
                    <a:pt x="63" y="386"/>
                    <a:pt x="56" y="386"/>
                    <a:pt x="0" y="386"/>
                  </a:cubicBezTo>
                  <a:lnTo>
                    <a:pt x="0" y="416"/>
                  </a:lnTo>
                  <a:cubicBezTo>
                    <a:pt x="28" y="416"/>
                    <a:pt x="71" y="414"/>
                    <a:pt x="93" y="414"/>
                  </a:cubicBezTo>
                  <a:cubicBezTo>
                    <a:pt x="114" y="414"/>
                    <a:pt x="157" y="416"/>
                    <a:pt x="184" y="416"/>
                  </a:cubicBezTo>
                  <a:lnTo>
                    <a:pt x="184" y="386"/>
                  </a:lnTo>
                  <a:cubicBezTo>
                    <a:pt x="130" y="386"/>
                    <a:pt x="121" y="386"/>
                    <a:pt x="121" y="345"/>
                  </a:cubicBezTo>
                  <a:lnTo>
                    <a:pt x="121" y="171"/>
                  </a:lnTo>
                  <a:cubicBezTo>
                    <a:pt x="121" y="72"/>
                    <a:pt x="179" y="21"/>
                    <a:pt x="231" y="21"/>
                  </a:cubicBezTo>
                  <a:cubicBezTo>
                    <a:pt x="283" y="21"/>
                    <a:pt x="293" y="72"/>
                    <a:pt x="293" y="126"/>
                  </a:cubicBezTo>
                  <a:lnTo>
                    <a:pt x="293" y="345"/>
                  </a:lnTo>
                  <a:cubicBezTo>
                    <a:pt x="293" y="386"/>
                    <a:pt x="283" y="386"/>
                    <a:pt x="229" y="386"/>
                  </a:cubicBezTo>
                  <a:lnTo>
                    <a:pt x="229" y="416"/>
                  </a:lnTo>
                  <a:cubicBezTo>
                    <a:pt x="257" y="416"/>
                    <a:pt x="300" y="414"/>
                    <a:pt x="322" y="414"/>
                  </a:cubicBezTo>
                  <a:cubicBezTo>
                    <a:pt x="343" y="414"/>
                    <a:pt x="386" y="416"/>
                    <a:pt x="414" y="416"/>
                  </a:cubicBezTo>
                  <a:lnTo>
                    <a:pt x="414" y="386"/>
                  </a:lnTo>
                  <a:cubicBezTo>
                    <a:pt x="371" y="386"/>
                    <a:pt x="350" y="386"/>
                    <a:pt x="350" y="358"/>
                  </a:cubicBezTo>
                  <a:lnTo>
                    <a:pt x="350" y="179"/>
                  </a:lnTo>
                  <a:cubicBezTo>
                    <a:pt x="350" y="98"/>
                    <a:pt x="350" y="68"/>
                    <a:pt x="324" y="34"/>
                  </a:cubicBezTo>
                  <a:cubicBezTo>
                    <a:pt x="313" y="19"/>
                    <a:pt x="285" y="0"/>
                    <a:pt x="239" y="0"/>
                  </a:cubicBezTo>
                  <a:cubicBezTo>
                    <a:pt x="177" y="0"/>
                    <a:pt x="140" y="41"/>
                    <a:pt x="116" y="98"/>
                  </a:cubicBezTo>
                  <a:lnTo>
                    <a:pt x="116" y="0"/>
                  </a:lnTo>
                  <a:lnTo>
                    <a:pt x="0" y="11"/>
                  </a:lnTo>
                  <a:lnTo>
                    <a:pt x="0" y="41"/>
                  </a:lnTo>
                  <a:cubicBezTo>
                    <a:pt x="58" y="41"/>
                    <a:pt x="63" y="47"/>
                    <a:pt x="63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3E0055F-7CBE-774D-8E08-35BE21F46147}"/>
                </a:ext>
              </a:extLst>
            </p:cNvPr>
            <p:cNvSpPr/>
            <p:nvPr/>
          </p:nvSpPr>
          <p:spPr>
            <a:xfrm>
              <a:off x="6824160" y="3328919"/>
              <a:ext cx="135000" cy="22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620">
                  <a:moveTo>
                    <a:pt x="160" y="264"/>
                  </a:moveTo>
                  <a:cubicBezTo>
                    <a:pt x="88" y="264"/>
                    <a:pt x="88" y="171"/>
                    <a:pt x="88" y="149"/>
                  </a:cubicBezTo>
                  <a:cubicBezTo>
                    <a:pt x="88" y="124"/>
                    <a:pt x="89" y="94"/>
                    <a:pt x="101" y="70"/>
                  </a:cubicBezTo>
                  <a:cubicBezTo>
                    <a:pt x="108" y="58"/>
                    <a:pt x="127" y="32"/>
                    <a:pt x="160" y="32"/>
                  </a:cubicBezTo>
                  <a:cubicBezTo>
                    <a:pt x="231" y="32"/>
                    <a:pt x="231" y="126"/>
                    <a:pt x="231" y="147"/>
                  </a:cubicBezTo>
                  <a:cubicBezTo>
                    <a:pt x="231" y="173"/>
                    <a:pt x="231" y="203"/>
                    <a:pt x="218" y="226"/>
                  </a:cubicBezTo>
                  <a:cubicBezTo>
                    <a:pt x="211" y="239"/>
                    <a:pt x="192" y="264"/>
                    <a:pt x="160" y="264"/>
                  </a:cubicBezTo>
                  <a:close/>
                  <a:moveTo>
                    <a:pt x="63" y="301"/>
                  </a:moveTo>
                  <a:cubicBezTo>
                    <a:pt x="63" y="296"/>
                    <a:pt x="63" y="275"/>
                    <a:pt x="78" y="256"/>
                  </a:cubicBezTo>
                  <a:cubicBezTo>
                    <a:pt x="110" y="284"/>
                    <a:pt x="143" y="286"/>
                    <a:pt x="160" y="286"/>
                  </a:cubicBezTo>
                  <a:cubicBezTo>
                    <a:pt x="237" y="286"/>
                    <a:pt x="293" y="222"/>
                    <a:pt x="293" y="149"/>
                  </a:cubicBezTo>
                  <a:cubicBezTo>
                    <a:pt x="293" y="113"/>
                    <a:pt x="280" y="79"/>
                    <a:pt x="259" y="58"/>
                  </a:cubicBezTo>
                  <a:cubicBezTo>
                    <a:pt x="289" y="26"/>
                    <a:pt x="319" y="21"/>
                    <a:pt x="334" y="21"/>
                  </a:cubicBezTo>
                  <a:cubicBezTo>
                    <a:pt x="335" y="21"/>
                    <a:pt x="339" y="21"/>
                    <a:pt x="341" y="21"/>
                  </a:cubicBezTo>
                  <a:cubicBezTo>
                    <a:pt x="332" y="26"/>
                    <a:pt x="328" y="36"/>
                    <a:pt x="328" y="47"/>
                  </a:cubicBezTo>
                  <a:cubicBezTo>
                    <a:pt x="328" y="64"/>
                    <a:pt x="339" y="75"/>
                    <a:pt x="352" y="75"/>
                  </a:cubicBezTo>
                  <a:cubicBezTo>
                    <a:pt x="360" y="75"/>
                    <a:pt x="376" y="68"/>
                    <a:pt x="376" y="47"/>
                  </a:cubicBezTo>
                  <a:cubicBezTo>
                    <a:pt x="376" y="30"/>
                    <a:pt x="365" y="0"/>
                    <a:pt x="334" y="0"/>
                  </a:cubicBezTo>
                  <a:cubicBezTo>
                    <a:pt x="317" y="0"/>
                    <a:pt x="281" y="6"/>
                    <a:pt x="246" y="45"/>
                  </a:cubicBezTo>
                  <a:cubicBezTo>
                    <a:pt x="212" y="13"/>
                    <a:pt x="177" y="11"/>
                    <a:pt x="160" y="11"/>
                  </a:cubicBezTo>
                  <a:cubicBezTo>
                    <a:pt x="84" y="11"/>
                    <a:pt x="26" y="75"/>
                    <a:pt x="26" y="147"/>
                  </a:cubicBezTo>
                  <a:cubicBezTo>
                    <a:pt x="26" y="190"/>
                    <a:pt x="45" y="224"/>
                    <a:pt x="65" y="245"/>
                  </a:cubicBezTo>
                  <a:cubicBezTo>
                    <a:pt x="54" y="258"/>
                    <a:pt x="39" y="290"/>
                    <a:pt x="39" y="322"/>
                  </a:cubicBezTo>
                  <a:cubicBezTo>
                    <a:pt x="39" y="352"/>
                    <a:pt x="50" y="388"/>
                    <a:pt x="76" y="405"/>
                  </a:cubicBezTo>
                  <a:cubicBezTo>
                    <a:pt x="26" y="422"/>
                    <a:pt x="0" y="463"/>
                    <a:pt x="0" y="501"/>
                  </a:cubicBezTo>
                  <a:cubicBezTo>
                    <a:pt x="0" y="567"/>
                    <a:pt x="82" y="620"/>
                    <a:pt x="183" y="620"/>
                  </a:cubicBezTo>
                  <a:cubicBezTo>
                    <a:pt x="280" y="620"/>
                    <a:pt x="365" y="571"/>
                    <a:pt x="365" y="499"/>
                  </a:cubicBezTo>
                  <a:cubicBezTo>
                    <a:pt x="365" y="465"/>
                    <a:pt x="352" y="418"/>
                    <a:pt x="311" y="390"/>
                  </a:cubicBezTo>
                  <a:cubicBezTo>
                    <a:pt x="266" y="365"/>
                    <a:pt x="220" y="365"/>
                    <a:pt x="170" y="365"/>
                  </a:cubicBezTo>
                  <a:cubicBezTo>
                    <a:pt x="149" y="365"/>
                    <a:pt x="114" y="365"/>
                    <a:pt x="108" y="365"/>
                  </a:cubicBezTo>
                  <a:cubicBezTo>
                    <a:pt x="82" y="360"/>
                    <a:pt x="63" y="330"/>
                    <a:pt x="63" y="301"/>
                  </a:cubicBezTo>
                  <a:close/>
                  <a:moveTo>
                    <a:pt x="183" y="597"/>
                  </a:moveTo>
                  <a:cubicBezTo>
                    <a:pt x="99" y="597"/>
                    <a:pt x="43" y="550"/>
                    <a:pt x="43" y="501"/>
                  </a:cubicBezTo>
                  <a:cubicBezTo>
                    <a:pt x="43" y="456"/>
                    <a:pt x="75" y="422"/>
                    <a:pt x="110" y="420"/>
                  </a:cubicBezTo>
                  <a:lnTo>
                    <a:pt x="158" y="420"/>
                  </a:lnTo>
                  <a:cubicBezTo>
                    <a:pt x="229" y="420"/>
                    <a:pt x="322" y="420"/>
                    <a:pt x="322" y="501"/>
                  </a:cubicBezTo>
                  <a:cubicBezTo>
                    <a:pt x="322" y="550"/>
                    <a:pt x="263" y="597"/>
                    <a:pt x="183" y="5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ECA56F6-DE1D-314C-9685-C93F082C421B}"/>
                </a:ext>
              </a:extLst>
            </p:cNvPr>
            <p:cNvSpPr/>
            <p:nvPr/>
          </p:nvSpPr>
          <p:spPr>
            <a:xfrm>
              <a:off x="7072920" y="3330360"/>
              <a:ext cx="133200" cy="155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433">
                  <a:moveTo>
                    <a:pt x="239" y="350"/>
                  </a:moveTo>
                  <a:cubicBezTo>
                    <a:pt x="242" y="388"/>
                    <a:pt x="265" y="426"/>
                    <a:pt x="304" y="426"/>
                  </a:cubicBezTo>
                  <a:cubicBezTo>
                    <a:pt x="321" y="426"/>
                    <a:pt x="371" y="414"/>
                    <a:pt x="371" y="337"/>
                  </a:cubicBezTo>
                  <a:lnTo>
                    <a:pt x="371" y="286"/>
                  </a:lnTo>
                  <a:lnTo>
                    <a:pt x="350" y="286"/>
                  </a:lnTo>
                  <a:lnTo>
                    <a:pt x="350" y="337"/>
                  </a:lnTo>
                  <a:cubicBezTo>
                    <a:pt x="350" y="392"/>
                    <a:pt x="330" y="399"/>
                    <a:pt x="321" y="399"/>
                  </a:cubicBezTo>
                  <a:cubicBezTo>
                    <a:pt x="294" y="399"/>
                    <a:pt x="291" y="356"/>
                    <a:pt x="291" y="352"/>
                  </a:cubicBezTo>
                  <a:lnTo>
                    <a:pt x="291" y="162"/>
                  </a:lnTo>
                  <a:cubicBezTo>
                    <a:pt x="291" y="124"/>
                    <a:pt x="291" y="87"/>
                    <a:pt x="261" y="51"/>
                  </a:cubicBezTo>
                  <a:cubicBezTo>
                    <a:pt x="229" y="15"/>
                    <a:pt x="188" y="0"/>
                    <a:pt x="147" y="0"/>
                  </a:cubicBezTo>
                  <a:cubicBezTo>
                    <a:pt x="80" y="0"/>
                    <a:pt x="24" y="45"/>
                    <a:pt x="24" y="107"/>
                  </a:cubicBezTo>
                  <a:cubicBezTo>
                    <a:pt x="24" y="134"/>
                    <a:pt x="41" y="151"/>
                    <a:pt x="61" y="151"/>
                  </a:cubicBezTo>
                  <a:cubicBezTo>
                    <a:pt x="84" y="151"/>
                    <a:pt x="99" y="132"/>
                    <a:pt x="99" y="107"/>
                  </a:cubicBezTo>
                  <a:cubicBezTo>
                    <a:pt x="99" y="96"/>
                    <a:pt x="95" y="64"/>
                    <a:pt x="58" y="64"/>
                  </a:cubicBezTo>
                  <a:cubicBezTo>
                    <a:pt x="80" y="32"/>
                    <a:pt x="119" y="21"/>
                    <a:pt x="147" y="21"/>
                  </a:cubicBezTo>
                  <a:cubicBezTo>
                    <a:pt x="186" y="21"/>
                    <a:pt x="233" y="58"/>
                    <a:pt x="233" y="141"/>
                  </a:cubicBezTo>
                  <a:lnTo>
                    <a:pt x="233" y="177"/>
                  </a:lnTo>
                  <a:cubicBezTo>
                    <a:pt x="192" y="179"/>
                    <a:pt x="134" y="181"/>
                    <a:pt x="82" y="209"/>
                  </a:cubicBezTo>
                  <a:cubicBezTo>
                    <a:pt x="20" y="241"/>
                    <a:pt x="0" y="290"/>
                    <a:pt x="0" y="333"/>
                  </a:cubicBezTo>
                  <a:cubicBezTo>
                    <a:pt x="0" y="409"/>
                    <a:pt x="80" y="433"/>
                    <a:pt x="132" y="433"/>
                  </a:cubicBezTo>
                  <a:cubicBezTo>
                    <a:pt x="186" y="433"/>
                    <a:pt x="224" y="394"/>
                    <a:pt x="239" y="350"/>
                  </a:cubicBezTo>
                  <a:close/>
                  <a:moveTo>
                    <a:pt x="233" y="196"/>
                  </a:moveTo>
                  <a:lnTo>
                    <a:pt x="233" y="290"/>
                  </a:lnTo>
                  <a:cubicBezTo>
                    <a:pt x="233" y="379"/>
                    <a:pt x="175" y="411"/>
                    <a:pt x="138" y="411"/>
                  </a:cubicBezTo>
                  <a:cubicBezTo>
                    <a:pt x="97" y="411"/>
                    <a:pt x="63" y="377"/>
                    <a:pt x="63" y="330"/>
                  </a:cubicBezTo>
                  <a:cubicBezTo>
                    <a:pt x="63" y="279"/>
                    <a:pt x="99" y="200"/>
                    <a:pt x="233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9C5202D-8E57-FE47-90A3-1176B4336047}"/>
                </a:ext>
              </a:extLst>
            </p:cNvPr>
            <p:cNvSpPr/>
            <p:nvPr/>
          </p:nvSpPr>
          <p:spPr>
            <a:xfrm>
              <a:off x="7213320" y="3274560"/>
              <a:ext cx="92160" cy="21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7" h="588">
                  <a:moveTo>
                    <a:pt x="127" y="203"/>
                  </a:moveTo>
                  <a:lnTo>
                    <a:pt x="244" y="203"/>
                  </a:lnTo>
                  <a:lnTo>
                    <a:pt x="244" y="173"/>
                  </a:lnTo>
                  <a:lnTo>
                    <a:pt x="127" y="173"/>
                  </a:lnTo>
                  <a:lnTo>
                    <a:pt x="127" y="0"/>
                  </a:lnTo>
                  <a:lnTo>
                    <a:pt x="106" y="0"/>
                  </a:lnTo>
                  <a:cubicBezTo>
                    <a:pt x="106" y="77"/>
                    <a:pt x="80" y="177"/>
                    <a:pt x="0" y="181"/>
                  </a:cubicBezTo>
                  <a:lnTo>
                    <a:pt x="0" y="203"/>
                  </a:lnTo>
                  <a:lnTo>
                    <a:pt x="71" y="203"/>
                  </a:lnTo>
                  <a:lnTo>
                    <a:pt x="71" y="460"/>
                  </a:lnTo>
                  <a:cubicBezTo>
                    <a:pt x="71" y="578"/>
                    <a:pt x="147" y="588"/>
                    <a:pt x="177" y="588"/>
                  </a:cubicBezTo>
                  <a:cubicBezTo>
                    <a:pt x="235" y="588"/>
                    <a:pt x="257" y="522"/>
                    <a:pt x="257" y="460"/>
                  </a:cubicBezTo>
                  <a:lnTo>
                    <a:pt x="257" y="407"/>
                  </a:lnTo>
                  <a:lnTo>
                    <a:pt x="237" y="407"/>
                  </a:lnTo>
                  <a:lnTo>
                    <a:pt x="237" y="460"/>
                  </a:lnTo>
                  <a:cubicBezTo>
                    <a:pt x="237" y="529"/>
                    <a:pt x="212" y="565"/>
                    <a:pt x="183" y="565"/>
                  </a:cubicBezTo>
                  <a:cubicBezTo>
                    <a:pt x="127" y="565"/>
                    <a:pt x="127" y="480"/>
                    <a:pt x="127" y="4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FA9B1FF-B790-F141-A4F0-F76DC82C9979}"/>
                </a:ext>
              </a:extLst>
            </p:cNvPr>
            <p:cNvSpPr/>
            <p:nvPr/>
          </p:nvSpPr>
          <p:spPr>
            <a:xfrm>
              <a:off x="7446600" y="3332879"/>
              <a:ext cx="109080" cy="153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26">
                  <a:moveTo>
                    <a:pt x="280" y="64"/>
                  </a:moveTo>
                  <a:cubicBezTo>
                    <a:pt x="255" y="64"/>
                    <a:pt x="240" y="85"/>
                    <a:pt x="240" y="107"/>
                  </a:cubicBezTo>
                  <a:cubicBezTo>
                    <a:pt x="240" y="119"/>
                    <a:pt x="248" y="134"/>
                    <a:pt x="265" y="134"/>
                  </a:cubicBezTo>
                  <a:cubicBezTo>
                    <a:pt x="283" y="134"/>
                    <a:pt x="304" y="117"/>
                    <a:pt x="304" y="81"/>
                  </a:cubicBezTo>
                  <a:cubicBezTo>
                    <a:pt x="304" y="38"/>
                    <a:pt x="268" y="0"/>
                    <a:pt x="205" y="0"/>
                  </a:cubicBezTo>
                  <a:cubicBezTo>
                    <a:pt x="97" y="0"/>
                    <a:pt x="65" y="96"/>
                    <a:pt x="65" y="136"/>
                  </a:cubicBezTo>
                  <a:cubicBezTo>
                    <a:pt x="65" y="211"/>
                    <a:pt x="127" y="226"/>
                    <a:pt x="151" y="230"/>
                  </a:cubicBezTo>
                  <a:cubicBezTo>
                    <a:pt x="194" y="241"/>
                    <a:pt x="237" y="249"/>
                    <a:pt x="237" y="303"/>
                  </a:cubicBezTo>
                  <a:cubicBezTo>
                    <a:pt x="237" y="326"/>
                    <a:pt x="218" y="405"/>
                    <a:pt x="119" y="405"/>
                  </a:cubicBezTo>
                  <a:cubicBezTo>
                    <a:pt x="106" y="405"/>
                    <a:pt x="43" y="405"/>
                    <a:pt x="24" y="356"/>
                  </a:cubicBezTo>
                  <a:cubicBezTo>
                    <a:pt x="56" y="360"/>
                    <a:pt x="76" y="333"/>
                    <a:pt x="76" y="305"/>
                  </a:cubicBezTo>
                  <a:cubicBezTo>
                    <a:pt x="76" y="284"/>
                    <a:pt x="63" y="273"/>
                    <a:pt x="47" y="273"/>
                  </a:cubicBezTo>
                  <a:cubicBezTo>
                    <a:pt x="24" y="273"/>
                    <a:pt x="0" y="292"/>
                    <a:pt x="0" y="335"/>
                  </a:cubicBezTo>
                  <a:cubicBezTo>
                    <a:pt x="0" y="388"/>
                    <a:pt x="47" y="426"/>
                    <a:pt x="117" y="426"/>
                  </a:cubicBezTo>
                  <a:cubicBezTo>
                    <a:pt x="252" y="426"/>
                    <a:pt x="283" y="313"/>
                    <a:pt x="283" y="271"/>
                  </a:cubicBezTo>
                  <a:cubicBezTo>
                    <a:pt x="283" y="237"/>
                    <a:pt x="268" y="213"/>
                    <a:pt x="257" y="200"/>
                  </a:cubicBezTo>
                  <a:cubicBezTo>
                    <a:pt x="235" y="175"/>
                    <a:pt x="212" y="171"/>
                    <a:pt x="175" y="162"/>
                  </a:cubicBezTo>
                  <a:cubicBezTo>
                    <a:pt x="145" y="153"/>
                    <a:pt x="114" y="147"/>
                    <a:pt x="114" y="104"/>
                  </a:cubicBezTo>
                  <a:cubicBezTo>
                    <a:pt x="114" y="79"/>
                    <a:pt x="132" y="21"/>
                    <a:pt x="205" y="21"/>
                  </a:cubicBezTo>
                  <a:cubicBezTo>
                    <a:pt x="225" y="21"/>
                    <a:pt x="266" y="28"/>
                    <a:pt x="28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ED76231-AD8D-DB48-BE2E-8A910506A71D}"/>
                </a:ext>
              </a:extLst>
            </p:cNvPr>
            <p:cNvSpPr/>
            <p:nvPr/>
          </p:nvSpPr>
          <p:spPr>
            <a:xfrm>
              <a:off x="7577640" y="3385080"/>
              <a:ext cx="70200" cy="15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418">
                  <a:moveTo>
                    <a:pt x="117" y="151"/>
                  </a:moveTo>
                  <a:lnTo>
                    <a:pt x="177" y="151"/>
                  </a:lnTo>
                  <a:cubicBezTo>
                    <a:pt x="188" y="151"/>
                    <a:pt x="196" y="151"/>
                    <a:pt x="196" y="136"/>
                  </a:cubicBezTo>
                  <a:cubicBezTo>
                    <a:pt x="196" y="128"/>
                    <a:pt x="188" y="128"/>
                    <a:pt x="179" y="128"/>
                  </a:cubicBezTo>
                  <a:lnTo>
                    <a:pt x="123" y="128"/>
                  </a:lnTo>
                  <a:lnTo>
                    <a:pt x="145" y="30"/>
                  </a:lnTo>
                  <a:cubicBezTo>
                    <a:pt x="145" y="28"/>
                    <a:pt x="147" y="23"/>
                    <a:pt x="147" y="21"/>
                  </a:cubicBezTo>
                  <a:cubicBezTo>
                    <a:pt x="147" y="9"/>
                    <a:pt x="138" y="0"/>
                    <a:pt x="127" y="0"/>
                  </a:cubicBezTo>
                  <a:cubicBezTo>
                    <a:pt x="112" y="0"/>
                    <a:pt x="104" y="11"/>
                    <a:pt x="99" y="28"/>
                  </a:cubicBezTo>
                  <a:cubicBezTo>
                    <a:pt x="95" y="45"/>
                    <a:pt x="102" y="13"/>
                    <a:pt x="78" y="128"/>
                  </a:cubicBezTo>
                  <a:lnTo>
                    <a:pt x="19" y="128"/>
                  </a:lnTo>
                  <a:cubicBezTo>
                    <a:pt x="7" y="128"/>
                    <a:pt x="0" y="128"/>
                    <a:pt x="0" y="143"/>
                  </a:cubicBezTo>
                  <a:cubicBezTo>
                    <a:pt x="0" y="151"/>
                    <a:pt x="7" y="151"/>
                    <a:pt x="17" y="151"/>
                  </a:cubicBezTo>
                  <a:lnTo>
                    <a:pt x="73" y="151"/>
                  </a:lnTo>
                  <a:lnTo>
                    <a:pt x="39" y="307"/>
                  </a:lnTo>
                  <a:cubicBezTo>
                    <a:pt x="35" y="324"/>
                    <a:pt x="30" y="347"/>
                    <a:pt x="30" y="356"/>
                  </a:cubicBezTo>
                  <a:cubicBezTo>
                    <a:pt x="30" y="394"/>
                    <a:pt x="58" y="418"/>
                    <a:pt x="91" y="418"/>
                  </a:cubicBezTo>
                  <a:cubicBezTo>
                    <a:pt x="157" y="418"/>
                    <a:pt x="192" y="326"/>
                    <a:pt x="192" y="318"/>
                  </a:cubicBezTo>
                  <a:cubicBezTo>
                    <a:pt x="192" y="309"/>
                    <a:pt x="184" y="309"/>
                    <a:pt x="183" y="309"/>
                  </a:cubicBezTo>
                  <a:cubicBezTo>
                    <a:pt x="175" y="309"/>
                    <a:pt x="175" y="311"/>
                    <a:pt x="171" y="322"/>
                  </a:cubicBezTo>
                  <a:cubicBezTo>
                    <a:pt x="155" y="362"/>
                    <a:pt x="125" y="401"/>
                    <a:pt x="93" y="401"/>
                  </a:cubicBezTo>
                  <a:cubicBezTo>
                    <a:pt x="80" y="401"/>
                    <a:pt x="73" y="392"/>
                    <a:pt x="73" y="367"/>
                  </a:cubicBezTo>
                  <a:cubicBezTo>
                    <a:pt x="73" y="360"/>
                    <a:pt x="75" y="347"/>
                    <a:pt x="7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2204794-FF08-DC4F-89D8-3B28FCFBF3F7}"/>
                </a:ext>
              </a:extLst>
            </p:cNvPr>
            <p:cNvSpPr/>
            <p:nvPr/>
          </p:nvSpPr>
          <p:spPr>
            <a:xfrm>
              <a:off x="7672320" y="3386520"/>
              <a:ext cx="151920" cy="174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486">
                  <a:moveTo>
                    <a:pt x="225" y="258"/>
                  </a:moveTo>
                  <a:lnTo>
                    <a:pt x="403" y="258"/>
                  </a:lnTo>
                  <a:cubicBezTo>
                    <a:pt x="410" y="258"/>
                    <a:pt x="423" y="258"/>
                    <a:pt x="423" y="243"/>
                  </a:cubicBezTo>
                  <a:cubicBezTo>
                    <a:pt x="423" y="226"/>
                    <a:pt x="410" y="226"/>
                    <a:pt x="403" y="226"/>
                  </a:cubicBezTo>
                  <a:lnTo>
                    <a:pt x="225" y="226"/>
                  </a:lnTo>
                  <a:lnTo>
                    <a:pt x="225" y="23"/>
                  </a:lnTo>
                  <a:cubicBezTo>
                    <a:pt x="225" y="15"/>
                    <a:pt x="225" y="0"/>
                    <a:pt x="212" y="0"/>
                  </a:cubicBezTo>
                  <a:cubicBezTo>
                    <a:pt x="198" y="0"/>
                    <a:pt x="198" y="15"/>
                    <a:pt x="198" y="23"/>
                  </a:cubicBezTo>
                  <a:lnTo>
                    <a:pt x="198" y="226"/>
                  </a:lnTo>
                  <a:lnTo>
                    <a:pt x="20" y="226"/>
                  </a:lnTo>
                  <a:cubicBezTo>
                    <a:pt x="13" y="226"/>
                    <a:pt x="0" y="226"/>
                    <a:pt x="0" y="243"/>
                  </a:cubicBezTo>
                  <a:cubicBezTo>
                    <a:pt x="0" y="258"/>
                    <a:pt x="13" y="258"/>
                    <a:pt x="20" y="258"/>
                  </a:cubicBezTo>
                  <a:lnTo>
                    <a:pt x="198" y="258"/>
                  </a:lnTo>
                  <a:lnTo>
                    <a:pt x="198" y="460"/>
                  </a:lnTo>
                  <a:cubicBezTo>
                    <a:pt x="198" y="469"/>
                    <a:pt x="198" y="486"/>
                    <a:pt x="212" y="486"/>
                  </a:cubicBezTo>
                  <a:cubicBezTo>
                    <a:pt x="225" y="486"/>
                    <a:pt x="225" y="471"/>
                    <a:pt x="225" y="4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BB76E02-7873-BE4A-A3C4-01158FA7B2EE}"/>
                </a:ext>
              </a:extLst>
            </p:cNvPr>
            <p:cNvSpPr/>
            <p:nvPr/>
          </p:nvSpPr>
          <p:spPr>
            <a:xfrm>
              <a:off x="7859880" y="3375720"/>
              <a:ext cx="75600" cy="15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437">
                  <a:moveTo>
                    <a:pt x="130" y="19"/>
                  </a:moveTo>
                  <a:cubicBezTo>
                    <a:pt x="130" y="0"/>
                    <a:pt x="129" y="0"/>
                    <a:pt x="114" y="0"/>
                  </a:cubicBezTo>
                  <a:cubicBezTo>
                    <a:pt x="76" y="41"/>
                    <a:pt x="24" y="43"/>
                    <a:pt x="0" y="43"/>
                  </a:cubicBezTo>
                  <a:lnTo>
                    <a:pt x="0" y="66"/>
                  </a:lnTo>
                  <a:cubicBezTo>
                    <a:pt x="13" y="66"/>
                    <a:pt x="52" y="66"/>
                    <a:pt x="84" y="47"/>
                  </a:cubicBezTo>
                  <a:lnTo>
                    <a:pt x="84" y="384"/>
                  </a:lnTo>
                  <a:cubicBezTo>
                    <a:pt x="84" y="405"/>
                    <a:pt x="84" y="414"/>
                    <a:pt x="26" y="414"/>
                  </a:cubicBezTo>
                  <a:lnTo>
                    <a:pt x="4" y="414"/>
                  </a:lnTo>
                  <a:lnTo>
                    <a:pt x="4" y="437"/>
                  </a:lnTo>
                  <a:cubicBezTo>
                    <a:pt x="15" y="437"/>
                    <a:pt x="86" y="435"/>
                    <a:pt x="106" y="435"/>
                  </a:cubicBezTo>
                  <a:cubicBezTo>
                    <a:pt x="125" y="435"/>
                    <a:pt x="198" y="437"/>
                    <a:pt x="211" y="437"/>
                  </a:cubicBezTo>
                  <a:lnTo>
                    <a:pt x="211" y="414"/>
                  </a:lnTo>
                  <a:lnTo>
                    <a:pt x="188" y="414"/>
                  </a:lnTo>
                  <a:cubicBezTo>
                    <a:pt x="130" y="414"/>
                    <a:pt x="130" y="405"/>
                    <a:pt x="130" y="3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4" name="Group 43" descr="22§display§= \mathbb{E}_\pi [ r_{t+1} + \gamma V^\pi(s_{t+1}=s') | s_t = s]§svg§600§FALSE" title="TexMaths">
            <a:extLst>
              <a:ext uri="{FF2B5EF4-FFF2-40B4-BE49-F238E27FC236}">
                <a16:creationId xmlns:a16="http://schemas.microsoft.com/office/drawing/2014/main" id="{CBF9CBF9-366E-B843-8BCD-1CC0615E154F}"/>
              </a:ext>
            </a:extLst>
          </p:cNvPr>
          <p:cNvGrpSpPr/>
          <p:nvPr/>
        </p:nvGrpSpPr>
        <p:grpSpPr>
          <a:xfrm>
            <a:off x="2707920" y="3747960"/>
            <a:ext cx="5338440" cy="367200"/>
            <a:chOff x="2707920" y="3747960"/>
            <a:chExt cx="5338440" cy="367200"/>
          </a:xfrm>
        </p:grpSpPr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1FFC6C1-8A43-8646-91BE-12AD4195DB00}"/>
                </a:ext>
              </a:extLst>
            </p:cNvPr>
            <p:cNvSpPr/>
            <p:nvPr/>
          </p:nvSpPr>
          <p:spPr>
            <a:xfrm>
              <a:off x="2707920" y="3749400"/>
              <a:ext cx="5338440" cy="365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30" h="1017">
                  <a:moveTo>
                    <a:pt x="7414" y="1017"/>
                  </a:moveTo>
                  <a:lnTo>
                    <a:pt x="0" y="1017"/>
                  </a:lnTo>
                  <a:lnTo>
                    <a:pt x="0" y="0"/>
                  </a:lnTo>
                  <a:lnTo>
                    <a:pt x="14830" y="0"/>
                  </a:lnTo>
                  <a:lnTo>
                    <a:pt x="14830" y="10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D536E2C-2612-EF48-9F84-03AB92C819D3}"/>
                </a:ext>
              </a:extLst>
            </p:cNvPr>
            <p:cNvSpPr/>
            <p:nvPr/>
          </p:nvSpPr>
          <p:spPr>
            <a:xfrm>
              <a:off x="272772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1D2990C1-BE68-3240-B57D-C3F112537A6A}"/>
                </a:ext>
              </a:extLst>
            </p:cNvPr>
            <p:cNvSpPr/>
            <p:nvPr/>
          </p:nvSpPr>
          <p:spPr>
            <a:xfrm>
              <a:off x="3079440" y="3790079"/>
              <a:ext cx="218160" cy="23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665">
                  <a:moveTo>
                    <a:pt x="238" y="339"/>
                  </a:moveTo>
                  <a:cubicBezTo>
                    <a:pt x="262" y="339"/>
                    <a:pt x="308" y="339"/>
                    <a:pt x="343" y="359"/>
                  </a:cubicBezTo>
                  <a:cubicBezTo>
                    <a:pt x="389" y="389"/>
                    <a:pt x="394" y="442"/>
                    <a:pt x="394" y="447"/>
                  </a:cubicBezTo>
                  <a:cubicBezTo>
                    <a:pt x="394" y="460"/>
                    <a:pt x="394" y="473"/>
                    <a:pt x="411" y="473"/>
                  </a:cubicBezTo>
                  <a:cubicBezTo>
                    <a:pt x="427" y="473"/>
                    <a:pt x="427" y="460"/>
                    <a:pt x="427" y="442"/>
                  </a:cubicBezTo>
                  <a:lnTo>
                    <a:pt x="427" y="180"/>
                  </a:lnTo>
                  <a:cubicBezTo>
                    <a:pt x="427" y="163"/>
                    <a:pt x="427" y="147"/>
                    <a:pt x="411" y="147"/>
                  </a:cubicBezTo>
                  <a:cubicBezTo>
                    <a:pt x="394" y="147"/>
                    <a:pt x="394" y="163"/>
                    <a:pt x="394" y="172"/>
                  </a:cubicBezTo>
                  <a:cubicBezTo>
                    <a:pt x="387" y="295"/>
                    <a:pt x="288" y="304"/>
                    <a:pt x="238" y="304"/>
                  </a:cubicBezTo>
                  <a:lnTo>
                    <a:pt x="238" y="99"/>
                  </a:lnTo>
                  <a:cubicBezTo>
                    <a:pt x="238" y="33"/>
                    <a:pt x="255" y="33"/>
                    <a:pt x="279" y="33"/>
                  </a:cubicBezTo>
                  <a:lnTo>
                    <a:pt x="326" y="33"/>
                  </a:lnTo>
                  <a:cubicBezTo>
                    <a:pt x="458" y="33"/>
                    <a:pt x="521" y="101"/>
                    <a:pt x="528" y="167"/>
                  </a:cubicBezTo>
                  <a:cubicBezTo>
                    <a:pt x="528" y="176"/>
                    <a:pt x="530" y="189"/>
                    <a:pt x="546" y="189"/>
                  </a:cubicBezTo>
                  <a:cubicBezTo>
                    <a:pt x="561" y="189"/>
                    <a:pt x="561" y="174"/>
                    <a:pt x="561" y="158"/>
                  </a:cubicBezTo>
                  <a:lnTo>
                    <a:pt x="561" y="33"/>
                  </a:lnTo>
                  <a:cubicBezTo>
                    <a:pt x="561" y="2"/>
                    <a:pt x="559" y="0"/>
                    <a:pt x="530" y="0"/>
                  </a:cubicBezTo>
                  <a:lnTo>
                    <a:pt x="33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3"/>
                    <a:pt x="18" y="33"/>
                    <a:pt x="26" y="33"/>
                  </a:cubicBezTo>
                  <a:cubicBezTo>
                    <a:pt x="81" y="33"/>
                    <a:pt x="86" y="42"/>
                    <a:pt x="86" y="90"/>
                  </a:cubicBezTo>
                  <a:lnTo>
                    <a:pt x="86" y="574"/>
                  </a:lnTo>
                  <a:cubicBezTo>
                    <a:pt x="86" y="621"/>
                    <a:pt x="81" y="632"/>
                    <a:pt x="31" y="632"/>
                  </a:cubicBezTo>
                  <a:cubicBezTo>
                    <a:pt x="15" y="632"/>
                    <a:pt x="0" y="632"/>
                    <a:pt x="0" y="647"/>
                  </a:cubicBezTo>
                  <a:cubicBezTo>
                    <a:pt x="0" y="665"/>
                    <a:pt x="15" y="665"/>
                    <a:pt x="33" y="665"/>
                  </a:cubicBezTo>
                  <a:lnTo>
                    <a:pt x="548" y="665"/>
                  </a:lnTo>
                  <a:cubicBezTo>
                    <a:pt x="565" y="665"/>
                    <a:pt x="574" y="665"/>
                    <a:pt x="579" y="651"/>
                  </a:cubicBezTo>
                  <a:cubicBezTo>
                    <a:pt x="579" y="649"/>
                    <a:pt x="607" y="488"/>
                    <a:pt x="607" y="484"/>
                  </a:cubicBezTo>
                  <a:cubicBezTo>
                    <a:pt x="607" y="473"/>
                    <a:pt x="598" y="466"/>
                    <a:pt x="590" y="466"/>
                  </a:cubicBezTo>
                  <a:cubicBezTo>
                    <a:pt x="576" y="466"/>
                    <a:pt x="572" y="477"/>
                    <a:pt x="572" y="480"/>
                  </a:cubicBezTo>
                  <a:cubicBezTo>
                    <a:pt x="565" y="504"/>
                    <a:pt x="557" y="546"/>
                    <a:pt x="486" y="588"/>
                  </a:cubicBezTo>
                  <a:cubicBezTo>
                    <a:pt x="436" y="616"/>
                    <a:pt x="385" y="632"/>
                    <a:pt x="332" y="632"/>
                  </a:cubicBezTo>
                  <a:lnTo>
                    <a:pt x="279" y="632"/>
                  </a:lnTo>
                  <a:cubicBezTo>
                    <a:pt x="255" y="632"/>
                    <a:pt x="238" y="632"/>
                    <a:pt x="238" y="566"/>
                  </a:cubicBezTo>
                  <a:close/>
                  <a:moveTo>
                    <a:pt x="528" y="33"/>
                  </a:moveTo>
                  <a:lnTo>
                    <a:pt x="528" y="81"/>
                  </a:lnTo>
                  <a:cubicBezTo>
                    <a:pt x="510" y="62"/>
                    <a:pt x="493" y="46"/>
                    <a:pt x="473" y="33"/>
                  </a:cubicBezTo>
                  <a:close/>
                  <a:moveTo>
                    <a:pt x="339" y="319"/>
                  </a:moveTo>
                  <a:cubicBezTo>
                    <a:pt x="354" y="310"/>
                    <a:pt x="376" y="297"/>
                    <a:pt x="394" y="277"/>
                  </a:cubicBezTo>
                  <a:lnTo>
                    <a:pt x="394" y="359"/>
                  </a:lnTo>
                  <a:cubicBezTo>
                    <a:pt x="370" y="332"/>
                    <a:pt x="339" y="319"/>
                    <a:pt x="339" y="319"/>
                  </a:cubicBezTo>
                  <a:close/>
                  <a:moveTo>
                    <a:pt x="119" y="88"/>
                  </a:moveTo>
                  <a:cubicBezTo>
                    <a:pt x="119" y="75"/>
                    <a:pt x="119" y="51"/>
                    <a:pt x="112" y="33"/>
                  </a:cubicBezTo>
                  <a:lnTo>
                    <a:pt x="213" y="33"/>
                  </a:lnTo>
                  <a:cubicBezTo>
                    <a:pt x="205" y="57"/>
                    <a:pt x="205" y="88"/>
                    <a:pt x="205" y="97"/>
                  </a:cubicBezTo>
                  <a:lnTo>
                    <a:pt x="205" y="568"/>
                  </a:lnTo>
                  <a:cubicBezTo>
                    <a:pt x="205" y="603"/>
                    <a:pt x="211" y="623"/>
                    <a:pt x="213" y="632"/>
                  </a:cubicBezTo>
                  <a:lnTo>
                    <a:pt x="112" y="632"/>
                  </a:lnTo>
                  <a:cubicBezTo>
                    <a:pt x="119" y="614"/>
                    <a:pt x="119" y="590"/>
                    <a:pt x="119" y="577"/>
                  </a:cubicBezTo>
                  <a:close/>
                  <a:moveTo>
                    <a:pt x="480" y="632"/>
                  </a:moveTo>
                  <a:lnTo>
                    <a:pt x="480" y="629"/>
                  </a:lnTo>
                  <a:cubicBezTo>
                    <a:pt x="510" y="614"/>
                    <a:pt x="537" y="594"/>
                    <a:pt x="557" y="577"/>
                  </a:cubicBezTo>
                  <a:cubicBezTo>
                    <a:pt x="557" y="581"/>
                    <a:pt x="550" y="623"/>
                    <a:pt x="548" y="6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A48ABAB-0688-8242-BF91-062DB2307CC2}"/>
                </a:ext>
              </a:extLst>
            </p:cNvPr>
            <p:cNvSpPr/>
            <p:nvPr/>
          </p:nvSpPr>
          <p:spPr>
            <a:xfrm>
              <a:off x="3316320" y="3975479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BD683A7-272D-A74C-9B67-A5B254643573}"/>
                </a:ext>
              </a:extLst>
            </p:cNvPr>
            <p:cNvSpPr/>
            <p:nvPr/>
          </p:nvSpPr>
          <p:spPr>
            <a:xfrm>
              <a:off x="3535560" y="37670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1"/>
                  </a:lnTo>
                  <a:lnTo>
                    <a:pt x="40" y="931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3E05EAD-2EE5-5444-839B-D33A7CEA2166}"/>
                </a:ext>
              </a:extLst>
            </p:cNvPr>
            <p:cNvSpPr/>
            <p:nvPr/>
          </p:nvSpPr>
          <p:spPr>
            <a:xfrm>
              <a:off x="3600360" y="3873959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064FD9C3-5B78-2341-AF73-BE6EDD27BC96}"/>
                </a:ext>
              </a:extLst>
            </p:cNvPr>
            <p:cNvSpPr/>
            <p:nvPr/>
          </p:nvSpPr>
          <p:spPr>
            <a:xfrm>
              <a:off x="375732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C652A77-A96A-4949-B1DB-3B44696BA66F}"/>
                </a:ext>
              </a:extLst>
            </p:cNvPr>
            <p:cNvSpPr/>
            <p:nvPr/>
          </p:nvSpPr>
          <p:spPr>
            <a:xfrm>
              <a:off x="3868199" y="39294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028F237B-057D-1C40-84DF-66265DF13DD3}"/>
                </a:ext>
              </a:extLst>
            </p:cNvPr>
            <p:cNvSpPr/>
            <p:nvPr/>
          </p:nvSpPr>
          <p:spPr>
            <a:xfrm>
              <a:off x="4090680" y="39182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CFEB889-0F2D-0F43-911C-7057837ED591}"/>
                </a:ext>
              </a:extLst>
            </p:cNvPr>
            <p:cNvSpPr/>
            <p:nvPr/>
          </p:nvSpPr>
          <p:spPr>
            <a:xfrm>
              <a:off x="4318200" y="3824639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918FA51-82A3-7F4A-BB7D-2C4F5073B8E1}"/>
                </a:ext>
              </a:extLst>
            </p:cNvPr>
            <p:cNvSpPr/>
            <p:nvPr/>
          </p:nvSpPr>
          <p:spPr>
            <a:xfrm>
              <a:off x="4652280" y="3873959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1"/>
                  </a:cubicBezTo>
                  <a:cubicBezTo>
                    <a:pt x="273" y="632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9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7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46AF3DC-670B-BC46-A5FF-F62CC039CB88}"/>
                </a:ext>
              </a:extLst>
            </p:cNvPr>
            <p:cNvSpPr/>
            <p:nvPr/>
          </p:nvSpPr>
          <p:spPr>
            <a:xfrm>
              <a:off x="4864680" y="379080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4936830-DA9D-F349-AC11-0B77CED09A22}"/>
                </a:ext>
              </a:extLst>
            </p:cNvPr>
            <p:cNvSpPr/>
            <p:nvPr/>
          </p:nvSpPr>
          <p:spPr>
            <a:xfrm>
              <a:off x="5135400" y="377964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B1BC4A5-9AA9-4544-B2CD-690AB151F28A}"/>
                </a:ext>
              </a:extLst>
            </p:cNvPr>
            <p:cNvSpPr/>
            <p:nvPr/>
          </p:nvSpPr>
          <p:spPr>
            <a:xfrm>
              <a:off x="5347800" y="3767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4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8"/>
                    <a:pt x="64" y="788"/>
                  </a:cubicBezTo>
                  <a:cubicBezTo>
                    <a:pt x="123" y="907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AAA20102-B049-7C46-BD69-8988A1F3DC67}"/>
                </a:ext>
              </a:extLst>
            </p:cNvPr>
            <p:cNvSpPr/>
            <p:nvPr/>
          </p:nvSpPr>
          <p:spPr>
            <a:xfrm>
              <a:off x="546552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51546CB2-E2C2-4C40-B3DA-B8E245F390BC}"/>
                </a:ext>
              </a:extLst>
            </p:cNvPr>
            <p:cNvSpPr/>
            <p:nvPr/>
          </p:nvSpPr>
          <p:spPr>
            <a:xfrm>
              <a:off x="562068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012EC487-C14E-B448-AB84-EF652010DB27}"/>
                </a:ext>
              </a:extLst>
            </p:cNvPr>
            <p:cNvSpPr/>
            <p:nvPr/>
          </p:nvSpPr>
          <p:spPr>
            <a:xfrm>
              <a:off x="5731560" y="3929400"/>
              <a:ext cx="179280" cy="180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502">
                  <a:moveTo>
                    <a:pt x="266" y="266"/>
                  </a:moveTo>
                  <a:lnTo>
                    <a:pt x="475" y="266"/>
                  </a:lnTo>
                  <a:cubicBezTo>
                    <a:pt x="484" y="266"/>
                    <a:pt x="499" y="266"/>
                    <a:pt x="499" y="251"/>
                  </a:cubicBezTo>
                  <a:cubicBezTo>
                    <a:pt x="499" y="233"/>
                    <a:pt x="484" y="233"/>
                    <a:pt x="475" y="233"/>
                  </a:cubicBezTo>
                  <a:lnTo>
                    <a:pt x="266" y="233"/>
                  </a:lnTo>
                  <a:lnTo>
                    <a:pt x="266" y="24"/>
                  </a:lnTo>
                  <a:cubicBezTo>
                    <a:pt x="266" y="15"/>
                    <a:pt x="266" y="0"/>
                    <a:pt x="251" y="0"/>
                  </a:cubicBezTo>
                  <a:cubicBezTo>
                    <a:pt x="233" y="0"/>
                    <a:pt x="233" y="15"/>
                    <a:pt x="233" y="24"/>
                  </a:cubicBezTo>
                  <a:lnTo>
                    <a:pt x="233" y="233"/>
                  </a:lnTo>
                  <a:lnTo>
                    <a:pt x="24" y="233"/>
                  </a:lnTo>
                  <a:cubicBezTo>
                    <a:pt x="15" y="233"/>
                    <a:pt x="0" y="233"/>
                    <a:pt x="0" y="251"/>
                  </a:cubicBezTo>
                  <a:cubicBezTo>
                    <a:pt x="0" y="266"/>
                    <a:pt x="15" y="266"/>
                    <a:pt x="24" y="266"/>
                  </a:cubicBezTo>
                  <a:lnTo>
                    <a:pt x="233" y="266"/>
                  </a:lnTo>
                  <a:lnTo>
                    <a:pt x="233" y="475"/>
                  </a:lnTo>
                  <a:cubicBezTo>
                    <a:pt x="233" y="484"/>
                    <a:pt x="233" y="502"/>
                    <a:pt x="251" y="502"/>
                  </a:cubicBezTo>
                  <a:cubicBezTo>
                    <a:pt x="266" y="502"/>
                    <a:pt x="266" y="486"/>
                    <a:pt x="266" y="4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DB3EAB5-BB4A-0944-841E-6480F22DBFAC}"/>
                </a:ext>
              </a:extLst>
            </p:cNvPr>
            <p:cNvSpPr/>
            <p:nvPr/>
          </p:nvSpPr>
          <p:spPr>
            <a:xfrm>
              <a:off x="5954400" y="3918240"/>
              <a:ext cx="89280" cy="16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451">
                  <a:moveTo>
                    <a:pt x="154" y="20"/>
                  </a:moveTo>
                  <a:cubicBezTo>
                    <a:pt x="154" y="0"/>
                    <a:pt x="152" y="0"/>
                    <a:pt x="134" y="0"/>
                  </a:cubicBezTo>
                  <a:cubicBezTo>
                    <a:pt x="90" y="42"/>
                    <a:pt x="29" y="44"/>
                    <a:pt x="0" y="44"/>
                  </a:cubicBezTo>
                  <a:lnTo>
                    <a:pt x="0" y="68"/>
                  </a:lnTo>
                  <a:cubicBezTo>
                    <a:pt x="15" y="68"/>
                    <a:pt x="62" y="68"/>
                    <a:pt x="99" y="48"/>
                  </a:cubicBezTo>
                  <a:lnTo>
                    <a:pt x="99" y="396"/>
                  </a:lnTo>
                  <a:cubicBezTo>
                    <a:pt x="99" y="418"/>
                    <a:pt x="99" y="427"/>
                    <a:pt x="31" y="427"/>
                  </a:cubicBezTo>
                  <a:lnTo>
                    <a:pt x="4" y="427"/>
                  </a:lnTo>
                  <a:lnTo>
                    <a:pt x="4" y="451"/>
                  </a:lnTo>
                  <a:cubicBezTo>
                    <a:pt x="18" y="451"/>
                    <a:pt x="101" y="449"/>
                    <a:pt x="125" y="449"/>
                  </a:cubicBezTo>
                  <a:cubicBezTo>
                    <a:pt x="147" y="449"/>
                    <a:pt x="233" y="451"/>
                    <a:pt x="249" y="451"/>
                  </a:cubicBezTo>
                  <a:lnTo>
                    <a:pt x="249" y="427"/>
                  </a:lnTo>
                  <a:lnTo>
                    <a:pt x="222" y="427"/>
                  </a:lnTo>
                  <a:cubicBezTo>
                    <a:pt x="154" y="427"/>
                    <a:pt x="154" y="418"/>
                    <a:pt x="154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47DFBA4-0080-F34E-94B3-4F0C8C7445AB}"/>
                </a:ext>
              </a:extLst>
            </p:cNvPr>
            <p:cNvSpPr/>
            <p:nvPr/>
          </p:nvSpPr>
          <p:spPr>
            <a:xfrm>
              <a:off x="620136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43B9B77-FC06-F34B-AA73-7F6F98E1E56E}"/>
                </a:ext>
              </a:extLst>
            </p:cNvPr>
            <p:cNvSpPr/>
            <p:nvPr/>
          </p:nvSpPr>
          <p:spPr>
            <a:xfrm>
              <a:off x="656568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EA58390E-E473-9B41-B0DF-25C6FDB4CE90}"/>
                </a:ext>
              </a:extLst>
            </p:cNvPr>
            <p:cNvSpPr/>
            <p:nvPr/>
          </p:nvSpPr>
          <p:spPr>
            <a:xfrm>
              <a:off x="6722640" y="3747960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7BDBDFE-95AB-7B46-A65F-735255D9DEF8}"/>
                </a:ext>
              </a:extLst>
            </p:cNvPr>
            <p:cNvSpPr/>
            <p:nvPr/>
          </p:nvSpPr>
          <p:spPr>
            <a:xfrm>
              <a:off x="6827759" y="37670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1"/>
                    <a:pt x="13" y="942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6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A47DA535-9EC5-114C-A090-E4DF2D046316}"/>
                </a:ext>
              </a:extLst>
            </p:cNvPr>
            <p:cNvSpPr/>
            <p:nvPr/>
          </p:nvSpPr>
          <p:spPr>
            <a:xfrm>
              <a:off x="6984719" y="37670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1"/>
                    <a:pt x="0" y="968"/>
                    <a:pt x="20" y="968"/>
                  </a:cubicBezTo>
                  <a:cubicBezTo>
                    <a:pt x="42" y="968"/>
                    <a:pt x="42" y="951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0BB506D8-A529-194B-AF61-601DB894C0DE}"/>
                </a:ext>
              </a:extLst>
            </p:cNvPr>
            <p:cNvSpPr/>
            <p:nvPr/>
          </p:nvSpPr>
          <p:spPr>
            <a:xfrm>
              <a:off x="705744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553ECB1-E27C-4A44-AF81-AC03E88946F6}"/>
                </a:ext>
              </a:extLst>
            </p:cNvPr>
            <p:cNvSpPr/>
            <p:nvPr/>
          </p:nvSpPr>
          <p:spPr>
            <a:xfrm>
              <a:off x="7211880" y="3927600"/>
              <a:ext cx="82800" cy="15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1" h="431">
                  <a:moveTo>
                    <a:pt x="139" y="156"/>
                  </a:moveTo>
                  <a:lnTo>
                    <a:pt x="209" y="156"/>
                  </a:lnTo>
                  <a:cubicBezTo>
                    <a:pt x="222" y="156"/>
                    <a:pt x="231" y="156"/>
                    <a:pt x="231" y="141"/>
                  </a:cubicBezTo>
                  <a:cubicBezTo>
                    <a:pt x="231" y="132"/>
                    <a:pt x="222" y="132"/>
                    <a:pt x="211" y="132"/>
                  </a:cubicBezTo>
                  <a:lnTo>
                    <a:pt x="145" y="132"/>
                  </a:lnTo>
                  <a:lnTo>
                    <a:pt x="172" y="31"/>
                  </a:lnTo>
                  <a:cubicBezTo>
                    <a:pt x="172" y="29"/>
                    <a:pt x="174" y="24"/>
                    <a:pt x="174" y="22"/>
                  </a:cubicBezTo>
                  <a:cubicBezTo>
                    <a:pt x="174" y="9"/>
                    <a:pt x="163" y="0"/>
                    <a:pt x="150" y="0"/>
                  </a:cubicBezTo>
                  <a:cubicBezTo>
                    <a:pt x="132" y="0"/>
                    <a:pt x="123" y="11"/>
                    <a:pt x="117" y="29"/>
                  </a:cubicBezTo>
                  <a:cubicBezTo>
                    <a:pt x="112" y="46"/>
                    <a:pt x="121" y="13"/>
                    <a:pt x="92" y="132"/>
                  </a:cubicBezTo>
                  <a:lnTo>
                    <a:pt x="22" y="132"/>
                  </a:lnTo>
                  <a:cubicBezTo>
                    <a:pt x="9" y="132"/>
                    <a:pt x="0" y="132"/>
                    <a:pt x="0" y="147"/>
                  </a:cubicBezTo>
                  <a:cubicBezTo>
                    <a:pt x="0" y="156"/>
                    <a:pt x="9" y="156"/>
                    <a:pt x="20" y="156"/>
                  </a:cubicBezTo>
                  <a:lnTo>
                    <a:pt x="86" y="156"/>
                  </a:lnTo>
                  <a:lnTo>
                    <a:pt x="44" y="317"/>
                  </a:lnTo>
                  <a:cubicBezTo>
                    <a:pt x="42" y="334"/>
                    <a:pt x="35" y="359"/>
                    <a:pt x="35" y="367"/>
                  </a:cubicBezTo>
                  <a:cubicBezTo>
                    <a:pt x="35" y="407"/>
                    <a:pt x="68" y="431"/>
                    <a:pt x="108" y="431"/>
                  </a:cubicBezTo>
                  <a:cubicBezTo>
                    <a:pt x="185" y="431"/>
                    <a:pt x="227" y="337"/>
                    <a:pt x="227" y="328"/>
                  </a:cubicBezTo>
                  <a:cubicBezTo>
                    <a:pt x="227" y="319"/>
                    <a:pt x="218" y="319"/>
                    <a:pt x="216" y="319"/>
                  </a:cubicBezTo>
                  <a:cubicBezTo>
                    <a:pt x="207" y="319"/>
                    <a:pt x="207" y="321"/>
                    <a:pt x="202" y="332"/>
                  </a:cubicBezTo>
                  <a:cubicBezTo>
                    <a:pt x="183" y="374"/>
                    <a:pt x="147" y="414"/>
                    <a:pt x="110" y="414"/>
                  </a:cubicBezTo>
                  <a:cubicBezTo>
                    <a:pt x="95" y="414"/>
                    <a:pt x="86" y="405"/>
                    <a:pt x="86" y="378"/>
                  </a:cubicBezTo>
                  <a:cubicBezTo>
                    <a:pt x="86" y="372"/>
                    <a:pt x="88" y="359"/>
                    <a:pt x="9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2FAA23F-E860-3044-84EE-A12DFAC5FE1E}"/>
                </a:ext>
              </a:extLst>
            </p:cNvPr>
            <p:cNvSpPr/>
            <p:nvPr/>
          </p:nvSpPr>
          <p:spPr>
            <a:xfrm>
              <a:off x="7440120" y="389988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7B75D09-AECA-3B4B-A6CA-EC7DDDF7F29E}"/>
                </a:ext>
              </a:extLst>
            </p:cNvPr>
            <p:cNvSpPr/>
            <p:nvPr/>
          </p:nvSpPr>
          <p:spPr>
            <a:xfrm>
              <a:off x="7805160" y="3873959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87AB4AAD-F9EE-2F42-9C6C-6C250F033422}"/>
                </a:ext>
              </a:extLst>
            </p:cNvPr>
            <p:cNvSpPr/>
            <p:nvPr/>
          </p:nvSpPr>
          <p:spPr>
            <a:xfrm>
              <a:off x="7957080" y="37670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1"/>
                  </a:lnTo>
                  <a:lnTo>
                    <a:pt x="0" y="931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5" name="Freeform 74">
            <a:extLst>
              <a:ext uri="{FF2B5EF4-FFF2-40B4-BE49-F238E27FC236}">
                <a16:creationId xmlns:a16="http://schemas.microsoft.com/office/drawing/2014/main" id="{95D5FEC3-8DFE-E745-B482-B0D33FA92408}"/>
              </a:ext>
            </a:extLst>
          </p:cNvPr>
          <p:cNvSpPr/>
          <p:nvPr/>
        </p:nvSpPr>
        <p:spPr>
          <a:xfrm>
            <a:off x="2194560" y="1883520"/>
            <a:ext cx="1188719" cy="1188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*/ 5419351 1 1725033"/>
              <a:gd name="f6" fmla="*/ 10800 10800 1"/>
              <a:gd name="f7" fmla="+- 0 0 0"/>
              <a:gd name="f8" fmla="+- 0 0 360"/>
              <a:gd name="f9" fmla="val 10800"/>
              <a:gd name="f10" fmla="*/ f3 1 21600"/>
              <a:gd name="f11" fmla="*/ f4 1 21600"/>
              <a:gd name="f12" fmla="*/ 0 f5 1"/>
              <a:gd name="f13" fmla="*/ f7 f0 1"/>
              <a:gd name="f14" fmla="*/ f8 f0 1"/>
              <a:gd name="f15" fmla="*/ 3163 f10 1"/>
              <a:gd name="f16" fmla="*/ 18437 f10 1"/>
              <a:gd name="f17" fmla="*/ 18437 f11 1"/>
              <a:gd name="f18" fmla="*/ 3163 f11 1"/>
              <a:gd name="f19" fmla="*/ f12 1 f2"/>
              <a:gd name="f20" fmla="*/ f13 1 f2"/>
              <a:gd name="f21" fmla="*/ f14 1 f2"/>
              <a:gd name="f22" fmla="*/ 10800 f10 1"/>
              <a:gd name="f23" fmla="*/ 0 f11 1"/>
              <a:gd name="f24" fmla="*/ 0 f10 1"/>
              <a:gd name="f25" fmla="*/ 10800 f11 1"/>
              <a:gd name="f26" fmla="*/ 21600 f11 1"/>
              <a:gd name="f27" fmla="*/ 21600 f10 1"/>
              <a:gd name="f28" fmla="+- 0 0 f19"/>
              <a:gd name="f29" fmla="+- f20 0 f1"/>
              <a:gd name="f30" fmla="+- f21 0 f1"/>
              <a:gd name="f31" fmla="*/ f28 f0 1"/>
              <a:gd name="f32" fmla="+- f30 0 f29"/>
              <a:gd name="f33" fmla="*/ f31 1 f5"/>
              <a:gd name="f34" fmla="+- f33 0 f1"/>
              <a:gd name="f35" fmla="cos 1 f34"/>
              <a:gd name="f36" fmla="sin 1 f34"/>
              <a:gd name="f37" fmla="+- 0 0 f35"/>
              <a:gd name="f38" fmla="+- 0 0 f36"/>
              <a:gd name="f39" fmla="*/ 10800 f37 1"/>
              <a:gd name="f40" fmla="*/ 10800 f38 1"/>
              <a:gd name="f41" fmla="*/ f39 f39 1"/>
              <a:gd name="f42" fmla="*/ f40 f40 1"/>
              <a:gd name="f43" fmla="+- f41 f42 0"/>
              <a:gd name="f44" fmla="sqrt f43"/>
              <a:gd name="f45" fmla="*/ f6 1 f44"/>
              <a:gd name="f46" fmla="*/ f37 f45 1"/>
              <a:gd name="f47" fmla="*/ f38 f45 1"/>
              <a:gd name="f48" fmla="+- 10800 0 f46"/>
              <a:gd name="f49" fmla="+- 10800 0 f47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22" y="f23"/>
              </a:cxn>
              <a:cxn ang="f29">
                <a:pos x="f15" y="f18"/>
              </a:cxn>
              <a:cxn ang="f29">
                <a:pos x="f24" y="f25"/>
              </a:cxn>
              <a:cxn ang="f29">
                <a:pos x="f15" y="f17"/>
              </a:cxn>
              <a:cxn ang="f29">
                <a:pos x="f22" y="f26"/>
              </a:cxn>
              <a:cxn ang="f29">
                <a:pos x="f16" y="f17"/>
              </a:cxn>
              <a:cxn ang="f29">
                <a:pos x="f27" y="f25"/>
              </a:cxn>
              <a:cxn ang="f29">
                <a:pos x="f16" y="f18"/>
              </a:cxn>
            </a:cxnLst>
            <a:rect l="f15" t="f18" r="f16" b="f17"/>
            <a:pathLst>
              <a:path w="21600" h="21600">
                <a:moveTo>
                  <a:pt x="f48" y="f49"/>
                </a:moveTo>
                <a:arcTo wR="f9" hR="f9" stAng="f29" swAng="f32"/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76" name="Group 75" descr="28§display§s_t§svg§600§FALSE" title="TexMaths">
            <a:extLst>
              <a:ext uri="{FF2B5EF4-FFF2-40B4-BE49-F238E27FC236}">
                <a16:creationId xmlns:a16="http://schemas.microsoft.com/office/drawing/2014/main" id="{27C9873B-76FB-6F4E-AAE9-1FBECA5FD2A6}"/>
              </a:ext>
            </a:extLst>
          </p:cNvPr>
          <p:cNvGrpSpPr/>
          <p:nvPr/>
        </p:nvGrpSpPr>
        <p:grpSpPr>
          <a:xfrm>
            <a:off x="2651760" y="2349000"/>
            <a:ext cx="340200" cy="265680"/>
            <a:chOff x="2651760" y="2349000"/>
            <a:chExt cx="340200" cy="26568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2037405-371D-0A4D-90E9-1DD923EF6AF2}"/>
                </a:ext>
              </a:extLst>
            </p:cNvPr>
            <p:cNvSpPr/>
            <p:nvPr/>
          </p:nvSpPr>
          <p:spPr>
            <a:xfrm>
              <a:off x="2651760" y="2355120"/>
              <a:ext cx="34020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714">
                  <a:moveTo>
                    <a:pt x="473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46" y="0"/>
                  </a:lnTo>
                  <a:lnTo>
                    <a:pt x="946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EDE650F-A7AE-2047-BC82-F29C4CD31D98}"/>
                </a:ext>
              </a:extLst>
            </p:cNvPr>
            <p:cNvSpPr/>
            <p:nvPr/>
          </p:nvSpPr>
          <p:spPr>
            <a:xfrm>
              <a:off x="2674800" y="2349000"/>
              <a:ext cx="1638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560">
                  <a:moveTo>
                    <a:pt x="420" y="84"/>
                  </a:moveTo>
                  <a:cubicBezTo>
                    <a:pt x="383" y="84"/>
                    <a:pt x="361" y="112"/>
                    <a:pt x="361" y="140"/>
                  </a:cubicBezTo>
                  <a:cubicBezTo>
                    <a:pt x="361" y="157"/>
                    <a:pt x="372" y="176"/>
                    <a:pt x="397" y="176"/>
                  </a:cubicBezTo>
                  <a:cubicBezTo>
                    <a:pt x="425" y="176"/>
                    <a:pt x="456" y="154"/>
                    <a:pt x="456" y="106"/>
                  </a:cubicBezTo>
                  <a:cubicBezTo>
                    <a:pt x="456" y="50"/>
                    <a:pt x="403" y="0"/>
                    <a:pt x="308" y="0"/>
                  </a:cubicBezTo>
                  <a:cubicBezTo>
                    <a:pt x="146" y="0"/>
                    <a:pt x="98" y="126"/>
                    <a:pt x="98" y="179"/>
                  </a:cubicBezTo>
                  <a:cubicBezTo>
                    <a:pt x="98" y="277"/>
                    <a:pt x="190" y="297"/>
                    <a:pt x="227" y="302"/>
                  </a:cubicBezTo>
                  <a:cubicBezTo>
                    <a:pt x="291" y="316"/>
                    <a:pt x="355" y="328"/>
                    <a:pt x="355" y="397"/>
                  </a:cubicBezTo>
                  <a:cubicBezTo>
                    <a:pt x="355" y="428"/>
                    <a:pt x="327" y="532"/>
                    <a:pt x="179" y="532"/>
                  </a:cubicBezTo>
                  <a:cubicBezTo>
                    <a:pt x="160" y="532"/>
                    <a:pt x="64" y="532"/>
                    <a:pt x="36" y="467"/>
                  </a:cubicBezTo>
                  <a:cubicBezTo>
                    <a:pt x="84" y="473"/>
                    <a:pt x="115" y="437"/>
                    <a:pt x="115" y="400"/>
                  </a:cubicBezTo>
                  <a:cubicBezTo>
                    <a:pt x="115" y="372"/>
                    <a:pt x="95" y="358"/>
                    <a:pt x="70" y="358"/>
                  </a:cubicBezTo>
                  <a:cubicBezTo>
                    <a:pt x="36" y="358"/>
                    <a:pt x="0" y="383"/>
                    <a:pt x="0" y="439"/>
                  </a:cubicBezTo>
                  <a:cubicBezTo>
                    <a:pt x="0" y="509"/>
                    <a:pt x="70" y="560"/>
                    <a:pt x="176" y="560"/>
                  </a:cubicBezTo>
                  <a:cubicBezTo>
                    <a:pt x="378" y="560"/>
                    <a:pt x="425" y="411"/>
                    <a:pt x="425" y="356"/>
                  </a:cubicBezTo>
                  <a:cubicBezTo>
                    <a:pt x="425" y="311"/>
                    <a:pt x="403" y="280"/>
                    <a:pt x="386" y="263"/>
                  </a:cubicBezTo>
                  <a:cubicBezTo>
                    <a:pt x="353" y="230"/>
                    <a:pt x="319" y="224"/>
                    <a:pt x="263" y="213"/>
                  </a:cubicBezTo>
                  <a:cubicBezTo>
                    <a:pt x="218" y="202"/>
                    <a:pt x="171" y="193"/>
                    <a:pt x="171" y="137"/>
                  </a:cubicBezTo>
                  <a:cubicBezTo>
                    <a:pt x="171" y="104"/>
                    <a:pt x="199" y="28"/>
                    <a:pt x="308" y="28"/>
                  </a:cubicBezTo>
                  <a:cubicBezTo>
                    <a:pt x="339" y="28"/>
                    <a:pt x="400" y="36"/>
                    <a:pt x="420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BCDA2CD-3BBF-A04B-A6C1-2F3195198FC1}"/>
                </a:ext>
              </a:extLst>
            </p:cNvPr>
            <p:cNvSpPr/>
            <p:nvPr/>
          </p:nvSpPr>
          <p:spPr>
            <a:xfrm>
              <a:off x="2871360" y="2417400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7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BA9C582D-BBAC-C44A-B184-4C3CCED9ABE4}"/>
              </a:ext>
            </a:extLst>
          </p:cNvPr>
          <p:cNvGrpSpPr/>
          <p:nvPr/>
        </p:nvGrpSpPr>
        <p:grpSpPr>
          <a:xfrm>
            <a:off x="5943601" y="1883520"/>
            <a:ext cx="1188719" cy="1188719"/>
            <a:chOff x="5943600" y="1883520"/>
            <a:chExt cx="1188719" cy="1188719"/>
          </a:xfrm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5EA294A-BE1B-4A40-9A76-1D0756B540E5}"/>
                </a:ext>
              </a:extLst>
            </p:cNvPr>
            <p:cNvSpPr/>
            <p:nvPr/>
          </p:nvSpPr>
          <p:spPr>
            <a:xfrm>
              <a:off x="5943600" y="1883520"/>
              <a:ext cx="1188719" cy="11887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*/ 5419351 1 1725033"/>
                <a:gd name="f6" fmla="*/ 10800 10800 1"/>
                <a:gd name="f7" fmla="+- 0 0 0"/>
                <a:gd name="f8" fmla="+- 0 0 360"/>
                <a:gd name="f9" fmla="val 10800"/>
                <a:gd name="f10" fmla="*/ f3 1 21600"/>
                <a:gd name="f11" fmla="*/ f4 1 21600"/>
                <a:gd name="f12" fmla="*/ 0 f5 1"/>
                <a:gd name="f13" fmla="*/ f7 f0 1"/>
                <a:gd name="f14" fmla="*/ f8 f0 1"/>
                <a:gd name="f15" fmla="*/ 3163 f10 1"/>
                <a:gd name="f16" fmla="*/ 18437 f10 1"/>
                <a:gd name="f17" fmla="*/ 18437 f11 1"/>
                <a:gd name="f18" fmla="*/ 3163 f11 1"/>
                <a:gd name="f19" fmla="*/ f12 1 f2"/>
                <a:gd name="f20" fmla="*/ f13 1 f2"/>
                <a:gd name="f21" fmla="*/ f14 1 f2"/>
                <a:gd name="f22" fmla="*/ 10800 f10 1"/>
                <a:gd name="f23" fmla="*/ 0 f11 1"/>
                <a:gd name="f24" fmla="*/ 0 f10 1"/>
                <a:gd name="f25" fmla="*/ 10800 f11 1"/>
                <a:gd name="f26" fmla="*/ 21600 f11 1"/>
                <a:gd name="f27" fmla="*/ 21600 f10 1"/>
                <a:gd name="f28" fmla="+- 0 0 f19"/>
                <a:gd name="f29" fmla="+- f20 0 f1"/>
                <a:gd name="f30" fmla="+- f21 0 f1"/>
                <a:gd name="f31" fmla="*/ f28 f0 1"/>
                <a:gd name="f32" fmla="+- f30 0 f29"/>
                <a:gd name="f33" fmla="*/ f31 1 f5"/>
                <a:gd name="f34" fmla="+- f33 0 f1"/>
                <a:gd name="f35" fmla="cos 1 f34"/>
                <a:gd name="f36" fmla="sin 1 f34"/>
                <a:gd name="f37" fmla="+- 0 0 f35"/>
                <a:gd name="f38" fmla="+- 0 0 f36"/>
                <a:gd name="f39" fmla="*/ 10800 f37 1"/>
                <a:gd name="f40" fmla="*/ 10800 f38 1"/>
                <a:gd name="f41" fmla="*/ f39 f39 1"/>
                <a:gd name="f42" fmla="*/ f40 f40 1"/>
                <a:gd name="f43" fmla="+- f41 f42 0"/>
                <a:gd name="f44" fmla="sqrt f43"/>
                <a:gd name="f45" fmla="*/ f6 1 f44"/>
                <a:gd name="f46" fmla="*/ f37 f45 1"/>
                <a:gd name="f47" fmla="*/ f38 f45 1"/>
                <a:gd name="f48" fmla="+- 10800 0 f46"/>
                <a:gd name="f49" fmla="+- 10800 0 f47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22" y="f23"/>
                </a:cxn>
                <a:cxn ang="f29">
                  <a:pos x="f15" y="f18"/>
                </a:cxn>
                <a:cxn ang="f29">
                  <a:pos x="f24" y="f25"/>
                </a:cxn>
                <a:cxn ang="f29">
                  <a:pos x="f15" y="f17"/>
                </a:cxn>
                <a:cxn ang="f29">
                  <a:pos x="f22" y="f26"/>
                </a:cxn>
                <a:cxn ang="f29">
                  <a:pos x="f16" y="f17"/>
                </a:cxn>
                <a:cxn ang="f29">
                  <a:pos x="f27" y="f25"/>
                </a:cxn>
                <a:cxn ang="f29">
                  <a:pos x="f16" y="f18"/>
                </a:cxn>
              </a:cxnLst>
              <a:rect l="f15" t="f18" r="f16" b="f17"/>
              <a:pathLst>
                <a:path w="21600" h="21600">
                  <a:moveTo>
                    <a:pt x="f48" y="f49"/>
                  </a:moveTo>
                  <a:arcTo wR="f9" hR="f9" stAng="f29" swAng="f32"/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3465A4"/>
              </a:solidFill>
              <a:prstDash val="solid"/>
            </a:ln>
          </p:spPr>
          <p:txBody>
            <a:bodyPr wrap="none" lIns="90000" tIns="45000" rIns="90000" bIns="45000" anchor="ctr" anchorCtr="0" compatLnSpc="0">
              <a:noAutofit/>
            </a:bodyPr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grpSp>
          <p:nvGrpSpPr>
            <p:cNvPr id="82" name="Group 81" descr="28§display§s_{t+1}§svg§600§FALSE" title="TexMaths">
              <a:extLst>
                <a:ext uri="{FF2B5EF4-FFF2-40B4-BE49-F238E27FC236}">
                  <a16:creationId xmlns:a16="http://schemas.microsoft.com/office/drawing/2014/main" id="{4D6C9E1C-7FFE-034C-AD61-3FEACC311919}"/>
                </a:ext>
              </a:extLst>
            </p:cNvPr>
            <p:cNvGrpSpPr/>
            <p:nvPr/>
          </p:nvGrpSpPr>
          <p:grpSpPr>
            <a:xfrm>
              <a:off x="6126480" y="2340720"/>
              <a:ext cx="788040" cy="299880"/>
              <a:chOff x="6126480" y="2340720"/>
              <a:chExt cx="788040" cy="299880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93925D53-21F9-3146-B0EB-2579BC94AC06}"/>
                  </a:ext>
                </a:extLst>
              </p:cNvPr>
              <p:cNvSpPr/>
              <p:nvPr/>
            </p:nvSpPr>
            <p:spPr>
              <a:xfrm>
                <a:off x="6126480" y="2346840"/>
                <a:ext cx="788040" cy="293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0" h="817">
                    <a:moveTo>
                      <a:pt x="1095" y="817"/>
                    </a:moveTo>
                    <a:lnTo>
                      <a:pt x="0" y="817"/>
                    </a:lnTo>
                    <a:lnTo>
                      <a:pt x="0" y="0"/>
                    </a:lnTo>
                    <a:lnTo>
                      <a:pt x="2190" y="0"/>
                    </a:lnTo>
                    <a:lnTo>
                      <a:pt x="2190" y="8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94BD13F-DBDA-FF4B-BD42-78356DB97435}"/>
                  </a:ext>
                </a:extLst>
              </p:cNvPr>
              <p:cNvSpPr/>
              <p:nvPr/>
            </p:nvSpPr>
            <p:spPr>
              <a:xfrm>
                <a:off x="6149519" y="2340720"/>
                <a:ext cx="163800" cy="201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560">
                    <a:moveTo>
                      <a:pt x="420" y="84"/>
                    </a:moveTo>
                    <a:cubicBezTo>
                      <a:pt x="384" y="84"/>
                      <a:pt x="361" y="112"/>
                      <a:pt x="361" y="140"/>
                    </a:cubicBezTo>
                    <a:cubicBezTo>
                      <a:pt x="361" y="157"/>
                      <a:pt x="372" y="176"/>
                      <a:pt x="398" y="176"/>
                    </a:cubicBezTo>
                    <a:cubicBezTo>
                      <a:pt x="426" y="176"/>
                      <a:pt x="456" y="154"/>
                      <a:pt x="456" y="106"/>
                    </a:cubicBezTo>
                    <a:cubicBezTo>
                      <a:pt x="456" y="50"/>
                      <a:pt x="403" y="0"/>
                      <a:pt x="308" y="0"/>
                    </a:cubicBezTo>
                    <a:cubicBezTo>
                      <a:pt x="146" y="0"/>
                      <a:pt x="98" y="126"/>
                      <a:pt x="98" y="179"/>
                    </a:cubicBezTo>
                    <a:cubicBezTo>
                      <a:pt x="98" y="277"/>
                      <a:pt x="190" y="297"/>
                      <a:pt x="227" y="302"/>
                    </a:cubicBezTo>
                    <a:cubicBezTo>
                      <a:pt x="291" y="316"/>
                      <a:pt x="356" y="327"/>
                      <a:pt x="356" y="397"/>
                    </a:cubicBezTo>
                    <a:cubicBezTo>
                      <a:pt x="356" y="428"/>
                      <a:pt x="328" y="532"/>
                      <a:pt x="179" y="532"/>
                    </a:cubicBezTo>
                    <a:cubicBezTo>
                      <a:pt x="160" y="532"/>
                      <a:pt x="64" y="532"/>
                      <a:pt x="36" y="467"/>
                    </a:cubicBezTo>
                    <a:cubicBezTo>
                      <a:pt x="84" y="473"/>
                      <a:pt x="115" y="437"/>
                      <a:pt x="115" y="400"/>
                    </a:cubicBezTo>
                    <a:cubicBezTo>
                      <a:pt x="115" y="372"/>
                      <a:pt x="95" y="358"/>
                      <a:pt x="70" y="358"/>
                    </a:cubicBezTo>
                    <a:cubicBezTo>
                      <a:pt x="36" y="358"/>
                      <a:pt x="0" y="383"/>
                      <a:pt x="0" y="439"/>
                    </a:cubicBezTo>
                    <a:cubicBezTo>
                      <a:pt x="0" y="509"/>
                      <a:pt x="70" y="560"/>
                      <a:pt x="176" y="560"/>
                    </a:cubicBezTo>
                    <a:cubicBezTo>
                      <a:pt x="378" y="560"/>
                      <a:pt x="426" y="411"/>
                      <a:pt x="426" y="355"/>
                    </a:cubicBezTo>
                    <a:cubicBezTo>
                      <a:pt x="426" y="311"/>
                      <a:pt x="403" y="280"/>
                      <a:pt x="386" y="263"/>
                    </a:cubicBezTo>
                    <a:cubicBezTo>
                      <a:pt x="353" y="229"/>
                      <a:pt x="319" y="224"/>
                      <a:pt x="263" y="213"/>
                    </a:cubicBezTo>
                    <a:cubicBezTo>
                      <a:pt x="218" y="202"/>
                      <a:pt x="171" y="193"/>
                      <a:pt x="171" y="137"/>
                    </a:cubicBezTo>
                    <a:cubicBezTo>
                      <a:pt x="171" y="104"/>
                      <a:pt x="199" y="28"/>
                      <a:pt x="308" y="28"/>
                    </a:cubicBezTo>
                    <a:cubicBezTo>
                      <a:pt x="339" y="28"/>
                      <a:pt x="400" y="36"/>
                      <a:pt x="420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E885322D-ED12-5D43-9AE2-B0735E0D3628}"/>
                  </a:ext>
                </a:extLst>
              </p:cNvPr>
              <p:cNvSpPr/>
              <p:nvPr/>
            </p:nvSpPr>
            <p:spPr>
              <a:xfrm>
                <a:off x="6346440" y="2409119"/>
                <a:ext cx="105480" cy="197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4" h="549">
                    <a:moveTo>
                      <a:pt x="176" y="199"/>
                    </a:moveTo>
                    <a:lnTo>
                      <a:pt x="266" y="199"/>
                    </a:lnTo>
                    <a:cubicBezTo>
                      <a:pt x="283" y="199"/>
                      <a:pt x="294" y="199"/>
                      <a:pt x="294" y="179"/>
                    </a:cubicBezTo>
                    <a:cubicBezTo>
                      <a:pt x="294" y="168"/>
                      <a:pt x="283" y="168"/>
                      <a:pt x="269" y="168"/>
                    </a:cubicBezTo>
                    <a:lnTo>
                      <a:pt x="185" y="168"/>
                    </a:lnTo>
                    <a:lnTo>
                      <a:pt x="218" y="39"/>
                    </a:lnTo>
                    <a:cubicBezTo>
                      <a:pt x="218" y="36"/>
                      <a:pt x="221" y="31"/>
                      <a:pt x="221" y="28"/>
                    </a:cubicBezTo>
                    <a:cubicBezTo>
                      <a:pt x="221" y="11"/>
                      <a:pt x="207" y="0"/>
                      <a:pt x="190" y="0"/>
                    </a:cubicBezTo>
                    <a:cubicBezTo>
                      <a:pt x="168" y="0"/>
                      <a:pt x="157" y="14"/>
                      <a:pt x="148" y="36"/>
                    </a:cubicBezTo>
                    <a:cubicBezTo>
                      <a:pt x="143" y="59"/>
                      <a:pt x="154" y="17"/>
                      <a:pt x="118" y="168"/>
                    </a:cubicBezTo>
                    <a:lnTo>
                      <a:pt x="28" y="168"/>
                    </a:lnTo>
                    <a:cubicBezTo>
                      <a:pt x="11" y="168"/>
                      <a:pt x="0" y="168"/>
                      <a:pt x="0" y="188"/>
                    </a:cubicBezTo>
                    <a:cubicBezTo>
                      <a:pt x="0" y="199"/>
                      <a:pt x="11" y="199"/>
                      <a:pt x="25" y="199"/>
                    </a:cubicBezTo>
                    <a:lnTo>
                      <a:pt x="109" y="199"/>
                    </a:lnTo>
                    <a:lnTo>
                      <a:pt x="56" y="403"/>
                    </a:lnTo>
                    <a:cubicBezTo>
                      <a:pt x="53" y="425"/>
                      <a:pt x="45" y="456"/>
                      <a:pt x="45" y="467"/>
                    </a:cubicBezTo>
                    <a:cubicBezTo>
                      <a:pt x="45" y="518"/>
                      <a:pt x="87" y="549"/>
                      <a:pt x="137" y="549"/>
                    </a:cubicBezTo>
                    <a:cubicBezTo>
                      <a:pt x="235" y="549"/>
                      <a:pt x="288" y="428"/>
                      <a:pt x="288" y="417"/>
                    </a:cubicBezTo>
                    <a:cubicBezTo>
                      <a:pt x="288" y="406"/>
                      <a:pt x="277" y="406"/>
                      <a:pt x="274" y="406"/>
                    </a:cubicBezTo>
                    <a:cubicBezTo>
                      <a:pt x="263" y="406"/>
                      <a:pt x="263" y="409"/>
                      <a:pt x="258" y="423"/>
                    </a:cubicBezTo>
                    <a:cubicBezTo>
                      <a:pt x="232" y="476"/>
                      <a:pt x="188" y="526"/>
                      <a:pt x="140" y="526"/>
                    </a:cubicBezTo>
                    <a:cubicBezTo>
                      <a:pt x="120" y="526"/>
                      <a:pt x="109" y="515"/>
                      <a:pt x="109" y="481"/>
                    </a:cubicBezTo>
                    <a:cubicBezTo>
                      <a:pt x="109" y="473"/>
                      <a:pt x="112" y="456"/>
                      <a:pt x="115" y="4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B9E8EC80-D992-EE4A-9D2F-76D41CB0252F}"/>
                  </a:ext>
                </a:extLst>
              </p:cNvPr>
              <p:cNvSpPr/>
              <p:nvPr/>
            </p:nvSpPr>
            <p:spPr>
              <a:xfrm>
                <a:off x="6488280" y="2411280"/>
                <a:ext cx="228600" cy="2293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638">
                    <a:moveTo>
                      <a:pt x="339" y="339"/>
                    </a:moveTo>
                    <a:lnTo>
                      <a:pt x="605" y="339"/>
                    </a:lnTo>
                    <a:cubicBezTo>
                      <a:pt x="616" y="339"/>
                      <a:pt x="636" y="339"/>
                      <a:pt x="636" y="319"/>
                    </a:cubicBezTo>
                    <a:cubicBezTo>
                      <a:pt x="636" y="297"/>
                      <a:pt x="616" y="297"/>
                      <a:pt x="605" y="297"/>
                    </a:cubicBezTo>
                    <a:lnTo>
                      <a:pt x="339" y="297"/>
                    </a:lnTo>
                    <a:lnTo>
                      <a:pt x="339" y="31"/>
                    </a:lnTo>
                    <a:cubicBezTo>
                      <a:pt x="339" y="20"/>
                      <a:pt x="339" y="0"/>
                      <a:pt x="319" y="0"/>
                    </a:cubicBezTo>
                    <a:cubicBezTo>
                      <a:pt x="297" y="0"/>
                      <a:pt x="297" y="20"/>
                      <a:pt x="297" y="31"/>
                    </a:cubicBezTo>
                    <a:lnTo>
                      <a:pt x="297" y="297"/>
                    </a:lnTo>
                    <a:lnTo>
                      <a:pt x="31" y="297"/>
                    </a:lnTo>
                    <a:cubicBezTo>
                      <a:pt x="20" y="297"/>
                      <a:pt x="0" y="297"/>
                      <a:pt x="0" y="319"/>
                    </a:cubicBezTo>
                    <a:cubicBezTo>
                      <a:pt x="0" y="339"/>
                      <a:pt x="20" y="339"/>
                      <a:pt x="31" y="339"/>
                    </a:cubicBezTo>
                    <a:lnTo>
                      <a:pt x="297" y="339"/>
                    </a:lnTo>
                    <a:lnTo>
                      <a:pt x="297" y="605"/>
                    </a:lnTo>
                    <a:cubicBezTo>
                      <a:pt x="297" y="616"/>
                      <a:pt x="297" y="638"/>
                      <a:pt x="319" y="638"/>
                    </a:cubicBezTo>
                    <a:cubicBezTo>
                      <a:pt x="339" y="638"/>
                      <a:pt x="339" y="619"/>
                      <a:pt x="339" y="6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B2C408C9-FC31-1B4F-B74C-E2728507F14B}"/>
                  </a:ext>
                </a:extLst>
              </p:cNvPr>
              <p:cNvSpPr/>
              <p:nvPr/>
            </p:nvSpPr>
            <p:spPr>
              <a:xfrm>
                <a:off x="6771600" y="2397240"/>
                <a:ext cx="113400" cy="206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" h="574">
                    <a:moveTo>
                      <a:pt x="196" y="25"/>
                    </a:moveTo>
                    <a:cubicBezTo>
                      <a:pt x="196" y="0"/>
                      <a:pt x="193" y="0"/>
                      <a:pt x="171" y="0"/>
                    </a:cubicBezTo>
                    <a:cubicBezTo>
                      <a:pt x="115" y="53"/>
                      <a:pt x="36" y="56"/>
                      <a:pt x="0" y="56"/>
                    </a:cubicBezTo>
                    <a:lnTo>
                      <a:pt x="0" y="87"/>
                    </a:lnTo>
                    <a:cubicBezTo>
                      <a:pt x="20" y="87"/>
                      <a:pt x="78" y="87"/>
                      <a:pt x="126" y="62"/>
                    </a:cubicBezTo>
                    <a:lnTo>
                      <a:pt x="126" y="504"/>
                    </a:lnTo>
                    <a:cubicBezTo>
                      <a:pt x="126" y="532"/>
                      <a:pt x="126" y="543"/>
                      <a:pt x="39" y="543"/>
                    </a:cubicBezTo>
                    <a:lnTo>
                      <a:pt x="6" y="543"/>
                    </a:lnTo>
                    <a:lnTo>
                      <a:pt x="6" y="574"/>
                    </a:lnTo>
                    <a:cubicBezTo>
                      <a:pt x="22" y="574"/>
                      <a:pt x="129" y="571"/>
                      <a:pt x="160" y="571"/>
                    </a:cubicBezTo>
                    <a:cubicBezTo>
                      <a:pt x="188" y="571"/>
                      <a:pt x="297" y="574"/>
                      <a:pt x="316" y="574"/>
                    </a:cubicBezTo>
                    <a:lnTo>
                      <a:pt x="316" y="543"/>
                    </a:lnTo>
                    <a:lnTo>
                      <a:pt x="283" y="543"/>
                    </a:lnTo>
                    <a:cubicBezTo>
                      <a:pt x="196" y="543"/>
                      <a:pt x="196" y="532"/>
                      <a:pt x="196" y="5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  <a:prstDash val="solid"/>
              </a:ln>
            </p:spPr>
            <p:txBody>
              <a:bodyPr wrap="none" lIns="90000" tIns="45000" rIns="90000" bIns="45000" anchorCtr="0" compatLnSpc="0"/>
              <a:lstStyle/>
              <a:p>
                <a:pPr hangingPunct="0"/>
                <a:endParaRPr lang="en-US">
                  <a:latin typeface="Liberation Sans" pitchFamily="18"/>
                  <a:ea typeface="Noto Sans CJK SC Regular" pitchFamily="2"/>
                  <a:cs typeface="FreeSans" pitchFamily="2"/>
                </a:endParaRPr>
              </a:p>
            </p:txBody>
          </p:sp>
        </p:grpSp>
      </p:grpSp>
      <p:sp>
        <p:nvSpPr>
          <p:cNvPr id="88" name="Straight Connector 87">
            <a:extLst>
              <a:ext uri="{FF2B5EF4-FFF2-40B4-BE49-F238E27FC236}">
                <a16:creationId xmlns:a16="http://schemas.microsoft.com/office/drawing/2014/main" id="{4CAAE87F-CF0B-7F49-B501-5E2A23B383E3}"/>
              </a:ext>
            </a:extLst>
          </p:cNvPr>
          <p:cNvSpPr/>
          <p:nvPr/>
        </p:nvSpPr>
        <p:spPr>
          <a:xfrm>
            <a:off x="3383280" y="2432160"/>
            <a:ext cx="256032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89" name="Group 88" descr="28§display§r_t§svg§600§FALSE" title="TexMaths">
            <a:extLst>
              <a:ext uri="{FF2B5EF4-FFF2-40B4-BE49-F238E27FC236}">
                <a16:creationId xmlns:a16="http://schemas.microsoft.com/office/drawing/2014/main" id="{DCFA033A-801F-F347-8729-49EE3A29ACEB}"/>
              </a:ext>
            </a:extLst>
          </p:cNvPr>
          <p:cNvGrpSpPr/>
          <p:nvPr/>
        </p:nvGrpSpPr>
        <p:grpSpPr>
          <a:xfrm>
            <a:off x="4509361" y="2520721"/>
            <a:ext cx="333360" cy="265679"/>
            <a:chOff x="4509360" y="2520720"/>
            <a:chExt cx="333360" cy="265679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C5928AE-E82D-D248-B9FB-3DD5090462D6}"/>
                </a:ext>
              </a:extLst>
            </p:cNvPr>
            <p:cNvSpPr/>
            <p:nvPr/>
          </p:nvSpPr>
          <p:spPr>
            <a:xfrm>
              <a:off x="4509360" y="2526840"/>
              <a:ext cx="333360" cy="256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7" h="714">
                  <a:moveTo>
                    <a:pt x="462" y="714"/>
                  </a:moveTo>
                  <a:lnTo>
                    <a:pt x="0" y="714"/>
                  </a:lnTo>
                  <a:lnTo>
                    <a:pt x="0" y="0"/>
                  </a:lnTo>
                  <a:lnTo>
                    <a:pt x="927" y="0"/>
                  </a:lnTo>
                  <a:lnTo>
                    <a:pt x="927" y="7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60558EF-27C4-5449-B521-63682CEBC0DD}"/>
                </a:ext>
              </a:extLst>
            </p:cNvPr>
            <p:cNvSpPr/>
            <p:nvPr/>
          </p:nvSpPr>
          <p:spPr>
            <a:xfrm>
              <a:off x="4522320" y="252072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EC38434D-5F06-EB40-B424-29EE6CA081CB}"/>
                </a:ext>
              </a:extLst>
            </p:cNvPr>
            <p:cNvSpPr/>
            <p:nvPr/>
          </p:nvSpPr>
          <p:spPr>
            <a:xfrm>
              <a:off x="4721040" y="2589119"/>
              <a:ext cx="105480" cy="197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4" h="549">
                  <a:moveTo>
                    <a:pt x="176" y="199"/>
                  </a:moveTo>
                  <a:lnTo>
                    <a:pt x="266" y="199"/>
                  </a:lnTo>
                  <a:cubicBezTo>
                    <a:pt x="283" y="199"/>
                    <a:pt x="294" y="199"/>
                    <a:pt x="294" y="179"/>
                  </a:cubicBezTo>
                  <a:cubicBezTo>
                    <a:pt x="294" y="168"/>
                    <a:pt x="283" y="168"/>
                    <a:pt x="269" y="168"/>
                  </a:cubicBezTo>
                  <a:lnTo>
                    <a:pt x="185" y="168"/>
                  </a:lnTo>
                  <a:lnTo>
                    <a:pt x="218" y="39"/>
                  </a:lnTo>
                  <a:cubicBezTo>
                    <a:pt x="218" y="36"/>
                    <a:pt x="221" y="31"/>
                    <a:pt x="221" y="28"/>
                  </a:cubicBezTo>
                  <a:cubicBezTo>
                    <a:pt x="221" y="11"/>
                    <a:pt x="207" y="0"/>
                    <a:pt x="190" y="0"/>
                  </a:cubicBezTo>
                  <a:cubicBezTo>
                    <a:pt x="168" y="0"/>
                    <a:pt x="157" y="14"/>
                    <a:pt x="148" y="36"/>
                  </a:cubicBezTo>
                  <a:cubicBezTo>
                    <a:pt x="143" y="59"/>
                    <a:pt x="154" y="17"/>
                    <a:pt x="118" y="168"/>
                  </a:cubicBezTo>
                  <a:lnTo>
                    <a:pt x="28" y="168"/>
                  </a:lnTo>
                  <a:cubicBezTo>
                    <a:pt x="11" y="168"/>
                    <a:pt x="0" y="168"/>
                    <a:pt x="0" y="188"/>
                  </a:cubicBezTo>
                  <a:cubicBezTo>
                    <a:pt x="0" y="199"/>
                    <a:pt x="11" y="199"/>
                    <a:pt x="25" y="199"/>
                  </a:cubicBezTo>
                  <a:lnTo>
                    <a:pt x="109" y="199"/>
                  </a:lnTo>
                  <a:lnTo>
                    <a:pt x="56" y="403"/>
                  </a:lnTo>
                  <a:cubicBezTo>
                    <a:pt x="53" y="425"/>
                    <a:pt x="45" y="456"/>
                    <a:pt x="45" y="467"/>
                  </a:cubicBezTo>
                  <a:cubicBezTo>
                    <a:pt x="45" y="518"/>
                    <a:pt x="87" y="549"/>
                    <a:pt x="137" y="549"/>
                  </a:cubicBezTo>
                  <a:cubicBezTo>
                    <a:pt x="235" y="549"/>
                    <a:pt x="288" y="428"/>
                    <a:pt x="288" y="417"/>
                  </a:cubicBezTo>
                  <a:cubicBezTo>
                    <a:pt x="288" y="406"/>
                    <a:pt x="277" y="406"/>
                    <a:pt x="274" y="406"/>
                  </a:cubicBezTo>
                  <a:cubicBezTo>
                    <a:pt x="263" y="406"/>
                    <a:pt x="263" y="409"/>
                    <a:pt x="258" y="423"/>
                  </a:cubicBezTo>
                  <a:cubicBezTo>
                    <a:pt x="232" y="476"/>
                    <a:pt x="188" y="526"/>
                    <a:pt x="140" y="526"/>
                  </a:cubicBezTo>
                  <a:cubicBezTo>
                    <a:pt x="120" y="526"/>
                    <a:pt x="109" y="515"/>
                    <a:pt x="109" y="481"/>
                  </a:cubicBezTo>
                  <a:cubicBezTo>
                    <a:pt x="109" y="473"/>
                    <a:pt x="112" y="456"/>
                    <a:pt x="115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7" name="Group 116" descr="28§display§= \sum_{a} \pi(a|s) \sum_{s',r} p(s',r|s,a) [ r + \gamma V^\pi(s_{t+1} = s') ]§svg§600§FALSE" title="TexMaths">
            <a:extLst>
              <a:ext uri="{FF2B5EF4-FFF2-40B4-BE49-F238E27FC236}">
                <a16:creationId xmlns:a16="http://schemas.microsoft.com/office/drawing/2014/main" id="{49D2C5B2-0CA6-2C4A-B334-093178FF5A16}"/>
              </a:ext>
            </a:extLst>
          </p:cNvPr>
          <p:cNvGrpSpPr/>
          <p:nvPr/>
        </p:nvGrpSpPr>
        <p:grpSpPr>
          <a:xfrm>
            <a:off x="2743200" y="4389120"/>
            <a:ext cx="6410520" cy="780840"/>
            <a:chOff x="2743199" y="4389120"/>
            <a:chExt cx="6410520" cy="780840"/>
          </a:xfrm>
        </p:grpSpPr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4E0ACDA-676A-7445-9B98-ADA10CD28371}"/>
                </a:ext>
              </a:extLst>
            </p:cNvPr>
            <p:cNvSpPr/>
            <p:nvPr/>
          </p:nvSpPr>
          <p:spPr>
            <a:xfrm>
              <a:off x="2743199" y="4389120"/>
              <a:ext cx="6410520" cy="78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08" h="2168">
                  <a:moveTo>
                    <a:pt x="8905" y="2168"/>
                  </a:moveTo>
                  <a:lnTo>
                    <a:pt x="0" y="2168"/>
                  </a:lnTo>
                  <a:lnTo>
                    <a:pt x="0" y="0"/>
                  </a:lnTo>
                  <a:lnTo>
                    <a:pt x="17808" y="0"/>
                  </a:lnTo>
                  <a:lnTo>
                    <a:pt x="17808" y="2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70E1740-F5C8-A14D-8203-9F804D2C6785}"/>
                </a:ext>
              </a:extLst>
            </p:cNvPr>
            <p:cNvSpPr/>
            <p:nvPr/>
          </p:nvSpPr>
          <p:spPr>
            <a:xfrm>
              <a:off x="2760840" y="4613040"/>
              <a:ext cx="207000" cy="7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216">
                  <a:moveTo>
                    <a:pt x="547" y="37"/>
                  </a:moveTo>
                  <a:cubicBezTo>
                    <a:pt x="561" y="37"/>
                    <a:pt x="576" y="37"/>
                    <a:pt x="576" y="19"/>
                  </a:cubicBezTo>
                  <a:cubicBezTo>
                    <a:pt x="576" y="0"/>
                    <a:pt x="561" y="0"/>
                    <a:pt x="549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7"/>
                    <a:pt x="16" y="37"/>
                    <a:pt x="30" y="37"/>
                  </a:cubicBezTo>
                  <a:close/>
                  <a:moveTo>
                    <a:pt x="549" y="216"/>
                  </a:moveTo>
                  <a:cubicBezTo>
                    <a:pt x="561" y="216"/>
                    <a:pt x="576" y="216"/>
                    <a:pt x="576" y="197"/>
                  </a:cubicBezTo>
                  <a:cubicBezTo>
                    <a:pt x="576" y="178"/>
                    <a:pt x="561" y="178"/>
                    <a:pt x="547" y="178"/>
                  </a:cubicBezTo>
                  <a:lnTo>
                    <a:pt x="30" y="178"/>
                  </a:lnTo>
                  <a:cubicBezTo>
                    <a:pt x="16" y="178"/>
                    <a:pt x="0" y="178"/>
                    <a:pt x="0" y="197"/>
                  </a:cubicBezTo>
                  <a:cubicBezTo>
                    <a:pt x="0" y="216"/>
                    <a:pt x="16" y="216"/>
                    <a:pt x="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D1BBB246-4467-C245-9B4B-26D239598256}"/>
                </a:ext>
              </a:extLst>
            </p:cNvPr>
            <p:cNvSpPr/>
            <p:nvPr/>
          </p:nvSpPr>
          <p:spPr>
            <a:xfrm>
              <a:off x="3088080" y="4421880"/>
              <a:ext cx="41472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3" h="1277">
                  <a:moveTo>
                    <a:pt x="1047" y="1277"/>
                  </a:moveTo>
                  <a:lnTo>
                    <a:pt x="1153" y="984"/>
                  </a:lnTo>
                  <a:lnTo>
                    <a:pt x="1131" y="984"/>
                  </a:lnTo>
                  <a:cubicBezTo>
                    <a:pt x="1098" y="1080"/>
                    <a:pt x="1005" y="1142"/>
                    <a:pt x="905" y="1169"/>
                  </a:cubicBezTo>
                  <a:cubicBezTo>
                    <a:pt x="887" y="1173"/>
                    <a:pt x="803" y="1198"/>
                    <a:pt x="636" y="1198"/>
                  </a:cubicBezTo>
                  <a:lnTo>
                    <a:pt x="114" y="1198"/>
                  </a:lnTo>
                  <a:lnTo>
                    <a:pt x="555" y="653"/>
                  </a:lnTo>
                  <a:cubicBezTo>
                    <a:pt x="561" y="647"/>
                    <a:pt x="563" y="643"/>
                    <a:pt x="563" y="638"/>
                  </a:cubicBezTo>
                  <a:cubicBezTo>
                    <a:pt x="563" y="636"/>
                    <a:pt x="563" y="634"/>
                    <a:pt x="557" y="624"/>
                  </a:cubicBezTo>
                  <a:lnTo>
                    <a:pt x="153" y="44"/>
                  </a:lnTo>
                  <a:lnTo>
                    <a:pt x="628" y="44"/>
                  </a:lnTo>
                  <a:cubicBezTo>
                    <a:pt x="744" y="44"/>
                    <a:pt x="822" y="56"/>
                    <a:pt x="830" y="58"/>
                  </a:cubicBezTo>
                  <a:cubicBezTo>
                    <a:pt x="878" y="66"/>
                    <a:pt x="952" y="81"/>
                    <a:pt x="1021" y="126"/>
                  </a:cubicBezTo>
                  <a:cubicBezTo>
                    <a:pt x="1043" y="141"/>
                    <a:pt x="1102" y="182"/>
                    <a:pt x="1131" y="257"/>
                  </a:cubicBezTo>
                  <a:lnTo>
                    <a:pt x="1153" y="257"/>
                  </a:lnTo>
                  <a:lnTo>
                    <a:pt x="1047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8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787F7401-1622-AC46-A238-C89BDA7A187F}"/>
                </a:ext>
              </a:extLst>
            </p:cNvPr>
            <p:cNvSpPr/>
            <p:nvPr/>
          </p:nvSpPr>
          <p:spPr>
            <a:xfrm>
              <a:off x="3241080" y="5009040"/>
              <a:ext cx="11160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290">
                  <a:moveTo>
                    <a:pt x="220" y="37"/>
                  </a:moveTo>
                  <a:cubicBezTo>
                    <a:pt x="207" y="17"/>
                    <a:pt x="187" y="0"/>
                    <a:pt x="157" y="0"/>
                  </a:cubicBezTo>
                  <a:cubicBezTo>
                    <a:pt x="79" y="0"/>
                    <a:pt x="0" y="91"/>
                    <a:pt x="0" y="182"/>
                  </a:cubicBezTo>
                  <a:cubicBezTo>
                    <a:pt x="0" y="245"/>
                    <a:pt x="39" y="290"/>
                    <a:pt x="92" y="290"/>
                  </a:cubicBezTo>
                  <a:cubicBezTo>
                    <a:pt x="124" y="290"/>
                    <a:pt x="153" y="269"/>
                    <a:pt x="179" y="245"/>
                  </a:cubicBezTo>
                  <a:cubicBezTo>
                    <a:pt x="191" y="284"/>
                    <a:pt x="226" y="290"/>
                    <a:pt x="242" y="290"/>
                  </a:cubicBezTo>
                  <a:cubicBezTo>
                    <a:pt x="264" y="290"/>
                    <a:pt x="277" y="276"/>
                    <a:pt x="289" y="255"/>
                  </a:cubicBezTo>
                  <a:cubicBezTo>
                    <a:pt x="303" y="230"/>
                    <a:pt x="311" y="195"/>
                    <a:pt x="311" y="191"/>
                  </a:cubicBezTo>
                  <a:cubicBezTo>
                    <a:pt x="311" y="182"/>
                    <a:pt x="303" y="182"/>
                    <a:pt x="301" y="182"/>
                  </a:cubicBezTo>
                  <a:cubicBezTo>
                    <a:pt x="293" y="182"/>
                    <a:pt x="291" y="187"/>
                    <a:pt x="287" y="203"/>
                  </a:cubicBezTo>
                  <a:cubicBezTo>
                    <a:pt x="279" y="234"/>
                    <a:pt x="268" y="272"/>
                    <a:pt x="242" y="272"/>
                  </a:cubicBezTo>
                  <a:cubicBezTo>
                    <a:pt x="226" y="272"/>
                    <a:pt x="222" y="257"/>
                    <a:pt x="222" y="240"/>
                  </a:cubicBezTo>
                  <a:cubicBezTo>
                    <a:pt x="222" y="230"/>
                    <a:pt x="228" y="205"/>
                    <a:pt x="232" y="189"/>
                  </a:cubicBezTo>
                  <a:cubicBezTo>
                    <a:pt x="236" y="172"/>
                    <a:pt x="242" y="145"/>
                    <a:pt x="246" y="131"/>
                  </a:cubicBezTo>
                  <a:lnTo>
                    <a:pt x="258" y="83"/>
                  </a:lnTo>
                  <a:cubicBezTo>
                    <a:pt x="262" y="66"/>
                    <a:pt x="268" y="35"/>
                    <a:pt x="268" y="33"/>
                  </a:cubicBezTo>
                  <a:cubicBezTo>
                    <a:pt x="268" y="19"/>
                    <a:pt x="258" y="12"/>
                    <a:pt x="248" y="12"/>
                  </a:cubicBezTo>
                  <a:cubicBezTo>
                    <a:pt x="238" y="12"/>
                    <a:pt x="224" y="21"/>
                    <a:pt x="220" y="37"/>
                  </a:cubicBezTo>
                  <a:close/>
                  <a:moveTo>
                    <a:pt x="181" y="203"/>
                  </a:moveTo>
                  <a:cubicBezTo>
                    <a:pt x="177" y="222"/>
                    <a:pt x="163" y="234"/>
                    <a:pt x="150" y="247"/>
                  </a:cubicBezTo>
                  <a:cubicBezTo>
                    <a:pt x="144" y="251"/>
                    <a:pt x="120" y="272"/>
                    <a:pt x="94" y="272"/>
                  </a:cubicBezTo>
                  <a:cubicBezTo>
                    <a:pt x="71" y="272"/>
                    <a:pt x="49" y="255"/>
                    <a:pt x="49" y="209"/>
                  </a:cubicBezTo>
                  <a:cubicBezTo>
                    <a:pt x="49" y="176"/>
                    <a:pt x="67" y="104"/>
                    <a:pt x="81" y="79"/>
                  </a:cubicBezTo>
                  <a:cubicBezTo>
                    <a:pt x="108" y="27"/>
                    <a:pt x="140" y="19"/>
                    <a:pt x="157" y="19"/>
                  </a:cubicBezTo>
                  <a:cubicBezTo>
                    <a:pt x="201" y="19"/>
                    <a:pt x="211" y="66"/>
                    <a:pt x="211" y="75"/>
                  </a:cubicBezTo>
                  <a:cubicBezTo>
                    <a:pt x="211" y="77"/>
                    <a:pt x="211" y="81"/>
                    <a:pt x="209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EA1E2D3-0DC9-694E-ABED-797E138DA956}"/>
                </a:ext>
              </a:extLst>
            </p:cNvPr>
            <p:cNvSpPr/>
            <p:nvPr/>
          </p:nvSpPr>
          <p:spPr>
            <a:xfrm>
              <a:off x="3580560" y="4592160"/>
              <a:ext cx="168120" cy="14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8" h="404">
                  <a:moveTo>
                    <a:pt x="207" y="54"/>
                  </a:moveTo>
                  <a:lnTo>
                    <a:pt x="305" y="54"/>
                  </a:lnTo>
                  <a:cubicBezTo>
                    <a:pt x="275" y="189"/>
                    <a:pt x="268" y="228"/>
                    <a:pt x="268" y="290"/>
                  </a:cubicBezTo>
                  <a:cubicBezTo>
                    <a:pt x="268" y="303"/>
                    <a:pt x="268" y="327"/>
                    <a:pt x="275" y="359"/>
                  </a:cubicBezTo>
                  <a:cubicBezTo>
                    <a:pt x="283" y="400"/>
                    <a:pt x="293" y="404"/>
                    <a:pt x="307" y="404"/>
                  </a:cubicBezTo>
                  <a:cubicBezTo>
                    <a:pt x="325" y="404"/>
                    <a:pt x="342" y="388"/>
                    <a:pt x="342" y="369"/>
                  </a:cubicBezTo>
                  <a:cubicBezTo>
                    <a:pt x="342" y="365"/>
                    <a:pt x="342" y="363"/>
                    <a:pt x="336" y="350"/>
                  </a:cubicBezTo>
                  <a:cubicBezTo>
                    <a:pt x="311" y="284"/>
                    <a:pt x="311" y="224"/>
                    <a:pt x="311" y="199"/>
                  </a:cubicBezTo>
                  <a:cubicBezTo>
                    <a:pt x="311" y="149"/>
                    <a:pt x="319" y="102"/>
                    <a:pt x="327" y="54"/>
                  </a:cubicBezTo>
                  <a:lnTo>
                    <a:pt x="427" y="54"/>
                  </a:lnTo>
                  <a:cubicBezTo>
                    <a:pt x="437" y="54"/>
                    <a:pt x="468" y="54"/>
                    <a:pt x="468" y="23"/>
                  </a:cubicBezTo>
                  <a:cubicBezTo>
                    <a:pt x="468" y="0"/>
                    <a:pt x="451" y="0"/>
                    <a:pt x="435" y="0"/>
                  </a:cubicBezTo>
                  <a:lnTo>
                    <a:pt x="144" y="0"/>
                  </a:lnTo>
                  <a:cubicBezTo>
                    <a:pt x="124" y="0"/>
                    <a:pt x="91" y="0"/>
                    <a:pt x="53" y="44"/>
                  </a:cubicBezTo>
                  <a:cubicBezTo>
                    <a:pt x="22" y="79"/>
                    <a:pt x="0" y="120"/>
                    <a:pt x="0" y="124"/>
                  </a:cubicBezTo>
                  <a:cubicBezTo>
                    <a:pt x="0" y="126"/>
                    <a:pt x="0" y="135"/>
                    <a:pt x="10" y="135"/>
                  </a:cubicBezTo>
                  <a:cubicBezTo>
                    <a:pt x="18" y="135"/>
                    <a:pt x="20" y="131"/>
                    <a:pt x="24" y="124"/>
                  </a:cubicBezTo>
                  <a:cubicBezTo>
                    <a:pt x="67" y="54"/>
                    <a:pt x="118" y="54"/>
                    <a:pt x="134" y="54"/>
                  </a:cubicBezTo>
                  <a:lnTo>
                    <a:pt x="185" y="54"/>
                  </a:lnTo>
                  <a:cubicBezTo>
                    <a:pt x="155" y="164"/>
                    <a:pt x="110" y="274"/>
                    <a:pt x="73" y="359"/>
                  </a:cubicBezTo>
                  <a:cubicBezTo>
                    <a:pt x="67" y="371"/>
                    <a:pt x="67" y="373"/>
                    <a:pt x="67" y="379"/>
                  </a:cubicBezTo>
                  <a:cubicBezTo>
                    <a:pt x="67" y="398"/>
                    <a:pt x="81" y="404"/>
                    <a:pt x="91" y="404"/>
                  </a:cubicBezTo>
                  <a:cubicBezTo>
                    <a:pt x="118" y="404"/>
                    <a:pt x="124" y="379"/>
                    <a:pt x="134" y="344"/>
                  </a:cubicBezTo>
                  <a:cubicBezTo>
                    <a:pt x="148" y="303"/>
                    <a:pt x="148" y="301"/>
                    <a:pt x="157" y="2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C32C3C7-87F6-8047-9E9B-6A3C3E4F61C5}"/>
                </a:ext>
              </a:extLst>
            </p:cNvPr>
            <p:cNvSpPr/>
            <p:nvPr/>
          </p:nvSpPr>
          <p:spPr>
            <a:xfrm>
              <a:off x="379080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9D284B67-B535-AB49-9DA0-2DE7484C5F17}"/>
                </a:ext>
              </a:extLst>
            </p:cNvPr>
            <p:cNvSpPr/>
            <p:nvPr/>
          </p:nvSpPr>
          <p:spPr>
            <a:xfrm>
              <a:off x="3892680" y="4588200"/>
              <a:ext cx="14256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7" h="415">
                  <a:moveTo>
                    <a:pt x="289" y="58"/>
                  </a:moveTo>
                  <a:cubicBezTo>
                    <a:pt x="273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8" y="346"/>
                  </a:cubicBezTo>
                  <a:cubicBezTo>
                    <a:pt x="236" y="383"/>
                    <a:pt x="266" y="415"/>
                    <a:pt x="307" y="415"/>
                  </a:cubicBezTo>
                  <a:cubicBezTo>
                    <a:pt x="338" y="415"/>
                    <a:pt x="358" y="394"/>
                    <a:pt x="372" y="365"/>
                  </a:cubicBezTo>
                  <a:cubicBezTo>
                    <a:pt x="386" y="332"/>
                    <a:pt x="397" y="276"/>
                    <a:pt x="397" y="274"/>
                  </a:cubicBezTo>
                  <a:cubicBezTo>
                    <a:pt x="397" y="265"/>
                    <a:pt x="390" y="265"/>
                    <a:pt x="388" y="265"/>
                  </a:cubicBezTo>
                  <a:cubicBezTo>
                    <a:pt x="380" y="265"/>
                    <a:pt x="378" y="267"/>
                    <a:pt x="376" y="282"/>
                  </a:cubicBezTo>
                  <a:cubicBezTo>
                    <a:pt x="360" y="340"/>
                    <a:pt x="344" y="394"/>
                    <a:pt x="309" y="394"/>
                  </a:cubicBezTo>
                  <a:cubicBezTo>
                    <a:pt x="285" y="394"/>
                    <a:pt x="283" y="371"/>
                    <a:pt x="283" y="352"/>
                  </a:cubicBezTo>
                  <a:cubicBezTo>
                    <a:pt x="283" y="332"/>
                    <a:pt x="285" y="325"/>
                    <a:pt x="295" y="284"/>
                  </a:cubicBezTo>
                  <a:cubicBezTo>
                    <a:pt x="305" y="247"/>
                    <a:pt x="305" y="236"/>
                    <a:pt x="313" y="203"/>
                  </a:cubicBezTo>
                  <a:lnTo>
                    <a:pt x="344" y="75"/>
                  </a:lnTo>
                  <a:cubicBezTo>
                    <a:pt x="350" y="48"/>
                    <a:pt x="350" y="48"/>
                    <a:pt x="350" y="44"/>
                  </a:cubicBezTo>
                  <a:cubicBezTo>
                    <a:pt x="350" y="27"/>
                    <a:pt x="340" y="19"/>
                    <a:pt x="327" y="19"/>
                  </a:cubicBezTo>
                  <a:cubicBezTo>
                    <a:pt x="305" y="19"/>
                    <a:pt x="291" y="39"/>
                    <a:pt x="289" y="58"/>
                  </a:cubicBezTo>
                  <a:close/>
                  <a:moveTo>
                    <a:pt x="232" y="296"/>
                  </a:moveTo>
                  <a:cubicBezTo>
                    <a:pt x="228" y="313"/>
                    <a:pt x="228" y="313"/>
                    <a:pt x="216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5" y="394"/>
                    <a:pt x="61" y="344"/>
                    <a:pt x="61" y="309"/>
                  </a:cubicBezTo>
                  <a:cubicBezTo>
                    <a:pt x="61" y="263"/>
                    <a:pt x="89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79" y="95"/>
                    <a:pt x="279" y="102"/>
                  </a:cubicBezTo>
                  <a:cubicBezTo>
                    <a:pt x="279" y="106"/>
                    <a:pt x="277" y="112"/>
                    <a:pt x="275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B485B35-E102-D145-ADCC-CA74CC590EED}"/>
                </a:ext>
              </a:extLst>
            </p:cNvPr>
            <p:cNvSpPr/>
            <p:nvPr/>
          </p:nvSpPr>
          <p:spPr>
            <a:xfrm>
              <a:off x="4081320" y="448776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E9706676-468D-4945-9A5F-5EE999EA0387}"/>
                </a:ext>
              </a:extLst>
            </p:cNvPr>
            <p:cNvSpPr/>
            <p:nvPr/>
          </p:nvSpPr>
          <p:spPr>
            <a:xfrm>
              <a:off x="4146479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595E9D89-E93C-7B40-A079-9C59CCAC2574}"/>
                </a:ext>
              </a:extLst>
            </p:cNvPr>
            <p:cNvSpPr/>
            <p:nvPr/>
          </p:nvSpPr>
          <p:spPr>
            <a:xfrm>
              <a:off x="429372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C09B392B-FF26-B04D-BD6E-71447D99E81C}"/>
                </a:ext>
              </a:extLst>
            </p:cNvPr>
            <p:cNvSpPr/>
            <p:nvPr/>
          </p:nvSpPr>
          <p:spPr>
            <a:xfrm>
              <a:off x="4465800" y="4421880"/>
              <a:ext cx="41472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3" h="1277">
                  <a:moveTo>
                    <a:pt x="1049" y="1277"/>
                  </a:moveTo>
                  <a:lnTo>
                    <a:pt x="1153" y="984"/>
                  </a:lnTo>
                  <a:lnTo>
                    <a:pt x="1131" y="984"/>
                  </a:lnTo>
                  <a:cubicBezTo>
                    <a:pt x="1098" y="1080"/>
                    <a:pt x="1005" y="1142"/>
                    <a:pt x="905" y="1169"/>
                  </a:cubicBezTo>
                  <a:cubicBezTo>
                    <a:pt x="887" y="1173"/>
                    <a:pt x="803" y="1198"/>
                    <a:pt x="636" y="1198"/>
                  </a:cubicBezTo>
                  <a:lnTo>
                    <a:pt x="114" y="1198"/>
                  </a:lnTo>
                  <a:lnTo>
                    <a:pt x="555" y="653"/>
                  </a:lnTo>
                  <a:cubicBezTo>
                    <a:pt x="561" y="647"/>
                    <a:pt x="563" y="643"/>
                    <a:pt x="563" y="638"/>
                  </a:cubicBezTo>
                  <a:cubicBezTo>
                    <a:pt x="563" y="636"/>
                    <a:pt x="563" y="634"/>
                    <a:pt x="557" y="624"/>
                  </a:cubicBezTo>
                  <a:lnTo>
                    <a:pt x="153" y="44"/>
                  </a:lnTo>
                  <a:lnTo>
                    <a:pt x="628" y="44"/>
                  </a:lnTo>
                  <a:cubicBezTo>
                    <a:pt x="744" y="44"/>
                    <a:pt x="822" y="56"/>
                    <a:pt x="830" y="58"/>
                  </a:cubicBezTo>
                  <a:cubicBezTo>
                    <a:pt x="878" y="66"/>
                    <a:pt x="952" y="81"/>
                    <a:pt x="1021" y="126"/>
                  </a:cubicBezTo>
                  <a:cubicBezTo>
                    <a:pt x="1043" y="141"/>
                    <a:pt x="1102" y="182"/>
                    <a:pt x="1131" y="257"/>
                  </a:cubicBezTo>
                  <a:lnTo>
                    <a:pt x="1153" y="257"/>
                  </a:lnTo>
                  <a:lnTo>
                    <a:pt x="1049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8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D491AB40-D9D0-B648-B736-E52FC6E0D8C3}"/>
                </a:ext>
              </a:extLst>
            </p:cNvPr>
            <p:cNvSpPr/>
            <p:nvPr/>
          </p:nvSpPr>
          <p:spPr>
            <a:xfrm>
              <a:off x="4489920" y="5023440"/>
              <a:ext cx="874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4" h="290">
                  <a:moveTo>
                    <a:pt x="220" y="41"/>
                  </a:moveTo>
                  <a:cubicBezTo>
                    <a:pt x="205" y="46"/>
                    <a:pt x="195" y="58"/>
                    <a:pt x="195" y="73"/>
                  </a:cubicBezTo>
                  <a:cubicBezTo>
                    <a:pt x="195" y="87"/>
                    <a:pt x="207" y="93"/>
                    <a:pt x="214" y="93"/>
                  </a:cubicBezTo>
                  <a:cubicBezTo>
                    <a:pt x="220" y="93"/>
                    <a:pt x="244" y="89"/>
                    <a:pt x="244" y="56"/>
                  </a:cubicBezTo>
                  <a:cubicBezTo>
                    <a:pt x="244" y="15"/>
                    <a:pt x="199" y="0"/>
                    <a:pt x="161" y="0"/>
                  </a:cubicBezTo>
                  <a:cubicBezTo>
                    <a:pt x="67" y="0"/>
                    <a:pt x="49" y="75"/>
                    <a:pt x="49" y="93"/>
                  </a:cubicBezTo>
                  <a:cubicBezTo>
                    <a:pt x="49" y="118"/>
                    <a:pt x="63" y="133"/>
                    <a:pt x="71" y="141"/>
                  </a:cubicBezTo>
                  <a:cubicBezTo>
                    <a:pt x="87" y="153"/>
                    <a:pt x="98" y="155"/>
                    <a:pt x="140" y="164"/>
                  </a:cubicBezTo>
                  <a:cubicBezTo>
                    <a:pt x="153" y="166"/>
                    <a:pt x="193" y="174"/>
                    <a:pt x="193" y="205"/>
                  </a:cubicBezTo>
                  <a:cubicBezTo>
                    <a:pt x="193" y="218"/>
                    <a:pt x="185" y="240"/>
                    <a:pt x="159" y="257"/>
                  </a:cubicBezTo>
                  <a:cubicBezTo>
                    <a:pt x="136" y="272"/>
                    <a:pt x="106" y="272"/>
                    <a:pt x="98" y="272"/>
                  </a:cubicBezTo>
                  <a:cubicBezTo>
                    <a:pt x="75" y="272"/>
                    <a:pt x="39" y="265"/>
                    <a:pt x="26" y="245"/>
                  </a:cubicBezTo>
                  <a:cubicBezTo>
                    <a:pt x="45" y="242"/>
                    <a:pt x="59" y="226"/>
                    <a:pt x="59" y="207"/>
                  </a:cubicBezTo>
                  <a:cubicBezTo>
                    <a:pt x="59" y="193"/>
                    <a:pt x="47" y="184"/>
                    <a:pt x="35" y="184"/>
                  </a:cubicBezTo>
                  <a:cubicBezTo>
                    <a:pt x="18" y="184"/>
                    <a:pt x="0" y="199"/>
                    <a:pt x="0" y="228"/>
                  </a:cubicBezTo>
                  <a:cubicBezTo>
                    <a:pt x="0" y="265"/>
                    <a:pt x="39" y="290"/>
                    <a:pt x="98" y="290"/>
                  </a:cubicBezTo>
                  <a:cubicBezTo>
                    <a:pt x="211" y="290"/>
                    <a:pt x="230" y="209"/>
                    <a:pt x="230" y="184"/>
                  </a:cubicBezTo>
                  <a:cubicBezTo>
                    <a:pt x="230" y="124"/>
                    <a:pt x="169" y="114"/>
                    <a:pt x="148" y="108"/>
                  </a:cubicBezTo>
                  <a:cubicBezTo>
                    <a:pt x="142" y="108"/>
                    <a:pt x="126" y="104"/>
                    <a:pt x="122" y="104"/>
                  </a:cubicBezTo>
                  <a:cubicBezTo>
                    <a:pt x="100" y="99"/>
                    <a:pt x="89" y="85"/>
                    <a:pt x="89" y="70"/>
                  </a:cubicBezTo>
                  <a:cubicBezTo>
                    <a:pt x="89" y="56"/>
                    <a:pt x="100" y="39"/>
                    <a:pt x="114" y="31"/>
                  </a:cubicBezTo>
                  <a:cubicBezTo>
                    <a:pt x="130" y="19"/>
                    <a:pt x="151" y="19"/>
                    <a:pt x="161" y="19"/>
                  </a:cubicBezTo>
                  <a:cubicBezTo>
                    <a:pt x="175" y="19"/>
                    <a:pt x="207" y="21"/>
                    <a:pt x="22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C70FEDA-0EF1-A74D-9F3B-6CFF37EC7BA9}"/>
                </a:ext>
              </a:extLst>
            </p:cNvPr>
            <p:cNvSpPr/>
            <p:nvPr/>
          </p:nvSpPr>
          <p:spPr>
            <a:xfrm>
              <a:off x="4605480" y="4967279"/>
              <a:ext cx="4356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38">
                  <a:moveTo>
                    <a:pt x="118" y="44"/>
                  </a:moveTo>
                  <a:cubicBezTo>
                    <a:pt x="118" y="44"/>
                    <a:pt x="122" y="33"/>
                    <a:pt x="122" y="27"/>
                  </a:cubicBezTo>
                  <a:cubicBezTo>
                    <a:pt x="122" y="10"/>
                    <a:pt x="108" y="0"/>
                    <a:pt x="94" y="0"/>
                  </a:cubicBezTo>
                  <a:cubicBezTo>
                    <a:pt x="77" y="0"/>
                    <a:pt x="71" y="15"/>
                    <a:pt x="69" y="21"/>
                  </a:cubicBezTo>
                  <a:lnTo>
                    <a:pt x="2" y="220"/>
                  </a:lnTo>
                  <a:cubicBezTo>
                    <a:pt x="0" y="226"/>
                    <a:pt x="0" y="226"/>
                    <a:pt x="0" y="228"/>
                  </a:cubicBezTo>
                  <a:cubicBezTo>
                    <a:pt x="0" y="234"/>
                    <a:pt x="18" y="238"/>
                    <a:pt x="20" y="238"/>
                  </a:cubicBezTo>
                  <a:cubicBezTo>
                    <a:pt x="24" y="238"/>
                    <a:pt x="24" y="236"/>
                    <a:pt x="26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2C9CD6E-40F3-B449-90E7-C9B3727D8BB8}"/>
                </a:ext>
              </a:extLst>
            </p:cNvPr>
            <p:cNvSpPr/>
            <p:nvPr/>
          </p:nvSpPr>
          <p:spPr>
            <a:xfrm>
              <a:off x="4699440" y="5098680"/>
              <a:ext cx="28080" cy="7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" h="199">
                  <a:moveTo>
                    <a:pt x="61" y="64"/>
                  </a:moveTo>
                  <a:cubicBezTo>
                    <a:pt x="61" y="99"/>
                    <a:pt x="55" y="141"/>
                    <a:pt x="14" y="182"/>
                  </a:cubicBezTo>
                  <a:cubicBezTo>
                    <a:pt x="10" y="184"/>
                    <a:pt x="8" y="187"/>
                    <a:pt x="8" y="189"/>
                  </a:cubicBezTo>
                  <a:cubicBezTo>
                    <a:pt x="8" y="195"/>
                    <a:pt x="14" y="199"/>
                    <a:pt x="18" y="199"/>
                  </a:cubicBezTo>
                  <a:cubicBezTo>
                    <a:pt x="26" y="199"/>
                    <a:pt x="79" y="147"/>
                    <a:pt x="79" y="70"/>
                  </a:cubicBezTo>
                  <a:cubicBezTo>
                    <a:pt x="79" y="31"/>
                    <a:pt x="63" y="0"/>
                    <a:pt x="35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4" y="75"/>
                    <a:pt x="35" y="75"/>
                  </a:cubicBezTo>
                  <a:cubicBezTo>
                    <a:pt x="51" y="75"/>
                    <a:pt x="61" y="64"/>
                    <a:pt x="61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56998E49-EED0-8544-8A97-04241E6E4B25}"/>
                </a:ext>
              </a:extLst>
            </p:cNvPr>
            <p:cNvSpPr/>
            <p:nvPr/>
          </p:nvSpPr>
          <p:spPr>
            <a:xfrm>
              <a:off x="4759200" y="5023440"/>
              <a:ext cx="10152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3" h="290">
                  <a:moveTo>
                    <a:pt x="114" y="153"/>
                  </a:moveTo>
                  <a:cubicBezTo>
                    <a:pt x="116" y="149"/>
                    <a:pt x="130" y="91"/>
                    <a:pt x="130" y="89"/>
                  </a:cubicBezTo>
                  <a:cubicBezTo>
                    <a:pt x="132" y="83"/>
                    <a:pt x="150" y="52"/>
                    <a:pt x="169" y="35"/>
                  </a:cubicBezTo>
                  <a:cubicBezTo>
                    <a:pt x="175" y="31"/>
                    <a:pt x="193" y="19"/>
                    <a:pt x="218" y="19"/>
                  </a:cubicBezTo>
                  <a:cubicBezTo>
                    <a:pt x="224" y="19"/>
                    <a:pt x="240" y="19"/>
                    <a:pt x="252" y="27"/>
                  </a:cubicBezTo>
                  <a:cubicBezTo>
                    <a:pt x="232" y="33"/>
                    <a:pt x="224" y="50"/>
                    <a:pt x="224" y="62"/>
                  </a:cubicBezTo>
                  <a:cubicBezTo>
                    <a:pt x="224" y="77"/>
                    <a:pt x="236" y="87"/>
                    <a:pt x="250" y="87"/>
                  </a:cubicBezTo>
                  <a:cubicBezTo>
                    <a:pt x="264" y="87"/>
                    <a:pt x="283" y="75"/>
                    <a:pt x="283" y="48"/>
                  </a:cubicBezTo>
                  <a:cubicBezTo>
                    <a:pt x="283" y="15"/>
                    <a:pt x="250" y="0"/>
                    <a:pt x="218" y="0"/>
                  </a:cubicBezTo>
                  <a:cubicBezTo>
                    <a:pt x="187" y="0"/>
                    <a:pt x="159" y="15"/>
                    <a:pt x="132" y="46"/>
                  </a:cubicBezTo>
                  <a:cubicBezTo>
                    <a:pt x="122" y="6"/>
                    <a:pt x="85" y="0"/>
                    <a:pt x="71" y="0"/>
                  </a:cubicBezTo>
                  <a:cubicBezTo>
                    <a:pt x="47" y="0"/>
                    <a:pt x="31" y="15"/>
                    <a:pt x="22" y="33"/>
                  </a:cubicBezTo>
                  <a:cubicBezTo>
                    <a:pt x="8" y="58"/>
                    <a:pt x="0" y="95"/>
                    <a:pt x="0" y="97"/>
                  </a:cubicBezTo>
                  <a:cubicBezTo>
                    <a:pt x="0" y="106"/>
                    <a:pt x="8" y="106"/>
                    <a:pt x="10" y="106"/>
                  </a:cubicBezTo>
                  <a:cubicBezTo>
                    <a:pt x="20" y="106"/>
                    <a:pt x="20" y="104"/>
                    <a:pt x="24" y="87"/>
                  </a:cubicBezTo>
                  <a:cubicBezTo>
                    <a:pt x="33" y="48"/>
                    <a:pt x="45" y="19"/>
                    <a:pt x="69" y="19"/>
                  </a:cubicBezTo>
                  <a:cubicBezTo>
                    <a:pt x="85" y="19"/>
                    <a:pt x="89" y="31"/>
                    <a:pt x="89" y="50"/>
                  </a:cubicBezTo>
                  <a:cubicBezTo>
                    <a:pt x="89" y="62"/>
                    <a:pt x="83" y="85"/>
                    <a:pt x="79" y="104"/>
                  </a:cubicBezTo>
                  <a:cubicBezTo>
                    <a:pt x="75" y="120"/>
                    <a:pt x="69" y="147"/>
                    <a:pt x="65" y="160"/>
                  </a:cubicBezTo>
                  <a:lnTo>
                    <a:pt x="45" y="242"/>
                  </a:lnTo>
                  <a:cubicBezTo>
                    <a:pt x="43" y="251"/>
                    <a:pt x="39" y="267"/>
                    <a:pt x="39" y="269"/>
                  </a:cubicBezTo>
                  <a:cubicBezTo>
                    <a:pt x="39" y="284"/>
                    <a:pt x="51" y="290"/>
                    <a:pt x="61" y="290"/>
                  </a:cubicBezTo>
                  <a:cubicBezTo>
                    <a:pt x="69" y="290"/>
                    <a:pt x="81" y="284"/>
                    <a:pt x="87" y="272"/>
                  </a:cubicBezTo>
                  <a:cubicBezTo>
                    <a:pt x="89" y="267"/>
                    <a:pt x="94" y="238"/>
                    <a:pt x="98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FF7D055E-DCC3-0343-BA28-474E793D150B}"/>
                </a:ext>
              </a:extLst>
            </p:cNvPr>
            <p:cNvSpPr/>
            <p:nvPr/>
          </p:nvSpPr>
          <p:spPr>
            <a:xfrm>
              <a:off x="4939559" y="4588200"/>
              <a:ext cx="16272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3" h="580">
                  <a:moveTo>
                    <a:pt x="67" y="516"/>
                  </a:moveTo>
                  <a:cubicBezTo>
                    <a:pt x="59" y="547"/>
                    <a:pt x="59" y="553"/>
                    <a:pt x="20" y="553"/>
                  </a:cubicBezTo>
                  <a:cubicBezTo>
                    <a:pt x="10" y="553"/>
                    <a:pt x="0" y="553"/>
                    <a:pt x="0" y="570"/>
                  </a:cubicBezTo>
                  <a:cubicBezTo>
                    <a:pt x="0" y="578"/>
                    <a:pt x="4" y="580"/>
                    <a:pt x="12" y="580"/>
                  </a:cubicBezTo>
                  <a:cubicBezTo>
                    <a:pt x="35" y="580"/>
                    <a:pt x="59" y="578"/>
                    <a:pt x="85" y="578"/>
                  </a:cubicBezTo>
                  <a:cubicBezTo>
                    <a:pt x="112" y="578"/>
                    <a:pt x="142" y="580"/>
                    <a:pt x="169" y="580"/>
                  </a:cubicBezTo>
                  <a:cubicBezTo>
                    <a:pt x="175" y="580"/>
                    <a:pt x="185" y="580"/>
                    <a:pt x="185" y="564"/>
                  </a:cubicBezTo>
                  <a:cubicBezTo>
                    <a:pt x="185" y="553"/>
                    <a:pt x="177" y="553"/>
                    <a:pt x="165" y="553"/>
                  </a:cubicBezTo>
                  <a:cubicBezTo>
                    <a:pt x="122" y="553"/>
                    <a:pt x="122" y="547"/>
                    <a:pt x="122" y="539"/>
                  </a:cubicBezTo>
                  <a:cubicBezTo>
                    <a:pt x="122" y="526"/>
                    <a:pt x="157" y="379"/>
                    <a:pt x="163" y="356"/>
                  </a:cubicBezTo>
                  <a:cubicBezTo>
                    <a:pt x="175" y="381"/>
                    <a:pt x="199" y="415"/>
                    <a:pt x="244" y="415"/>
                  </a:cubicBezTo>
                  <a:cubicBezTo>
                    <a:pt x="344" y="415"/>
                    <a:pt x="453" y="280"/>
                    <a:pt x="453" y="147"/>
                  </a:cubicBezTo>
                  <a:cubicBezTo>
                    <a:pt x="453" y="60"/>
                    <a:pt x="403" y="0"/>
                    <a:pt x="338" y="0"/>
                  </a:cubicBezTo>
                  <a:cubicBezTo>
                    <a:pt x="295" y="0"/>
                    <a:pt x="252" y="33"/>
                    <a:pt x="224" y="68"/>
                  </a:cubicBezTo>
                  <a:cubicBezTo>
                    <a:pt x="214" y="19"/>
                    <a:pt x="177" y="0"/>
                    <a:pt x="146" y="0"/>
                  </a:cubicBezTo>
                  <a:cubicBezTo>
                    <a:pt x="106" y="0"/>
                    <a:pt x="89" y="35"/>
                    <a:pt x="81" y="52"/>
                  </a:cubicBezTo>
                  <a:cubicBezTo>
                    <a:pt x="67" y="83"/>
                    <a:pt x="55" y="139"/>
                    <a:pt x="55" y="141"/>
                  </a:cubicBezTo>
                  <a:cubicBezTo>
                    <a:pt x="55" y="149"/>
                    <a:pt x="63" y="149"/>
                    <a:pt x="65" y="149"/>
                  </a:cubicBezTo>
                  <a:cubicBezTo>
                    <a:pt x="75" y="149"/>
                    <a:pt x="75" y="149"/>
                    <a:pt x="81" y="129"/>
                  </a:cubicBezTo>
                  <a:cubicBezTo>
                    <a:pt x="94" y="64"/>
                    <a:pt x="112" y="21"/>
                    <a:pt x="144" y="21"/>
                  </a:cubicBezTo>
                  <a:cubicBezTo>
                    <a:pt x="157" y="21"/>
                    <a:pt x="169" y="27"/>
                    <a:pt x="169" y="62"/>
                  </a:cubicBezTo>
                  <a:cubicBezTo>
                    <a:pt x="169" y="83"/>
                    <a:pt x="167" y="93"/>
                    <a:pt x="163" y="108"/>
                  </a:cubicBezTo>
                  <a:close/>
                  <a:moveTo>
                    <a:pt x="220" y="118"/>
                  </a:moveTo>
                  <a:cubicBezTo>
                    <a:pt x="226" y="93"/>
                    <a:pt x="250" y="68"/>
                    <a:pt x="266" y="54"/>
                  </a:cubicBezTo>
                  <a:cubicBezTo>
                    <a:pt x="295" y="27"/>
                    <a:pt x="321" y="21"/>
                    <a:pt x="334" y="21"/>
                  </a:cubicBezTo>
                  <a:cubicBezTo>
                    <a:pt x="370" y="21"/>
                    <a:pt x="392" y="52"/>
                    <a:pt x="392" y="106"/>
                  </a:cubicBezTo>
                  <a:cubicBezTo>
                    <a:pt x="392" y="160"/>
                    <a:pt x="362" y="265"/>
                    <a:pt x="346" y="301"/>
                  </a:cubicBezTo>
                  <a:cubicBezTo>
                    <a:pt x="317" y="363"/>
                    <a:pt x="275" y="394"/>
                    <a:pt x="244" y="394"/>
                  </a:cubicBezTo>
                  <a:cubicBezTo>
                    <a:pt x="185" y="394"/>
                    <a:pt x="175" y="317"/>
                    <a:pt x="175" y="313"/>
                  </a:cubicBezTo>
                  <a:cubicBezTo>
                    <a:pt x="175" y="311"/>
                    <a:pt x="175" y="309"/>
                    <a:pt x="177" y="2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73F96784-6904-8443-B489-584BB7D7E857}"/>
                </a:ext>
              </a:extLst>
            </p:cNvPr>
            <p:cNvSpPr/>
            <p:nvPr/>
          </p:nvSpPr>
          <p:spPr>
            <a:xfrm>
              <a:off x="51364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7F6C4175-4A46-A149-B37B-61CD43A6F4D2}"/>
                </a:ext>
              </a:extLst>
            </p:cNvPr>
            <p:cNvSpPr/>
            <p:nvPr/>
          </p:nvSpPr>
          <p:spPr>
            <a:xfrm>
              <a:off x="524196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2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4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81DA69C-FD9E-D248-B2AA-F07402576473}"/>
                </a:ext>
              </a:extLst>
            </p:cNvPr>
            <p:cNvSpPr/>
            <p:nvPr/>
          </p:nvSpPr>
          <p:spPr>
            <a:xfrm>
              <a:off x="5381640" y="4469760"/>
              <a:ext cx="5472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" h="332">
                  <a:moveTo>
                    <a:pt x="148" y="56"/>
                  </a:moveTo>
                  <a:cubicBezTo>
                    <a:pt x="153" y="46"/>
                    <a:pt x="153" y="39"/>
                    <a:pt x="153" y="35"/>
                  </a:cubicBezTo>
                  <a:cubicBezTo>
                    <a:pt x="153" y="15"/>
                    <a:pt x="136" y="0"/>
                    <a:pt x="118" y="0"/>
                  </a:cubicBezTo>
                  <a:cubicBezTo>
                    <a:pt x="94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3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A66348F-FFAE-0047-BD32-829C092BDE89}"/>
                </a:ext>
              </a:extLst>
            </p:cNvPr>
            <p:cNvSpPr/>
            <p:nvPr/>
          </p:nvSpPr>
          <p:spPr>
            <a:xfrm>
              <a:off x="5485679" y="4698720"/>
              <a:ext cx="3636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" h="274">
                  <a:moveTo>
                    <a:pt x="102" y="95"/>
                  </a:moveTo>
                  <a:cubicBezTo>
                    <a:pt x="102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3" y="274"/>
                    <a:pt x="102" y="203"/>
                    <a:pt x="102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C30CF757-A684-584A-A7D5-C1D10641941D}"/>
                </a:ext>
              </a:extLst>
            </p:cNvPr>
            <p:cNvSpPr/>
            <p:nvPr/>
          </p:nvSpPr>
          <p:spPr>
            <a:xfrm>
              <a:off x="5605560" y="4588200"/>
              <a:ext cx="12708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4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4" y="406"/>
                    <a:pt x="100" y="390"/>
                  </a:cubicBezTo>
                  <a:cubicBezTo>
                    <a:pt x="102" y="386"/>
                    <a:pt x="132" y="261"/>
                    <a:pt x="136" y="245"/>
                  </a:cubicBezTo>
                  <a:cubicBezTo>
                    <a:pt x="142" y="213"/>
                    <a:pt x="157" y="149"/>
                    <a:pt x="163" y="124"/>
                  </a:cubicBezTo>
                  <a:cubicBezTo>
                    <a:pt x="167" y="114"/>
                    <a:pt x="191" y="70"/>
                    <a:pt x="212" y="50"/>
                  </a:cubicBezTo>
                  <a:cubicBezTo>
                    <a:pt x="218" y="44"/>
                    <a:pt x="244" y="21"/>
                    <a:pt x="281" y="21"/>
                  </a:cubicBezTo>
                  <a:cubicBezTo>
                    <a:pt x="305" y="21"/>
                    <a:pt x="317" y="31"/>
                    <a:pt x="319" y="31"/>
                  </a:cubicBezTo>
                  <a:cubicBezTo>
                    <a:pt x="291" y="35"/>
                    <a:pt x="273" y="58"/>
                    <a:pt x="273" y="81"/>
                  </a:cubicBezTo>
                  <a:cubicBezTo>
                    <a:pt x="273" y="95"/>
                    <a:pt x="283" y="114"/>
                    <a:pt x="307" y="114"/>
                  </a:cubicBezTo>
                  <a:cubicBezTo>
                    <a:pt x="329" y="114"/>
                    <a:pt x="354" y="93"/>
                    <a:pt x="354" y="60"/>
                  </a:cubicBezTo>
                  <a:cubicBezTo>
                    <a:pt x="354" y="27"/>
                    <a:pt x="327" y="0"/>
                    <a:pt x="281" y="0"/>
                  </a:cubicBezTo>
                  <a:cubicBezTo>
                    <a:pt x="224" y="0"/>
                    <a:pt x="187" y="46"/>
                    <a:pt x="171" y="70"/>
                  </a:cubicBezTo>
                  <a:cubicBezTo>
                    <a:pt x="163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2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9EB4BFC5-19EC-5F40-8B13-470582798609}"/>
                </a:ext>
              </a:extLst>
            </p:cNvPr>
            <p:cNvSpPr/>
            <p:nvPr/>
          </p:nvSpPr>
          <p:spPr>
            <a:xfrm>
              <a:off x="5782680" y="448776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340B5379-D667-2148-80CB-F4D89BF05B9E}"/>
                </a:ext>
              </a:extLst>
            </p:cNvPr>
            <p:cNvSpPr/>
            <p:nvPr/>
          </p:nvSpPr>
          <p:spPr>
            <a:xfrm>
              <a:off x="584784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2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CF7BD9C1-34D2-BF4D-BDD4-85C3A80F838D}"/>
                </a:ext>
              </a:extLst>
            </p:cNvPr>
            <p:cNvSpPr/>
            <p:nvPr/>
          </p:nvSpPr>
          <p:spPr>
            <a:xfrm>
              <a:off x="6003360" y="4698720"/>
              <a:ext cx="3636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" h="274">
                  <a:moveTo>
                    <a:pt x="102" y="95"/>
                  </a:moveTo>
                  <a:cubicBezTo>
                    <a:pt x="102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3" y="274"/>
                    <a:pt x="102" y="203"/>
                    <a:pt x="102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10E9B1C-1E82-C342-BFCE-2E303774827A}"/>
                </a:ext>
              </a:extLst>
            </p:cNvPr>
            <p:cNvSpPr/>
            <p:nvPr/>
          </p:nvSpPr>
          <p:spPr>
            <a:xfrm>
              <a:off x="6126840" y="4588200"/>
              <a:ext cx="14256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7" h="415">
                  <a:moveTo>
                    <a:pt x="289" y="58"/>
                  </a:moveTo>
                  <a:cubicBezTo>
                    <a:pt x="273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8" y="346"/>
                  </a:cubicBezTo>
                  <a:cubicBezTo>
                    <a:pt x="236" y="383"/>
                    <a:pt x="266" y="415"/>
                    <a:pt x="307" y="415"/>
                  </a:cubicBezTo>
                  <a:cubicBezTo>
                    <a:pt x="338" y="415"/>
                    <a:pt x="358" y="394"/>
                    <a:pt x="372" y="365"/>
                  </a:cubicBezTo>
                  <a:cubicBezTo>
                    <a:pt x="386" y="332"/>
                    <a:pt x="397" y="276"/>
                    <a:pt x="397" y="274"/>
                  </a:cubicBezTo>
                  <a:cubicBezTo>
                    <a:pt x="397" y="265"/>
                    <a:pt x="390" y="265"/>
                    <a:pt x="388" y="265"/>
                  </a:cubicBezTo>
                  <a:cubicBezTo>
                    <a:pt x="378" y="265"/>
                    <a:pt x="378" y="267"/>
                    <a:pt x="376" y="282"/>
                  </a:cubicBezTo>
                  <a:cubicBezTo>
                    <a:pt x="360" y="340"/>
                    <a:pt x="344" y="394"/>
                    <a:pt x="309" y="394"/>
                  </a:cubicBezTo>
                  <a:cubicBezTo>
                    <a:pt x="285" y="394"/>
                    <a:pt x="283" y="371"/>
                    <a:pt x="283" y="352"/>
                  </a:cubicBezTo>
                  <a:cubicBezTo>
                    <a:pt x="283" y="332"/>
                    <a:pt x="285" y="325"/>
                    <a:pt x="295" y="284"/>
                  </a:cubicBezTo>
                  <a:cubicBezTo>
                    <a:pt x="305" y="247"/>
                    <a:pt x="305" y="236"/>
                    <a:pt x="313" y="203"/>
                  </a:cubicBezTo>
                  <a:lnTo>
                    <a:pt x="344" y="75"/>
                  </a:lnTo>
                  <a:cubicBezTo>
                    <a:pt x="350" y="48"/>
                    <a:pt x="350" y="48"/>
                    <a:pt x="350" y="44"/>
                  </a:cubicBezTo>
                  <a:cubicBezTo>
                    <a:pt x="350" y="27"/>
                    <a:pt x="340" y="19"/>
                    <a:pt x="327" y="19"/>
                  </a:cubicBezTo>
                  <a:cubicBezTo>
                    <a:pt x="305" y="19"/>
                    <a:pt x="291" y="39"/>
                    <a:pt x="289" y="58"/>
                  </a:cubicBezTo>
                  <a:close/>
                  <a:moveTo>
                    <a:pt x="232" y="296"/>
                  </a:moveTo>
                  <a:cubicBezTo>
                    <a:pt x="228" y="313"/>
                    <a:pt x="228" y="313"/>
                    <a:pt x="216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5" y="394"/>
                    <a:pt x="61" y="344"/>
                    <a:pt x="61" y="309"/>
                  </a:cubicBezTo>
                  <a:cubicBezTo>
                    <a:pt x="61" y="263"/>
                    <a:pt x="89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79" y="95"/>
                    <a:pt x="279" y="102"/>
                  </a:cubicBezTo>
                  <a:cubicBezTo>
                    <a:pt x="279" y="106"/>
                    <a:pt x="277" y="112"/>
                    <a:pt x="275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5FCD886A-B35C-E740-A26B-83822876C9E1}"/>
                </a:ext>
              </a:extLst>
            </p:cNvPr>
            <p:cNvSpPr/>
            <p:nvPr/>
          </p:nvSpPr>
          <p:spPr>
            <a:xfrm>
              <a:off x="6296039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3BEE500C-542E-784A-8D89-D9587C8114C3}"/>
                </a:ext>
              </a:extLst>
            </p:cNvPr>
            <p:cNvSpPr/>
            <p:nvPr/>
          </p:nvSpPr>
          <p:spPr>
            <a:xfrm>
              <a:off x="6435720" y="448776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912"/>
                  </a:moveTo>
                  <a:lnTo>
                    <a:pt x="120" y="877"/>
                  </a:lnTo>
                  <a:lnTo>
                    <a:pt x="35" y="877"/>
                  </a:lnTo>
                  <a:lnTo>
                    <a:pt x="35" y="37"/>
                  </a:lnTo>
                  <a:lnTo>
                    <a:pt x="120" y="37"/>
                  </a:lnTo>
                  <a:lnTo>
                    <a:pt x="120" y="0"/>
                  </a:lnTo>
                  <a:lnTo>
                    <a:pt x="0" y="0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D01CFB28-88DA-E442-832D-0D34099B6BA8}"/>
                </a:ext>
              </a:extLst>
            </p:cNvPr>
            <p:cNvSpPr/>
            <p:nvPr/>
          </p:nvSpPr>
          <p:spPr>
            <a:xfrm>
              <a:off x="6494400" y="4588200"/>
              <a:ext cx="12708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4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4" y="406"/>
                    <a:pt x="100" y="390"/>
                  </a:cubicBezTo>
                  <a:cubicBezTo>
                    <a:pt x="102" y="386"/>
                    <a:pt x="132" y="261"/>
                    <a:pt x="136" y="245"/>
                  </a:cubicBezTo>
                  <a:cubicBezTo>
                    <a:pt x="142" y="213"/>
                    <a:pt x="157" y="149"/>
                    <a:pt x="163" y="124"/>
                  </a:cubicBezTo>
                  <a:cubicBezTo>
                    <a:pt x="167" y="114"/>
                    <a:pt x="191" y="70"/>
                    <a:pt x="212" y="50"/>
                  </a:cubicBezTo>
                  <a:cubicBezTo>
                    <a:pt x="218" y="44"/>
                    <a:pt x="244" y="21"/>
                    <a:pt x="281" y="21"/>
                  </a:cubicBezTo>
                  <a:cubicBezTo>
                    <a:pt x="305" y="21"/>
                    <a:pt x="317" y="31"/>
                    <a:pt x="319" y="31"/>
                  </a:cubicBezTo>
                  <a:cubicBezTo>
                    <a:pt x="291" y="35"/>
                    <a:pt x="273" y="58"/>
                    <a:pt x="273" y="81"/>
                  </a:cubicBezTo>
                  <a:cubicBezTo>
                    <a:pt x="273" y="95"/>
                    <a:pt x="283" y="114"/>
                    <a:pt x="305" y="114"/>
                  </a:cubicBezTo>
                  <a:cubicBezTo>
                    <a:pt x="329" y="114"/>
                    <a:pt x="354" y="93"/>
                    <a:pt x="354" y="60"/>
                  </a:cubicBezTo>
                  <a:cubicBezTo>
                    <a:pt x="354" y="27"/>
                    <a:pt x="327" y="0"/>
                    <a:pt x="281" y="0"/>
                  </a:cubicBezTo>
                  <a:cubicBezTo>
                    <a:pt x="224" y="0"/>
                    <a:pt x="187" y="46"/>
                    <a:pt x="171" y="70"/>
                  </a:cubicBezTo>
                  <a:cubicBezTo>
                    <a:pt x="163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2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0CCEDBD-2902-FA4F-B48E-91E1B08832DE}"/>
                </a:ext>
              </a:extLst>
            </p:cNvPr>
            <p:cNvSpPr/>
            <p:nvPr/>
          </p:nvSpPr>
          <p:spPr>
            <a:xfrm>
              <a:off x="6720480" y="4542120"/>
              <a:ext cx="207000" cy="21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609">
                  <a:moveTo>
                    <a:pt x="307" y="323"/>
                  </a:moveTo>
                  <a:lnTo>
                    <a:pt x="549" y="323"/>
                  </a:lnTo>
                  <a:cubicBezTo>
                    <a:pt x="561" y="323"/>
                    <a:pt x="576" y="323"/>
                    <a:pt x="576" y="305"/>
                  </a:cubicBezTo>
                  <a:cubicBezTo>
                    <a:pt x="576" y="286"/>
                    <a:pt x="561" y="286"/>
                    <a:pt x="549" y="286"/>
                  </a:cubicBezTo>
                  <a:lnTo>
                    <a:pt x="307" y="286"/>
                  </a:lnTo>
                  <a:lnTo>
                    <a:pt x="307" y="31"/>
                  </a:lnTo>
                  <a:cubicBezTo>
                    <a:pt x="307" y="17"/>
                    <a:pt x="307" y="0"/>
                    <a:pt x="289" y="0"/>
                  </a:cubicBezTo>
                  <a:cubicBezTo>
                    <a:pt x="272" y="0"/>
                    <a:pt x="272" y="17"/>
                    <a:pt x="272" y="31"/>
                  </a:cubicBezTo>
                  <a:lnTo>
                    <a:pt x="272" y="286"/>
                  </a:lnTo>
                  <a:lnTo>
                    <a:pt x="30" y="286"/>
                  </a:lnTo>
                  <a:cubicBezTo>
                    <a:pt x="16" y="286"/>
                    <a:pt x="0" y="286"/>
                    <a:pt x="0" y="305"/>
                  </a:cubicBezTo>
                  <a:cubicBezTo>
                    <a:pt x="0" y="323"/>
                    <a:pt x="16" y="323"/>
                    <a:pt x="30" y="323"/>
                  </a:cubicBezTo>
                  <a:lnTo>
                    <a:pt x="272" y="323"/>
                  </a:lnTo>
                  <a:lnTo>
                    <a:pt x="272" y="578"/>
                  </a:lnTo>
                  <a:cubicBezTo>
                    <a:pt x="272" y="591"/>
                    <a:pt x="272" y="609"/>
                    <a:pt x="289" y="609"/>
                  </a:cubicBezTo>
                  <a:cubicBezTo>
                    <a:pt x="307" y="609"/>
                    <a:pt x="307" y="591"/>
                    <a:pt x="307" y="5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5E231A8-FD1B-7048-8BA7-B25615CE5C8B}"/>
                </a:ext>
              </a:extLst>
            </p:cNvPr>
            <p:cNvSpPr/>
            <p:nvPr/>
          </p:nvSpPr>
          <p:spPr>
            <a:xfrm>
              <a:off x="7018559" y="4588200"/>
              <a:ext cx="16380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601">
                  <a:moveTo>
                    <a:pt x="20" y="172"/>
                  </a:moveTo>
                  <a:cubicBezTo>
                    <a:pt x="53" y="66"/>
                    <a:pt x="148" y="66"/>
                    <a:pt x="157" y="66"/>
                  </a:cubicBezTo>
                  <a:cubicBezTo>
                    <a:pt x="289" y="66"/>
                    <a:pt x="299" y="226"/>
                    <a:pt x="299" y="298"/>
                  </a:cubicBezTo>
                  <a:cubicBezTo>
                    <a:pt x="299" y="354"/>
                    <a:pt x="295" y="369"/>
                    <a:pt x="289" y="388"/>
                  </a:cubicBezTo>
                  <a:cubicBezTo>
                    <a:pt x="270" y="454"/>
                    <a:pt x="244" y="560"/>
                    <a:pt x="244" y="584"/>
                  </a:cubicBezTo>
                  <a:cubicBezTo>
                    <a:pt x="244" y="595"/>
                    <a:pt x="248" y="601"/>
                    <a:pt x="254" y="601"/>
                  </a:cubicBezTo>
                  <a:cubicBezTo>
                    <a:pt x="266" y="601"/>
                    <a:pt x="273" y="580"/>
                    <a:pt x="281" y="545"/>
                  </a:cubicBezTo>
                  <a:cubicBezTo>
                    <a:pt x="303" y="468"/>
                    <a:pt x="311" y="417"/>
                    <a:pt x="315" y="388"/>
                  </a:cubicBezTo>
                  <a:cubicBezTo>
                    <a:pt x="317" y="377"/>
                    <a:pt x="319" y="365"/>
                    <a:pt x="321" y="352"/>
                  </a:cubicBezTo>
                  <a:cubicBezTo>
                    <a:pt x="348" y="263"/>
                    <a:pt x="405" y="126"/>
                    <a:pt x="439" y="54"/>
                  </a:cubicBezTo>
                  <a:cubicBezTo>
                    <a:pt x="445" y="44"/>
                    <a:pt x="456" y="23"/>
                    <a:pt x="456" y="19"/>
                  </a:cubicBezTo>
                  <a:cubicBezTo>
                    <a:pt x="456" y="10"/>
                    <a:pt x="447" y="10"/>
                    <a:pt x="445" y="10"/>
                  </a:cubicBezTo>
                  <a:cubicBezTo>
                    <a:pt x="443" y="10"/>
                    <a:pt x="437" y="10"/>
                    <a:pt x="435" y="17"/>
                  </a:cubicBezTo>
                  <a:cubicBezTo>
                    <a:pt x="390" y="104"/>
                    <a:pt x="354" y="195"/>
                    <a:pt x="321" y="286"/>
                  </a:cubicBezTo>
                  <a:cubicBezTo>
                    <a:pt x="319" y="259"/>
                    <a:pt x="319" y="189"/>
                    <a:pt x="285" y="99"/>
                  </a:cubicBezTo>
                  <a:cubicBezTo>
                    <a:pt x="264" y="46"/>
                    <a:pt x="228" y="0"/>
                    <a:pt x="169" y="0"/>
                  </a:cubicBezTo>
                  <a:cubicBezTo>
                    <a:pt x="61" y="0"/>
                    <a:pt x="0" y="139"/>
                    <a:pt x="0" y="168"/>
                  </a:cubicBezTo>
                  <a:cubicBezTo>
                    <a:pt x="0" y="176"/>
                    <a:pt x="8" y="176"/>
                    <a:pt x="16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4B2272B7-A8E2-1549-9469-A39EC6409976}"/>
                </a:ext>
              </a:extLst>
            </p:cNvPr>
            <p:cNvSpPr/>
            <p:nvPr/>
          </p:nvSpPr>
          <p:spPr>
            <a:xfrm>
              <a:off x="7208280" y="4509360"/>
              <a:ext cx="222120" cy="23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8" h="645">
                  <a:moveTo>
                    <a:pt x="496" y="104"/>
                  </a:moveTo>
                  <a:cubicBezTo>
                    <a:pt x="539" y="33"/>
                    <a:pt x="575" y="31"/>
                    <a:pt x="608" y="29"/>
                  </a:cubicBezTo>
                  <a:cubicBezTo>
                    <a:pt x="618" y="27"/>
                    <a:pt x="618" y="12"/>
                    <a:pt x="618" y="10"/>
                  </a:cubicBezTo>
                  <a:cubicBezTo>
                    <a:pt x="618" y="4"/>
                    <a:pt x="614" y="0"/>
                    <a:pt x="608" y="0"/>
                  </a:cubicBezTo>
                  <a:cubicBezTo>
                    <a:pt x="584" y="0"/>
                    <a:pt x="559" y="2"/>
                    <a:pt x="535" y="2"/>
                  </a:cubicBezTo>
                  <a:cubicBezTo>
                    <a:pt x="508" y="2"/>
                    <a:pt x="478" y="0"/>
                    <a:pt x="451" y="0"/>
                  </a:cubicBezTo>
                  <a:cubicBezTo>
                    <a:pt x="445" y="0"/>
                    <a:pt x="433" y="0"/>
                    <a:pt x="433" y="17"/>
                  </a:cubicBezTo>
                  <a:cubicBezTo>
                    <a:pt x="433" y="27"/>
                    <a:pt x="441" y="29"/>
                    <a:pt x="447" y="29"/>
                  </a:cubicBezTo>
                  <a:cubicBezTo>
                    <a:pt x="470" y="31"/>
                    <a:pt x="488" y="39"/>
                    <a:pt x="488" y="58"/>
                  </a:cubicBezTo>
                  <a:cubicBezTo>
                    <a:pt x="488" y="73"/>
                    <a:pt x="474" y="93"/>
                    <a:pt x="474" y="93"/>
                  </a:cubicBezTo>
                  <a:lnTo>
                    <a:pt x="209" y="539"/>
                  </a:lnTo>
                  <a:lnTo>
                    <a:pt x="150" y="56"/>
                  </a:lnTo>
                  <a:cubicBezTo>
                    <a:pt x="150" y="39"/>
                    <a:pt x="169" y="29"/>
                    <a:pt x="209" y="29"/>
                  </a:cubicBezTo>
                  <a:cubicBezTo>
                    <a:pt x="220" y="29"/>
                    <a:pt x="230" y="29"/>
                    <a:pt x="230" y="10"/>
                  </a:cubicBezTo>
                  <a:cubicBezTo>
                    <a:pt x="230" y="2"/>
                    <a:pt x="224" y="0"/>
                    <a:pt x="218" y="0"/>
                  </a:cubicBezTo>
                  <a:cubicBezTo>
                    <a:pt x="183" y="0"/>
                    <a:pt x="146" y="2"/>
                    <a:pt x="110" y="2"/>
                  </a:cubicBezTo>
                  <a:cubicBezTo>
                    <a:pt x="94" y="2"/>
                    <a:pt x="79" y="2"/>
                    <a:pt x="63" y="2"/>
                  </a:cubicBezTo>
                  <a:cubicBezTo>
                    <a:pt x="47" y="2"/>
                    <a:pt x="31" y="0"/>
                    <a:pt x="16" y="0"/>
                  </a:cubicBezTo>
                  <a:cubicBezTo>
                    <a:pt x="10" y="0"/>
                    <a:pt x="0" y="0"/>
                    <a:pt x="0" y="17"/>
                  </a:cubicBezTo>
                  <a:cubicBezTo>
                    <a:pt x="0" y="29"/>
                    <a:pt x="8" y="29"/>
                    <a:pt x="22" y="29"/>
                  </a:cubicBezTo>
                  <a:cubicBezTo>
                    <a:pt x="71" y="29"/>
                    <a:pt x="71" y="37"/>
                    <a:pt x="73" y="60"/>
                  </a:cubicBezTo>
                  <a:lnTo>
                    <a:pt x="142" y="624"/>
                  </a:lnTo>
                  <a:cubicBezTo>
                    <a:pt x="146" y="640"/>
                    <a:pt x="148" y="645"/>
                    <a:pt x="159" y="645"/>
                  </a:cubicBezTo>
                  <a:cubicBezTo>
                    <a:pt x="173" y="645"/>
                    <a:pt x="177" y="640"/>
                    <a:pt x="183" y="6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9C8586CC-4C41-5E46-91F6-16A9137607D1}"/>
                </a:ext>
              </a:extLst>
            </p:cNvPr>
            <p:cNvSpPr/>
            <p:nvPr/>
          </p:nvSpPr>
          <p:spPr>
            <a:xfrm>
              <a:off x="7450560" y="4498920"/>
              <a:ext cx="130680" cy="10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284">
                  <a:moveTo>
                    <a:pt x="161" y="44"/>
                  </a:moveTo>
                  <a:lnTo>
                    <a:pt x="234" y="44"/>
                  </a:lnTo>
                  <a:cubicBezTo>
                    <a:pt x="224" y="83"/>
                    <a:pt x="212" y="141"/>
                    <a:pt x="212" y="191"/>
                  </a:cubicBezTo>
                  <a:cubicBezTo>
                    <a:pt x="212" y="218"/>
                    <a:pt x="214" y="234"/>
                    <a:pt x="218" y="249"/>
                  </a:cubicBezTo>
                  <a:cubicBezTo>
                    <a:pt x="228" y="280"/>
                    <a:pt x="236" y="284"/>
                    <a:pt x="246" y="284"/>
                  </a:cubicBezTo>
                  <a:cubicBezTo>
                    <a:pt x="260" y="284"/>
                    <a:pt x="273" y="269"/>
                    <a:pt x="273" y="255"/>
                  </a:cubicBezTo>
                  <a:cubicBezTo>
                    <a:pt x="273" y="249"/>
                    <a:pt x="273" y="247"/>
                    <a:pt x="270" y="240"/>
                  </a:cubicBezTo>
                  <a:cubicBezTo>
                    <a:pt x="258" y="216"/>
                    <a:pt x="248" y="180"/>
                    <a:pt x="248" y="126"/>
                  </a:cubicBezTo>
                  <a:cubicBezTo>
                    <a:pt x="248" y="114"/>
                    <a:pt x="248" y="89"/>
                    <a:pt x="256" y="44"/>
                  </a:cubicBezTo>
                  <a:lnTo>
                    <a:pt x="331" y="44"/>
                  </a:lnTo>
                  <a:cubicBezTo>
                    <a:pt x="342" y="44"/>
                    <a:pt x="348" y="44"/>
                    <a:pt x="354" y="39"/>
                  </a:cubicBezTo>
                  <a:cubicBezTo>
                    <a:pt x="362" y="31"/>
                    <a:pt x="364" y="23"/>
                    <a:pt x="364" y="19"/>
                  </a:cubicBezTo>
                  <a:cubicBezTo>
                    <a:pt x="364" y="0"/>
                    <a:pt x="348" y="0"/>
                    <a:pt x="338" y="0"/>
                  </a:cubicBezTo>
                  <a:lnTo>
                    <a:pt x="108" y="0"/>
                  </a:lnTo>
                  <a:cubicBezTo>
                    <a:pt x="85" y="0"/>
                    <a:pt x="67" y="6"/>
                    <a:pt x="39" y="33"/>
                  </a:cubicBezTo>
                  <a:cubicBezTo>
                    <a:pt x="24" y="48"/>
                    <a:pt x="0" y="83"/>
                    <a:pt x="0" y="87"/>
                  </a:cubicBezTo>
                  <a:cubicBezTo>
                    <a:pt x="0" y="95"/>
                    <a:pt x="8" y="95"/>
                    <a:pt x="10" y="95"/>
                  </a:cubicBezTo>
                  <a:cubicBezTo>
                    <a:pt x="18" y="95"/>
                    <a:pt x="18" y="95"/>
                    <a:pt x="22" y="89"/>
                  </a:cubicBezTo>
                  <a:cubicBezTo>
                    <a:pt x="53" y="44"/>
                    <a:pt x="91" y="44"/>
                    <a:pt x="104" y="44"/>
                  </a:cubicBezTo>
                  <a:lnTo>
                    <a:pt x="140" y="44"/>
                  </a:lnTo>
                  <a:cubicBezTo>
                    <a:pt x="122" y="114"/>
                    <a:pt x="89" y="191"/>
                    <a:pt x="71" y="228"/>
                  </a:cubicBezTo>
                  <a:cubicBezTo>
                    <a:pt x="67" y="236"/>
                    <a:pt x="61" y="251"/>
                    <a:pt x="59" y="253"/>
                  </a:cubicBezTo>
                  <a:cubicBezTo>
                    <a:pt x="59" y="255"/>
                    <a:pt x="57" y="259"/>
                    <a:pt x="57" y="263"/>
                  </a:cubicBezTo>
                  <a:cubicBezTo>
                    <a:pt x="57" y="274"/>
                    <a:pt x="65" y="284"/>
                    <a:pt x="79" y="284"/>
                  </a:cubicBezTo>
                  <a:cubicBezTo>
                    <a:pt x="102" y="284"/>
                    <a:pt x="110" y="255"/>
                    <a:pt x="124" y="1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8A413B42-2AD8-6448-9482-190738366828}"/>
                </a:ext>
              </a:extLst>
            </p:cNvPr>
            <p:cNvSpPr/>
            <p:nvPr/>
          </p:nvSpPr>
          <p:spPr>
            <a:xfrm>
              <a:off x="76402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47B5191C-397C-3F4B-A5CB-45390117EF22}"/>
                </a:ext>
              </a:extLst>
            </p:cNvPr>
            <p:cNvSpPr/>
            <p:nvPr/>
          </p:nvSpPr>
          <p:spPr>
            <a:xfrm>
              <a:off x="774684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8D66E191-EAA9-2F40-8DB1-DB8F9D25E609}"/>
                </a:ext>
              </a:extLst>
            </p:cNvPr>
            <p:cNvSpPr/>
            <p:nvPr/>
          </p:nvSpPr>
          <p:spPr>
            <a:xfrm>
              <a:off x="7884719" y="4638960"/>
              <a:ext cx="74160" cy="145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" h="406">
                  <a:moveTo>
                    <a:pt x="124" y="147"/>
                  </a:moveTo>
                  <a:lnTo>
                    <a:pt x="187" y="147"/>
                  </a:lnTo>
                  <a:cubicBezTo>
                    <a:pt x="199" y="147"/>
                    <a:pt x="207" y="147"/>
                    <a:pt x="207" y="133"/>
                  </a:cubicBezTo>
                  <a:cubicBezTo>
                    <a:pt x="207" y="124"/>
                    <a:pt x="199" y="124"/>
                    <a:pt x="189" y="124"/>
                  </a:cubicBezTo>
                  <a:lnTo>
                    <a:pt x="130" y="124"/>
                  </a:lnTo>
                  <a:lnTo>
                    <a:pt x="153" y="29"/>
                  </a:lnTo>
                  <a:cubicBezTo>
                    <a:pt x="153" y="27"/>
                    <a:pt x="155" y="23"/>
                    <a:pt x="155" y="21"/>
                  </a:cubicBezTo>
                  <a:cubicBezTo>
                    <a:pt x="155" y="8"/>
                    <a:pt x="146" y="0"/>
                    <a:pt x="134" y="0"/>
                  </a:cubicBezTo>
                  <a:cubicBezTo>
                    <a:pt x="118" y="0"/>
                    <a:pt x="110" y="10"/>
                    <a:pt x="104" y="27"/>
                  </a:cubicBezTo>
                  <a:cubicBezTo>
                    <a:pt x="100" y="44"/>
                    <a:pt x="108" y="12"/>
                    <a:pt x="83" y="124"/>
                  </a:cubicBezTo>
                  <a:lnTo>
                    <a:pt x="20" y="124"/>
                  </a:lnTo>
                  <a:cubicBezTo>
                    <a:pt x="8" y="124"/>
                    <a:pt x="0" y="124"/>
                    <a:pt x="0" y="139"/>
                  </a:cubicBezTo>
                  <a:cubicBezTo>
                    <a:pt x="0" y="147"/>
                    <a:pt x="8" y="147"/>
                    <a:pt x="18" y="147"/>
                  </a:cubicBezTo>
                  <a:lnTo>
                    <a:pt x="77" y="147"/>
                  </a:lnTo>
                  <a:lnTo>
                    <a:pt x="41" y="298"/>
                  </a:lnTo>
                  <a:cubicBezTo>
                    <a:pt x="37" y="315"/>
                    <a:pt x="31" y="338"/>
                    <a:pt x="31" y="346"/>
                  </a:cubicBezTo>
                  <a:cubicBezTo>
                    <a:pt x="31" y="383"/>
                    <a:pt x="61" y="406"/>
                    <a:pt x="96" y="406"/>
                  </a:cubicBezTo>
                  <a:cubicBezTo>
                    <a:pt x="165" y="406"/>
                    <a:pt x="203" y="317"/>
                    <a:pt x="203" y="309"/>
                  </a:cubicBezTo>
                  <a:cubicBezTo>
                    <a:pt x="203" y="301"/>
                    <a:pt x="195" y="301"/>
                    <a:pt x="193" y="301"/>
                  </a:cubicBezTo>
                  <a:cubicBezTo>
                    <a:pt x="185" y="301"/>
                    <a:pt x="185" y="303"/>
                    <a:pt x="181" y="313"/>
                  </a:cubicBezTo>
                  <a:cubicBezTo>
                    <a:pt x="163" y="352"/>
                    <a:pt x="132" y="390"/>
                    <a:pt x="98" y="390"/>
                  </a:cubicBezTo>
                  <a:cubicBezTo>
                    <a:pt x="85" y="390"/>
                    <a:pt x="77" y="381"/>
                    <a:pt x="77" y="356"/>
                  </a:cubicBezTo>
                  <a:cubicBezTo>
                    <a:pt x="77" y="350"/>
                    <a:pt x="79" y="338"/>
                    <a:pt x="81" y="3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53B57E64-703D-004F-AF41-20E284B02433}"/>
                </a:ext>
              </a:extLst>
            </p:cNvPr>
            <p:cNvSpPr/>
            <p:nvPr/>
          </p:nvSpPr>
          <p:spPr>
            <a:xfrm>
              <a:off x="7984800" y="4640400"/>
              <a:ext cx="160560" cy="169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7" h="473">
                  <a:moveTo>
                    <a:pt x="238" y="251"/>
                  </a:moveTo>
                  <a:lnTo>
                    <a:pt x="425" y="251"/>
                  </a:lnTo>
                  <a:cubicBezTo>
                    <a:pt x="433" y="251"/>
                    <a:pt x="447" y="251"/>
                    <a:pt x="447" y="236"/>
                  </a:cubicBezTo>
                  <a:cubicBezTo>
                    <a:pt x="447" y="220"/>
                    <a:pt x="433" y="220"/>
                    <a:pt x="425" y="220"/>
                  </a:cubicBezTo>
                  <a:lnTo>
                    <a:pt x="238" y="220"/>
                  </a:lnTo>
                  <a:lnTo>
                    <a:pt x="238" y="23"/>
                  </a:lnTo>
                  <a:cubicBezTo>
                    <a:pt x="238" y="15"/>
                    <a:pt x="238" y="0"/>
                    <a:pt x="224" y="0"/>
                  </a:cubicBezTo>
                  <a:cubicBezTo>
                    <a:pt x="209" y="0"/>
                    <a:pt x="209" y="15"/>
                    <a:pt x="209" y="23"/>
                  </a:cubicBezTo>
                  <a:lnTo>
                    <a:pt x="209" y="220"/>
                  </a:lnTo>
                  <a:lnTo>
                    <a:pt x="22" y="220"/>
                  </a:lnTo>
                  <a:cubicBezTo>
                    <a:pt x="14" y="220"/>
                    <a:pt x="0" y="220"/>
                    <a:pt x="0" y="236"/>
                  </a:cubicBezTo>
                  <a:cubicBezTo>
                    <a:pt x="0" y="251"/>
                    <a:pt x="14" y="251"/>
                    <a:pt x="22" y="251"/>
                  </a:cubicBezTo>
                  <a:lnTo>
                    <a:pt x="209" y="251"/>
                  </a:lnTo>
                  <a:lnTo>
                    <a:pt x="209" y="448"/>
                  </a:lnTo>
                  <a:cubicBezTo>
                    <a:pt x="209" y="456"/>
                    <a:pt x="209" y="473"/>
                    <a:pt x="224" y="473"/>
                  </a:cubicBezTo>
                  <a:cubicBezTo>
                    <a:pt x="238" y="473"/>
                    <a:pt x="238" y="458"/>
                    <a:pt x="238" y="4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26649A2-40F9-6E47-B3DA-6AE6DEE3F4BF}"/>
                </a:ext>
              </a:extLst>
            </p:cNvPr>
            <p:cNvSpPr/>
            <p:nvPr/>
          </p:nvSpPr>
          <p:spPr>
            <a:xfrm>
              <a:off x="8183880" y="4629960"/>
              <a:ext cx="79560" cy="152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2" h="425">
                  <a:moveTo>
                    <a:pt x="138" y="19"/>
                  </a:moveTo>
                  <a:cubicBezTo>
                    <a:pt x="138" y="0"/>
                    <a:pt x="136" y="0"/>
                    <a:pt x="120" y="0"/>
                  </a:cubicBezTo>
                  <a:cubicBezTo>
                    <a:pt x="81" y="39"/>
                    <a:pt x="26" y="41"/>
                    <a:pt x="0" y="41"/>
                  </a:cubicBezTo>
                  <a:lnTo>
                    <a:pt x="0" y="64"/>
                  </a:lnTo>
                  <a:cubicBezTo>
                    <a:pt x="14" y="64"/>
                    <a:pt x="55" y="64"/>
                    <a:pt x="89" y="46"/>
                  </a:cubicBezTo>
                  <a:lnTo>
                    <a:pt x="89" y="373"/>
                  </a:lnTo>
                  <a:cubicBezTo>
                    <a:pt x="89" y="394"/>
                    <a:pt x="89" y="402"/>
                    <a:pt x="28" y="402"/>
                  </a:cubicBezTo>
                  <a:lnTo>
                    <a:pt x="4" y="402"/>
                  </a:lnTo>
                  <a:lnTo>
                    <a:pt x="4" y="425"/>
                  </a:lnTo>
                  <a:cubicBezTo>
                    <a:pt x="16" y="425"/>
                    <a:pt x="91" y="423"/>
                    <a:pt x="112" y="423"/>
                  </a:cubicBezTo>
                  <a:cubicBezTo>
                    <a:pt x="132" y="423"/>
                    <a:pt x="209" y="425"/>
                    <a:pt x="222" y="425"/>
                  </a:cubicBezTo>
                  <a:lnTo>
                    <a:pt x="222" y="402"/>
                  </a:lnTo>
                  <a:lnTo>
                    <a:pt x="199" y="402"/>
                  </a:lnTo>
                  <a:cubicBezTo>
                    <a:pt x="138" y="402"/>
                    <a:pt x="138" y="394"/>
                    <a:pt x="138" y="3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D7EEB79A-704F-0340-B027-51F214BA495E}"/>
                </a:ext>
              </a:extLst>
            </p:cNvPr>
            <p:cNvSpPr/>
            <p:nvPr/>
          </p:nvSpPr>
          <p:spPr>
            <a:xfrm>
              <a:off x="8403840" y="4613040"/>
              <a:ext cx="207000" cy="7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6" h="216">
                  <a:moveTo>
                    <a:pt x="547" y="37"/>
                  </a:moveTo>
                  <a:cubicBezTo>
                    <a:pt x="561" y="37"/>
                    <a:pt x="576" y="37"/>
                    <a:pt x="576" y="19"/>
                  </a:cubicBezTo>
                  <a:cubicBezTo>
                    <a:pt x="576" y="0"/>
                    <a:pt x="561" y="0"/>
                    <a:pt x="549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7"/>
                    <a:pt x="16" y="37"/>
                    <a:pt x="30" y="37"/>
                  </a:cubicBezTo>
                  <a:close/>
                  <a:moveTo>
                    <a:pt x="549" y="216"/>
                  </a:moveTo>
                  <a:cubicBezTo>
                    <a:pt x="561" y="216"/>
                    <a:pt x="576" y="216"/>
                    <a:pt x="576" y="197"/>
                  </a:cubicBezTo>
                  <a:cubicBezTo>
                    <a:pt x="576" y="178"/>
                    <a:pt x="561" y="178"/>
                    <a:pt x="547" y="178"/>
                  </a:cubicBezTo>
                  <a:lnTo>
                    <a:pt x="30" y="178"/>
                  </a:lnTo>
                  <a:cubicBezTo>
                    <a:pt x="16" y="178"/>
                    <a:pt x="0" y="178"/>
                    <a:pt x="0" y="197"/>
                  </a:cubicBezTo>
                  <a:cubicBezTo>
                    <a:pt x="0" y="216"/>
                    <a:pt x="16" y="216"/>
                    <a:pt x="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CD076035-AF61-574F-8DB2-D68B179BAF7A}"/>
                </a:ext>
              </a:extLst>
            </p:cNvPr>
            <p:cNvSpPr/>
            <p:nvPr/>
          </p:nvSpPr>
          <p:spPr>
            <a:xfrm>
              <a:off x="8730360" y="458820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5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79" y="131"/>
                  </a:cubicBezTo>
                  <a:cubicBezTo>
                    <a:pt x="299" y="131"/>
                    <a:pt x="321" y="114"/>
                    <a:pt x="321" y="79"/>
                  </a:cubicBezTo>
                  <a:cubicBezTo>
                    <a:pt x="321" y="37"/>
                    <a:pt x="283" y="0"/>
                    <a:pt x="216" y="0"/>
                  </a:cubicBezTo>
                  <a:cubicBezTo>
                    <a:pt x="102" y="0"/>
                    <a:pt x="69" y="93"/>
                    <a:pt x="69" y="133"/>
                  </a:cubicBezTo>
                  <a:cubicBezTo>
                    <a:pt x="69" y="205"/>
                    <a:pt x="134" y="220"/>
                    <a:pt x="159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0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299" y="305"/>
                    <a:pt x="299" y="263"/>
                  </a:cubicBezTo>
                  <a:cubicBezTo>
                    <a:pt x="299" y="230"/>
                    <a:pt x="283" y="207"/>
                    <a:pt x="272" y="195"/>
                  </a:cubicBezTo>
                  <a:cubicBezTo>
                    <a:pt x="248" y="170"/>
                    <a:pt x="224" y="166"/>
                    <a:pt x="185" y="158"/>
                  </a:cubicBezTo>
                  <a:cubicBezTo>
                    <a:pt x="153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6" y="21"/>
                  </a:cubicBezTo>
                  <a:cubicBezTo>
                    <a:pt x="238" y="21"/>
                    <a:pt x="281" y="27"/>
                    <a:pt x="295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48674EE7-C336-0D47-B8AF-D8EAD24076A4}"/>
                </a:ext>
              </a:extLst>
            </p:cNvPr>
            <p:cNvSpPr/>
            <p:nvPr/>
          </p:nvSpPr>
          <p:spPr>
            <a:xfrm>
              <a:off x="8870040" y="4469760"/>
              <a:ext cx="5472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" h="332">
                  <a:moveTo>
                    <a:pt x="148" y="56"/>
                  </a:moveTo>
                  <a:cubicBezTo>
                    <a:pt x="153" y="46"/>
                    <a:pt x="153" y="39"/>
                    <a:pt x="153" y="35"/>
                  </a:cubicBezTo>
                  <a:cubicBezTo>
                    <a:pt x="153" y="15"/>
                    <a:pt x="136" y="0"/>
                    <a:pt x="118" y="0"/>
                  </a:cubicBezTo>
                  <a:cubicBezTo>
                    <a:pt x="94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3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BC05888-8A90-9E48-BA24-901995F9463F}"/>
                </a:ext>
              </a:extLst>
            </p:cNvPr>
            <p:cNvSpPr/>
            <p:nvPr/>
          </p:nvSpPr>
          <p:spPr>
            <a:xfrm>
              <a:off x="8965080" y="448776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2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2" y="120"/>
                    <a:pt x="151" y="265"/>
                    <a:pt x="151" y="456"/>
                  </a:cubicBezTo>
                  <a:cubicBezTo>
                    <a:pt x="151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6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11FBF77A-3004-F643-B698-5CE60E80B1A6}"/>
                </a:ext>
              </a:extLst>
            </p:cNvPr>
            <p:cNvSpPr/>
            <p:nvPr/>
          </p:nvSpPr>
          <p:spPr>
            <a:xfrm>
              <a:off x="9074160" y="448776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85" y="37"/>
                  </a:lnTo>
                  <a:lnTo>
                    <a:pt x="85" y="877"/>
                  </a:lnTo>
                  <a:lnTo>
                    <a:pt x="0" y="877"/>
                  </a:lnTo>
                  <a:lnTo>
                    <a:pt x="0" y="912"/>
                  </a:lnTo>
                  <a:lnTo>
                    <a:pt x="12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60" name="Group 159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8086EFD6-8A94-AC49-937E-8D9CE9F9533B}"/>
              </a:ext>
            </a:extLst>
          </p:cNvPr>
          <p:cNvGrpSpPr/>
          <p:nvPr/>
        </p:nvGrpSpPr>
        <p:grpSpPr>
          <a:xfrm>
            <a:off x="3108960" y="6534000"/>
            <a:ext cx="6330240" cy="780840"/>
            <a:chOff x="3108959" y="6534000"/>
            <a:chExt cx="6330240" cy="780840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19882112-6464-0B44-8F5F-65E544926DB2}"/>
                </a:ext>
              </a:extLst>
            </p:cNvPr>
            <p:cNvSpPr/>
            <p:nvPr/>
          </p:nvSpPr>
          <p:spPr>
            <a:xfrm>
              <a:off x="3108959" y="6534000"/>
              <a:ext cx="6330240" cy="780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85" h="2168">
                  <a:moveTo>
                    <a:pt x="8793" y="2168"/>
                  </a:moveTo>
                  <a:lnTo>
                    <a:pt x="0" y="2168"/>
                  </a:lnTo>
                  <a:lnTo>
                    <a:pt x="0" y="0"/>
                  </a:lnTo>
                  <a:lnTo>
                    <a:pt x="17585" y="0"/>
                  </a:lnTo>
                  <a:lnTo>
                    <a:pt x="17585" y="2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F3C68511-D402-554E-9156-BCE953E4FA7A}"/>
                </a:ext>
              </a:extLst>
            </p:cNvPr>
            <p:cNvSpPr/>
            <p:nvPr/>
          </p:nvSpPr>
          <p:spPr>
            <a:xfrm>
              <a:off x="3126600" y="6654239"/>
              <a:ext cx="222480" cy="23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645">
                  <a:moveTo>
                    <a:pt x="497" y="104"/>
                  </a:moveTo>
                  <a:cubicBezTo>
                    <a:pt x="540" y="33"/>
                    <a:pt x="576" y="31"/>
                    <a:pt x="609" y="29"/>
                  </a:cubicBezTo>
                  <a:cubicBezTo>
                    <a:pt x="619" y="27"/>
                    <a:pt x="619" y="12"/>
                    <a:pt x="619" y="10"/>
                  </a:cubicBezTo>
                  <a:cubicBezTo>
                    <a:pt x="619" y="4"/>
                    <a:pt x="615" y="0"/>
                    <a:pt x="609" y="0"/>
                  </a:cubicBezTo>
                  <a:cubicBezTo>
                    <a:pt x="585" y="0"/>
                    <a:pt x="560" y="2"/>
                    <a:pt x="536" y="2"/>
                  </a:cubicBezTo>
                  <a:cubicBezTo>
                    <a:pt x="509" y="2"/>
                    <a:pt x="479" y="0"/>
                    <a:pt x="451" y="0"/>
                  </a:cubicBezTo>
                  <a:cubicBezTo>
                    <a:pt x="445" y="0"/>
                    <a:pt x="434" y="0"/>
                    <a:pt x="434" y="17"/>
                  </a:cubicBezTo>
                  <a:cubicBezTo>
                    <a:pt x="434" y="27"/>
                    <a:pt x="442" y="29"/>
                    <a:pt x="447" y="29"/>
                  </a:cubicBezTo>
                  <a:cubicBezTo>
                    <a:pt x="471" y="31"/>
                    <a:pt x="489" y="39"/>
                    <a:pt x="489" y="58"/>
                  </a:cubicBezTo>
                  <a:cubicBezTo>
                    <a:pt x="489" y="73"/>
                    <a:pt x="475" y="93"/>
                    <a:pt x="475" y="93"/>
                  </a:cubicBezTo>
                  <a:lnTo>
                    <a:pt x="209" y="539"/>
                  </a:lnTo>
                  <a:lnTo>
                    <a:pt x="150" y="56"/>
                  </a:lnTo>
                  <a:cubicBezTo>
                    <a:pt x="150" y="39"/>
                    <a:pt x="170" y="29"/>
                    <a:pt x="209" y="29"/>
                  </a:cubicBezTo>
                  <a:cubicBezTo>
                    <a:pt x="221" y="29"/>
                    <a:pt x="231" y="29"/>
                    <a:pt x="231" y="10"/>
                  </a:cubicBezTo>
                  <a:cubicBezTo>
                    <a:pt x="231" y="2"/>
                    <a:pt x="225" y="0"/>
                    <a:pt x="219" y="0"/>
                  </a:cubicBezTo>
                  <a:cubicBezTo>
                    <a:pt x="183" y="0"/>
                    <a:pt x="146" y="2"/>
                    <a:pt x="110" y="2"/>
                  </a:cubicBezTo>
                  <a:cubicBezTo>
                    <a:pt x="95" y="2"/>
                    <a:pt x="79" y="2"/>
                    <a:pt x="63" y="2"/>
                  </a:cubicBezTo>
                  <a:cubicBezTo>
                    <a:pt x="47" y="2"/>
                    <a:pt x="32" y="0"/>
                    <a:pt x="16" y="0"/>
                  </a:cubicBezTo>
                  <a:cubicBezTo>
                    <a:pt x="10" y="0"/>
                    <a:pt x="0" y="0"/>
                    <a:pt x="0" y="17"/>
                  </a:cubicBezTo>
                  <a:cubicBezTo>
                    <a:pt x="0" y="29"/>
                    <a:pt x="8" y="29"/>
                    <a:pt x="22" y="29"/>
                  </a:cubicBezTo>
                  <a:cubicBezTo>
                    <a:pt x="71" y="29"/>
                    <a:pt x="71" y="37"/>
                    <a:pt x="73" y="60"/>
                  </a:cubicBezTo>
                  <a:lnTo>
                    <a:pt x="142" y="624"/>
                  </a:lnTo>
                  <a:cubicBezTo>
                    <a:pt x="146" y="640"/>
                    <a:pt x="148" y="645"/>
                    <a:pt x="160" y="645"/>
                  </a:cubicBezTo>
                  <a:cubicBezTo>
                    <a:pt x="173" y="645"/>
                    <a:pt x="177" y="640"/>
                    <a:pt x="183" y="6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954F760E-18DF-B341-8C7E-C0CFCA750A04}"/>
                </a:ext>
              </a:extLst>
            </p:cNvPr>
            <p:cNvSpPr/>
            <p:nvPr/>
          </p:nvSpPr>
          <p:spPr>
            <a:xfrm>
              <a:off x="3369240" y="6643799"/>
              <a:ext cx="131040" cy="10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284">
                  <a:moveTo>
                    <a:pt x="162" y="44"/>
                  </a:moveTo>
                  <a:lnTo>
                    <a:pt x="235" y="44"/>
                  </a:lnTo>
                  <a:cubicBezTo>
                    <a:pt x="225" y="83"/>
                    <a:pt x="213" y="141"/>
                    <a:pt x="213" y="191"/>
                  </a:cubicBezTo>
                  <a:cubicBezTo>
                    <a:pt x="213" y="218"/>
                    <a:pt x="215" y="234"/>
                    <a:pt x="219" y="249"/>
                  </a:cubicBezTo>
                  <a:cubicBezTo>
                    <a:pt x="229" y="280"/>
                    <a:pt x="237" y="284"/>
                    <a:pt x="246" y="284"/>
                  </a:cubicBezTo>
                  <a:cubicBezTo>
                    <a:pt x="260" y="284"/>
                    <a:pt x="274" y="269"/>
                    <a:pt x="274" y="255"/>
                  </a:cubicBezTo>
                  <a:cubicBezTo>
                    <a:pt x="274" y="249"/>
                    <a:pt x="274" y="247"/>
                    <a:pt x="270" y="240"/>
                  </a:cubicBezTo>
                  <a:cubicBezTo>
                    <a:pt x="258" y="216"/>
                    <a:pt x="248" y="180"/>
                    <a:pt x="248" y="126"/>
                  </a:cubicBezTo>
                  <a:cubicBezTo>
                    <a:pt x="248" y="114"/>
                    <a:pt x="248" y="89"/>
                    <a:pt x="256" y="44"/>
                  </a:cubicBezTo>
                  <a:lnTo>
                    <a:pt x="333" y="44"/>
                  </a:lnTo>
                  <a:cubicBezTo>
                    <a:pt x="343" y="44"/>
                    <a:pt x="349" y="44"/>
                    <a:pt x="355" y="39"/>
                  </a:cubicBezTo>
                  <a:cubicBezTo>
                    <a:pt x="363" y="31"/>
                    <a:pt x="365" y="23"/>
                    <a:pt x="365" y="19"/>
                  </a:cubicBezTo>
                  <a:cubicBezTo>
                    <a:pt x="365" y="0"/>
                    <a:pt x="349" y="0"/>
                    <a:pt x="339" y="0"/>
                  </a:cubicBezTo>
                  <a:lnTo>
                    <a:pt x="108" y="0"/>
                  </a:lnTo>
                  <a:cubicBezTo>
                    <a:pt x="85" y="0"/>
                    <a:pt x="67" y="6"/>
                    <a:pt x="39" y="33"/>
                  </a:cubicBezTo>
                  <a:cubicBezTo>
                    <a:pt x="24" y="48"/>
                    <a:pt x="0" y="83"/>
                    <a:pt x="0" y="87"/>
                  </a:cubicBezTo>
                  <a:cubicBezTo>
                    <a:pt x="0" y="95"/>
                    <a:pt x="8" y="95"/>
                    <a:pt x="10" y="95"/>
                  </a:cubicBezTo>
                  <a:cubicBezTo>
                    <a:pt x="18" y="95"/>
                    <a:pt x="18" y="95"/>
                    <a:pt x="22" y="89"/>
                  </a:cubicBezTo>
                  <a:cubicBezTo>
                    <a:pt x="53" y="44"/>
                    <a:pt x="91" y="44"/>
                    <a:pt x="104" y="44"/>
                  </a:cubicBezTo>
                  <a:lnTo>
                    <a:pt x="140" y="44"/>
                  </a:lnTo>
                  <a:cubicBezTo>
                    <a:pt x="122" y="114"/>
                    <a:pt x="89" y="191"/>
                    <a:pt x="71" y="228"/>
                  </a:cubicBezTo>
                  <a:cubicBezTo>
                    <a:pt x="67" y="236"/>
                    <a:pt x="61" y="251"/>
                    <a:pt x="59" y="253"/>
                  </a:cubicBezTo>
                  <a:cubicBezTo>
                    <a:pt x="59" y="255"/>
                    <a:pt x="57" y="259"/>
                    <a:pt x="57" y="263"/>
                  </a:cubicBezTo>
                  <a:cubicBezTo>
                    <a:pt x="57" y="274"/>
                    <a:pt x="65" y="284"/>
                    <a:pt x="79" y="284"/>
                  </a:cubicBezTo>
                  <a:cubicBezTo>
                    <a:pt x="103" y="284"/>
                    <a:pt x="110" y="255"/>
                    <a:pt x="124" y="1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A3D26083-ADBB-624C-BDB9-6A9B10A4293F}"/>
                </a:ext>
              </a:extLst>
            </p:cNvPr>
            <p:cNvSpPr/>
            <p:nvPr/>
          </p:nvSpPr>
          <p:spPr>
            <a:xfrm>
              <a:off x="355968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3399C2F8-4CCE-8C4B-8740-34FC90AF8AF0}"/>
                </a:ext>
              </a:extLst>
            </p:cNvPr>
            <p:cNvSpPr/>
            <p:nvPr/>
          </p:nvSpPr>
          <p:spPr>
            <a:xfrm>
              <a:off x="3665159" y="673308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6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80" y="131"/>
                  </a:cubicBezTo>
                  <a:cubicBezTo>
                    <a:pt x="300" y="131"/>
                    <a:pt x="321" y="114"/>
                    <a:pt x="321" y="79"/>
                  </a:cubicBezTo>
                  <a:cubicBezTo>
                    <a:pt x="321" y="37"/>
                    <a:pt x="284" y="0"/>
                    <a:pt x="217" y="0"/>
                  </a:cubicBezTo>
                  <a:cubicBezTo>
                    <a:pt x="103" y="0"/>
                    <a:pt x="69" y="93"/>
                    <a:pt x="69" y="133"/>
                  </a:cubicBezTo>
                  <a:cubicBezTo>
                    <a:pt x="69" y="205"/>
                    <a:pt x="134" y="220"/>
                    <a:pt x="160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1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300" y="305"/>
                    <a:pt x="300" y="263"/>
                  </a:cubicBezTo>
                  <a:cubicBezTo>
                    <a:pt x="300" y="230"/>
                    <a:pt x="284" y="207"/>
                    <a:pt x="272" y="195"/>
                  </a:cubicBezTo>
                  <a:cubicBezTo>
                    <a:pt x="248" y="170"/>
                    <a:pt x="225" y="166"/>
                    <a:pt x="185" y="158"/>
                  </a:cubicBezTo>
                  <a:cubicBezTo>
                    <a:pt x="154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7" y="21"/>
                  </a:cubicBezTo>
                  <a:cubicBezTo>
                    <a:pt x="239" y="21"/>
                    <a:pt x="282" y="27"/>
                    <a:pt x="29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96CB4F2-7EE0-6D4B-8896-96305345730D}"/>
                </a:ext>
              </a:extLst>
            </p:cNvPr>
            <p:cNvSpPr/>
            <p:nvPr/>
          </p:nvSpPr>
          <p:spPr>
            <a:xfrm>
              <a:off x="3812759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3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3" y="120"/>
                    <a:pt x="152" y="265"/>
                    <a:pt x="152" y="456"/>
                  </a:cubicBezTo>
                  <a:cubicBezTo>
                    <a:pt x="152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7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212A997-EA95-BE40-A968-26519FB46FB7}"/>
                </a:ext>
              </a:extLst>
            </p:cNvPr>
            <p:cNvSpPr/>
            <p:nvPr/>
          </p:nvSpPr>
          <p:spPr>
            <a:xfrm>
              <a:off x="4020120" y="6757919"/>
              <a:ext cx="207720" cy="77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8" h="216">
                  <a:moveTo>
                    <a:pt x="548" y="37"/>
                  </a:moveTo>
                  <a:cubicBezTo>
                    <a:pt x="562" y="37"/>
                    <a:pt x="578" y="37"/>
                    <a:pt x="578" y="19"/>
                  </a:cubicBezTo>
                  <a:cubicBezTo>
                    <a:pt x="578" y="0"/>
                    <a:pt x="562" y="0"/>
                    <a:pt x="550" y="0"/>
                  </a:cubicBezTo>
                  <a:lnTo>
                    <a:pt x="30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7"/>
                    <a:pt x="16" y="37"/>
                    <a:pt x="30" y="37"/>
                  </a:cubicBezTo>
                  <a:close/>
                  <a:moveTo>
                    <a:pt x="550" y="216"/>
                  </a:moveTo>
                  <a:cubicBezTo>
                    <a:pt x="562" y="216"/>
                    <a:pt x="578" y="216"/>
                    <a:pt x="578" y="197"/>
                  </a:cubicBezTo>
                  <a:cubicBezTo>
                    <a:pt x="578" y="178"/>
                    <a:pt x="562" y="178"/>
                    <a:pt x="548" y="178"/>
                  </a:cubicBezTo>
                  <a:lnTo>
                    <a:pt x="30" y="178"/>
                  </a:lnTo>
                  <a:cubicBezTo>
                    <a:pt x="16" y="178"/>
                    <a:pt x="0" y="178"/>
                    <a:pt x="0" y="197"/>
                  </a:cubicBezTo>
                  <a:cubicBezTo>
                    <a:pt x="0" y="216"/>
                    <a:pt x="16" y="216"/>
                    <a:pt x="30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9C258DE-A1E4-8C40-91C2-2C19263FDE4C}"/>
                </a:ext>
              </a:extLst>
            </p:cNvPr>
            <p:cNvSpPr/>
            <p:nvPr/>
          </p:nvSpPr>
          <p:spPr>
            <a:xfrm>
              <a:off x="4348080" y="6566760"/>
              <a:ext cx="41544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5" h="1277">
                  <a:moveTo>
                    <a:pt x="1051" y="1277"/>
                  </a:moveTo>
                  <a:lnTo>
                    <a:pt x="1155" y="984"/>
                  </a:lnTo>
                  <a:lnTo>
                    <a:pt x="1133" y="984"/>
                  </a:lnTo>
                  <a:cubicBezTo>
                    <a:pt x="1100" y="1080"/>
                    <a:pt x="1007" y="1142"/>
                    <a:pt x="907" y="1169"/>
                  </a:cubicBezTo>
                  <a:cubicBezTo>
                    <a:pt x="889" y="1173"/>
                    <a:pt x="804" y="1198"/>
                    <a:pt x="637" y="1198"/>
                  </a:cubicBezTo>
                  <a:lnTo>
                    <a:pt x="114" y="1198"/>
                  </a:lnTo>
                  <a:lnTo>
                    <a:pt x="556" y="653"/>
                  </a:lnTo>
                  <a:cubicBezTo>
                    <a:pt x="562" y="647"/>
                    <a:pt x="564" y="643"/>
                    <a:pt x="564" y="638"/>
                  </a:cubicBezTo>
                  <a:cubicBezTo>
                    <a:pt x="564" y="636"/>
                    <a:pt x="564" y="634"/>
                    <a:pt x="558" y="624"/>
                  </a:cubicBezTo>
                  <a:lnTo>
                    <a:pt x="154" y="44"/>
                  </a:lnTo>
                  <a:lnTo>
                    <a:pt x="629" y="44"/>
                  </a:lnTo>
                  <a:cubicBezTo>
                    <a:pt x="745" y="44"/>
                    <a:pt x="824" y="56"/>
                    <a:pt x="832" y="58"/>
                  </a:cubicBezTo>
                  <a:cubicBezTo>
                    <a:pt x="879" y="66"/>
                    <a:pt x="954" y="81"/>
                    <a:pt x="1023" y="126"/>
                  </a:cubicBezTo>
                  <a:cubicBezTo>
                    <a:pt x="1045" y="141"/>
                    <a:pt x="1104" y="182"/>
                    <a:pt x="1133" y="257"/>
                  </a:cubicBezTo>
                  <a:lnTo>
                    <a:pt x="1155" y="257"/>
                  </a:lnTo>
                  <a:lnTo>
                    <a:pt x="1051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9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5C554AB9-D0FC-2447-A8D9-89C379162B41}"/>
                </a:ext>
              </a:extLst>
            </p:cNvPr>
            <p:cNvSpPr/>
            <p:nvPr/>
          </p:nvSpPr>
          <p:spPr>
            <a:xfrm>
              <a:off x="4501080" y="7153920"/>
              <a:ext cx="11160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290">
                  <a:moveTo>
                    <a:pt x="221" y="37"/>
                  </a:moveTo>
                  <a:cubicBezTo>
                    <a:pt x="207" y="17"/>
                    <a:pt x="187" y="0"/>
                    <a:pt x="158" y="0"/>
                  </a:cubicBezTo>
                  <a:cubicBezTo>
                    <a:pt x="79" y="0"/>
                    <a:pt x="0" y="91"/>
                    <a:pt x="0" y="182"/>
                  </a:cubicBezTo>
                  <a:cubicBezTo>
                    <a:pt x="0" y="245"/>
                    <a:pt x="39" y="290"/>
                    <a:pt x="93" y="290"/>
                  </a:cubicBezTo>
                  <a:cubicBezTo>
                    <a:pt x="124" y="290"/>
                    <a:pt x="154" y="269"/>
                    <a:pt x="179" y="245"/>
                  </a:cubicBezTo>
                  <a:cubicBezTo>
                    <a:pt x="191" y="284"/>
                    <a:pt x="225" y="290"/>
                    <a:pt x="242" y="290"/>
                  </a:cubicBezTo>
                  <a:cubicBezTo>
                    <a:pt x="264" y="290"/>
                    <a:pt x="278" y="276"/>
                    <a:pt x="290" y="255"/>
                  </a:cubicBezTo>
                  <a:cubicBezTo>
                    <a:pt x="304" y="230"/>
                    <a:pt x="311" y="195"/>
                    <a:pt x="311" y="191"/>
                  </a:cubicBezTo>
                  <a:cubicBezTo>
                    <a:pt x="311" y="182"/>
                    <a:pt x="304" y="182"/>
                    <a:pt x="302" y="182"/>
                  </a:cubicBezTo>
                  <a:cubicBezTo>
                    <a:pt x="294" y="182"/>
                    <a:pt x="292" y="187"/>
                    <a:pt x="288" y="203"/>
                  </a:cubicBezTo>
                  <a:cubicBezTo>
                    <a:pt x="280" y="234"/>
                    <a:pt x="270" y="272"/>
                    <a:pt x="244" y="272"/>
                  </a:cubicBezTo>
                  <a:cubicBezTo>
                    <a:pt x="227" y="272"/>
                    <a:pt x="223" y="257"/>
                    <a:pt x="223" y="240"/>
                  </a:cubicBezTo>
                  <a:cubicBezTo>
                    <a:pt x="223" y="230"/>
                    <a:pt x="229" y="205"/>
                    <a:pt x="233" y="189"/>
                  </a:cubicBezTo>
                  <a:cubicBezTo>
                    <a:pt x="237" y="172"/>
                    <a:pt x="242" y="145"/>
                    <a:pt x="246" y="131"/>
                  </a:cubicBezTo>
                  <a:lnTo>
                    <a:pt x="258" y="83"/>
                  </a:lnTo>
                  <a:cubicBezTo>
                    <a:pt x="262" y="66"/>
                    <a:pt x="270" y="35"/>
                    <a:pt x="270" y="33"/>
                  </a:cubicBezTo>
                  <a:cubicBezTo>
                    <a:pt x="270" y="19"/>
                    <a:pt x="258" y="12"/>
                    <a:pt x="248" y="12"/>
                  </a:cubicBezTo>
                  <a:cubicBezTo>
                    <a:pt x="239" y="12"/>
                    <a:pt x="225" y="21"/>
                    <a:pt x="221" y="37"/>
                  </a:cubicBezTo>
                  <a:close/>
                  <a:moveTo>
                    <a:pt x="181" y="203"/>
                  </a:moveTo>
                  <a:cubicBezTo>
                    <a:pt x="177" y="222"/>
                    <a:pt x="164" y="234"/>
                    <a:pt x="150" y="247"/>
                  </a:cubicBezTo>
                  <a:cubicBezTo>
                    <a:pt x="144" y="251"/>
                    <a:pt x="120" y="272"/>
                    <a:pt x="95" y="272"/>
                  </a:cubicBezTo>
                  <a:cubicBezTo>
                    <a:pt x="71" y="272"/>
                    <a:pt x="49" y="255"/>
                    <a:pt x="49" y="209"/>
                  </a:cubicBezTo>
                  <a:cubicBezTo>
                    <a:pt x="49" y="176"/>
                    <a:pt x="67" y="104"/>
                    <a:pt x="81" y="79"/>
                  </a:cubicBezTo>
                  <a:cubicBezTo>
                    <a:pt x="108" y="27"/>
                    <a:pt x="140" y="19"/>
                    <a:pt x="158" y="19"/>
                  </a:cubicBezTo>
                  <a:cubicBezTo>
                    <a:pt x="199" y="19"/>
                    <a:pt x="211" y="66"/>
                    <a:pt x="211" y="75"/>
                  </a:cubicBezTo>
                  <a:cubicBezTo>
                    <a:pt x="211" y="77"/>
                    <a:pt x="211" y="81"/>
                    <a:pt x="209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DA08F0D9-5C5E-2E4F-BECF-4290785387F9}"/>
                </a:ext>
              </a:extLst>
            </p:cNvPr>
            <p:cNvSpPr/>
            <p:nvPr/>
          </p:nvSpPr>
          <p:spPr>
            <a:xfrm>
              <a:off x="4841279" y="6737040"/>
              <a:ext cx="168480" cy="145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9" h="404">
                  <a:moveTo>
                    <a:pt x="207" y="54"/>
                  </a:moveTo>
                  <a:lnTo>
                    <a:pt x="306" y="54"/>
                  </a:lnTo>
                  <a:cubicBezTo>
                    <a:pt x="276" y="189"/>
                    <a:pt x="268" y="228"/>
                    <a:pt x="268" y="290"/>
                  </a:cubicBezTo>
                  <a:cubicBezTo>
                    <a:pt x="268" y="303"/>
                    <a:pt x="268" y="327"/>
                    <a:pt x="276" y="359"/>
                  </a:cubicBezTo>
                  <a:cubicBezTo>
                    <a:pt x="284" y="400"/>
                    <a:pt x="294" y="404"/>
                    <a:pt x="308" y="404"/>
                  </a:cubicBezTo>
                  <a:cubicBezTo>
                    <a:pt x="325" y="404"/>
                    <a:pt x="343" y="388"/>
                    <a:pt x="343" y="369"/>
                  </a:cubicBezTo>
                  <a:cubicBezTo>
                    <a:pt x="343" y="365"/>
                    <a:pt x="343" y="363"/>
                    <a:pt x="337" y="350"/>
                  </a:cubicBezTo>
                  <a:cubicBezTo>
                    <a:pt x="311" y="284"/>
                    <a:pt x="311" y="224"/>
                    <a:pt x="311" y="199"/>
                  </a:cubicBezTo>
                  <a:cubicBezTo>
                    <a:pt x="311" y="149"/>
                    <a:pt x="317" y="102"/>
                    <a:pt x="327" y="54"/>
                  </a:cubicBezTo>
                  <a:lnTo>
                    <a:pt x="428" y="54"/>
                  </a:lnTo>
                  <a:cubicBezTo>
                    <a:pt x="438" y="54"/>
                    <a:pt x="469" y="54"/>
                    <a:pt x="469" y="23"/>
                  </a:cubicBezTo>
                  <a:cubicBezTo>
                    <a:pt x="469" y="0"/>
                    <a:pt x="451" y="0"/>
                    <a:pt x="436" y="0"/>
                  </a:cubicBezTo>
                  <a:lnTo>
                    <a:pt x="144" y="0"/>
                  </a:lnTo>
                  <a:cubicBezTo>
                    <a:pt x="124" y="0"/>
                    <a:pt x="91" y="0"/>
                    <a:pt x="53" y="44"/>
                  </a:cubicBezTo>
                  <a:cubicBezTo>
                    <a:pt x="22" y="79"/>
                    <a:pt x="0" y="120"/>
                    <a:pt x="0" y="124"/>
                  </a:cubicBezTo>
                  <a:cubicBezTo>
                    <a:pt x="0" y="126"/>
                    <a:pt x="0" y="135"/>
                    <a:pt x="10" y="135"/>
                  </a:cubicBezTo>
                  <a:cubicBezTo>
                    <a:pt x="18" y="135"/>
                    <a:pt x="20" y="131"/>
                    <a:pt x="24" y="124"/>
                  </a:cubicBezTo>
                  <a:cubicBezTo>
                    <a:pt x="67" y="54"/>
                    <a:pt x="118" y="54"/>
                    <a:pt x="134" y="54"/>
                  </a:cubicBezTo>
                  <a:lnTo>
                    <a:pt x="185" y="54"/>
                  </a:lnTo>
                  <a:cubicBezTo>
                    <a:pt x="156" y="164"/>
                    <a:pt x="110" y="274"/>
                    <a:pt x="73" y="359"/>
                  </a:cubicBezTo>
                  <a:cubicBezTo>
                    <a:pt x="67" y="371"/>
                    <a:pt x="67" y="373"/>
                    <a:pt x="67" y="379"/>
                  </a:cubicBezTo>
                  <a:cubicBezTo>
                    <a:pt x="67" y="398"/>
                    <a:pt x="81" y="404"/>
                    <a:pt x="91" y="404"/>
                  </a:cubicBezTo>
                  <a:cubicBezTo>
                    <a:pt x="118" y="404"/>
                    <a:pt x="124" y="379"/>
                    <a:pt x="134" y="344"/>
                  </a:cubicBezTo>
                  <a:cubicBezTo>
                    <a:pt x="148" y="303"/>
                    <a:pt x="148" y="301"/>
                    <a:pt x="158" y="2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E7D6373B-0294-D44C-8EA6-7F942709A86A}"/>
                </a:ext>
              </a:extLst>
            </p:cNvPr>
            <p:cNvSpPr/>
            <p:nvPr/>
          </p:nvSpPr>
          <p:spPr>
            <a:xfrm>
              <a:off x="505188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11D3D0AD-7676-E748-ABDC-CD34FBDD4A70}"/>
                </a:ext>
              </a:extLst>
            </p:cNvPr>
            <p:cNvSpPr/>
            <p:nvPr/>
          </p:nvSpPr>
          <p:spPr>
            <a:xfrm>
              <a:off x="5154120" y="6733080"/>
              <a:ext cx="14292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15">
                  <a:moveTo>
                    <a:pt x="290" y="58"/>
                  </a:moveTo>
                  <a:cubicBezTo>
                    <a:pt x="274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9" y="346"/>
                  </a:cubicBezTo>
                  <a:cubicBezTo>
                    <a:pt x="237" y="383"/>
                    <a:pt x="266" y="415"/>
                    <a:pt x="308" y="415"/>
                  </a:cubicBezTo>
                  <a:cubicBezTo>
                    <a:pt x="339" y="415"/>
                    <a:pt x="359" y="394"/>
                    <a:pt x="373" y="365"/>
                  </a:cubicBezTo>
                  <a:cubicBezTo>
                    <a:pt x="386" y="332"/>
                    <a:pt x="398" y="276"/>
                    <a:pt x="398" y="274"/>
                  </a:cubicBezTo>
                  <a:cubicBezTo>
                    <a:pt x="398" y="265"/>
                    <a:pt x="390" y="265"/>
                    <a:pt x="388" y="265"/>
                  </a:cubicBezTo>
                  <a:cubicBezTo>
                    <a:pt x="378" y="265"/>
                    <a:pt x="378" y="267"/>
                    <a:pt x="376" y="282"/>
                  </a:cubicBezTo>
                  <a:cubicBezTo>
                    <a:pt x="361" y="340"/>
                    <a:pt x="345" y="394"/>
                    <a:pt x="309" y="394"/>
                  </a:cubicBezTo>
                  <a:cubicBezTo>
                    <a:pt x="286" y="394"/>
                    <a:pt x="284" y="371"/>
                    <a:pt x="284" y="352"/>
                  </a:cubicBezTo>
                  <a:cubicBezTo>
                    <a:pt x="284" y="332"/>
                    <a:pt x="286" y="325"/>
                    <a:pt x="296" y="284"/>
                  </a:cubicBezTo>
                  <a:cubicBezTo>
                    <a:pt x="306" y="247"/>
                    <a:pt x="306" y="236"/>
                    <a:pt x="313" y="203"/>
                  </a:cubicBezTo>
                  <a:lnTo>
                    <a:pt x="345" y="75"/>
                  </a:lnTo>
                  <a:cubicBezTo>
                    <a:pt x="351" y="48"/>
                    <a:pt x="351" y="48"/>
                    <a:pt x="351" y="44"/>
                  </a:cubicBezTo>
                  <a:cubicBezTo>
                    <a:pt x="351" y="27"/>
                    <a:pt x="341" y="19"/>
                    <a:pt x="327" y="19"/>
                  </a:cubicBezTo>
                  <a:cubicBezTo>
                    <a:pt x="306" y="19"/>
                    <a:pt x="292" y="39"/>
                    <a:pt x="290" y="58"/>
                  </a:cubicBezTo>
                  <a:close/>
                  <a:moveTo>
                    <a:pt x="233" y="296"/>
                  </a:moveTo>
                  <a:cubicBezTo>
                    <a:pt x="229" y="313"/>
                    <a:pt x="229" y="313"/>
                    <a:pt x="215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3" y="394"/>
                    <a:pt x="61" y="344"/>
                    <a:pt x="61" y="309"/>
                  </a:cubicBezTo>
                  <a:cubicBezTo>
                    <a:pt x="61" y="263"/>
                    <a:pt x="89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80" y="95"/>
                    <a:pt x="280" y="102"/>
                  </a:cubicBezTo>
                  <a:cubicBezTo>
                    <a:pt x="280" y="106"/>
                    <a:pt x="278" y="112"/>
                    <a:pt x="276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DD50D92-5696-7D49-9926-F482D5D816C9}"/>
                </a:ext>
              </a:extLst>
            </p:cNvPr>
            <p:cNvSpPr/>
            <p:nvPr/>
          </p:nvSpPr>
          <p:spPr>
            <a:xfrm>
              <a:off x="5342760" y="663264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20E7A60E-2981-B046-8670-BB4DAE55A644}"/>
                </a:ext>
              </a:extLst>
            </p:cNvPr>
            <p:cNvSpPr/>
            <p:nvPr/>
          </p:nvSpPr>
          <p:spPr>
            <a:xfrm>
              <a:off x="5409000" y="673308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6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80" y="131"/>
                  </a:cubicBezTo>
                  <a:cubicBezTo>
                    <a:pt x="300" y="131"/>
                    <a:pt x="321" y="114"/>
                    <a:pt x="321" y="79"/>
                  </a:cubicBezTo>
                  <a:cubicBezTo>
                    <a:pt x="321" y="37"/>
                    <a:pt x="284" y="0"/>
                    <a:pt x="217" y="0"/>
                  </a:cubicBezTo>
                  <a:cubicBezTo>
                    <a:pt x="103" y="0"/>
                    <a:pt x="69" y="93"/>
                    <a:pt x="69" y="133"/>
                  </a:cubicBezTo>
                  <a:cubicBezTo>
                    <a:pt x="69" y="205"/>
                    <a:pt x="134" y="220"/>
                    <a:pt x="160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1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300" y="305"/>
                    <a:pt x="300" y="263"/>
                  </a:cubicBezTo>
                  <a:cubicBezTo>
                    <a:pt x="300" y="230"/>
                    <a:pt x="284" y="207"/>
                    <a:pt x="272" y="195"/>
                  </a:cubicBezTo>
                  <a:cubicBezTo>
                    <a:pt x="248" y="170"/>
                    <a:pt x="225" y="166"/>
                    <a:pt x="185" y="158"/>
                  </a:cubicBezTo>
                  <a:cubicBezTo>
                    <a:pt x="154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7" y="21"/>
                  </a:cubicBezTo>
                  <a:cubicBezTo>
                    <a:pt x="239" y="21"/>
                    <a:pt x="282" y="27"/>
                    <a:pt x="29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0C490A28-13A2-BB4C-AE4F-E6B71A564C36}"/>
                </a:ext>
              </a:extLst>
            </p:cNvPr>
            <p:cNvSpPr/>
            <p:nvPr/>
          </p:nvSpPr>
          <p:spPr>
            <a:xfrm>
              <a:off x="555588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3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3" y="120"/>
                    <a:pt x="152" y="265"/>
                    <a:pt x="152" y="456"/>
                  </a:cubicBezTo>
                  <a:cubicBezTo>
                    <a:pt x="152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7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4E5DBD60-C158-D446-8130-18611DD3E4E2}"/>
                </a:ext>
              </a:extLst>
            </p:cNvPr>
            <p:cNvSpPr/>
            <p:nvPr/>
          </p:nvSpPr>
          <p:spPr>
            <a:xfrm>
              <a:off x="5728320" y="6566760"/>
              <a:ext cx="415440" cy="45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5" h="1277">
                  <a:moveTo>
                    <a:pt x="1051" y="1277"/>
                  </a:moveTo>
                  <a:lnTo>
                    <a:pt x="1155" y="984"/>
                  </a:lnTo>
                  <a:lnTo>
                    <a:pt x="1133" y="984"/>
                  </a:lnTo>
                  <a:cubicBezTo>
                    <a:pt x="1100" y="1080"/>
                    <a:pt x="1007" y="1142"/>
                    <a:pt x="907" y="1169"/>
                  </a:cubicBezTo>
                  <a:cubicBezTo>
                    <a:pt x="889" y="1173"/>
                    <a:pt x="804" y="1198"/>
                    <a:pt x="637" y="1198"/>
                  </a:cubicBezTo>
                  <a:lnTo>
                    <a:pt x="114" y="1198"/>
                  </a:lnTo>
                  <a:lnTo>
                    <a:pt x="556" y="653"/>
                  </a:lnTo>
                  <a:cubicBezTo>
                    <a:pt x="562" y="647"/>
                    <a:pt x="564" y="643"/>
                    <a:pt x="564" y="638"/>
                  </a:cubicBezTo>
                  <a:cubicBezTo>
                    <a:pt x="564" y="636"/>
                    <a:pt x="564" y="634"/>
                    <a:pt x="558" y="624"/>
                  </a:cubicBezTo>
                  <a:lnTo>
                    <a:pt x="154" y="44"/>
                  </a:lnTo>
                  <a:lnTo>
                    <a:pt x="629" y="44"/>
                  </a:lnTo>
                  <a:cubicBezTo>
                    <a:pt x="745" y="44"/>
                    <a:pt x="824" y="56"/>
                    <a:pt x="832" y="58"/>
                  </a:cubicBezTo>
                  <a:cubicBezTo>
                    <a:pt x="879" y="66"/>
                    <a:pt x="954" y="81"/>
                    <a:pt x="1023" y="126"/>
                  </a:cubicBezTo>
                  <a:cubicBezTo>
                    <a:pt x="1045" y="141"/>
                    <a:pt x="1104" y="182"/>
                    <a:pt x="1133" y="257"/>
                  </a:cubicBezTo>
                  <a:lnTo>
                    <a:pt x="1155" y="257"/>
                  </a:lnTo>
                  <a:lnTo>
                    <a:pt x="1051" y="0"/>
                  </a:lnTo>
                  <a:lnTo>
                    <a:pt x="24" y="0"/>
                  </a:lnTo>
                  <a:cubicBezTo>
                    <a:pt x="4" y="0"/>
                    <a:pt x="4" y="0"/>
                    <a:pt x="0" y="6"/>
                  </a:cubicBezTo>
                  <a:cubicBezTo>
                    <a:pt x="0" y="8"/>
                    <a:pt x="0" y="27"/>
                    <a:pt x="0" y="37"/>
                  </a:cubicBezTo>
                  <a:lnTo>
                    <a:pt x="459" y="696"/>
                  </a:lnTo>
                  <a:lnTo>
                    <a:pt x="10" y="1250"/>
                  </a:lnTo>
                  <a:cubicBezTo>
                    <a:pt x="0" y="1262"/>
                    <a:pt x="0" y="1266"/>
                    <a:pt x="0" y="1266"/>
                  </a:cubicBezTo>
                  <a:cubicBezTo>
                    <a:pt x="0" y="1277"/>
                    <a:pt x="8" y="1277"/>
                    <a:pt x="24" y="12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87BEB9C2-4FC3-E945-A119-2B903876B5A9}"/>
                </a:ext>
              </a:extLst>
            </p:cNvPr>
            <p:cNvSpPr/>
            <p:nvPr/>
          </p:nvSpPr>
          <p:spPr>
            <a:xfrm>
              <a:off x="5752440" y="7168320"/>
              <a:ext cx="874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4" h="290">
                  <a:moveTo>
                    <a:pt x="221" y="41"/>
                  </a:moveTo>
                  <a:cubicBezTo>
                    <a:pt x="205" y="46"/>
                    <a:pt x="195" y="58"/>
                    <a:pt x="195" y="73"/>
                  </a:cubicBezTo>
                  <a:cubicBezTo>
                    <a:pt x="195" y="87"/>
                    <a:pt x="207" y="93"/>
                    <a:pt x="215" y="93"/>
                  </a:cubicBezTo>
                  <a:cubicBezTo>
                    <a:pt x="221" y="93"/>
                    <a:pt x="244" y="89"/>
                    <a:pt x="244" y="56"/>
                  </a:cubicBezTo>
                  <a:cubicBezTo>
                    <a:pt x="244" y="15"/>
                    <a:pt x="199" y="0"/>
                    <a:pt x="162" y="0"/>
                  </a:cubicBezTo>
                  <a:cubicBezTo>
                    <a:pt x="67" y="0"/>
                    <a:pt x="49" y="75"/>
                    <a:pt x="49" y="93"/>
                  </a:cubicBezTo>
                  <a:cubicBezTo>
                    <a:pt x="49" y="118"/>
                    <a:pt x="63" y="133"/>
                    <a:pt x="71" y="141"/>
                  </a:cubicBezTo>
                  <a:cubicBezTo>
                    <a:pt x="87" y="153"/>
                    <a:pt x="99" y="155"/>
                    <a:pt x="140" y="164"/>
                  </a:cubicBezTo>
                  <a:cubicBezTo>
                    <a:pt x="154" y="166"/>
                    <a:pt x="193" y="174"/>
                    <a:pt x="193" y="205"/>
                  </a:cubicBezTo>
                  <a:cubicBezTo>
                    <a:pt x="193" y="218"/>
                    <a:pt x="185" y="240"/>
                    <a:pt x="160" y="257"/>
                  </a:cubicBezTo>
                  <a:cubicBezTo>
                    <a:pt x="136" y="272"/>
                    <a:pt x="106" y="272"/>
                    <a:pt x="99" y="272"/>
                  </a:cubicBezTo>
                  <a:cubicBezTo>
                    <a:pt x="75" y="272"/>
                    <a:pt x="39" y="265"/>
                    <a:pt x="26" y="245"/>
                  </a:cubicBezTo>
                  <a:cubicBezTo>
                    <a:pt x="45" y="242"/>
                    <a:pt x="59" y="226"/>
                    <a:pt x="59" y="207"/>
                  </a:cubicBezTo>
                  <a:cubicBezTo>
                    <a:pt x="59" y="193"/>
                    <a:pt x="47" y="184"/>
                    <a:pt x="35" y="184"/>
                  </a:cubicBezTo>
                  <a:cubicBezTo>
                    <a:pt x="18" y="184"/>
                    <a:pt x="0" y="199"/>
                    <a:pt x="0" y="228"/>
                  </a:cubicBezTo>
                  <a:cubicBezTo>
                    <a:pt x="0" y="265"/>
                    <a:pt x="39" y="290"/>
                    <a:pt x="99" y="290"/>
                  </a:cubicBezTo>
                  <a:cubicBezTo>
                    <a:pt x="211" y="290"/>
                    <a:pt x="231" y="209"/>
                    <a:pt x="231" y="184"/>
                  </a:cubicBezTo>
                  <a:cubicBezTo>
                    <a:pt x="231" y="124"/>
                    <a:pt x="170" y="114"/>
                    <a:pt x="148" y="108"/>
                  </a:cubicBezTo>
                  <a:cubicBezTo>
                    <a:pt x="142" y="108"/>
                    <a:pt x="126" y="104"/>
                    <a:pt x="122" y="104"/>
                  </a:cubicBezTo>
                  <a:cubicBezTo>
                    <a:pt x="101" y="99"/>
                    <a:pt x="89" y="85"/>
                    <a:pt x="89" y="70"/>
                  </a:cubicBezTo>
                  <a:cubicBezTo>
                    <a:pt x="89" y="56"/>
                    <a:pt x="101" y="39"/>
                    <a:pt x="114" y="31"/>
                  </a:cubicBezTo>
                  <a:cubicBezTo>
                    <a:pt x="130" y="19"/>
                    <a:pt x="152" y="19"/>
                    <a:pt x="162" y="19"/>
                  </a:cubicBezTo>
                  <a:cubicBezTo>
                    <a:pt x="175" y="19"/>
                    <a:pt x="207" y="21"/>
                    <a:pt x="221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AEA96EF5-6DE9-5443-A35B-9CC2D4182B8F}"/>
                </a:ext>
              </a:extLst>
            </p:cNvPr>
            <p:cNvSpPr/>
            <p:nvPr/>
          </p:nvSpPr>
          <p:spPr>
            <a:xfrm>
              <a:off x="5868000" y="7112160"/>
              <a:ext cx="4356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" h="238">
                  <a:moveTo>
                    <a:pt x="118" y="44"/>
                  </a:moveTo>
                  <a:cubicBezTo>
                    <a:pt x="118" y="44"/>
                    <a:pt x="122" y="33"/>
                    <a:pt x="122" y="27"/>
                  </a:cubicBezTo>
                  <a:cubicBezTo>
                    <a:pt x="122" y="10"/>
                    <a:pt x="108" y="0"/>
                    <a:pt x="95" y="0"/>
                  </a:cubicBezTo>
                  <a:cubicBezTo>
                    <a:pt x="77" y="0"/>
                    <a:pt x="71" y="15"/>
                    <a:pt x="69" y="21"/>
                  </a:cubicBezTo>
                  <a:lnTo>
                    <a:pt x="2" y="220"/>
                  </a:lnTo>
                  <a:cubicBezTo>
                    <a:pt x="0" y="226"/>
                    <a:pt x="0" y="226"/>
                    <a:pt x="0" y="228"/>
                  </a:cubicBezTo>
                  <a:cubicBezTo>
                    <a:pt x="0" y="234"/>
                    <a:pt x="18" y="238"/>
                    <a:pt x="20" y="238"/>
                  </a:cubicBezTo>
                  <a:cubicBezTo>
                    <a:pt x="24" y="238"/>
                    <a:pt x="24" y="236"/>
                    <a:pt x="26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4B13A9C-9282-5444-8107-CB8E45725770}"/>
                </a:ext>
              </a:extLst>
            </p:cNvPr>
            <p:cNvSpPr/>
            <p:nvPr/>
          </p:nvSpPr>
          <p:spPr>
            <a:xfrm>
              <a:off x="5962319" y="7243560"/>
              <a:ext cx="28080" cy="7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" h="199">
                  <a:moveTo>
                    <a:pt x="61" y="64"/>
                  </a:moveTo>
                  <a:cubicBezTo>
                    <a:pt x="61" y="99"/>
                    <a:pt x="55" y="141"/>
                    <a:pt x="14" y="182"/>
                  </a:cubicBezTo>
                  <a:cubicBezTo>
                    <a:pt x="10" y="184"/>
                    <a:pt x="8" y="187"/>
                    <a:pt x="8" y="189"/>
                  </a:cubicBezTo>
                  <a:cubicBezTo>
                    <a:pt x="8" y="195"/>
                    <a:pt x="14" y="199"/>
                    <a:pt x="18" y="199"/>
                  </a:cubicBezTo>
                  <a:cubicBezTo>
                    <a:pt x="26" y="199"/>
                    <a:pt x="79" y="147"/>
                    <a:pt x="79" y="70"/>
                  </a:cubicBezTo>
                  <a:cubicBezTo>
                    <a:pt x="79" y="31"/>
                    <a:pt x="65" y="0"/>
                    <a:pt x="35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4" y="75"/>
                    <a:pt x="35" y="75"/>
                  </a:cubicBezTo>
                  <a:cubicBezTo>
                    <a:pt x="51" y="75"/>
                    <a:pt x="61" y="64"/>
                    <a:pt x="61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80939F88-5F01-A143-BBF8-0364338AA6BC}"/>
                </a:ext>
              </a:extLst>
            </p:cNvPr>
            <p:cNvSpPr/>
            <p:nvPr/>
          </p:nvSpPr>
          <p:spPr>
            <a:xfrm>
              <a:off x="6022079" y="7168320"/>
              <a:ext cx="1018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90">
                  <a:moveTo>
                    <a:pt x="114" y="153"/>
                  </a:moveTo>
                  <a:cubicBezTo>
                    <a:pt x="116" y="149"/>
                    <a:pt x="130" y="91"/>
                    <a:pt x="130" y="89"/>
                  </a:cubicBezTo>
                  <a:cubicBezTo>
                    <a:pt x="132" y="83"/>
                    <a:pt x="150" y="52"/>
                    <a:pt x="170" y="35"/>
                  </a:cubicBezTo>
                  <a:cubicBezTo>
                    <a:pt x="175" y="31"/>
                    <a:pt x="193" y="19"/>
                    <a:pt x="219" y="19"/>
                  </a:cubicBezTo>
                  <a:cubicBezTo>
                    <a:pt x="225" y="19"/>
                    <a:pt x="240" y="19"/>
                    <a:pt x="252" y="27"/>
                  </a:cubicBezTo>
                  <a:cubicBezTo>
                    <a:pt x="233" y="33"/>
                    <a:pt x="225" y="50"/>
                    <a:pt x="225" y="62"/>
                  </a:cubicBezTo>
                  <a:cubicBezTo>
                    <a:pt x="225" y="77"/>
                    <a:pt x="237" y="87"/>
                    <a:pt x="250" y="87"/>
                  </a:cubicBezTo>
                  <a:cubicBezTo>
                    <a:pt x="264" y="87"/>
                    <a:pt x="284" y="75"/>
                    <a:pt x="284" y="48"/>
                  </a:cubicBezTo>
                  <a:cubicBezTo>
                    <a:pt x="284" y="15"/>
                    <a:pt x="250" y="0"/>
                    <a:pt x="219" y="0"/>
                  </a:cubicBezTo>
                  <a:cubicBezTo>
                    <a:pt x="187" y="0"/>
                    <a:pt x="160" y="15"/>
                    <a:pt x="134" y="46"/>
                  </a:cubicBezTo>
                  <a:cubicBezTo>
                    <a:pt x="122" y="6"/>
                    <a:pt x="85" y="0"/>
                    <a:pt x="71" y="0"/>
                  </a:cubicBezTo>
                  <a:cubicBezTo>
                    <a:pt x="47" y="0"/>
                    <a:pt x="32" y="15"/>
                    <a:pt x="22" y="33"/>
                  </a:cubicBezTo>
                  <a:cubicBezTo>
                    <a:pt x="8" y="58"/>
                    <a:pt x="0" y="95"/>
                    <a:pt x="0" y="97"/>
                  </a:cubicBezTo>
                  <a:cubicBezTo>
                    <a:pt x="0" y="106"/>
                    <a:pt x="8" y="106"/>
                    <a:pt x="10" y="106"/>
                  </a:cubicBezTo>
                  <a:cubicBezTo>
                    <a:pt x="20" y="106"/>
                    <a:pt x="20" y="104"/>
                    <a:pt x="24" y="87"/>
                  </a:cubicBezTo>
                  <a:cubicBezTo>
                    <a:pt x="34" y="48"/>
                    <a:pt x="45" y="19"/>
                    <a:pt x="69" y="19"/>
                  </a:cubicBezTo>
                  <a:cubicBezTo>
                    <a:pt x="85" y="19"/>
                    <a:pt x="89" y="31"/>
                    <a:pt x="89" y="50"/>
                  </a:cubicBezTo>
                  <a:cubicBezTo>
                    <a:pt x="89" y="62"/>
                    <a:pt x="83" y="85"/>
                    <a:pt x="79" y="104"/>
                  </a:cubicBezTo>
                  <a:cubicBezTo>
                    <a:pt x="75" y="120"/>
                    <a:pt x="69" y="147"/>
                    <a:pt x="65" y="160"/>
                  </a:cubicBezTo>
                  <a:lnTo>
                    <a:pt x="45" y="242"/>
                  </a:lnTo>
                  <a:cubicBezTo>
                    <a:pt x="43" y="251"/>
                    <a:pt x="39" y="267"/>
                    <a:pt x="39" y="269"/>
                  </a:cubicBezTo>
                  <a:cubicBezTo>
                    <a:pt x="39" y="284"/>
                    <a:pt x="51" y="290"/>
                    <a:pt x="61" y="290"/>
                  </a:cubicBezTo>
                  <a:cubicBezTo>
                    <a:pt x="69" y="290"/>
                    <a:pt x="83" y="284"/>
                    <a:pt x="87" y="272"/>
                  </a:cubicBezTo>
                  <a:cubicBezTo>
                    <a:pt x="89" y="267"/>
                    <a:pt x="95" y="238"/>
                    <a:pt x="99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E5CB90CF-31EC-E140-92D9-FE9BE42810D0}"/>
                </a:ext>
              </a:extLst>
            </p:cNvPr>
            <p:cNvSpPr/>
            <p:nvPr/>
          </p:nvSpPr>
          <p:spPr>
            <a:xfrm>
              <a:off x="6202800" y="6733080"/>
              <a:ext cx="162720" cy="208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3" h="580">
                  <a:moveTo>
                    <a:pt x="67" y="516"/>
                  </a:moveTo>
                  <a:cubicBezTo>
                    <a:pt x="59" y="547"/>
                    <a:pt x="59" y="553"/>
                    <a:pt x="20" y="553"/>
                  </a:cubicBezTo>
                  <a:cubicBezTo>
                    <a:pt x="10" y="553"/>
                    <a:pt x="0" y="553"/>
                    <a:pt x="0" y="570"/>
                  </a:cubicBezTo>
                  <a:cubicBezTo>
                    <a:pt x="0" y="578"/>
                    <a:pt x="4" y="580"/>
                    <a:pt x="12" y="580"/>
                  </a:cubicBezTo>
                  <a:cubicBezTo>
                    <a:pt x="35" y="580"/>
                    <a:pt x="59" y="578"/>
                    <a:pt x="85" y="578"/>
                  </a:cubicBezTo>
                  <a:cubicBezTo>
                    <a:pt x="112" y="578"/>
                    <a:pt x="142" y="580"/>
                    <a:pt x="170" y="580"/>
                  </a:cubicBezTo>
                  <a:cubicBezTo>
                    <a:pt x="175" y="580"/>
                    <a:pt x="185" y="580"/>
                    <a:pt x="185" y="564"/>
                  </a:cubicBezTo>
                  <a:cubicBezTo>
                    <a:pt x="185" y="553"/>
                    <a:pt x="177" y="553"/>
                    <a:pt x="166" y="553"/>
                  </a:cubicBezTo>
                  <a:cubicBezTo>
                    <a:pt x="122" y="553"/>
                    <a:pt x="122" y="547"/>
                    <a:pt x="122" y="539"/>
                  </a:cubicBezTo>
                  <a:cubicBezTo>
                    <a:pt x="122" y="526"/>
                    <a:pt x="158" y="379"/>
                    <a:pt x="164" y="356"/>
                  </a:cubicBezTo>
                  <a:cubicBezTo>
                    <a:pt x="175" y="381"/>
                    <a:pt x="199" y="415"/>
                    <a:pt x="244" y="415"/>
                  </a:cubicBezTo>
                  <a:cubicBezTo>
                    <a:pt x="345" y="415"/>
                    <a:pt x="453" y="280"/>
                    <a:pt x="453" y="147"/>
                  </a:cubicBezTo>
                  <a:cubicBezTo>
                    <a:pt x="453" y="60"/>
                    <a:pt x="404" y="0"/>
                    <a:pt x="339" y="0"/>
                  </a:cubicBezTo>
                  <a:cubicBezTo>
                    <a:pt x="296" y="0"/>
                    <a:pt x="252" y="33"/>
                    <a:pt x="225" y="68"/>
                  </a:cubicBezTo>
                  <a:cubicBezTo>
                    <a:pt x="215" y="19"/>
                    <a:pt x="177" y="0"/>
                    <a:pt x="146" y="0"/>
                  </a:cubicBezTo>
                  <a:cubicBezTo>
                    <a:pt x="106" y="0"/>
                    <a:pt x="89" y="35"/>
                    <a:pt x="81" y="52"/>
                  </a:cubicBezTo>
                  <a:cubicBezTo>
                    <a:pt x="67" y="83"/>
                    <a:pt x="55" y="139"/>
                    <a:pt x="55" y="141"/>
                  </a:cubicBezTo>
                  <a:cubicBezTo>
                    <a:pt x="55" y="149"/>
                    <a:pt x="63" y="149"/>
                    <a:pt x="65" y="149"/>
                  </a:cubicBezTo>
                  <a:cubicBezTo>
                    <a:pt x="73" y="149"/>
                    <a:pt x="75" y="149"/>
                    <a:pt x="81" y="129"/>
                  </a:cubicBezTo>
                  <a:cubicBezTo>
                    <a:pt x="95" y="64"/>
                    <a:pt x="112" y="21"/>
                    <a:pt x="144" y="21"/>
                  </a:cubicBezTo>
                  <a:cubicBezTo>
                    <a:pt x="158" y="21"/>
                    <a:pt x="170" y="27"/>
                    <a:pt x="170" y="62"/>
                  </a:cubicBezTo>
                  <a:cubicBezTo>
                    <a:pt x="170" y="83"/>
                    <a:pt x="168" y="93"/>
                    <a:pt x="164" y="108"/>
                  </a:cubicBezTo>
                  <a:close/>
                  <a:moveTo>
                    <a:pt x="221" y="118"/>
                  </a:moveTo>
                  <a:cubicBezTo>
                    <a:pt x="227" y="93"/>
                    <a:pt x="250" y="68"/>
                    <a:pt x="266" y="54"/>
                  </a:cubicBezTo>
                  <a:cubicBezTo>
                    <a:pt x="296" y="27"/>
                    <a:pt x="321" y="21"/>
                    <a:pt x="335" y="21"/>
                  </a:cubicBezTo>
                  <a:cubicBezTo>
                    <a:pt x="371" y="21"/>
                    <a:pt x="392" y="52"/>
                    <a:pt x="392" y="106"/>
                  </a:cubicBezTo>
                  <a:cubicBezTo>
                    <a:pt x="392" y="160"/>
                    <a:pt x="363" y="265"/>
                    <a:pt x="347" y="301"/>
                  </a:cubicBezTo>
                  <a:cubicBezTo>
                    <a:pt x="317" y="363"/>
                    <a:pt x="276" y="394"/>
                    <a:pt x="244" y="394"/>
                  </a:cubicBezTo>
                  <a:cubicBezTo>
                    <a:pt x="185" y="394"/>
                    <a:pt x="175" y="317"/>
                    <a:pt x="175" y="313"/>
                  </a:cubicBezTo>
                  <a:cubicBezTo>
                    <a:pt x="175" y="311"/>
                    <a:pt x="175" y="309"/>
                    <a:pt x="177" y="2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CFE9F5B1-4F61-B843-BF22-CF70CF231182}"/>
                </a:ext>
              </a:extLst>
            </p:cNvPr>
            <p:cNvSpPr/>
            <p:nvPr/>
          </p:nvSpPr>
          <p:spPr>
            <a:xfrm>
              <a:off x="6400079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CF6D787D-2B12-8644-BFEE-21D9BA8FC526}"/>
                </a:ext>
              </a:extLst>
            </p:cNvPr>
            <p:cNvSpPr/>
            <p:nvPr/>
          </p:nvSpPr>
          <p:spPr>
            <a:xfrm>
              <a:off x="6505920" y="673308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6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80" y="131"/>
                  </a:cubicBezTo>
                  <a:cubicBezTo>
                    <a:pt x="300" y="131"/>
                    <a:pt x="321" y="114"/>
                    <a:pt x="321" y="79"/>
                  </a:cubicBezTo>
                  <a:cubicBezTo>
                    <a:pt x="321" y="37"/>
                    <a:pt x="284" y="0"/>
                    <a:pt x="217" y="0"/>
                  </a:cubicBezTo>
                  <a:cubicBezTo>
                    <a:pt x="103" y="0"/>
                    <a:pt x="69" y="93"/>
                    <a:pt x="69" y="133"/>
                  </a:cubicBezTo>
                  <a:cubicBezTo>
                    <a:pt x="69" y="205"/>
                    <a:pt x="134" y="220"/>
                    <a:pt x="160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1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300" y="305"/>
                    <a:pt x="300" y="263"/>
                  </a:cubicBezTo>
                  <a:cubicBezTo>
                    <a:pt x="300" y="230"/>
                    <a:pt x="284" y="207"/>
                    <a:pt x="272" y="195"/>
                  </a:cubicBezTo>
                  <a:cubicBezTo>
                    <a:pt x="248" y="170"/>
                    <a:pt x="225" y="166"/>
                    <a:pt x="185" y="158"/>
                  </a:cubicBezTo>
                  <a:cubicBezTo>
                    <a:pt x="154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7" y="21"/>
                  </a:cubicBezTo>
                  <a:cubicBezTo>
                    <a:pt x="239" y="21"/>
                    <a:pt x="282" y="27"/>
                    <a:pt x="29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87B41D14-1CAB-074A-89B7-79DBAF2ED784}"/>
                </a:ext>
              </a:extLst>
            </p:cNvPr>
            <p:cNvSpPr/>
            <p:nvPr/>
          </p:nvSpPr>
          <p:spPr>
            <a:xfrm>
              <a:off x="6645599" y="6614640"/>
              <a:ext cx="5508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4" h="332">
                  <a:moveTo>
                    <a:pt x="148" y="56"/>
                  </a:moveTo>
                  <a:cubicBezTo>
                    <a:pt x="154" y="46"/>
                    <a:pt x="154" y="39"/>
                    <a:pt x="154" y="35"/>
                  </a:cubicBezTo>
                  <a:cubicBezTo>
                    <a:pt x="154" y="15"/>
                    <a:pt x="136" y="0"/>
                    <a:pt x="118" y="0"/>
                  </a:cubicBezTo>
                  <a:cubicBezTo>
                    <a:pt x="95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4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1F68F3F2-D255-B342-B485-249267E93B11}"/>
                </a:ext>
              </a:extLst>
            </p:cNvPr>
            <p:cNvSpPr/>
            <p:nvPr/>
          </p:nvSpPr>
          <p:spPr>
            <a:xfrm>
              <a:off x="6750000" y="6843600"/>
              <a:ext cx="3672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274">
                  <a:moveTo>
                    <a:pt x="103" y="95"/>
                  </a:moveTo>
                  <a:cubicBezTo>
                    <a:pt x="103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4" y="274"/>
                    <a:pt x="103" y="203"/>
                    <a:pt x="103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5A13182C-D5FC-4142-8DC2-B6654ADC38FB}"/>
                </a:ext>
              </a:extLst>
            </p:cNvPr>
            <p:cNvSpPr/>
            <p:nvPr/>
          </p:nvSpPr>
          <p:spPr>
            <a:xfrm>
              <a:off x="6869879" y="6733080"/>
              <a:ext cx="12744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5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5" y="406"/>
                    <a:pt x="101" y="390"/>
                  </a:cubicBezTo>
                  <a:cubicBezTo>
                    <a:pt x="103" y="386"/>
                    <a:pt x="132" y="261"/>
                    <a:pt x="136" y="245"/>
                  </a:cubicBezTo>
                  <a:cubicBezTo>
                    <a:pt x="142" y="213"/>
                    <a:pt x="158" y="149"/>
                    <a:pt x="164" y="124"/>
                  </a:cubicBezTo>
                  <a:cubicBezTo>
                    <a:pt x="168" y="114"/>
                    <a:pt x="191" y="70"/>
                    <a:pt x="213" y="50"/>
                  </a:cubicBezTo>
                  <a:cubicBezTo>
                    <a:pt x="219" y="44"/>
                    <a:pt x="244" y="21"/>
                    <a:pt x="282" y="21"/>
                  </a:cubicBezTo>
                  <a:cubicBezTo>
                    <a:pt x="306" y="21"/>
                    <a:pt x="317" y="31"/>
                    <a:pt x="319" y="31"/>
                  </a:cubicBezTo>
                  <a:cubicBezTo>
                    <a:pt x="292" y="35"/>
                    <a:pt x="274" y="58"/>
                    <a:pt x="274" y="81"/>
                  </a:cubicBezTo>
                  <a:cubicBezTo>
                    <a:pt x="274" y="95"/>
                    <a:pt x="284" y="114"/>
                    <a:pt x="308" y="114"/>
                  </a:cubicBezTo>
                  <a:cubicBezTo>
                    <a:pt x="329" y="114"/>
                    <a:pt x="355" y="93"/>
                    <a:pt x="355" y="60"/>
                  </a:cubicBezTo>
                  <a:cubicBezTo>
                    <a:pt x="355" y="27"/>
                    <a:pt x="327" y="0"/>
                    <a:pt x="282" y="0"/>
                  </a:cubicBezTo>
                  <a:cubicBezTo>
                    <a:pt x="225" y="0"/>
                    <a:pt x="187" y="46"/>
                    <a:pt x="171" y="70"/>
                  </a:cubicBezTo>
                  <a:cubicBezTo>
                    <a:pt x="164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3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065E3ECE-D87E-1949-9E0C-0279DC2335DF}"/>
                </a:ext>
              </a:extLst>
            </p:cNvPr>
            <p:cNvSpPr/>
            <p:nvPr/>
          </p:nvSpPr>
          <p:spPr>
            <a:xfrm>
              <a:off x="7047360" y="6632640"/>
              <a:ext cx="1296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912">
                  <a:moveTo>
                    <a:pt x="37" y="33"/>
                  </a:moveTo>
                  <a:cubicBezTo>
                    <a:pt x="37" y="17"/>
                    <a:pt x="37" y="0"/>
                    <a:pt x="18" y="0"/>
                  </a:cubicBezTo>
                  <a:cubicBezTo>
                    <a:pt x="0" y="0"/>
                    <a:pt x="0" y="17"/>
                    <a:pt x="0" y="33"/>
                  </a:cubicBezTo>
                  <a:lnTo>
                    <a:pt x="0" y="879"/>
                  </a:lnTo>
                  <a:cubicBezTo>
                    <a:pt x="0" y="895"/>
                    <a:pt x="0" y="912"/>
                    <a:pt x="18" y="912"/>
                  </a:cubicBezTo>
                  <a:cubicBezTo>
                    <a:pt x="37" y="912"/>
                    <a:pt x="37" y="895"/>
                    <a:pt x="37" y="8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98260560-594D-2748-9E57-7376F8B8D601}"/>
                </a:ext>
              </a:extLst>
            </p:cNvPr>
            <p:cNvSpPr/>
            <p:nvPr/>
          </p:nvSpPr>
          <p:spPr>
            <a:xfrm>
              <a:off x="7112520" y="673308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6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80" y="131"/>
                  </a:cubicBezTo>
                  <a:cubicBezTo>
                    <a:pt x="300" y="131"/>
                    <a:pt x="321" y="114"/>
                    <a:pt x="321" y="79"/>
                  </a:cubicBezTo>
                  <a:cubicBezTo>
                    <a:pt x="321" y="37"/>
                    <a:pt x="284" y="0"/>
                    <a:pt x="217" y="0"/>
                  </a:cubicBezTo>
                  <a:cubicBezTo>
                    <a:pt x="103" y="0"/>
                    <a:pt x="69" y="93"/>
                    <a:pt x="69" y="133"/>
                  </a:cubicBezTo>
                  <a:cubicBezTo>
                    <a:pt x="69" y="205"/>
                    <a:pt x="134" y="220"/>
                    <a:pt x="160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1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300" y="305"/>
                    <a:pt x="300" y="263"/>
                  </a:cubicBezTo>
                  <a:cubicBezTo>
                    <a:pt x="300" y="230"/>
                    <a:pt x="284" y="207"/>
                    <a:pt x="272" y="195"/>
                  </a:cubicBezTo>
                  <a:cubicBezTo>
                    <a:pt x="248" y="170"/>
                    <a:pt x="225" y="166"/>
                    <a:pt x="185" y="158"/>
                  </a:cubicBezTo>
                  <a:cubicBezTo>
                    <a:pt x="154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7" y="21"/>
                  </a:cubicBezTo>
                  <a:cubicBezTo>
                    <a:pt x="239" y="21"/>
                    <a:pt x="282" y="27"/>
                    <a:pt x="29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95AED5AE-812A-9145-BA56-8069D011C10D}"/>
                </a:ext>
              </a:extLst>
            </p:cNvPr>
            <p:cNvSpPr/>
            <p:nvPr/>
          </p:nvSpPr>
          <p:spPr>
            <a:xfrm>
              <a:off x="7268760" y="6843600"/>
              <a:ext cx="36720" cy="98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274">
                  <a:moveTo>
                    <a:pt x="103" y="95"/>
                  </a:moveTo>
                  <a:cubicBezTo>
                    <a:pt x="103" y="35"/>
                    <a:pt x="81" y="0"/>
                    <a:pt x="47" y="0"/>
                  </a:cubicBezTo>
                  <a:cubicBezTo>
                    <a:pt x="18" y="0"/>
                    <a:pt x="0" y="23"/>
                    <a:pt x="0" y="48"/>
                  </a:cubicBezTo>
                  <a:cubicBezTo>
                    <a:pt x="0" y="73"/>
                    <a:pt x="18" y="97"/>
                    <a:pt x="47" y="97"/>
                  </a:cubicBezTo>
                  <a:cubicBezTo>
                    <a:pt x="57" y="97"/>
                    <a:pt x="69" y="93"/>
                    <a:pt x="77" y="85"/>
                  </a:cubicBezTo>
                  <a:cubicBezTo>
                    <a:pt x="81" y="83"/>
                    <a:pt x="81" y="83"/>
                    <a:pt x="83" y="83"/>
                  </a:cubicBezTo>
                  <a:cubicBezTo>
                    <a:pt x="83" y="83"/>
                    <a:pt x="85" y="83"/>
                    <a:pt x="85" y="95"/>
                  </a:cubicBezTo>
                  <a:cubicBezTo>
                    <a:pt x="85" y="164"/>
                    <a:pt x="53" y="220"/>
                    <a:pt x="24" y="249"/>
                  </a:cubicBezTo>
                  <a:cubicBezTo>
                    <a:pt x="14" y="259"/>
                    <a:pt x="14" y="261"/>
                    <a:pt x="14" y="263"/>
                  </a:cubicBezTo>
                  <a:cubicBezTo>
                    <a:pt x="14" y="272"/>
                    <a:pt x="18" y="274"/>
                    <a:pt x="24" y="274"/>
                  </a:cubicBezTo>
                  <a:cubicBezTo>
                    <a:pt x="34" y="274"/>
                    <a:pt x="103" y="203"/>
                    <a:pt x="103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89F7317F-494E-8248-9622-A6F33D63B74B}"/>
                </a:ext>
              </a:extLst>
            </p:cNvPr>
            <p:cNvSpPr/>
            <p:nvPr/>
          </p:nvSpPr>
          <p:spPr>
            <a:xfrm>
              <a:off x="7392240" y="6733080"/>
              <a:ext cx="14292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15">
                  <a:moveTo>
                    <a:pt x="290" y="58"/>
                  </a:moveTo>
                  <a:cubicBezTo>
                    <a:pt x="274" y="25"/>
                    <a:pt x="248" y="0"/>
                    <a:pt x="209" y="0"/>
                  </a:cubicBezTo>
                  <a:cubicBezTo>
                    <a:pt x="108" y="0"/>
                    <a:pt x="0" y="135"/>
                    <a:pt x="0" y="267"/>
                  </a:cubicBezTo>
                  <a:cubicBezTo>
                    <a:pt x="0" y="354"/>
                    <a:pt x="47" y="415"/>
                    <a:pt x="116" y="415"/>
                  </a:cubicBezTo>
                  <a:cubicBezTo>
                    <a:pt x="134" y="415"/>
                    <a:pt x="177" y="410"/>
                    <a:pt x="229" y="346"/>
                  </a:cubicBezTo>
                  <a:cubicBezTo>
                    <a:pt x="237" y="383"/>
                    <a:pt x="266" y="415"/>
                    <a:pt x="308" y="415"/>
                  </a:cubicBezTo>
                  <a:cubicBezTo>
                    <a:pt x="339" y="415"/>
                    <a:pt x="359" y="394"/>
                    <a:pt x="373" y="365"/>
                  </a:cubicBezTo>
                  <a:cubicBezTo>
                    <a:pt x="386" y="332"/>
                    <a:pt x="398" y="276"/>
                    <a:pt x="398" y="274"/>
                  </a:cubicBezTo>
                  <a:cubicBezTo>
                    <a:pt x="398" y="265"/>
                    <a:pt x="390" y="265"/>
                    <a:pt x="388" y="265"/>
                  </a:cubicBezTo>
                  <a:cubicBezTo>
                    <a:pt x="380" y="265"/>
                    <a:pt x="378" y="267"/>
                    <a:pt x="376" y="282"/>
                  </a:cubicBezTo>
                  <a:cubicBezTo>
                    <a:pt x="361" y="340"/>
                    <a:pt x="345" y="394"/>
                    <a:pt x="309" y="394"/>
                  </a:cubicBezTo>
                  <a:cubicBezTo>
                    <a:pt x="286" y="394"/>
                    <a:pt x="284" y="371"/>
                    <a:pt x="284" y="352"/>
                  </a:cubicBezTo>
                  <a:cubicBezTo>
                    <a:pt x="284" y="332"/>
                    <a:pt x="286" y="325"/>
                    <a:pt x="296" y="284"/>
                  </a:cubicBezTo>
                  <a:cubicBezTo>
                    <a:pt x="306" y="247"/>
                    <a:pt x="306" y="236"/>
                    <a:pt x="313" y="203"/>
                  </a:cubicBezTo>
                  <a:lnTo>
                    <a:pt x="345" y="75"/>
                  </a:lnTo>
                  <a:cubicBezTo>
                    <a:pt x="351" y="48"/>
                    <a:pt x="351" y="48"/>
                    <a:pt x="351" y="44"/>
                  </a:cubicBezTo>
                  <a:cubicBezTo>
                    <a:pt x="351" y="27"/>
                    <a:pt x="341" y="19"/>
                    <a:pt x="327" y="19"/>
                  </a:cubicBezTo>
                  <a:cubicBezTo>
                    <a:pt x="306" y="19"/>
                    <a:pt x="292" y="39"/>
                    <a:pt x="290" y="58"/>
                  </a:cubicBezTo>
                  <a:close/>
                  <a:moveTo>
                    <a:pt x="233" y="296"/>
                  </a:moveTo>
                  <a:cubicBezTo>
                    <a:pt x="229" y="313"/>
                    <a:pt x="229" y="313"/>
                    <a:pt x="217" y="330"/>
                  </a:cubicBezTo>
                  <a:cubicBezTo>
                    <a:pt x="177" y="379"/>
                    <a:pt x="142" y="394"/>
                    <a:pt x="118" y="394"/>
                  </a:cubicBezTo>
                  <a:cubicBezTo>
                    <a:pt x="75" y="394"/>
                    <a:pt x="61" y="344"/>
                    <a:pt x="61" y="309"/>
                  </a:cubicBezTo>
                  <a:cubicBezTo>
                    <a:pt x="61" y="263"/>
                    <a:pt x="91" y="149"/>
                    <a:pt x="110" y="108"/>
                  </a:cubicBezTo>
                  <a:cubicBezTo>
                    <a:pt x="136" y="54"/>
                    <a:pt x="175" y="21"/>
                    <a:pt x="211" y="21"/>
                  </a:cubicBezTo>
                  <a:cubicBezTo>
                    <a:pt x="268" y="21"/>
                    <a:pt x="280" y="95"/>
                    <a:pt x="280" y="102"/>
                  </a:cubicBezTo>
                  <a:cubicBezTo>
                    <a:pt x="280" y="106"/>
                    <a:pt x="278" y="112"/>
                    <a:pt x="276" y="1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FC20CFC-A31E-AA42-A033-9189A1F5FC1E}"/>
                </a:ext>
              </a:extLst>
            </p:cNvPr>
            <p:cNvSpPr/>
            <p:nvPr/>
          </p:nvSpPr>
          <p:spPr>
            <a:xfrm>
              <a:off x="756180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3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3" y="120"/>
                    <a:pt x="152" y="265"/>
                    <a:pt x="152" y="456"/>
                  </a:cubicBezTo>
                  <a:cubicBezTo>
                    <a:pt x="152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7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2E8ED66B-17E3-6940-963E-06CE7C96DE48}"/>
                </a:ext>
              </a:extLst>
            </p:cNvPr>
            <p:cNvSpPr/>
            <p:nvPr/>
          </p:nvSpPr>
          <p:spPr>
            <a:xfrm>
              <a:off x="7701840" y="663264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912"/>
                  </a:moveTo>
                  <a:lnTo>
                    <a:pt x="120" y="877"/>
                  </a:lnTo>
                  <a:lnTo>
                    <a:pt x="35" y="877"/>
                  </a:lnTo>
                  <a:lnTo>
                    <a:pt x="35" y="37"/>
                  </a:lnTo>
                  <a:lnTo>
                    <a:pt x="120" y="37"/>
                  </a:lnTo>
                  <a:lnTo>
                    <a:pt x="120" y="0"/>
                  </a:lnTo>
                  <a:lnTo>
                    <a:pt x="0" y="0"/>
                  </a:lnTo>
                  <a:lnTo>
                    <a:pt x="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E855CEB6-6317-2244-9FA9-CA2CE39F366B}"/>
                </a:ext>
              </a:extLst>
            </p:cNvPr>
            <p:cNvSpPr/>
            <p:nvPr/>
          </p:nvSpPr>
          <p:spPr>
            <a:xfrm>
              <a:off x="7760520" y="6733080"/>
              <a:ext cx="12744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5" h="415">
                  <a:moveTo>
                    <a:pt x="51" y="350"/>
                  </a:moveTo>
                  <a:cubicBezTo>
                    <a:pt x="49" y="365"/>
                    <a:pt x="43" y="386"/>
                    <a:pt x="43" y="390"/>
                  </a:cubicBezTo>
                  <a:cubicBezTo>
                    <a:pt x="43" y="406"/>
                    <a:pt x="55" y="415"/>
                    <a:pt x="69" y="415"/>
                  </a:cubicBezTo>
                  <a:cubicBezTo>
                    <a:pt x="79" y="415"/>
                    <a:pt x="95" y="406"/>
                    <a:pt x="101" y="390"/>
                  </a:cubicBezTo>
                  <a:cubicBezTo>
                    <a:pt x="103" y="386"/>
                    <a:pt x="132" y="261"/>
                    <a:pt x="136" y="245"/>
                  </a:cubicBezTo>
                  <a:cubicBezTo>
                    <a:pt x="142" y="213"/>
                    <a:pt x="158" y="149"/>
                    <a:pt x="164" y="124"/>
                  </a:cubicBezTo>
                  <a:cubicBezTo>
                    <a:pt x="168" y="114"/>
                    <a:pt x="191" y="70"/>
                    <a:pt x="213" y="50"/>
                  </a:cubicBezTo>
                  <a:cubicBezTo>
                    <a:pt x="219" y="44"/>
                    <a:pt x="244" y="21"/>
                    <a:pt x="282" y="21"/>
                  </a:cubicBezTo>
                  <a:cubicBezTo>
                    <a:pt x="306" y="21"/>
                    <a:pt x="317" y="31"/>
                    <a:pt x="319" y="31"/>
                  </a:cubicBezTo>
                  <a:cubicBezTo>
                    <a:pt x="292" y="35"/>
                    <a:pt x="274" y="58"/>
                    <a:pt x="274" y="81"/>
                  </a:cubicBezTo>
                  <a:cubicBezTo>
                    <a:pt x="274" y="95"/>
                    <a:pt x="284" y="114"/>
                    <a:pt x="308" y="114"/>
                  </a:cubicBezTo>
                  <a:cubicBezTo>
                    <a:pt x="329" y="114"/>
                    <a:pt x="355" y="93"/>
                    <a:pt x="355" y="60"/>
                  </a:cubicBezTo>
                  <a:cubicBezTo>
                    <a:pt x="355" y="27"/>
                    <a:pt x="327" y="0"/>
                    <a:pt x="282" y="0"/>
                  </a:cubicBezTo>
                  <a:cubicBezTo>
                    <a:pt x="225" y="0"/>
                    <a:pt x="187" y="46"/>
                    <a:pt x="171" y="70"/>
                  </a:cubicBezTo>
                  <a:cubicBezTo>
                    <a:pt x="164" y="29"/>
                    <a:pt x="132" y="0"/>
                    <a:pt x="91" y="0"/>
                  </a:cubicBezTo>
                  <a:cubicBezTo>
                    <a:pt x="51" y="0"/>
                    <a:pt x="35" y="35"/>
                    <a:pt x="28" y="52"/>
                  </a:cubicBezTo>
                  <a:cubicBezTo>
                    <a:pt x="12" y="83"/>
                    <a:pt x="0" y="139"/>
                    <a:pt x="0" y="141"/>
                  </a:cubicBezTo>
                  <a:cubicBezTo>
                    <a:pt x="0" y="149"/>
                    <a:pt x="8" y="149"/>
                    <a:pt x="10" y="149"/>
                  </a:cubicBezTo>
                  <a:cubicBezTo>
                    <a:pt x="20" y="149"/>
                    <a:pt x="20" y="149"/>
                    <a:pt x="26" y="129"/>
                  </a:cubicBezTo>
                  <a:cubicBezTo>
                    <a:pt x="39" y="64"/>
                    <a:pt x="57" y="21"/>
                    <a:pt x="89" y="21"/>
                  </a:cubicBezTo>
                  <a:cubicBezTo>
                    <a:pt x="104" y="21"/>
                    <a:pt x="116" y="27"/>
                    <a:pt x="116" y="62"/>
                  </a:cubicBezTo>
                  <a:cubicBezTo>
                    <a:pt x="116" y="81"/>
                    <a:pt x="112" y="91"/>
                    <a:pt x="103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BCDB7CC9-2FCA-6D4B-B10D-5569DFBFA8BF}"/>
                </a:ext>
              </a:extLst>
            </p:cNvPr>
            <p:cNvSpPr/>
            <p:nvPr/>
          </p:nvSpPr>
          <p:spPr>
            <a:xfrm>
              <a:off x="7986960" y="6687000"/>
              <a:ext cx="207720" cy="218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8" h="609">
                  <a:moveTo>
                    <a:pt x="308" y="323"/>
                  </a:moveTo>
                  <a:lnTo>
                    <a:pt x="550" y="323"/>
                  </a:lnTo>
                  <a:cubicBezTo>
                    <a:pt x="562" y="323"/>
                    <a:pt x="578" y="323"/>
                    <a:pt x="578" y="305"/>
                  </a:cubicBezTo>
                  <a:cubicBezTo>
                    <a:pt x="578" y="286"/>
                    <a:pt x="562" y="286"/>
                    <a:pt x="550" y="286"/>
                  </a:cubicBezTo>
                  <a:lnTo>
                    <a:pt x="308" y="286"/>
                  </a:lnTo>
                  <a:lnTo>
                    <a:pt x="308" y="31"/>
                  </a:lnTo>
                  <a:cubicBezTo>
                    <a:pt x="308" y="17"/>
                    <a:pt x="308" y="0"/>
                    <a:pt x="290" y="0"/>
                  </a:cubicBezTo>
                  <a:cubicBezTo>
                    <a:pt x="272" y="0"/>
                    <a:pt x="272" y="17"/>
                    <a:pt x="272" y="31"/>
                  </a:cubicBezTo>
                  <a:lnTo>
                    <a:pt x="272" y="286"/>
                  </a:lnTo>
                  <a:lnTo>
                    <a:pt x="30" y="286"/>
                  </a:lnTo>
                  <a:cubicBezTo>
                    <a:pt x="16" y="286"/>
                    <a:pt x="0" y="286"/>
                    <a:pt x="0" y="305"/>
                  </a:cubicBezTo>
                  <a:cubicBezTo>
                    <a:pt x="0" y="323"/>
                    <a:pt x="16" y="323"/>
                    <a:pt x="30" y="323"/>
                  </a:cubicBezTo>
                  <a:lnTo>
                    <a:pt x="272" y="323"/>
                  </a:lnTo>
                  <a:lnTo>
                    <a:pt x="272" y="578"/>
                  </a:lnTo>
                  <a:cubicBezTo>
                    <a:pt x="272" y="591"/>
                    <a:pt x="272" y="609"/>
                    <a:pt x="290" y="609"/>
                  </a:cubicBezTo>
                  <a:cubicBezTo>
                    <a:pt x="308" y="609"/>
                    <a:pt x="308" y="591"/>
                    <a:pt x="308" y="5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3519B9DF-3287-9248-A914-92CEEB2A29EF}"/>
                </a:ext>
              </a:extLst>
            </p:cNvPr>
            <p:cNvSpPr/>
            <p:nvPr/>
          </p:nvSpPr>
          <p:spPr>
            <a:xfrm>
              <a:off x="8285760" y="6733080"/>
              <a:ext cx="164160" cy="216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601">
                  <a:moveTo>
                    <a:pt x="20" y="172"/>
                  </a:moveTo>
                  <a:cubicBezTo>
                    <a:pt x="53" y="66"/>
                    <a:pt x="148" y="66"/>
                    <a:pt x="158" y="66"/>
                  </a:cubicBezTo>
                  <a:cubicBezTo>
                    <a:pt x="290" y="66"/>
                    <a:pt x="300" y="226"/>
                    <a:pt x="300" y="298"/>
                  </a:cubicBezTo>
                  <a:cubicBezTo>
                    <a:pt x="300" y="354"/>
                    <a:pt x="296" y="369"/>
                    <a:pt x="288" y="388"/>
                  </a:cubicBezTo>
                  <a:cubicBezTo>
                    <a:pt x="270" y="454"/>
                    <a:pt x="244" y="560"/>
                    <a:pt x="244" y="584"/>
                  </a:cubicBezTo>
                  <a:cubicBezTo>
                    <a:pt x="244" y="595"/>
                    <a:pt x="248" y="601"/>
                    <a:pt x="254" y="601"/>
                  </a:cubicBezTo>
                  <a:cubicBezTo>
                    <a:pt x="266" y="601"/>
                    <a:pt x="274" y="580"/>
                    <a:pt x="282" y="545"/>
                  </a:cubicBezTo>
                  <a:cubicBezTo>
                    <a:pt x="304" y="468"/>
                    <a:pt x="311" y="417"/>
                    <a:pt x="315" y="388"/>
                  </a:cubicBezTo>
                  <a:cubicBezTo>
                    <a:pt x="317" y="377"/>
                    <a:pt x="317" y="365"/>
                    <a:pt x="321" y="352"/>
                  </a:cubicBezTo>
                  <a:cubicBezTo>
                    <a:pt x="349" y="263"/>
                    <a:pt x="406" y="126"/>
                    <a:pt x="440" y="54"/>
                  </a:cubicBezTo>
                  <a:cubicBezTo>
                    <a:pt x="445" y="44"/>
                    <a:pt x="457" y="23"/>
                    <a:pt x="457" y="19"/>
                  </a:cubicBezTo>
                  <a:cubicBezTo>
                    <a:pt x="457" y="10"/>
                    <a:pt x="447" y="10"/>
                    <a:pt x="445" y="10"/>
                  </a:cubicBezTo>
                  <a:cubicBezTo>
                    <a:pt x="444" y="10"/>
                    <a:pt x="438" y="10"/>
                    <a:pt x="436" y="17"/>
                  </a:cubicBezTo>
                  <a:cubicBezTo>
                    <a:pt x="390" y="104"/>
                    <a:pt x="355" y="195"/>
                    <a:pt x="321" y="286"/>
                  </a:cubicBezTo>
                  <a:cubicBezTo>
                    <a:pt x="319" y="259"/>
                    <a:pt x="319" y="189"/>
                    <a:pt x="286" y="99"/>
                  </a:cubicBezTo>
                  <a:cubicBezTo>
                    <a:pt x="264" y="46"/>
                    <a:pt x="229" y="0"/>
                    <a:pt x="170" y="0"/>
                  </a:cubicBezTo>
                  <a:cubicBezTo>
                    <a:pt x="61" y="0"/>
                    <a:pt x="0" y="139"/>
                    <a:pt x="0" y="168"/>
                  </a:cubicBezTo>
                  <a:cubicBezTo>
                    <a:pt x="0" y="176"/>
                    <a:pt x="8" y="176"/>
                    <a:pt x="16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F40E9DA4-80DD-1347-A5C7-6825E7E6932A}"/>
                </a:ext>
              </a:extLst>
            </p:cNvPr>
            <p:cNvSpPr/>
            <p:nvPr/>
          </p:nvSpPr>
          <p:spPr>
            <a:xfrm>
              <a:off x="8475840" y="6654239"/>
              <a:ext cx="222480" cy="231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645">
                  <a:moveTo>
                    <a:pt x="497" y="104"/>
                  </a:moveTo>
                  <a:cubicBezTo>
                    <a:pt x="540" y="33"/>
                    <a:pt x="576" y="31"/>
                    <a:pt x="607" y="29"/>
                  </a:cubicBezTo>
                  <a:cubicBezTo>
                    <a:pt x="619" y="27"/>
                    <a:pt x="619" y="12"/>
                    <a:pt x="619" y="10"/>
                  </a:cubicBezTo>
                  <a:cubicBezTo>
                    <a:pt x="619" y="4"/>
                    <a:pt x="615" y="0"/>
                    <a:pt x="607" y="0"/>
                  </a:cubicBezTo>
                  <a:cubicBezTo>
                    <a:pt x="585" y="0"/>
                    <a:pt x="560" y="2"/>
                    <a:pt x="536" y="2"/>
                  </a:cubicBezTo>
                  <a:cubicBezTo>
                    <a:pt x="509" y="2"/>
                    <a:pt x="479" y="0"/>
                    <a:pt x="451" y="0"/>
                  </a:cubicBezTo>
                  <a:cubicBezTo>
                    <a:pt x="445" y="0"/>
                    <a:pt x="434" y="0"/>
                    <a:pt x="434" y="17"/>
                  </a:cubicBezTo>
                  <a:cubicBezTo>
                    <a:pt x="434" y="27"/>
                    <a:pt x="442" y="29"/>
                    <a:pt x="447" y="29"/>
                  </a:cubicBezTo>
                  <a:cubicBezTo>
                    <a:pt x="471" y="31"/>
                    <a:pt x="489" y="39"/>
                    <a:pt x="489" y="58"/>
                  </a:cubicBezTo>
                  <a:cubicBezTo>
                    <a:pt x="489" y="73"/>
                    <a:pt x="475" y="93"/>
                    <a:pt x="475" y="93"/>
                  </a:cubicBezTo>
                  <a:lnTo>
                    <a:pt x="209" y="539"/>
                  </a:lnTo>
                  <a:lnTo>
                    <a:pt x="150" y="56"/>
                  </a:lnTo>
                  <a:cubicBezTo>
                    <a:pt x="150" y="39"/>
                    <a:pt x="170" y="29"/>
                    <a:pt x="209" y="29"/>
                  </a:cubicBezTo>
                  <a:cubicBezTo>
                    <a:pt x="221" y="29"/>
                    <a:pt x="231" y="29"/>
                    <a:pt x="231" y="10"/>
                  </a:cubicBezTo>
                  <a:cubicBezTo>
                    <a:pt x="231" y="2"/>
                    <a:pt x="225" y="0"/>
                    <a:pt x="219" y="0"/>
                  </a:cubicBezTo>
                  <a:cubicBezTo>
                    <a:pt x="183" y="0"/>
                    <a:pt x="146" y="2"/>
                    <a:pt x="110" y="2"/>
                  </a:cubicBezTo>
                  <a:cubicBezTo>
                    <a:pt x="95" y="2"/>
                    <a:pt x="79" y="2"/>
                    <a:pt x="63" y="2"/>
                  </a:cubicBezTo>
                  <a:cubicBezTo>
                    <a:pt x="47" y="2"/>
                    <a:pt x="32" y="0"/>
                    <a:pt x="16" y="0"/>
                  </a:cubicBezTo>
                  <a:cubicBezTo>
                    <a:pt x="10" y="0"/>
                    <a:pt x="0" y="0"/>
                    <a:pt x="0" y="17"/>
                  </a:cubicBezTo>
                  <a:cubicBezTo>
                    <a:pt x="0" y="29"/>
                    <a:pt x="8" y="29"/>
                    <a:pt x="22" y="29"/>
                  </a:cubicBezTo>
                  <a:cubicBezTo>
                    <a:pt x="71" y="29"/>
                    <a:pt x="71" y="37"/>
                    <a:pt x="73" y="60"/>
                  </a:cubicBezTo>
                  <a:lnTo>
                    <a:pt x="142" y="624"/>
                  </a:lnTo>
                  <a:cubicBezTo>
                    <a:pt x="146" y="640"/>
                    <a:pt x="148" y="645"/>
                    <a:pt x="160" y="645"/>
                  </a:cubicBezTo>
                  <a:cubicBezTo>
                    <a:pt x="173" y="645"/>
                    <a:pt x="177" y="640"/>
                    <a:pt x="183" y="6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90F07445-7530-F043-B4C7-93605142BE86}"/>
                </a:ext>
              </a:extLst>
            </p:cNvPr>
            <p:cNvSpPr/>
            <p:nvPr/>
          </p:nvSpPr>
          <p:spPr>
            <a:xfrm>
              <a:off x="8718480" y="6643799"/>
              <a:ext cx="131040" cy="10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5" h="284">
                  <a:moveTo>
                    <a:pt x="162" y="44"/>
                  </a:moveTo>
                  <a:lnTo>
                    <a:pt x="235" y="44"/>
                  </a:lnTo>
                  <a:cubicBezTo>
                    <a:pt x="225" y="83"/>
                    <a:pt x="213" y="141"/>
                    <a:pt x="213" y="191"/>
                  </a:cubicBezTo>
                  <a:cubicBezTo>
                    <a:pt x="213" y="218"/>
                    <a:pt x="215" y="234"/>
                    <a:pt x="219" y="249"/>
                  </a:cubicBezTo>
                  <a:cubicBezTo>
                    <a:pt x="229" y="280"/>
                    <a:pt x="237" y="284"/>
                    <a:pt x="246" y="284"/>
                  </a:cubicBezTo>
                  <a:cubicBezTo>
                    <a:pt x="260" y="284"/>
                    <a:pt x="274" y="269"/>
                    <a:pt x="274" y="255"/>
                  </a:cubicBezTo>
                  <a:cubicBezTo>
                    <a:pt x="274" y="249"/>
                    <a:pt x="274" y="247"/>
                    <a:pt x="270" y="240"/>
                  </a:cubicBezTo>
                  <a:cubicBezTo>
                    <a:pt x="258" y="216"/>
                    <a:pt x="248" y="180"/>
                    <a:pt x="248" y="126"/>
                  </a:cubicBezTo>
                  <a:cubicBezTo>
                    <a:pt x="248" y="114"/>
                    <a:pt x="248" y="89"/>
                    <a:pt x="256" y="44"/>
                  </a:cubicBezTo>
                  <a:lnTo>
                    <a:pt x="333" y="44"/>
                  </a:lnTo>
                  <a:cubicBezTo>
                    <a:pt x="343" y="44"/>
                    <a:pt x="349" y="44"/>
                    <a:pt x="355" y="39"/>
                  </a:cubicBezTo>
                  <a:cubicBezTo>
                    <a:pt x="363" y="31"/>
                    <a:pt x="365" y="23"/>
                    <a:pt x="365" y="19"/>
                  </a:cubicBezTo>
                  <a:cubicBezTo>
                    <a:pt x="365" y="0"/>
                    <a:pt x="349" y="0"/>
                    <a:pt x="339" y="0"/>
                  </a:cubicBezTo>
                  <a:lnTo>
                    <a:pt x="108" y="0"/>
                  </a:lnTo>
                  <a:cubicBezTo>
                    <a:pt x="85" y="0"/>
                    <a:pt x="67" y="6"/>
                    <a:pt x="39" y="33"/>
                  </a:cubicBezTo>
                  <a:cubicBezTo>
                    <a:pt x="24" y="48"/>
                    <a:pt x="0" y="83"/>
                    <a:pt x="0" y="87"/>
                  </a:cubicBezTo>
                  <a:cubicBezTo>
                    <a:pt x="0" y="95"/>
                    <a:pt x="8" y="95"/>
                    <a:pt x="10" y="95"/>
                  </a:cubicBezTo>
                  <a:cubicBezTo>
                    <a:pt x="18" y="95"/>
                    <a:pt x="18" y="95"/>
                    <a:pt x="22" y="89"/>
                  </a:cubicBezTo>
                  <a:cubicBezTo>
                    <a:pt x="53" y="44"/>
                    <a:pt x="91" y="44"/>
                    <a:pt x="104" y="44"/>
                  </a:cubicBezTo>
                  <a:lnTo>
                    <a:pt x="140" y="44"/>
                  </a:lnTo>
                  <a:cubicBezTo>
                    <a:pt x="122" y="114"/>
                    <a:pt x="89" y="191"/>
                    <a:pt x="71" y="228"/>
                  </a:cubicBezTo>
                  <a:cubicBezTo>
                    <a:pt x="67" y="236"/>
                    <a:pt x="61" y="251"/>
                    <a:pt x="59" y="253"/>
                  </a:cubicBezTo>
                  <a:cubicBezTo>
                    <a:pt x="59" y="255"/>
                    <a:pt x="57" y="259"/>
                    <a:pt x="57" y="263"/>
                  </a:cubicBezTo>
                  <a:cubicBezTo>
                    <a:pt x="57" y="274"/>
                    <a:pt x="65" y="284"/>
                    <a:pt x="79" y="284"/>
                  </a:cubicBezTo>
                  <a:cubicBezTo>
                    <a:pt x="103" y="284"/>
                    <a:pt x="110" y="255"/>
                    <a:pt x="124" y="1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28B7D9F8-9688-E84B-B5DC-522D6991B0BD}"/>
                </a:ext>
              </a:extLst>
            </p:cNvPr>
            <p:cNvSpPr/>
            <p:nvPr/>
          </p:nvSpPr>
          <p:spPr>
            <a:xfrm>
              <a:off x="890892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904"/>
                  </a:moveTo>
                  <a:cubicBezTo>
                    <a:pt x="203" y="902"/>
                    <a:pt x="203" y="900"/>
                    <a:pt x="187" y="883"/>
                  </a:cubicBezTo>
                  <a:cubicBezTo>
                    <a:pt x="79" y="769"/>
                    <a:pt x="51" y="597"/>
                    <a:pt x="51" y="456"/>
                  </a:cubicBezTo>
                  <a:cubicBezTo>
                    <a:pt x="51" y="298"/>
                    <a:pt x="85" y="139"/>
                    <a:pt x="191" y="25"/>
                  </a:cubicBezTo>
                  <a:cubicBezTo>
                    <a:pt x="203" y="15"/>
                    <a:pt x="203" y="12"/>
                    <a:pt x="203" y="8"/>
                  </a:cubicBezTo>
                  <a:cubicBezTo>
                    <a:pt x="203" y="2"/>
                    <a:pt x="199" y="0"/>
                    <a:pt x="193" y="0"/>
                  </a:cubicBezTo>
                  <a:cubicBezTo>
                    <a:pt x="185" y="0"/>
                    <a:pt x="106" y="62"/>
                    <a:pt x="55" y="178"/>
                  </a:cubicBezTo>
                  <a:cubicBezTo>
                    <a:pt x="10" y="278"/>
                    <a:pt x="0" y="379"/>
                    <a:pt x="0" y="456"/>
                  </a:cubicBezTo>
                  <a:cubicBezTo>
                    <a:pt x="0" y="529"/>
                    <a:pt x="10" y="638"/>
                    <a:pt x="57" y="742"/>
                  </a:cubicBezTo>
                  <a:cubicBezTo>
                    <a:pt x="110" y="854"/>
                    <a:pt x="185" y="912"/>
                    <a:pt x="193" y="912"/>
                  </a:cubicBezTo>
                  <a:cubicBezTo>
                    <a:pt x="199" y="912"/>
                    <a:pt x="203" y="910"/>
                    <a:pt x="203" y="9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BF353ADB-64A1-B24B-8CC6-3FC9E06B2980}"/>
                </a:ext>
              </a:extLst>
            </p:cNvPr>
            <p:cNvSpPr/>
            <p:nvPr/>
          </p:nvSpPr>
          <p:spPr>
            <a:xfrm>
              <a:off x="9015120" y="6733080"/>
              <a:ext cx="115200" cy="149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1" h="415">
                  <a:moveTo>
                    <a:pt x="296" y="62"/>
                  </a:moveTo>
                  <a:cubicBezTo>
                    <a:pt x="270" y="62"/>
                    <a:pt x="254" y="83"/>
                    <a:pt x="254" y="104"/>
                  </a:cubicBezTo>
                  <a:cubicBezTo>
                    <a:pt x="254" y="116"/>
                    <a:pt x="262" y="131"/>
                    <a:pt x="280" y="131"/>
                  </a:cubicBezTo>
                  <a:cubicBezTo>
                    <a:pt x="300" y="131"/>
                    <a:pt x="321" y="114"/>
                    <a:pt x="321" y="79"/>
                  </a:cubicBezTo>
                  <a:cubicBezTo>
                    <a:pt x="321" y="37"/>
                    <a:pt x="284" y="0"/>
                    <a:pt x="217" y="0"/>
                  </a:cubicBezTo>
                  <a:cubicBezTo>
                    <a:pt x="103" y="0"/>
                    <a:pt x="69" y="93"/>
                    <a:pt x="69" y="133"/>
                  </a:cubicBezTo>
                  <a:cubicBezTo>
                    <a:pt x="69" y="205"/>
                    <a:pt x="134" y="220"/>
                    <a:pt x="160" y="224"/>
                  </a:cubicBezTo>
                  <a:cubicBezTo>
                    <a:pt x="205" y="234"/>
                    <a:pt x="250" y="242"/>
                    <a:pt x="250" y="294"/>
                  </a:cubicBezTo>
                  <a:cubicBezTo>
                    <a:pt x="250" y="317"/>
                    <a:pt x="231" y="394"/>
                    <a:pt x="126" y="394"/>
                  </a:cubicBezTo>
                  <a:cubicBezTo>
                    <a:pt x="112" y="394"/>
                    <a:pt x="45" y="394"/>
                    <a:pt x="26" y="346"/>
                  </a:cubicBezTo>
                  <a:cubicBezTo>
                    <a:pt x="59" y="350"/>
                    <a:pt x="81" y="323"/>
                    <a:pt x="81" y="296"/>
                  </a:cubicBezTo>
                  <a:cubicBezTo>
                    <a:pt x="81" y="276"/>
                    <a:pt x="67" y="265"/>
                    <a:pt x="49" y="265"/>
                  </a:cubicBezTo>
                  <a:cubicBezTo>
                    <a:pt x="26" y="265"/>
                    <a:pt x="0" y="284"/>
                    <a:pt x="0" y="325"/>
                  </a:cubicBezTo>
                  <a:cubicBezTo>
                    <a:pt x="0" y="377"/>
                    <a:pt x="49" y="415"/>
                    <a:pt x="124" y="415"/>
                  </a:cubicBezTo>
                  <a:cubicBezTo>
                    <a:pt x="266" y="415"/>
                    <a:pt x="300" y="305"/>
                    <a:pt x="300" y="263"/>
                  </a:cubicBezTo>
                  <a:cubicBezTo>
                    <a:pt x="300" y="230"/>
                    <a:pt x="284" y="207"/>
                    <a:pt x="272" y="195"/>
                  </a:cubicBezTo>
                  <a:cubicBezTo>
                    <a:pt x="248" y="170"/>
                    <a:pt x="225" y="166"/>
                    <a:pt x="185" y="158"/>
                  </a:cubicBezTo>
                  <a:cubicBezTo>
                    <a:pt x="154" y="149"/>
                    <a:pt x="120" y="143"/>
                    <a:pt x="120" y="102"/>
                  </a:cubicBezTo>
                  <a:cubicBezTo>
                    <a:pt x="120" y="77"/>
                    <a:pt x="140" y="21"/>
                    <a:pt x="217" y="21"/>
                  </a:cubicBezTo>
                  <a:cubicBezTo>
                    <a:pt x="239" y="21"/>
                    <a:pt x="282" y="27"/>
                    <a:pt x="296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7C2D56EB-4161-BF49-A547-DC680587C94F}"/>
                </a:ext>
              </a:extLst>
            </p:cNvPr>
            <p:cNvSpPr/>
            <p:nvPr/>
          </p:nvSpPr>
          <p:spPr>
            <a:xfrm>
              <a:off x="9155160" y="6614640"/>
              <a:ext cx="55080" cy="11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4" h="332">
                  <a:moveTo>
                    <a:pt x="148" y="56"/>
                  </a:moveTo>
                  <a:cubicBezTo>
                    <a:pt x="154" y="46"/>
                    <a:pt x="154" y="39"/>
                    <a:pt x="154" y="35"/>
                  </a:cubicBezTo>
                  <a:cubicBezTo>
                    <a:pt x="154" y="15"/>
                    <a:pt x="136" y="0"/>
                    <a:pt x="118" y="0"/>
                  </a:cubicBezTo>
                  <a:cubicBezTo>
                    <a:pt x="95" y="0"/>
                    <a:pt x="87" y="21"/>
                    <a:pt x="85" y="31"/>
                  </a:cubicBezTo>
                  <a:lnTo>
                    <a:pt x="4" y="309"/>
                  </a:lnTo>
                  <a:cubicBezTo>
                    <a:pt x="2" y="309"/>
                    <a:pt x="0" y="317"/>
                    <a:pt x="0" y="317"/>
                  </a:cubicBezTo>
                  <a:cubicBezTo>
                    <a:pt x="0" y="325"/>
                    <a:pt x="20" y="332"/>
                    <a:pt x="24" y="332"/>
                  </a:cubicBezTo>
                  <a:cubicBezTo>
                    <a:pt x="28" y="332"/>
                    <a:pt x="30" y="332"/>
                    <a:pt x="34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C86DD1C5-59A7-774E-B7E5-02E6915FEDB0}"/>
                </a:ext>
              </a:extLst>
            </p:cNvPr>
            <p:cNvSpPr/>
            <p:nvPr/>
          </p:nvSpPr>
          <p:spPr>
            <a:xfrm>
              <a:off x="9249480" y="6632640"/>
              <a:ext cx="7272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912">
                  <a:moveTo>
                    <a:pt x="203" y="456"/>
                  </a:moveTo>
                  <a:cubicBezTo>
                    <a:pt x="203" y="386"/>
                    <a:pt x="193" y="276"/>
                    <a:pt x="146" y="172"/>
                  </a:cubicBezTo>
                  <a:cubicBezTo>
                    <a:pt x="93" y="60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5"/>
                    <a:pt x="16" y="31"/>
                  </a:cubicBezTo>
                  <a:cubicBezTo>
                    <a:pt x="103" y="120"/>
                    <a:pt x="152" y="265"/>
                    <a:pt x="152" y="456"/>
                  </a:cubicBezTo>
                  <a:cubicBezTo>
                    <a:pt x="152" y="611"/>
                    <a:pt x="120" y="773"/>
                    <a:pt x="12" y="887"/>
                  </a:cubicBezTo>
                  <a:cubicBezTo>
                    <a:pt x="0" y="900"/>
                    <a:pt x="0" y="902"/>
                    <a:pt x="0" y="904"/>
                  </a:cubicBezTo>
                  <a:cubicBezTo>
                    <a:pt x="0" y="910"/>
                    <a:pt x="4" y="912"/>
                    <a:pt x="8" y="912"/>
                  </a:cubicBezTo>
                  <a:cubicBezTo>
                    <a:pt x="18" y="912"/>
                    <a:pt x="97" y="850"/>
                    <a:pt x="148" y="734"/>
                  </a:cubicBezTo>
                  <a:cubicBezTo>
                    <a:pt x="193" y="634"/>
                    <a:pt x="203" y="533"/>
                    <a:pt x="203" y="4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48AFD28-8A77-B94B-ACFB-E48EB4581497}"/>
                </a:ext>
              </a:extLst>
            </p:cNvPr>
            <p:cNvSpPr/>
            <p:nvPr/>
          </p:nvSpPr>
          <p:spPr>
            <a:xfrm>
              <a:off x="9359280" y="6632640"/>
              <a:ext cx="42840" cy="327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912">
                  <a:moveTo>
                    <a:pt x="12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85" y="37"/>
                  </a:lnTo>
                  <a:lnTo>
                    <a:pt x="85" y="877"/>
                  </a:lnTo>
                  <a:lnTo>
                    <a:pt x="0" y="877"/>
                  </a:lnTo>
                  <a:lnTo>
                    <a:pt x="0" y="912"/>
                  </a:lnTo>
                  <a:lnTo>
                    <a:pt x="120" y="9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03" name="TextBox 202">
            <a:extLst>
              <a:ext uri="{FF2B5EF4-FFF2-40B4-BE49-F238E27FC236}">
                <a16:creationId xmlns:a16="http://schemas.microsoft.com/office/drawing/2014/main" id="{D900C9C2-40D1-EA45-B3CC-FDA8CE870A76}"/>
              </a:ext>
            </a:extLst>
          </p:cNvPr>
          <p:cNvSpPr txBox="1"/>
          <p:nvPr/>
        </p:nvSpPr>
        <p:spPr>
          <a:xfrm>
            <a:off x="731520" y="6583680"/>
            <a:ext cx="2235140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Or, more simply:</a:t>
            </a:r>
          </a:p>
        </p:txBody>
      </p:sp>
      <p:sp>
        <p:nvSpPr>
          <p:cNvPr id="204" name="Freeform 203">
            <a:extLst>
              <a:ext uri="{FF2B5EF4-FFF2-40B4-BE49-F238E27FC236}">
                <a16:creationId xmlns:a16="http://schemas.microsoft.com/office/drawing/2014/main" id="{30DCD67D-FFDF-A24F-A540-4121FA9D8A05}"/>
              </a:ext>
            </a:extLst>
          </p:cNvPr>
          <p:cNvSpPr/>
          <p:nvPr/>
        </p:nvSpPr>
        <p:spPr>
          <a:xfrm>
            <a:off x="3472405" y="5275261"/>
            <a:ext cx="4053454" cy="788040"/>
          </a:xfrm>
          <a:custGeom>
            <a:avLst>
              <a:gd name="f0" fmla="val 14720"/>
              <a:gd name="f1" fmla="val 2712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 dirty="0">
                <a:latin typeface="Liberation Sans" pitchFamily="18"/>
                <a:ea typeface="Noto Sans CJK SC Regular" pitchFamily="2"/>
                <a:cs typeface="FreeSans" pitchFamily="2"/>
              </a:rPr>
              <a:t>The </a:t>
            </a:r>
            <a:r>
              <a:rPr lang="en-US" sz="2600" i="1" dirty="0">
                <a:latin typeface="Liberation Sans" pitchFamily="18"/>
                <a:ea typeface="Noto Sans CJK SC Regular" pitchFamily="2"/>
                <a:cs typeface="FreeSans" pitchFamily="2"/>
              </a:rPr>
              <a:t>Bellman Equation</a:t>
            </a:r>
          </a:p>
        </p:txBody>
      </p:sp>
      <p:sp>
        <p:nvSpPr>
          <p:cNvPr id="205" name="Freeform 204">
            <a:extLst>
              <a:ext uri="{FF2B5EF4-FFF2-40B4-BE49-F238E27FC236}">
                <a16:creationId xmlns:a16="http://schemas.microsoft.com/office/drawing/2014/main" id="{3428120C-0CFC-CC46-8707-4F4DF212CDF5}"/>
              </a:ext>
            </a:extLst>
          </p:cNvPr>
          <p:cNvSpPr/>
          <p:nvPr/>
        </p:nvSpPr>
        <p:spPr>
          <a:xfrm rot="5400000">
            <a:off x="6172200" y="3154680"/>
            <a:ext cx="182880" cy="6492240"/>
          </a:xfrm>
          <a:custGeom>
            <a:avLst>
              <a:gd name="f0" fmla="val 1800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-2147483647"/>
              <a:gd name="f10" fmla="val 2147483647"/>
              <a:gd name="f11" fmla="val 5400"/>
              <a:gd name="f12" fmla="val 16200"/>
              <a:gd name="f13" fmla="val 10800"/>
              <a:gd name="f14" fmla="+- 0 0 0"/>
              <a:gd name="f15" fmla="*/ f5 1 21600"/>
              <a:gd name="f16" fmla="*/ f6 1 21600"/>
              <a:gd name="f17" fmla="pin 0 f0 5400"/>
              <a:gd name="f18" fmla="pin 0 f1 21600"/>
              <a:gd name="f19" fmla="*/ f14 f2 1"/>
              <a:gd name="f20" fmla="*/ f17 1 2"/>
              <a:gd name="f21" fmla="val f17"/>
              <a:gd name="f22" fmla="val f18"/>
              <a:gd name="f23" fmla="+- 21600 0 f17"/>
              <a:gd name="f24" fmla="*/ f17 10000 1"/>
              <a:gd name="f25" fmla="*/ 10800 f15 1"/>
              <a:gd name="f26" fmla="*/ f17 f16 1"/>
              <a:gd name="f27" fmla="*/ f7 f15 1"/>
              <a:gd name="f28" fmla="*/ f18 f16 1"/>
              <a:gd name="f29" fmla="*/ 13800 f15 1"/>
              <a:gd name="f30" fmla="*/ 21600 f15 1"/>
              <a:gd name="f31" fmla="*/ 0 f16 1"/>
              <a:gd name="f32" fmla="*/ f19 1 f4"/>
              <a:gd name="f33" fmla="*/ 0 f15 1"/>
              <a:gd name="f34" fmla="*/ 10800 f16 1"/>
              <a:gd name="f35" fmla="*/ 21600 f16 1"/>
              <a:gd name="f36" fmla="+- f22 0 f17"/>
              <a:gd name="f37" fmla="+- f22 0 f20"/>
              <a:gd name="f38" fmla="+- f22 f20 0"/>
              <a:gd name="f39" fmla="+- f22 f17 0"/>
              <a:gd name="f40" fmla="+- 21600 0 f20"/>
              <a:gd name="f41" fmla="*/ f24 1 31953"/>
              <a:gd name="f42" fmla="+- f32 0 f3"/>
              <a:gd name="f43" fmla="+- 21600 0 f41"/>
              <a:gd name="f44" fmla="*/ f41 f16 1"/>
              <a:gd name="f45" fmla="*/ f43 f16 1"/>
            </a:gdLst>
            <a:ahLst>
              <a:ahXY gdRefY="f0" minY="f7" maxY="f11">
                <a:pos x="f25" y="f26"/>
              </a:ahXY>
              <a:ahXY gdRefY="f1" minY="f7" maxY="f8">
                <a:pos x="f27" y="f28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30" y="f31"/>
              </a:cxn>
              <a:cxn ang="f42">
                <a:pos x="f33" y="f34"/>
              </a:cxn>
              <a:cxn ang="f42">
                <a:pos x="f30" y="f35"/>
              </a:cxn>
            </a:cxnLst>
            <a:rect l="f29" t="f44" r="f30" b="f45"/>
            <a:pathLst>
              <a:path w="21600" h="21600">
                <a:moveTo>
                  <a:pt x="f8" y="f7"/>
                </a:moveTo>
                <a:cubicBezTo>
                  <a:pt x="f12" y="f7"/>
                  <a:pt x="f13" y="f20"/>
                  <a:pt x="f13" y="f21"/>
                </a:cubicBezTo>
                <a:lnTo>
                  <a:pt x="f13" y="f36"/>
                </a:lnTo>
                <a:cubicBezTo>
                  <a:pt x="f13" y="f37"/>
                  <a:pt x="f11" y="f22"/>
                  <a:pt x="f7" y="f22"/>
                </a:cubicBezTo>
                <a:cubicBezTo>
                  <a:pt x="f11" y="f22"/>
                  <a:pt x="f13" y="f38"/>
                  <a:pt x="f13" y="f39"/>
                </a:cubicBezTo>
                <a:lnTo>
                  <a:pt x="f13" y="f23"/>
                </a:lnTo>
                <a:cubicBezTo>
                  <a:pt x="f13" y="f40"/>
                  <a:pt x="f12" y="f8"/>
                  <a:pt x="f8" y="f8"/>
                </a:cubicBezTo>
              </a:path>
            </a:pathLst>
          </a:custGeom>
          <a:noFill/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11CF188F-E1A0-E346-9D10-3EE167CC5001}"/>
              </a:ext>
            </a:extLst>
          </p:cNvPr>
          <p:cNvSpPr txBox="1"/>
          <p:nvPr/>
        </p:nvSpPr>
        <p:spPr>
          <a:xfrm>
            <a:off x="8349120" y="7132320"/>
            <a:ext cx="1541745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(SB, eqn 4.4)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C17F8065-9FB2-AC40-911D-2A38558FF6B6}"/>
              </a:ext>
            </a:extLst>
          </p:cNvPr>
          <p:cNvSpPr txBox="1"/>
          <p:nvPr/>
        </p:nvSpPr>
        <p:spPr>
          <a:xfrm>
            <a:off x="1280159" y="1241641"/>
            <a:ext cx="8069686" cy="44475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400" dirty="0">
                <a:latin typeface="Liberation Sans" pitchFamily="18"/>
                <a:ea typeface="Noto Sans CJK SC Regular" pitchFamily="2"/>
                <a:cs typeface="FreeSans" pitchFamily="2"/>
              </a:rPr>
              <a:t>How do we calculate the value function for a given policy?</a:t>
            </a:r>
          </a:p>
        </p:txBody>
      </p:sp>
      <p:sp>
        <p:nvSpPr>
          <p:cNvPr id="211" name="Title 159">
            <a:extLst>
              <a:ext uri="{FF2B5EF4-FFF2-40B4-BE49-F238E27FC236}">
                <a16:creationId xmlns:a16="http://schemas.microsoft.com/office/drawing/2014/main" id="{212DBC88-DC36-974A-B1FA-29E9EF7951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839158"/>
          </a:xfrm>
        </p:spPr>
        <p:txBody>
          <a:bodyPr/>
          <a:lstStyle/>
          <a:p>
            <a:r>
              <a:rPr lang="en-US" dirty="0"/>
              <a:t>Policy Evaluation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Box 1">
            <a:extLst>
              <a:ext uri="{FF2B5EF4-FFF2-40B4-BE49-F238E27FC236}">
                <a16:creationId xmlns:a16="http://schemas.microsoft.com/office/drawing/2014/main" id="{F48AFCBE-CF2A-2E40-A859-4A9D1CDB9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19063"/>
            <a:ext cx="98758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 marL="215900" indent="-214313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  <a:tab pos="94107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2000"/>
              </a:spcBef>
              <a:buClrTx/>
              <a:buFontTx/>
              <a:buNone/>
            </a:pPr>
            <a:r>
              <a:rPr lang="en-US" altLang="en-US" sz="3200" dirty="0"/>
              <a:t>Timeline of interaction</a:t>
            </a:r>
          </a:p>
        </p:txBody>
      </p:sp>
      <p:pic>
        <p:nvPicPr>
          <p:cNvPr id="31746" name="Picture 2">
            <a:extLst>
              <a:ext uri="{FF2B5EF4-FFF2-40B4-BE49-F238E27FC236}">
                <a16:creationId xmlns:a16="http://schemas.microsoft.com/office/drawing/2014/main" id="{4F1D72E2-7B2A-5A44-9985-EC8BD58E98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4400"/>
            <a:ext cx="9525" cy="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1747" name="Picture 3">
            <a:extLst>
              <a:ext uri="{FF2B5EF4-FFF2-40B4-BE49-F238E27FC236}">
                <a16:creationId xmlns:a16="http://schemas.microsoft.com/office/drawing/2014/main" id="{8FE12F4D-58B2-E247-9A96-E644847916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71600"/>
            <a:ext cx="10058400" cy="244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31749" name="Picture 5">
            <a:extLst>
              <a:ext uri="{FF2B5EF4-FFF2-40B4-BE49-F238E27FC236}">
                <a16:creationId xmlns:a16="http://schemas.microsoft.com/office/drawing/2014/main" id="{F1C7059E-072A-594C-A0C0-EFF3A8AF1D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114800"/>
            <a:ext cx="8229600" cy="2689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7552747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997529D-2550-3B4E-892C-B26CD3DE4572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835152" y="2363514"/>
            <a:ext cx="8410320" cy="424764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952BCF4-2388-9745-9FEA-9FA229B17AD5}"/>
              </a:ext>
            </a:extLst>
          </p:cNvPr>
          <p:cNvSpPr txBox="1"/>
          <p:nvPr/>
        </p:nvSpPr>
        <p:spPr>
          <a:xfrm>
            <a:off x="869039" y="1662855"/>
            <a:ext cx="4666960" cy="41519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 u="sng" dirty="0">
                <a:latin typeface="Liberation Sans" pitchFamily="18"/>
                <a:ea typeface="Noto Sans CJK SC Regular" pitchFamily="2"/>
                <a:cs typeface="FreeSans" pitchFamily="2"/>
              </a:rPr>
              <a:t>Iterative policy evaluation</a:t>
            </a:r>
            <a:r>
              <a:rPr lang="en-US" sz="2200" dirty="0">
                <a:latin typeface="Liberation Sans" pitchFamily="18"/>
                <a:ea typeface="Noto Sans CJK SC Regular" pitchFamily="2"/>
                <a:cs typeface="FreeSans" pitchFamily="2"/>
              </a:rPr>
              <a:t>, SB pp 61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E785CCA-F707-8141-A541-C03C4D78A9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Evaluation Algorithm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B20E8769-4766-574C-B1F5-7B91112F5324}"/>
              </a:ext>
            </a:extLst>
          </p:cNvPr>
          <p:cNvSpPr/>
          <p:nvPr/>
        </p:nvSpPr>
        <p:spPr>
          <a:xfrm>
            <a:off x="5535999" y="3503853"/>
            <a:ext cx="4389120" cy="788040"/>
          </a:xfrm>
          <a:custGeom>
            <a:avLst>
              <a:gd name="f0" fmla="val 13286"/>
              <a:gd name="f1" fmla="val 34747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Bellman Equation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8DACE38-ADC2-2C4A-9992-6C9FEBD68FFA}"/>
              </a:ext>
            </a:extLst>
          </p:cNvPr>
          <p:cNvSpPr txBox="1"/>
          <p:nvPr/>
        </p:nvSpPr>
        <p:spPr>
          <a:xfrm>
            <a:off x="1574075" y="6921658"/>
            <a:ext cx="69324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Is this the ‘in place’ (one array) version or the two array version? </a:t>
            </a:r>
          </a:p>
        </p:txBody>
      </p:sp>
    </p:spTree>
    <p:extLst>
      <p:ext uri="{BB962C8B-B14F-4D97-AF65-F5344CB8AC3E}">
        <p14:creationId xmlns:p14="http://schemas.microsoft.com/office/powerpoint/2010/main" val="221631662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56BE90B-3513-894E-A9CF-B738C9B8C7AA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1280159" y="1952911"/>
            <a:ext cx="7600680" cy="2752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3" descr="28§display§\mathcal{S} = \{ 1, \dots, 14 \}§svg§600§FALSE" title="TexMaths">
            <a:extLst>
              <a:ext uri="{FF2B5EF4-FFF2-40B4-BE49-F238E27FC236}">
                <a16:creationId xmlns:a16="http://schemas.microsoft.com/office/drawing/2014/main" id="{B998C0A6-4D76-D444-9166-2C969E6C6252}"/>
              </a:ext>
            </a:extLst>
          </p:cNvPr>
          <p:cNvGrpSpPr/>
          <p:nvPr/>
        </p:nvGrpSpPr>
        <p:grpSpPr>
          <a:xfrm>
            <a:off x="1876680" y="4901672"/>
            <a:ext cx="2976120" cy="443160"/>
            <a:chOff x="1876680" y="4311360"/>
            <a:chExt cx="2976120" cy="44316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7F0E5520-2EA3-C947-9E0B-EDC7316A189F}"/>
                </a:ext>
              </a:extLst>
            </p:cNvPr>
            <p:cNvSpPr/>
            <p:nvPr/>
          </p:nvSpPr>
          <p:spPr>
            <a:xfrm>
              <a:off x="1876680" y="4312440"/>
              <a:ext cx="297612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68" h="1229">
                  <a:moveTo>
                    <a:pt x="4135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8268" y="0"/>
                  </a:lnTo>
                  <a:lnTo>
                    <a:pt x="8268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C7991DD-ED9D-5B43-B752-BAA72C06D910}"/>
                </a:ext>
              </a:extLst>
            </p:cNvPr>
            <p:cNvSpPr/>
            <p:nvPr/>
          </p:nvSpPr>
          <p:spPr>
            <a:xfrm>
              <a:off x="1884600" y="4331520"/>
              <a:ext cx="276840" cy="322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0" h="896">
                  <a:moveTo>
                    <a:pt x="120" y="599"/>
                  </a:moveTo>
                  <a:cubicBezTo>
                    <a:pt x="134" y="594"/>
                    <a:pt x="176" y="566"/>
                    <a:pt x="176" y="549"/>
                  </a:cubicBezTo>
                  <a:cubicBezTo>
                    <a:pt x="176" y="540"/>
                    <a:pt x="171" y="540"/>
                    <a:pt x="162" y="540"/>
                  </a:cubicBezTo>
                  <a:cubicBezTo>
                    <a:pt x="120" y="540"/>
                    <a:pt x="0" y="594"/>
                    <a:pt x="0" y="717"/>
                  </a:cubicBezTo>
                  <a:cubicBezTo>
                    <a:pt x="0" y="806"/>
                    <a:pt x="101" y="896"/>
                    <a:pt x="252" y="896"/>
                  </a:cubicBezTo>
                  <a:cubicBezTo>
                    <a:pt x="451" y="896"/>
                    <a:pt x="686" y="759"/>
                    <a:pt x="686" y="591"/>
                  </a:cubicBezTo>
                  <a:cubicBezTo>
                    <a:pt x="686" y="473"/>
                    <a:pt x="563" y="417"/>
                    <a:pt x="462" y="372"/>
                  </a:cubicBezTo>
                  <a:cubicBezTo>
                    <a:pt x="375" y="333"/>
                    <a:pt x="319" y="280"/>
                    <a:pt x="319" y="210"/>
                  </a:cubicBezTo>
                  <a:cubicBezTo>
                    <a:pt x="319" y="185"/>
                    <a:pt x="330" y="137"/>
                    <a:pt x="367" y="104"/>
                  </a:cubicBezTo>
                  <a:cubicBezTo>
                    <a:pt x="406" y="73"/>
                    <a:pt x="473" y="67"/>
                    <a:pt x="490" y="67"/>
                  </a:cubicBezTo>
                  <a:cubicBezTo>
                    <a:pt x="504" y="67"/>
                    <a:pt x="557" y="70"/>
                    <a:pt x="610" y="92"/>
                  </a:cubicBezTo>
                  <a:cubicBezTo>
                    <a:pt x="633" y="104"/>
                    <a:pt x="666" y="118"/>
                    <a:pt x="666" y="171"/>
                  </a:cubicBezTo>
                  <a:cubicBezTo>
                    <a:pt x="666" y="188"/>
                    <a:pt x="664" y="196"/>
                    <a:pt x="661" y="207"/>
                  </a:cubicBezTo>
                  <a:cubicBezTo>
                    <a:pt x="658" y="213"/>
                    <a:pt x="658" y="218"/>
                    <a:pt x="658" y="221"/>
                  </a:cubicBezTo>
                  <a:cubicBezTo>
                    <a:pt x="658" y="230"/>
                    <a:pt x="666" y="230"/>
                    <a:pt x="669" y="230"/>
                  </a:cubicBezTo>
                  <a:cubicBezTo>
                    <a:pt x="686" y="230"/>
                    <a:pt x="717" y="218"/>
                    <a:pt x="742" y="196"/>
                  </a:cubicBezTo>
                  <a:cubicBezTo>
                    <a:pt x="756" y="185"/>
                    <a:pt x="770" y="168"/>
                    <a:pt x="770" y="120"/>
                  </a:cubicBezTo>
                  <a:cubicBezTo>
                    <a:pt x="770" y="59"/>
                    <a:pt x="739" y="42"/>
                    <a:pt x="706" y="28"/>
                  </a:cubicBezTo>
                  <a:cubicBezTo>
                    <a:pt x="647" y="0"/>
                    <a:pt x="591" y="0"/>
                    <a:pt x="574" y="0"/>
                  </a:cubicBezTo>
                  <a:cubicBezTo>
                    <a:pt x="412" y="0"/>
                    <a:pt x="213" y="123"/>
                    <a:pt x="213" y="263"/>
                  </a:cubicBezTo>
                  <a:cubicBezTo>
                    <a:pt x="213" y="367"/>
                    <a:pt x="322" y="417"/>
                    <a:pt x="381" y="442"/>
                  </a:cubicBezTo>
                  <a:cubicBezTo>
                    <a:pt x="468" y="482"/>
                    <a:pt x="580" y="540"/>
                    <a:pt x="580" y="644"/>
                  </a:cubicBezTo>
                  <a:cubicBezTo>
                    <a:pt x="580" y="725"/>
                    <a:pt x="521" y="829"/>
                    <a:pt x="333" y="829"/>
                  </a:cubicBezTo>
                  <a:cubicBezTo>
                    <a:pt x="207" y="829"/>
                    <a:pt x="104" y="748"/>
                    <a:pt x="104" y="664"/>
                  </a:cubicBezTo>
                  <a:cubicBezTo>
                    <a:pt x="104" y="641"/>
                    <a:pt x="112" y="619"/>
                    <a:pt x="120" y="5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1F8F408-6DDA-384B-BDDA-0AB52494CE3C}"/>
                </a:ext>
              </a:extLst>
            </p:cNvPr>
            <p:cNvSpPr/>
            <p:nvPr/>
          </p:nvSpPr>
          <p:spPr>
            <a:xfrm>
              <a:off x="2325240" y="448056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590914F-5403-8443-83E1-491F3BBB766F}"/>
                </a:ext>
              </a:extLst>
            </p:cNvPr>
            <p:cNvSpPr/>
            <p:nvPr/>
          </p:nvSpPr>
          <p:spPr>
            <a:xfrm>
              <a:off x="2797920" y="431136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AE1A505-BB78-9347-9E9B-E0B16968781B}"/>
                </a:ext>
              </a:extLst>
            </p:cNvPr>
            <p:cNvSpPr/>
            <p:nvPr/>
          </p:nvSpPr>
          <p:spPr>
            <a:xfrm>
              <a:off x="3025800" y="434880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4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B02F15-E2E9-8647-A2E4-085344192E4A}"/>
                </a:ext>
              </a:extLst>
            </p:cNvPr>
            <p:cNvSpPr/>
            <p:nvPr/>
          </p:nvSpPr>
          <p:spPr>
            <a:xfrm>
              <a:off x="3245400" y="45964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FCE040D-E304-1441-B6A8-772156BD88CD}"/>
                </a:ext>
              </a:extLst>
            </p:cNvPr>
            <p:cNvSpPr/>
            <p:nvPr/>
          </p:nvSpPr>
          <p:spPr>
            <a:xfrm>
              <a:off x="3441960" y="45964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449EB823-3461-B54B-ADA0-A642A5470812}"/>
                </a:ext>
              </a:extLst>
            </p:cNvPr>
            <p:cNvSpPr/>
            <p:nvPr/>
          </p:nvSpPr>
          <p:spPr>
            <a:xfrm>
              <a:off x="3638519" y="45964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48EB2D9-8FB9-0342-8189-A9D3FEA4A30E}"/>
                </a:ext>
              </a:extLst>
            </p:cNvPr>
            <p:cNvSpPr/>
            <p:nvPr/>
          </p:nvSpPr>
          <p:spPr>
            <a:xfrm>
              <a:off x="3834000" y="4596480"/>
              <a:ext cx="47880" cy="47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34">
                  <a:moveTo>
                    <a:pt x="134" y="67"/>
                  </a:moveTo>
                  <a:cubicBezTo>
                    <a:pt x="134" y="31"/>
                    <a:pt x="104" y="0"/>
                    <a:pt x="67" y="0"/>
                  </a:cubicBez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D975DE-87BE-6145-9037-9DF49363FF22}"/>
                </a:ext>
              </a:extLst>
            </p:cNvPr>
            <p:cNvSpPr/>
            <p:nvPr/>
          </p:nvSpPr>
          <p:spPr>
            <a:xfrm>
              <a:off x="4031640" y="459648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8DA8B52-A48B-CA43-B451-C986FB89E492}"/>
                </a:ext>
              </a:extLst>
            </p:cNvPr>
            <p:cNvSpPr/>
            <p:nvPr/>
          </p:nvSpPr>
          <p:spPr>
            <a:xfrm>
              <a:off x="4230360" y="4348800"/>
              <a:ext cx="146880" cy="295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9" h="823">
                  <a:moveTo>
                    <a:pt x="255" y="31"/>
                  </a:moveTo>
                  <a:cubicBezTo>
                    <a:pt x="255" y="3"/>
                    <a:pt x="255" y="0"/>
                    <a:pt x="224" y="0"/>
                  </a:cubicBezTo>
                  <a:cubicBezTo>
                    <a:pt x="148" y="78"/>
                    <a:pt x="39" y="78"/>
                    <a:pt x="0" y="78"/>
                  </a:cubicBezTo>
                  <a:lnTo>
                    <a:pt x="0" y="118"/>
                  </a:lnTo>
                  <a:cubicBezTo>
                    <a:pt x="25" y="118"/>
                    <a:pt x="98" y="118"/>
                    <a:pt x="162" y="84"/>
                  </a:cubicBezTo>
                  <a:lnTo>
                    <a:pt x="162" y="725"/>
                  </a:lnTo>
                  <a:cubicBezTo>
                    <a:pt x="162" y="770"/>
                    <a:pt x="160" y="784"/>
                    <a:pt x="48" y="784"/>
                  </a:cubicBezTo>
                  <a:lnTo>
                    <a:pt x="8" y="784"/>
                  </a:lnTo>
                  <a:lnTo>
                    <a:pt x="8" y="823"/>
                  </a:lnTo>
                  <a:cubicBezTo>
                    <a:pt x="50" y="818"/>
                    <a:pt x="160" y="818"/>
                    <a:pt x="207" y="818"/>
                  </a:cubicBezTo>
                  <a:cubicBezTo>
                    <a:pt x="258" y="818"/>
                    <a:pt x="364" y="818"/>
                    <a:pt x="409" y="823"/>
                  </a:cubicBezTo>
                  <a:lnTo>
                    <a:pt x="409" y="784"/>
                  </a:lnTo>
                  <a:lnTo>
                    <a:pt x="370" y="784"/>
                  </a:lnTo>
                  <a:cubicBezTo>
                    <a:pt x="258" y="784"/>
                    <a:pt x="255" y="770"/>
                    <a:pt x="255" y="7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A71607C-428B-E446-A669-992D81013ACC}"/>
                </a:ext>
              </a:extLst>
            </p:cNvPr>
            <p:cNvSpPr/>
            <p:nvPr/>
          </p:nvSpPr>
          <p:spPr>
            <a:xfrm>
              <a:off x="4423679" y="4343760"/>
              <a:ext cx="197280" cy="299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9" h="834">
                  <a:moveTo>
                    <a:pt x="328" y="633"/>
                  </a:moveTo>
                  <a:lnTo>
                    <a:pt x="328" y="739"/>
                  </a:lnTo>
                  <a:cubicBezTo>
                    <a:pt x="328" y="784"/>
                    <a:pt x="328" y="798"/>
                    <a:pt x="235" y="798"/>
                  </a:cubicBezTo>
                  <a:lnTo>
                    <a:pt x="210" y="798"/>
                  </a:lnTo>
                  <a:lnTo>
                    <a:pt x="210" y="834"/>
                  </a:lnTo>
                  <a:cubicBezTo>
                    <a:pt x="260" y="832"/>
                    <a:pt x="325" y="832"/>
                    <a:pt x="375" y="832"/>
                  </a:cubicBezTo>
                  <a:cubicBezTo>
                    <a:pt x="428" y="832"/>
                    <a:pt x="493" y="832"/>
                    <a:pt x="543" y="834"/>
                  </a:cubicBezTo>
                  <a:lnTo>
                    <a:pt x="543" y="798"/>
                  </a:lnTo>
                  <a:lnTo>
                    <a:pt x="518" y="798"/>
                  </a:lnTo>
                  <a:cubicBezTo>
                    <a:pt x="426" y="798"/>
                    <a:pt x="423" y="784"/>
                    <a:pt x="423" y="739"/>
                  </a:cubicBezTo>
                  <a:lnTo>
                    <a:pt x="423" y="633"/>
                  </a:lnTo>
                  <a:lnTo>
                    <a:pt x="549" y="633"/>
                  </a:lnTo>
                  <a:lnTo>
                    <a:pt x="549" y="594"/>
                  </a:lnTo>
                  <a:lnTo>
                    <a:pt x="423" y="594"/>
                  </a:lnTo>
                  <a:lnTo>
                    <a:pt x="423" y="31"/>
                  </a:lnTo>
                  <a:cubicBezTo>
                    <a:pt x="423" y="8"/>
                    <a:pt x="423" y="0"/>
                    <a:pt x="403" y="0"/>
                  </a:cubicBezTo>
                  <a:cubicBezTo>
                    <a:pt x="392" y="0"/>
                    <a:pt x="389" y="0"/>
                    <a:pt x="381" y="14"/>
                  </a:cubicBezTo>
                  <a:lnTo>
                    <a:pt x="0" y="594"/>
                  </a:lnTo>
                  <a:lnTo>
                    <a:pt x="0" y="633"/>
                  </a:lnTo>
                  <a:close/>
                  <a:moveTo>
                    <a:pt x="336" y="594"/>
                  </a:moveTo>
                  <a:lnTo>
                    <a:pt x="34" y="594"/>
                  </a:lnTo>
                  <a:lnTo>
                    <a:pt x="336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BB6227F-0C14-B644-88FD-DACD6EE53913}"/>
                </a:ext>
              </a:extLst>
            </p:cNvPr>
            <p:cNvSpPr/>
            <p:nvPr/>
          </p:nvSpPr>
          <p:spPr>
            <a:xfrm>
              <a:off x="4663800" y="431136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8" name="Group 17" descr="28§display§\mathcal{A} = \{ left, right, up, down \}§svg§600§FALSE" title="TexMaths">
            <a:extLst>
              <a:ext uri="{FF2B5EF4-FFF2-40B4-BE49-F238E27FC236}">
                <a16:creationId xmlns:a16="http://schemas.microsoft.com/office/drawing/2014/main" id="{FB7878DB-F16C-9744-AC40-4955A423BF11}"/>
              </a:ext>
            </a:extLst>
          </p:cNvPr>
          <p:cNvGrpSpPr/>
          <p:nvPr/>
        </p:nvGrpSpPr>
        <p:grpSpPr>
          <a:xfrm>
            <a:off x="1876680" y="5450311"/>
            <a:ext cx="5255280" cy="443160"/>
            <a:chOff x="1876680" y="4860000"/>
            <a:chExt cx="5255280" cy="443160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AE7BA3A-E41D-9244-A4EC-1CF731768E04}"/>
                </a:ext>
              </a:extLst>
            </p:cNvPr>
            <p:cNvSpPr/>
            <p:nvPr/>
          </p:nvSpPr>
          <p:spPr>
            <a:xfrm>
              <a:off x="1876680" y="4861080"/>
              <a:ext cx="5255280" cy="44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99" h="1229">
                  <a:moveTo>
                    <a:pt x="7300" y="1229"/>
                  </a:moveTo>
                  <a:lnTo>
                    <a:pt x="0" y="1229"/>
                  </a:lnTo>
                  <a:lnTo>
                    <a:pt x="0" y="0"/>
                  </a:lnTo>
                  <a:lnTo>
                    <a:pt x="14599" y="0"/>
                  </a:lnTo>
                  <a:lnTo>
                    <a:pt x="14599" y="12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352B1F8-CD6E-1348-864D-95AF87D292BF}"/>
                </a:ext>
              </a:extLst>
            </p:cNvPr>
            <p:cNvSpPr/>
            <p:nvPr/>
          </p:nvSpPr>
          <p:spPr>
            <a:xfrm>
              <a:off x="1888920" y="4872240"/>
              <a:ext cx="342360" cy="342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2" h="952">
                  <a:moveTo>
                    <a:pt x="700" y="686"/>
                  </a:moveTo>
                  <a:cubicBezTo>
                    <a:pt x="706" y="764"/>
                    <a:pt x="722" y="820"/>
                    <a:pt x="728" y="846"/>
                  </a:cubicBezTo>
                  <a:cubicBezTo>
                    <a:pt x="742" y="902"/>
                    <a:pt x="748" y="927"/>
                    <a:pt x="801" y="927"/>
                  </a:cubicBezTo>
                  <a:cubicBezTo>
                    <a:pt x="857" y="927"/>
                    <a:pt x="952" y="874"/>
                    <a:pt x="952" y="848"/>
                  </a:cubicBezTo>
                  <a:cubicBezTo>
                    <a:pt x="952" y="843"/>
                    <a:pt x="946" y="840"/>
                    <a:pt x="941" y="840"/>
                  </a:cubicBezTo>
                  <a:cubicBezTo>
                    <a:pt x="924" y="840"/>
                    <a:pt x="899" y="851"/>
                    <a:pt x="893" y="854"/>
                  </a:cubicBezTo>
                  <a:cubicBezTo>
                    <a:pt x="885" y="860"/>
                    <a:pt x="882" y="860"/>
                    <a:pt x="882" y="860"/>
                  </a:cubicBezTo>
                  <a:cubicBezTo>
                    <a:pt x="846" y="860"/>
                    <a:pt x="840" y="826"/>
                    <a:pt x="823" y="753"/>
                  </a:cubicBezTo>
                  <a:cubicBezTo>
                    <a:pt x="815" y="711"/>
                    <a:pt x="804" y="664"/>
                    <a:pt x="795" y="493"/>
                  </a:cubicBezTo>
                  <a:cubicBezTo>
                    <a:pt x="787" y="367"/>
                    <a:pt x="781" y="241"/>
                    <a:pt x="781" y="115"/>
                  </a:cubicBezTo>
                  <a:cubicBezTo>
                    <a:pt x="781" y="87"/>
                    <a:pt x="781" y="53"/>
                    <a:pt x="781" y="25"/>
                  </a:cubicBezTo>
                  <a:cubicBezTo>
                    <a:pt x="781" y="6"/>
                    <a:pt x="781" y="0"/>
                    <a:pt x="770" y="0"/>
                  </a:cubicBezTo>
                  <a:cubicBezTo>
                    <a:pt x="750" y="0"/>
                    <a:pt x="700" y="20"/>
                    <a:pt x="678" y="53"/>
                  </a:cubicBezTo>
                  <a:lnTo>
                    <a:pt x="669" y="67"/>
                  </a:lnTo>
                  <a:cubicBezTo>
                    <a:pt x="571" y="277"/>
                    <a:pt x="482" y="426"/>
                    <a:pt x="417" y="526"/>
                  </a:cubicBezTo>
                  <a:cubicBezTo>
                    <a:pt x="344" y="638"/>
                    <a:pt x="216" y="840"/>
                    <a:pt x="148" y="840"/>
                  </a:cubicBezTo>
                  <a:cubicBezTo>
                    <a:pt x="104" y="840"/>
                    <a:pt x="64" y="809"/>
                    <a:pt x="53" y="764"/>
                  </a:cubicBezTo>
                  <a:cubicBezTo>
                    <a:pt x="53" y="762"/>
                    <a:pt x="50" y="756"/>
                    <a:pt x="45" y="756"/>
                  </a:cubicBezTo>
                  <a:cubicBezTo>
                    <a:pt x="28" y="756"/>
                    <a:pt x="0" y="815"/>
                    <a:pt x="0" y="848"/>
                  </a:cubicBezTo>
                  <a:cubicBezTo>
                    <a:pt x="0" y="899"/>
                    <a:pt x="53" y="952"/>
                    <a:pt x="112" y="952"/>
                  </a:cubicBezTo>
                  <a:cubicBezTo>
                    <a:pt x="196" y="952"/>
                    <a:pt x="339" y="731"/>
                    <a:pt x="364" y="686"/>
                  </a:cubicBezTo>
                  <a:close/>
                  <a:moveTo>
                    <a:pt x="675" y="151"/>
                  </a:moveTo>
                  <a:lnTo>
                    <a:pt x="675" y="224"/>
                  </a:lnTo>
                  <a:cubicBezTo>
                    <a:pt x="675" y="294"/>
                    <a:pt x="678" y="367"/>
                    <a:pt x="683" y="437"/>
                  </a:cubicBezTo>
                  <a:cubicBezTo>
                    <a:pt x="683" y="462"/>
                    <a:pt x="689" y="554"/>
                    <a:pt x="694" y="619"/>
                  </a:cubicBezTo>
                  <a:lnTo>
                    <a:pt x="468" y="619"/>
                  </a:lnTo>
                  <a:cubicBezTo>
                    <a:pt x="448" y="619"/>
                    <a:pt x="431" y="619"/>
                    <a:pt x="398" y="638"/>
                  </a:cubicBezTo>
                  <a:cubicBezTo>
                    <a:pt x="484" y="507"/>
                    <a:pt x="557" y="378"/>
                    <a:pt x="563" y="364"/>
                  </a:cubicBezTo>
                  <a:cubicBezTo>
                    <a:pt x="624" y="255"/>
                    <a:pt x="658" y="182"/>
                    <a:pt x="675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61BCA69-F022-4847-88D5-17FE65AC1C23}"/>
                </a:ext>
              </a:extLst>
            </p:cNvPr>
            <p:cNvSpPr/>
            <p:nvPr/>
          </p:nvSpPr>
          <p:spPr>
            <a:xfrm>
              <a:off x="2376720" y="5029200"/>
              <a:ext cx="294840" cy="104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0" h="291">
                  <a:moveTo>
                    <a:pt x="778" y="50"/>
                  </a:moveTo>
                  <a:cubicBezTo>
                    <a:pt x="798" y="50"/>
                    <a:pt x="820" y="50"/>
                    <a:pt x="820" y="25"/>
                  </a:cubicBezTo>
                  <a:cubicBezTo>
                    <a:pt x="820" y="0"/>
                    <a:pt x="798" y="0"/>
                    <a:pt x="781" y="0"/>
                  </a:cubicBezTo>
                  <a:lnTo>
                    <a:pt x="42" y="0"/>
                  </a:lnTo>
                  <a:cubicBezTo>
                    <a:pt x="22" y="0"/>
                    <a:pt x="0" y="0"/>
                    <a:pt x="0" y="25"/>
                  </a:cubicBezTo>
                  <a:cubicBezTo>
                    <a:pt x="0" y="50"/>
                    <a:pt x="22" y="50"/>
                    <a:pt x="42" y="50"/>
                  </a:cubicBezTo>
                  <a:close/>
                  <a:moveTo>
                    <a:pt x="781" y="291"/>
                  </a:moveTo>
                  <a:cubicBezTo>
                    <a:pt x="798" y="291"/>
                    <a:pt x="820" y="291"/>
                    <a:pt x="820" y="266"/>
                  </a:cubicBezTo>
                  <a:cubicBezTo>
                    <a:pt x="820" y="241"/>
                    <a:pt x="798" y="241"/>
                    <a:pt x="778" y="241"/>
                  </a:cubicBezTo>
                  <a:lnTo>
                    <a:pt x="42" y="241"/>
                  </a:lnTo>
                  <a:cubicBezTo>
                    <a:pt x="22" y="241"/>
                    <a:pt x="0" y="241"/>
                    <a:pt x="0" y="266"/>
                  </a:cubicBezTo>
                  <a:cubicBezTo>
                    <a:pt x="0" y="291"/>
                    <a:pt x="22" y="291"/>
                    <a:pt x="42" y="2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4B86F387-93D2-EC44-8D07-38A86661D2A7}"/>
                </a:ext>
              </a:extLst>
            </p:cNvPr>
            <p:cNvSpPr/>
            <p:nvPr/>
          </p:nvSpPr>
          <p:spPr>
            <a:xfrm>
              <a:off x="2850480" y="486000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260" y="165"/>
                  </a:moveTo>
                  <a:cubicBezTo>
                    <a:pt x="260" y="115"/>
                    <a:pt x="294" y="36"/>
                    <a:pt x="428" y="28"/>
                  </a:cubicBezTo>
                  <a:cubicBezTo>
                    <a:pt x="434" y="25"/>
                    <a:pt x="440" y="20"/>
                    <a:pt x="440" y="14"/>
                  </a:cubicBezTo>
                  <a:cubicBezTo>
                    <a:pt x="440" y="0"/>
                    <a:pt x="428" y="0"/>
                    <a:pt x="417" y="0"/>
                  </a:cubicBezTo>
                  <a:cubicBezTo>
                    <a:pt x="291" y="0"/>
                    <a:pt x="179" y="62"/>
                    <a:pt x="179" y="154"/>
                  </a:cubicBezTo>
                  <a:lnTo>
                    <a:pt x="179" y="434"/>
                  </a:lnTo>
                  <a:cubicBezTo>
                    <a:pt x="179" y="484"/>
                    <a:pt x="179" y="524"/>
                    <a:pt x="129" y="563"/>
                  </a:cubicBezTo>
                  <a:cubicBezTo>
                    <a:pt x="87" y="599"/>
                    <a:pt x="39" y="602"/>
                    <a:pt x="11" y="602"/>
                  </a:cubicBezTo>
                  <a:cubicBezTo>
                    <a:pt x="6" y="605"/>
                    <a:pt x="0" y="610"/>
                    <a:pt x="0" y="616"/>
                  </a:cubicBezTo>
                  <a:cubicBezTo>
                    <a:pt x="0" y="630"/>
                    <a:pt x="8" y="630"/>
                    <a:pt x="20" y="630"/>
                  </a:cubicBezTo>
                  <a:cubicBezTo>
                    <a:pt x="101" y="636"/>
                    <a:pt x="160" y="680"/>
                    <a:pt x="174" y="739"/>
                  </a:cubicBezTo>
                  <a:cubicBezTo>
                    <a:pt x="179" y="753"/>
                    <a:pt x="179" y="756"/>
                    <a:pt x="179" y="801"/>
                  </a:cubicBezTo>
                  <a:lnTo>
                    <a:pt x="179" y="1044"/>
                  </a:lnTo>
                  <a:cubicBezTo>
                    <a:pt x="179" y="1095"/>
                    <a:pt x="179" y="1137"/>
                    <a:pt x="238" y="1182"/>
                  </a:cubicBezTo>
                  <a:cubicBezTo>
                    <a:pt x="286" y="1218"/>
                    <a:pt x="367" y="1232"/>
                    <a:pt x="417" y="1232"/>
                  </a:cubicBezTo>
                  <a:cubicBezTo>
                    <a:pt x="428" y="1232"/>
                    <a:pt x="440" y="1232"/>
                    <a:pt x="440" y="1218"/>
                  </a:cubicBezTo>
                  <a:cubicBezTo>
                    <a:pt x="440" y="1207"/>
                    <a:pt x="431" y="1207"/>
                    <a:pt x="420" y="1207"/>
                  </a:cubicBezTo>
                  <a:cubicBezTo>
                    <a:pt x="342" y="1201"/>
                    <a:pt x="280" y="1162"/>
                    <a:pt x="266" y="1098"/>
                  </a:cubicBezTo>
                  <a:cubicBezTo>
                    <a:pt x="260" y="1086"/>
                    <a:pt x="260" y="1084"/>
                    <a:pt x="260" y="1042"/>
                  </a:cubicBezTo>
                  <a:lnTo>
                    <a:pt x="260" y="781"/>
                  </a:lnTo>
                  <a:cubicBezTo>
                    <a:pt x="260" y="725"/>
                    <a:pt x="252" y="703"/>
                    <a:pt x="213" y="664"/>
                  </a:cubicBezTo>
                  <a:cubicBezTo>
                    <a:pt x="185" y="638"/>
                    <a:pt x="148" y="627"/>
                    <a:pt x="115" y="616"/>
                  </a:cubicBezTo>
                  <a:cubicBezTo>
                    <a:pt x="216" y="588"/>
                    <a:pt x="260" y="532"/>
                    <a:pt x="260" y="4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E1E2AC7C-F22A-CD45-A893-846FF0EE11BA}"/>
                </a:ext>
              </a:extLst>
            </p:cNvPr>
            <p:cNvSpPr/>
            <p:nvPr/>
          </p:nvSpPr>
          <p:spPr>
            <a:xfrm>
              <a:off x="3058200" y="4884120"/>
              <a:ext cx="954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6" h="871">
                  <a:moveTo>
                    <a:pt x="266" y="14"/>
                  </a:moveTo>
                  <a:cubicBezTo>
                    <a:pt x="266" y="11"/>
                    <a:pt x="266" y="0"/>
                    <a:pt x="249" y="0"/>
                  </a:cubicBezTo>
                  <a:cubicBezTo>
                    <a:pt x="221" y="0"/>
                    <a:pt x="132" y="11"/>
                    <a:pt x="98" y="11"/>
                  </a:cubicBezTo>
                  <a:cubicBezTo>
                    <a:pt x="90" y="14"/>
                    <a:pt x="76" y="14"/>
                    <a:pt x="76" y="39"/>
                  </a:cubicBezTo>
                  <a:cubicBezTo>
                    <a:pt x="76" y="53"/>
                    <a:pt x="87" y="53"/>
                    <a:pt x="106" y="53"/>
                  </a:cubicBezTo>
                  <a:cubicBezTo>
                    <a:pt x="165" y="53"/>
                    <a:pt x="165" y="62"/>
                    <a:pt x="165" y="73"/>
                  </a:cubicBezTo>
                  <a:lnTo>
                    <a:pt x="162" y="98"/>
                  </a:lnTo>
                  <a:lnTo>
                    <a:pt x="6" y="714"/>
                  </a:lnTo>
                  <a:cubicBezTo>
                    <a:pt x="3" y="728"/>
                    <a:pt x="0" y="736"/>
                    <a:pt x="0" y="756"/>
                  </a:cubicBezTo>
                  <a:cubicBezTo>
                    <a:pt x="0" y="826"/>
                    <a:pt x="56" y="871"/>
                    <a:pt x="112" y="871"/>
                  </a:cubicBezTo>
                  <a:cubicBezTo>
                    <a:pt x="154" y="871"/>
                    <a:pt x="185" y="846"/>
                    <a:pt x="207" y="801"/>
                  </a:cubicBezTo>
                  <a:cubicBezTo>
                    <a:pt x="230" y="753"/>
                    <a:pt x="244" y="683"/>
                    <a:pt x="244" y="680"/>
                  </a:cubicBezTo>
                  <a:cubicBezTo>
                    <a:pt x="244" y="666"/>
                    <a:pt x="232" y="666"/>
                    <a:pt x="230" y="666"/>
                  </a:cubicBezTo>
                  <a:cubicBezTo>
                    <a:pt x="216" y="666"/>
                    <a:pt x="216" y="672"/>
                    <a:pt x="210" y="689"/>
                  </a:cubicBezTo>
                  <a:cubicBezTo>
                    <a:pt x="190" y="770"/>
                    <a:pt x="165" y="843"/>
                    <a:pt x="118" y="843"/>
                  </a:cubicBezTo>
                  <a:cubicBezTo>
                    <a:pt x="78" y="843"/>
                    <a:pt x="78" y="804"/>
                    <a:pt x="78" y="787"/>
                  </a:cubicBezTo>
                  <a:cubicBezTo>
                    <a:pt x="78" y="756"/>
                    <a:pt x="81" y="750"/>
                    <a:pt x="87" y="7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D5F330E-A513-4344-BD94-177C0F18D0FA}"/>
                </a:ext>
              </a:extLst>
            </p:cNvPr>
            <p:cNvSpPr/>
            <p:nvPr/>
          </p:nvSpPr>
          <p:spPr>
            <a:xfrm>
              <a:off x="3199320" y="4996080"/>
              <a:ext cx="1710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560">
                  <a:moveTo>
                    <a:pt x="174" y="260"/>
                  </a:moveTo>
                  <a:cubicBezTo>
                    <a:pt x="210" y="260"/>
                    <a:pt x="302" y="258"/>
                    <a:pt x="364" y="232"/>
                  </a:cubicBezTo>
                  <a:cubicBezTo>
                    <a:pt x="451" y="196"/>
                    <a:pt x="456" y="123"/>
                    <a:pt x="456" y="106"/>
                  </a:cubicBezTo>
                  <a:cubicBezTo>
                    <a:pt x="456" y="50"/>
                    <a:pt x="409" y="0"/>
                    <a:pt x="325" y="0"/>
                  </a:cubicBezTo>
                  <a:cubicBezTo>
                    <a:pt x="188" y="0"/>
                    <a:pt x="0" y="120"/>
                    <a:pt x="0" y="336"/>
                  </a:cubicBezTo>
                  <a:cubicBezTo>
                    <a:pt x="0" y="462"/>
                    <a:pt x="73" y="560"/>
                    <a:pt x="193" y="560"/>
                  </a:cubicBezTo>
                  <a:cubicBezTo>
                    <a:pt x="372" y="560"/>
                    <a:pt x="476" y="428"/>
                    <a:pt x="476" y="414"/>
                  </a:cubicBezTo>
                  <a:cubicBezTo>
                    <a:pt x="476" y="406"/>
                    <a:pt x="468" y="398"/>
                    <a:pt x="459" y="398"/>
                  </a:cubicBezTo>
                  <a:cubicBezTo>
                    <a:pt x="454" y="398"/>
                    <a:pt x="451" y="400"/>
                    <a:pt x="445" y="412"/>
                  </a:cubicBezTo>
                  <a:cubicBezTo>
                    <a:pt x="347" y="532"/>
                    <a:pt x="213" y="532"/>
                    <a:pt x="196" y="532"/>
                  </a:cubicBezTo>
                  <a:cubicBezTo>
                    <a:pt x="101" y="532"/>
                    <a:pt x="90" y="428"/>
                    <a:pt x="90" y="389"/>
                  </a:cubicBezTo>
                  <a:cubicBezTo>
                    <a:pt x="90" y="375"/>
                    <a:pt x="90" y="336"/>
                    <a:pt x="109" y="260"/>
                  </a:cubicBezTo>
                  <a:close/>
                  <a:moveTo>
                    <a:pt x="118" y="232"/>
                  </a:moveTo>
                  <a:cubicBezTo>
                    <a:pt x="165" y="45"/>
                    <a:pt x="291" y="28"/>
                    <a:pt x="325" y="28"/>
                  </a:cubicBezTo>
                  <a:cubicBezTo>
                    <a:pt x="384" y="28"/>
                    <a:pt x="414" y="64"/>
                    <a:pt x="414" y="106"/>
                  </a:cubicBezTo>
                  <a:cubicBezTo>
                    <a:pt x="414" y="232"/>
                    <a:pt x="218" y="232"/>
                    <a:pt x="168" y="2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495371C-E4E1-7442-A454-48AC35787C40}"/>
                </a:ext>
              </a:extLst>
            </p:cNvPr>
            <p:cNvSpPr/>
            <p:nvPr/>
          </p:nvSpPr>
          <p:spPr>
            <a:xfrm>
              <a:off x="3407760" y="4880160"/>
              <a:ext cx="221400" cy="40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6" h="1123">
                  <a:moveTo>
                    <a:pt x="389" y="375"/>
                  </a:moveTo>
                  <a:lnTo>
                    <a:pt x="496" y="375"/>
                  </a:lnTo>
                  <a:cubicBezTo>
                    <a:pt x="518" y="375"/>
                    <a:pt x="532" y="375"/>
                    <a:pt x="532" y="353"/>
                  </a:cubicBezTo>
                  <a:cubicBezTo>
                    <a:pt x="532" y="339"/>
                    <a:pt x="518" y="339"/>
                    <a:pt x="498" y="339"/>
                  </a:cubicBezTo>
                  <a:lnTo>
                    <a:pt x="395" y="339"/>
                  </a:lnTo>
                  <a:lnTo>
                    <a:pt x="420" y="196"/>
                  </a:lnTo>
                  <a:cubicBezTo>
                    <a:pt x="426" y="171"/>
                    <a:pt x="442" y="84"/>
                    <a:pt x="451" y="70"/>
                  </a:cubicBezTo>
                  <a:cubicBezTo>
                    <a:pt x="462" y="45"/>
                    <a:pt x="484" y="28"/>
                    <a:pt x="510" y="28"/>
                  </a:cubicBezTo>
                  <a:cubicBezTo>
                    <a:pt x="515" y="28"/>
                    <a:pt x="546" y="28"/>
                    <a:pt x="568" y="50"/>
                  </a:cubicBezTo>
                  <a:cubicBezTo>
                    <a:pt x="515" y="53"/>
                    <a:pt x="504" y="98"/>
                    <a:pt x="504" y="115"/>
                  </a:cubicBezTo>
                  <a:cubicBezTo>
                    <a:pt x="504" y="146"/>
                    <a:pt x="526" y="160"/>
                    <a:pt x="549" y="160"/>
                  </a:cubicBezTo>
                  <a:cubicBezTo>
                    <a:pt x="580" y="160"/>
                    <a:pt x="616" y="132"/>
                    <a:pt x="616" y="84"/>
                  </a:cubicBezTo>
                  <a:cubicBezTo>
                    <a:pt x="616" y="28"/>
                    <a:pt x="560" y="0"/>
                    <a:pt x="510" y="0"/>
                  </a:cubicBezTo>
                  <a:cubicBezTo>
                    <a:pt x="468" y="0"/>
                    <a:pt x="389" y="22"/>
                    <a:pt x="353" y="146"/>
                  </a:cubicBezTo>
                  <a:cubicBezTo>
                    <a:pt x="344" y="171"/>
                    <a:pt x="342" y="182"/>
                    <a:pt x="311" y="339"/>
                  </a:cubicBezTo>
                  <a:lnTo>
                    <a:pt x="227" y="339"/>
                  </a:lnTo>
                  <a:cubicBezTo>
                    <a:pt x="202" y="339"/>
                    <a:pt x="190" y="339"/>
                    <a:pt x="190" y="361"/>
                  </a:cubicBezTo>
                  <a:cubicBezTo>
                    <a:pt x="190" y="375"/>
                    <a:pt x="199" y="375"/>
                    <a:pt x="224" y="375"/>
                  </a:cubicBezTo>
                  <a:lnTo>
                    <a:pt x="305" y="375"/>
                  </a:lnTo>
                  <a:lnTo>
                    <a:pt x="213" y="862"/>
                  </a:lnTo>
                  <a:cubicBezTo>
                    <a:pt x="190" y="983"/>
                    <a:pt x="168" y="1095"/>
                    <a:pt x="106" y="1095"/>
                  </a:cubicBezTo>
                  <a:cubicBezTo>
                    <a:pt x="101" y="1095"/>
                    <a:pt x="70" y="1095"/>
                    <a:pt x="45" y="1072"/>
                  </a:cubicBezTo>
                  <a:cubicBezTo>
                    <a:pt x="104" y="1070"/>
                    <a:pt x="115" y="1025"/>
                    <a:pt x="115" y="1005"/>
                  </a:cubicBezTo>
                  <a:cubicBezTo>
                    <a:pt x="115" y="977"/>
                    <a:pt x="92" y="963"/>
                    <a:pt x="67" y="963"/>
                  </a:cubicBezTo>
                  <a:cubicBezTo>
                    <a:pt x="36" y="963"/>
                    <a:pt x="0" y="991"/>
                    <a:pt x="0" y="1036"/>
                  </a:cubicBezTo>
                  <a:cubicBezTo>
                    <a:pt x="0" y="1092"/>
                    <a:pt x="53" y="1123"/>
                    <a:pt x="106" y="1123"/>
                  </a:cubicBezTo>
                  <a:cubicBezTo>
                    <a:pt x="174" y="1123"/>
                    <a:pt x="221" y="1050"/>
                    <a:pt x="244" y="1002"/>
                  </a:cubicBezTo>
                  <a:cubicBezTo>
                    <a:pt x="283" y="924"/>
                    <a:pt x="314" y="776"/>
                    <a:pt x="314" y="7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7FE9CC8-B5A2-B34E-8F95-3F297715DB2D}"/>
                </a:ext>
              </a:extLst>
            </p:cNvPr>
            <p:cNvSpPr/>
            <p:nvPr/>
          </p:nvSpPr>
          <p:spPr>
            <a:xfrm>
              <a:off x="3658680" y="491436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8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6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B9C3AA2-FD98-F943-8A3F-6CD5932F5BF7}"/>
                </a:ext>
              </a:extLst>
            </p:cNvPr>
            <p:cNvSpPr/>
            <p:nvPr/>
          </p:nvSpPr>
          <p:spPr>
            <a:xfrm>
              <a:off x="3845159" y="514512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722D7DA-C5C5-0D42-8B5D-3A95389FB919}"/>
                </a:ext>
              </a:extLst>
            </p:cNvPr>
            <p:cNvSpPr/>
            <p:nvPr/>
          </p:nvSpPr>
          <p:spPr>
            <a:xfrm>
              <a:off x="4016520" y="4996080"/>
              <a:ext cx="181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4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1"/>
                    <a:pt x="188" y="353"/>
                    <a:pt x="193" y="330"/>
                  </a:cubicBezTo>
                  <a:cubicBezTo>
                    <a:pt x="202" y="288"/>
                    <a:pt x="224" y="202"/>
                    <a:pt x="232" y="168"/>
                  </a:cubicBezTo>
                  <a:cubicBezTo>
                    <a:pt x="238" y="154"/>
                    <a:pt x="272" y="95"/>
                    <a:pt x="302" y="67"/>
                  </a:cubicBezTo>
                  <a:cubicBezTo>
                    <a:pt x="311" y="59"/>
                    <a:pt x="347" y="28"/>
                    <a:pt x="400" y="28"/>
                  </a:cubicBezTo>
                  <a:cubicBezTo>
                    <a:pt x="434" y="28"/>
                    <a:pt x="451" y="42"/>
                    <a:pt x="454" y="42"/>
                  </a:cubicBezTo>
                  <a:cubicBezTo>
                    <a:pt x="414" y="48"/>
                    <a:pt x="389" y="78"/>
                    <a:pt x="389" y="109"/>
                  </a:cubicBezTo>
                  <a:cubicBezTo>
                    <a:pt x="389" y="129"/>
                    <a:pt x="403" y="154"/>
                    <a:pt x="437" y="154"/>
                  </a:cubicBezTo>
                  <a:cubicBezTo>
                    <a:pt x="468" y="154"/>
                    <a:pt x="504" y="126"/>
                    <a:pt x="504" y="81"/>
                  </a:cubicBezTo>
                  <a:cubicBezTo>
                    <a:pt x="504" y="36"/>
                    <a:pt x="465" y="0"/>
                    <a:pt x="400" y="0"/>
                  </a:cubicBezTo>
                  <a:cubicBezTo>
                    <a:pt x="319" y="0"/>
                    <a:pt x="266" y="62"/>
                    <a:pt x="244" y="95"/>
                  </a:cubicBezTo>
                  <a:cubicBezTo>
                    <a:pt x="232" y="39"/>
                    <a:pt x="188" y="0"/>
                    <a:pt x="129" y="0"/>
                  </a:cubicBezTo>
                  <a:cubicBezTo>
                    <a:pt x="73" y="0"/>
                    <a:pt x="50" y="48"/>
                    <a:pt x="39" y="70"/>
                  </a:cubicBezTo>
                  <a:cubicBezTo>
                    <a:pt x="17" y="112"/>
                    <a:pt x="0" y="188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48" y="28"/>
                    <a:pt x="165" y="36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0F4F29D-10B9-7E40-8971-474F3D7B37C7}"/>
                </a:ext>
              </a:extLst>
            </p:cNvPr>
            <p:cNvSpPr/>
            <p:nvPr/>
          </p:nvSpPr>
          <p:spPr>
            <a:xfrm>
              <a:off x="4228200" y="4899240"/>
              <a:ext cx="117720" cy="298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829">
                  <a:moveTo>
                    <a:pt x="316" y="45"/>
                  </a:moveTo>
                  <a:cubicBezTo>
                    <a:pt x="316" y="20"/>
                    <a:pt x="300" y="0"/>
                    <a:pt x="272" y="0"/>
                  </a:cubicBezTo>
                  <a:cubicBezTo>
                    <a:pt x="238" y="0"/>
                    <a:pt x="204" y="31"/>
                    <a:pt x="204" y="64"/>
                  </a:cubicBezTo>
                  <a:cubicBezTo>
                    <a:pt x="204" y="90"/>
                    <a:pt x="221" y="109"/>
                    <a:pt x="249" y="109"/>
                  </a:cubicBezTo>
                  <a:cubicBezTo>
                    <a:pt x="280" y="109"/>
                    <a:pt x="316" y="81"/>
                    <a:pt x="316" y="45"/>
                  </a:cubicBezTo>
                  <a:close/>
                  <a:moveTo>
                    <a:pt x="221" y="510"/>
                  </a:moveTo>
                  <a:cubicBezTo>
                    <a:pt x="238" y="473"/>
                    <a:pt x="238" y="470"/>
                    <a:pt x="249" y="437"/>
                  </a:cubicBezTo>
                  <a:cubicBezTo>
                    <a:pt x="260" y="412"/>
                    <a:pt x="266" y="395"/>
                    <a:pt x="266" y="372"/>
                  </a:cubicBezTo>
                  <a:cubicBezTo>
                    <a:pt x="266" y="316"/>
                    <a:pt x="227" y="272"/>
                    <a:pt x="162" y="272"/>
                  </a:cubicBezTo>
                  <a:cubicBezTo>
                    <a:pt x="48" y="272"/>
                    <a:pt x="0" y="448"/>
                    <a:pt x="0" y="459"/>
                  </a:cubicBezTo>
                  <a:cubicBezTo>
                    <a:pt x="0" y="473"/>
                    <a:pt x="11" y="473"/>
                    <a:pt x="14" y="473"/>
                  </a:cubicBezTo>
                  <a:cubicBezTo>
                    <a:pt x="28" y="473"/>
                    <a:pt x="28" y="470"/>
                    <a:pt x="34" y="451"/>
                  </a:cubicBezTo>
                  <a:cubicBezTo>
                    <a:pt x="67" y="333"/>
                    <a:pt x="118" y="297"/>
                    <a:pt x="160" y="297"/>
                  </a:cubicBezTo>
                  <a:cubicBezTo>
                    <a:pt x="171" y="297"/>
                    <a:pt x="190" y="297"/>
                    <a:pt x="190" y="336"/>
                  </a:cubicBezTo>
                  <a:cubicBezTo>
                    <a:pt x="190" y="364"/>
                    <a:pt x="182" y="389"/>
                    <a:pt x="176" y="400"/>
                  </a:cubicBezTo>
                  <a:cubicBezTo>
                    <a:pt x="168" y="434"/>
                    <a:pt x="112" y="577"/>
                    <a:pt x="92" y="630"/>
                  </a:cubicBezTo>
                  <a:cubicBezTo>
                    <a:pt x="78" y="661"/>
                    <a:pt x="64" y="703"/>
                    <a:pt x="64" y="728"/>
                  </a:cubicBezTo>
                  <a:cubicBezTo>
                    <a:pt x="64" y="787"/>
                    <a:pt x="106" y="829"/>
                    <a:pt x="165" y="829"/>
                  </a:cubicBezTo>
                  <a:cubicBezTo>
                    <a:pt x="283" y="829"/>
                    <a:pt x="328" y="650"/>
                    <a:pt x="328" y="638"/>
                  </a:cubicBezTo>
                  <a:cubicBezTo>
                    <a:pt x="328" y="627"/>
                    <a:pt x="316" y="627"/>
                    <a:pt x="314" y="627"/>
                  </a:cubicBezTo>
                  <a:cubicBezTo>
                    <a:pt x="300" y="627"/>
                    <a:pt x="300" y="630"/>
                    <a:pt x="294" y="650"/>
                  </a:cubicBezTo>
                  <a:cubicBezTo>
                    <a:pt x="272" y="728"/>
                    <a:pt x="230" y="804"/>
                    <a:pt x="168" y="804"/>
                  </a:cubicBezTo>
                  <a:cubicBezTo>
                    <a:pt x="146" y="804"/>
                    <a:pt x="137" y="790"/>
                    <a:pt x="137" y="762"/>
                  </a:cubicBezTo>
                  <a:cubicBezTo>
                    <a:pt x="137" y="731"/>
                    <a:pt x="146" y="714"/>
                    <a:pt x="174" y="6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EE0A9EF-B9BC-9C41-8DDD-FCDD0ABC3CDA}"/>
                </a:ext>
              </a:extLst>
            </p:cNvPr>
            <p:cNvSpPr/>
            <p:nvPr/>
          </p:nvSpPr>
          <p:spPr>
            <a:xfrm>
              <a:off x="4373640" y="4996080"/>
              <a:ext cx="204120" cy="286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798">
                  <a:moveTo>
                    <a:pt x="563" y="81"/>
                  </a:moveTo>
                  <a:cubicBezTo>
                    <a:pt x="566" y="73"/>
                    <a:pt x="568" y="67"/>
                    <a:pt x="568" y="59"/>
                  </a:cubicBezTo>
                  <a:cubicBezTo>
                    <a:pt x="568" y="36"/>
                    <a:pt x="552" y="25"/>
                    <a:pt x="532" y="25"/>
                  </a:cubicBezTo>
                  <a:cubicBezTo>
                    <a:pt x="518" y="25"/>
                    <a:pt x="484" y="34"/>
                    <a:pt x="482" y="78"/>
                  </a:cubicBezTo>
                  <a:cubicBezTo>
                    <a:pt x="459" y="31"/>
                    <a:pt x="414" y="0"/>
                    <a:pt x="367" y="0"/>
                  </a:cubicBezTo>
                  <a:cubicBezTo>
                    <a:pt x="224" y="0"/>
                    <a:pt x="73" y="174"/>
                    <a:pt x="73" y="350"/>
                  </a:cubicBezTo>
                  <a:cubicBezTo>
                    <a:pt x="73" y="473"/>
                    <a:pt x="148" y="546"/>
                    <a:pt x="235" y="546"/>
                  </a:cubicBezTo>
                  <a:cubicBezTo>
                    <a:pt x="308" y="546"/>
                    <a:pt x="367" y="487"/>
                    <a:pt x="381" y="473"/>
                  </a:cubicBezTo>
                  <a:lnTo>
                    <a:pt x="381" y="476"/>
                  </a:lnTo>
                  <a:cubicBezTo>
                    <a:pt x="356" y="585"/>
                    <a:pt x="339" y="636"/>
                    <a:pt x="339" y="638"/>
                  </a:cubicBezTo>
                  <a:cubicBezTo>
                    <a:pt x="336" y="650"/>
                    <a:pt x="294" y="773"/>
                    <a:pt x="162" y="773"/>
                  </a:cubicBezTo>
                  <a:cubicBezTo>
                    <a:pt x="137" y="773"/>
                    <a:pt x="98" y="770"/>
                    <a:pt x="64" y="759"/>
                  </a:cubicBezTo>
                  <a:cubicBezTo>
                    <a:pt x="101" y="748"/>
                    <a:pt x="115" y="717"/>
                    <a:pt x="115" y="694"/>
                  </a:cubicBezTo>
                  <a:cubicBezTo>
                    <a:pt x="115" y="675"/>
                    <a:pt x="101" y="652"/>
                    <a:pt x="67" y="652"/>
                  </a:cubicBezTo>
                  <a:cubicBezTo>
                    <a:pt x="39" y="652"/>
                    <a:pt x="0" y="675"/>
                    <a:pt x="0" y="722"/>
                  </a:cubicBezTo>
                  <a:cubicBezTo>
                    <a:pt x="0" y="773"/>
                    <a:pt x="45" y="798"/>
                    <a:pt x="165" y="798"/>
                  </a:cubicBezTo>
                  <a:cubicBezTo>
                    <a:pt x="319" y="798"/>
                    <a:pt x="409" y="703"/>
                    <a:pt x="426" y="627"/>
                  </a:cubicBezTo>
                  <a:close/>
                  <a:moveTo>
                    <a:pt x="403" y="386"/>
                  </a:moveTo>
                  <a:cubicBezTo>
                    <a:pt x="395" y="420"/>
                    <a:pt x="367" y="451"/>
                    <a:pt x="339" y="473"/>
                  </a:cubicBezTo>
                  <a:cubicBezTo>
                    <a:pt x="314" y="496"/>
                    <a:pt x="274" y="518"/>
                    <a:pt x="241" y="518"/>
                  </a:cubicBezTo>
                  <a:cubicBezTo>
                    <a:pt x="179" y="518"/>
                    <a:pt x="160" y="454"/>
                    <a:pt x="160" y="406"/>
                  </a:cubicBezTo>
                  <a:cubicBezTo>
                    <a:pt x="160" y="344"/>
                    <a:pt x="196" y="199"/>
                    <a:pt x="230" y="137"/>
                  </a:cubicBezTo>
                  <a:cubicBezTo>
                    <a:pt x="263" y="76"/>
                    <a:pt x="316" y="28"/>
                    <a:pt x="367" y="28"/>
                  </a:cubicBezTo>
                  <a:cubicBezTo>
                    <a:pt x="448" y="28"/>
                    <a:pt x="465" y="126"/>
                    <a:pt x="465" y="134"/>
                  </a:cubicBezTo>
                  <a:cubicBezTo>
                    <a:pt x="465" y="140"/>
                    <a:pt x="465" y="146"/>
                    <a:pt x="462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AE810D7-3342-4C4D-A320-3BAE4E32F13B}"/>
                </a:ext>
              </a:extLst>
            </p:cNvPr>
            <p:cNvSpPr/>
            <p:nvPr/>
          </p:nvSpPr>
          <p:spPr>
            <a:xfrm>
              <a:off x="4617360" y="4884120"/>
              <a:ext cx="2185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871">
                  <a:moveTo>
                    <a:pt x="286" y="14"/>
                  </a:moveTo>
                  <a:cubicBezTo>
                    <a:pt x="286" y="11"/>
                    <a:pt x="286" y="0"/>
                    <a:pt x="272" y="0"/>
                  </a:cubicBezTo>
                  <a:cubicBezTo>
                    <a:pt x="244" y="0"/>
                    <a:pt x="151" y="11"/>
                    <a:pt x="120" y="11"/>
                  </a:cubicBezTo>
                  <a:cubicBezTo>
                    <a:pt x="109" y="14"/>
                    <a:pt x="95" y="14"/>
                    <a:pt x="95" y="36"/>
                  </a:cubicBezTo>
                  <a:cubicBezTo>
                    <a:pt x="95" y="53"/>
                    <a:pt x="106" y="53"/>
                    <a:pt x="126" y="53"/>
                  </a:cubicBezTo>
                  <a:cubicBezTo>
                    <a:pt x="185" y="53"/>
                    <a:pt x="188" y="62"/>
                    <a:pt x="188" y="73"/>
                  </a:cubicBezTo>
                  <a:lnTo>
                    <a:pt x="185" y="98"/>
                  </a:lnTo>
                  <a:lnTo>
                    <a:pt x="6" y="809"/>
                  </a:lnTo>
                  <a:cubicBezTo>
                    <a:pt x="0" y="826"/>
                    <a:pt x="0" y="829"/>
                    <a:pt x="0" y="834"/>
                  </a:cubicBezTo>
                  <a:cubicBezTo>
                    <a:pt x="0" y="865"/>
                    <a:pt x="25" y="871"/>
                    <a:pt x="36" y="871"/>
                  </a:cubicBezTo>
                  <a:cubicBezTo>
                    <a:pt x="56" y="871"/>
                    <a:pt x="76" y="854"/>
                    <a:pt x="81" y="837"/>
                  </a:cubicBezTo>
                  <a:lnTo>
                    <a:pt x="106" y="745"/>
                  </a:lnTo>
                  <a:lnTo>
                    <a:pt x="132" y="633"/>
                  </a:lnTo>
                  <a:cubicBezTo>
                    <a:pt x="140" y="605"/>
                    <a:pt x="146" y="580"/>
                    <a:pt x="154" y="552"/>
                  </a:cubicBezTo>
                  <a:cubicBezTo>
                    <a:pt x="157" y="543"/>
                    <a:pt x="165" y="501"/>
                    <a:pt x="168" y="496"/>
                  </a:cubicBezTo>
                  <a:cubicBezTo>
                    <a:pt x="171" y="484"/>
                    <a:pt x="210" y="414"/>
                    <a:pt x="252" y="381"/>
                  </a:cubicBezTo>
                  <a:cubicBezTo>
                    <a:pt x="277" y="361"/>
                    <a:pt x="316" y="339"/>
                    <a:pt x="370" y="339"/>
                  </a:cubicBezTo>
                  <a:cubicBezTo>
                    <a:pt x="423" y="339"/>
                    <a:pt x="437" y="381"/>
                    <a:pt x="437" y="426"/>
                  </a:cubicBezTo>
                  <a:cubicBezTo>
                    <a:pt x="437" y="490"/>
                    <a:pt x="389" y="624"/>
                    <a:pt x="358" y="700"/>
                  </a:cubicBezTo>
                  <a:cubicBezTo>
                    <a:pt x="350" y="728"/>
                    <a:pt x="344" y="745"/>
                    <a:pt x="344" y="770"/>
                  </a:cubicBezTo>
                  <a:cubicBezTo>
                    <a:pt x="344" y="826"/>
                    <a:pt x="386" y="871"/>
                    <a:pt x="445" y="871"/>
                  </a:cubicBezTo>
                  <a:cubicBezTo>
                    <a:pt x="560" y="871"/>
                    <a:pt x="608" y="689"/>
                    <a:pt x="608" y="680"/>
                  </a:cubicBezTo>
                  <a:cubicBezTo>
                    <a:pt x="608" y="666"/>
                    <a:pt x="596" y="666"/>
                    <a:pt x="591" y="666"/>
                  </a:cubicBezTo>
                  <a:cubicBezTo>
                    <a:pt x="580" y="666"/>
                    <a:pt x="580" y="672"/>
                    <a:pt x="574" y="689"/>
                  </a:cubicBezTo>
                  <a:cubicBezTo>
                    <a:pt x="554" y="756"/>
                    <a:pt x="515" y="843"/>
                    <a:pt x="448" y="843"/>
                  </a:cubicBezTo>
                  <a:cubicBezTo>
                    <a:pt x="426" y="843"/>
                    <a:pt x="417" y="832"/>
                    <a:pt x="417" y="801"/>
                  </a:cubicBezTo>
                  <a:cubicBezTo>
                    <a:pt x="417" y="770"/>
                    <a:pt x="428" y="742"/>
                    <a:pt x="440" y="714"/>
                  </a:cubicBezTo>
                  <a:cubicBezTo>
                    <a:pt x="459" y="661"/>
                    <a:pt x="515" y="515"/>
                    <a:pt x="515" y="442"/>
                  </a:cubicBezTo>
                  <a:cubicBezTo>
                    <a:pt x="515" y="364"/>
                    <a:pt x="465" y="311"/>
                    <a:pt x="372" y="311"/>
                  </a:cubicBezTo>
                  <a:cubicBezTo>
                    <a:pt x="294" y="311"/>
                    <a:pt x="235" y="350"/>
                    <a:pt x="190" y="4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3C6672F-5434-684F-AA2F-FCC6A91294B1}"/>
                </a:ext>
              </a:extLst>
            </p:cNvPr>
            <p:cNvSpPr/>
            <p:nvPr/>
          </p:nvSpPr>
          <p:spPr>
            <a:xfrm>
              <a:off x="4858200" y="4914360"/>
              <a:ext cx="136800" cy="282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1" h="787">
                  <a:moveTo>
                    <a:pt x="227" y="280"/>
                  </a:moveTo>
                  <a:lnTo>
                    <a:pt x="344" y="280"/>
                  </a:lnTo>
                  <a:cubicBezTo>
                    <a:pt x="367" y="280"/>
                    <a:pt x="381" y="280"/>
                    <a:pt x="381" y="255"/>
                  </a:cubicBezTo>
                  <a:cubicBezTo>
                    <a:pt x="381" y="241"/>
                    <a:pt x="367" y="241"/>
                    <a:pt x="344" y="241"/>
                  </a:cubicBezTo>
                  <a:lnTo>
                    <a:pt x="238" y="241"/>
                  </a:lnTo>
                  <a:cubicBezTo>
                    <a:pt x="280" y="64"/>
                    <a:pt x="288" y="42"/>
                    <a:pt x="288" y="34"/>
                  </a:cubicBezTo>
                  <a:cubicBezTo>
                    <a:pt x="288" y="11"/>
                    <a:pt x="272" y="0"/>
                    <a:pt x="252" y="0"/>
                  </a:cubicBezTo>
                  <a:cubicBezTo>
                    <a:pt x="246" y="0"/>
                    <a:pt x="213" y="0"/>
                    <a:pt x="202" y="45"/>
                  </a:cubicBezTo>
                  <a:lnTo>
                    <a:pt x="154" y="241"/>
                  </a:lnTo>
                  <a:lnTo>
                    <a:pt x="36" y="241"/>
                  </a:lnTo>
                  <a:cubicBezTo>
                    <a:pt x="11" y="241"/>
                    <a:pt x="0" y="241"/>
                    <a:pt x="0" y="263"/>
                  </a:cubicBezTo>
                  <a:cubicBezTo>
                    <a:pt x="0" y="280"/>
                    <a:pt x="11" y="280"/>
                    <a:pt x="34" y="280"/>
                  </a:cubicBezTo>
                  <a:lnTo>
                    <a:pt x="143" y="280"/>
                  </a:lnTo>
                  <a:cubicBezTo>
                    <a:pt x="53" y="630"/>
                    <a:pt x="50" y="650"/>
                    <a:pt x="50" y="672"/>
                  </a:cubicBezTo>
                  <a:cubicBezTo>
                    <a:pt x="50" y="739"/>
                    <a:pt x="98" y="787"/>
                    <a:pt x="162" y="787"/>
                  </a:cubicBezTo>
                  <a:cubicBezTo>
                    <a:pt x="291" y="787"/>
                    <a:pt x="361" y="605"/>
                    <a:pt x="361" y="596"/>
                  </a:cubicBezTo>
                  <a:cubicBezTo>
                    <a:pt x="361" y="585"/>
                    <a:pt x="350" y="585"/>
                    <a:pt x="344" y="585"/>
                  </a:cubicBezTo>
                  <a:cubicBezTo>
                    <a:pt x="336" y="585"/>
                    <a:pt x="333" y="588"/>
                    <a:pt x="328" y="602"/>
                  </a:cubicBezTo>
                  <a:cubicBezTo>
                    <a:pt x="274" y="731"/>
                    <a:pt x="207" y="759"/>
                    <a:pt x="165" y="759"/>
                  </a:cubicBezTo>
                  <a:cubicBezTo>
                    <a:pt x="140" y="759"/>
                    <a:pt x="129" y="742"/>
                    <a:pt x="129" y="703"/>
                  </a:cubicBezTo>
                  <a:cubicBezTo>
                    <a:pt x="129" y="672"/>
                    <a:pt x="129" y="664"/>
                    <a:pt x="134" y="6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754481C-1B5C-7F44-A6CC-8C1959B8C8D0}"/>
                </a:ext>
              </a:extLst>
            </p:cNvPr>
            <p:cNvSpPr/>
            <p:nvPr/>
          </p:nvSpPr>
          <p:spPr>
            <a:xfrm>
              <a:off x="5044680" y="514512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7B9B25B-CCA7-D440-9EF3-9A4AC782E568}"/>
                </a:ext>
              </a:extLst>
            </p:cNvPr>
            <p:cNvSpPr/>
            <p:nvPr/>
          </p:nvSpPr>
          <p:spPr>
            <a:xfrm>
              <a:off x="5216040" y="4996080"/>
              <a:ext cx="22860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6" h="560">
                  <a:moveTo>
                    <a:pt x="398" y="476"/>
                  </a:moveTo>
                  <a:cubicBezTo>
                    <a:pt x="412" y="529"/>
                    <a:pt x="454" y="560"/>
                    <a:pt x="507" y="560"/>
                  </a:cubicBezTo>
                  <a:cubicBezTo>
                    <a:pt x="549" y="560"/>
                    <a:pt x="580" y="532"/>
                    <a:pt x="599" y="493"/>
                  </a:cubicBezTo>
                  <a:cubicBezTo>
                    <a:pt x="619" y="448"/>
                    <a:pt x="636" y="372"/>
                    <a:pt x="636" y="370"/>
                  </a:cubicBezTo>
                  <a:cubicBezTo>
                    <a:pt x="636" y="358"/>
                    <a:pt x="624" y="358"/>
                    <a:pt x="622" y="358"/>
                  </a:cubicBezTo>
                  <a:cubicBezTo>
                    <a:pt x="608" y="358"/>
                    <a:pt x="608" y="361"/>
                    <a:pt x="602" y="381"/>
                  </a:cubicBezTo>
                  <a:cubicBezTo>
                    <a:pt x="585" y="448"/>
                    <a:pt x="563" y="532"/>
                    <a:pt x="510" y="532"/>
                  </a:cubicBezTo>
                  <a:cubicBezTo>
                    <a:pt x="484" y="532"/>
                    <a:pt x="473" y="518"/>
                    <a:pt x="473" y="476"/>
                  </a:cubicBezTo>
                  <a:cubicBezTo>
                    <a:pt x="473" y="448"/>
                    <a:pt x="487" y="392"/>
                    <a:pt x="496" y="347"/>
                  </a:cubicBezTo>
                  <a:lnTo>
                    <a:pt x="532" y="213"/>
                  </a:lnTo>
                  <a:cubicBezTo>
                    <a:pt x="535" y="196"/>
                    <a:pt x="549" y="148"/>
                    <a:pt x="552" y="129"/>
                  </a:cubicBezTo>
                  <a:cubicBezTo>
                    <a:pt x="557" y="101"/>
                    <a:pt x="571" y="53"/>
                    <a:pt x="571" y="48"/>
                  </a:cubicBezTo>
                  <a:cubicBezTo>
                    <a:pt x="571" y="25"/>
                    <a:pt x="554" y="14"/>
                    <a:pt x="535" y="14"/>
                  </a:cubicBezTo>
                  <a:cubicBezTo>
                    <a:pt x="529" y="14"/>
                    <a:pt x="496" y="14"/>
                    <a:pt x="487" y="56"/>
                  </a:cubicBezTo>
                  <a:cubicBezTo>
                    <a:pt x="462" y="148"/>
                    <a:pt x="409" y="364"/>
                    <a:pt x="395" y="428"/>
                  </a:cubicBezTo>
                  <a:cubicBezTo>
                    <a:pt x="392" y="434"/>
                    <a:pt x="344" y="532"/>
                    <a:pt x="252" y="532"/>
                  </a:cubicBezTo>
                  <a:cubicBezTo>
                    <a:pt x="190" y="532"/>
                    <a:pt x="176" y="476"/>
                    <a:pt x="176" y="431"/>
                  </a:cubicBezTo>
                  <a:cubicBezTo>
                    <a:pt x="176" y="361"/>
                    <a:pt x="210" y="26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4" y="73"/>
                    <a:pt x="112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1"/>
                  </a:cubicBezTo>
                  <a:cubicBezTo>
                    <a:pt x="123" y="274"/>
                    <a:pt x="98" y="350"/>
                    <a:pt x="98" y="412"/>
                  </a:cubicBezTo>
                  <a:cubicBezTo>
                    <a:pt x="98" y="529"/>
                    <a:pt x="182" y="560"/>
                    <a:pt x="249" y="560"/>
                  </a:cubicBezTo>
                  <a:cubicBezTo>
                    <a:pt x="330" y="560"/>
                    <a:pt x="375" y="504"/>
                    <a:pt x="398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ADE16CB-B4B8-A848-9518-F844BEE1015B}"/>
                </a:ext>
              </a:extLst>
            </p:cNvPr>
            <p:cNvSpPr/>
            <p:nvPr/>
          </p:nvSpPr>
          <p:spPr>
            <a:xfrm>
              <a:off x="5441760" y="4996080"/>
              <a:ext cx="231480" cy="281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84">
                  <a:moveTo>
                    <a:pt x="95" y="697"/>
                  </a:moveTo>
                  <a:cubicBezTo>
                    <a:pt x="84" y="739"/>
                    <a:pt x="84" y="748"/>
                    <a:pt x="28" y="748"/>
                  </a:cubicBezTo>
                  <a:cubicBezTo>
                    <a:pt x="14" y="748"/>
                    <a:pt x="0" y="748"/>
                    <a:pt x="0" y="770"/>
                  </a:cubicBezTo>
                  <a:cubicBezTo>
                    <a:pt x="0" y="781"/>
                    <a:pt x="6" y="784"/>
                    <a:pt x="17" y="784"/>
                  </a:cubicBezTo>
                  <a:cubicBezTo>
                    <a:pt x="50" y="784"/>
                    <a:pt x="84" y="781"/>
                    <a:pt x="120" y="781"/>
                  </a:cubicBezTo>
                  <a:cubicBezTo>
                    <a:pt x="160" y="781"/>
                    <a:pt x="202" y="784"/>
                    <a:pt x="241" y="784"/>
                  </a:cubicBezTo>
                  <a:cubicBezTo>
                    <a:pt x="249" y="784"/>
                    <a:pt x="263" y="784"/>
                    <a:pt x="263" y="762"/>
                  </a:cubicBezTo>
                  <a:cubicBezTo>
                    <a:pt x="263" y="748"/>
                    <a:pt x="252" y="748"/>
                    <a:pt x="235" y="748"/>
                  </a:cubicBezTo>
                  <a:cubicBezTo>
                    <a:pt x="174" y="748"/>
                    <a:pt x="174" y="739"/>
                    <a:pt x="174" y="728"/>
                  </a:cubicBezTo>
                  <a:cubicBezTo>
                    <a:pt x="174" y="711"/>
                    <a:pt x="224" y="512"/>
                    <a:pt x="232" y="482"/>
                  </a:cubicBezTo>
                  <a:cubicBezTo>
                    <a:pt x="249" y="515"/>
                    <a:pt x="286" y="560"/>
                    <a:pt x="347" y="560"/>
                  </a:cubicBezTo>
                  <a:cubicBezTo>
                    <a:pt x="490" y="560"/>
                    <a:pt x="644" y="378"/>
                    <a:pt x="644" y="199"/>
                  </a:cubicBezTo>
                  <a:cubicBezTo>
                    <a:pt x="644" y="81"/>
                    <a:pt x="574" y="0"/>
                    <a:pt x="482" y="0"/>
                  </a:cubicBezTo>
                  <a:cubicBezTo>
                    <a:pt x="420" y="0"/>
                    <a:pt x="358" y="45"/>
                    <a:pt x="319" y="92"/>
                  </a:cubicBezTo>
                  <a:cubicBezTo>
                    <a:pt x="305" y="25"/>
                    <a:pt x="252" y="0"/>
                    <a:pt x="207" y="0"/>
                  </a:cubicBezTo>
                  <a:cubicBezTo>
                    <a:pt x="151" y="0"/>
                    <a:pt x="126" y="48"/>
                    <a:pt x="115" y="70"/>
                  </a:cubicBezTo>
                  <a:cubicBezTo>
                    <a:pt x="95" y="112"/>
                    <a:pt x="78" y="188"/>
                    <a:pt x="78" y="190"/>
                  </a:cubicBezTo>
                  <a:cubicBezTo>
                    <a:pt x="78" y="202"/>
                    <a:pt x="90" y="202"/>
                    <a:pt x="92" y="202"/>
                  </a:cubicBezTo>
                  <a:cubicBezTo>
                    <a:pt x="106" y="202"/>
                    <a:pt x="106" y="202"/>
                    <a:pt x="115" y="174"/>
                  </a:cubicBezTo>
                  <a:cubicBezTo>
                    <a:pt x="134" y="87"/>
                    <a:pt x="160" y="28"/>
                    <a:pt x="204" y="28"/>
                  </a:cubicBezTo>
                  <a:cubicBezTo>
                    <a:pt x="224" y="28"/>
                    <a:pt x="241" y="36"/>
                    <a:pt x="241" y="84"/>
                  </a:cubicBezTo>
                  <a:cubicBezTo>
                    <a:pt x="241" y="112"/>
                    <a:pt x="238" y="126"/>
                    <a:pt x="232" y="146"/>
                  </a:cubicBezTo>
                  <a:close/>
                  <a:moveTo>
                    <a:pt x="314" y="160"/>
                  </a:moveTo>
                  <a:cubicBezTo>
                    <a:pt x="322" y="126"/>
                    <a:pt x="356" y="92"/>
                    <a:pt x="378" y="73"/>
                  </a:cubicBezTo>
                  <a:cubicBezTo>
                    <a:pt x="420" y="36"/>
                    <a:pt x="456" y="28"/>
                    <a:pt x="476" y="28"/>
                  </a:cubicBezTo>
                  <a:cubicBezTo>
                    <a:pt x="526" y="28"/>
                    <a:pt x="557" y="70"/>
                    <a:pt x="557" y="143"/>
                  </a:cubicBezTo>
                  <a:cubicBezTo>
                    <a:pt x="557" y="216"/>
                    <a:pt x="515" y="358"/>
                    <a:pt x="493" y="406"/>
                  </a:cubicBezTo>
                  <a:cubicBezTo>
                    <a:pt x="451" y="490"/>
                    <a:pt x="392" y="532"/>
                    <a:pt x="347" y="532"/>
                  </a:cubicBezTo>
                  <a:cubicBezTo>
                    <a:pt x="263" y="532"/>
                    <a:pt x="249" y="428"/>
                    <a:pt x="249" y="423"/>
                  </a:cubicBezTo>
                  <a:cubicBezTo>
                    <a:pt x="249" y="420"/>
                    <a:pt x="249" y="417"/>
                    <a:pt x="252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70F091E-237A-A741-89A1-B6849B33382F}"/>
                </a:ext>
              </a:extLst>
            </p:cNvPr>
            <p:cNvSpPr/>
            <p:nvPr/>
          </p:nvSpPr>
          <p:spPr>
            <a:xfrm>
              <a:off x="5716080" y="5145120"/>
              <a:ext cx="52200" cy="132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" h="370">
                  <a:moveTo>
                    <a:pt x="146" y="129"/>
                  </a:moveTo>
                  <a:cubicBezTo>
                    <a:pt x="146" y="48"/>
                    <a:pt x="115" y="0"/>
                    <a:pt x="67" y="0"/>
                  </a:cubicBezTo>
                  <a:cubicBezTo>
                    <a:pt x="25" y="0"/>
                    <a:pt x="0" y="31"/>
                    <a:pt x="0" y="64"/>
                  </a:cubicBezTo>
                  <a:cubicBezTo>
                    <a:pt x="0" y="98"/>
                    <a:pt x="25" y="132"/>
                    <a:pt x="67" y="132"/>
                  </a:cubicBezTo>
                  <a:cubicBezTo>
                    <a:pt x="81" y="132"/>
                    <a:pt x="98" y="126"/>
                    <a:pt x="109" y="115"/>
                  </a:cubicBezTo>
                  <a:cubicBezTo>
                    <a:pt x="115" y="112"/>
                    <a:pt x="115" y="112"/>
                    <a:pt x="118" y="112"/>
                  </a:cubicBezTo>
                  <a:cubicBezTo>
                    <a:pt x="118" y="112"/>
                    <a:pt x="120" y="112"/>
                    <a:pt x="120" y="129"/>
                  </a:cubicBezTo>
                  <a:cubicBezTo>
                    <a:pt x="120" y="221"/>
                    <a:pt x="76" y="297"/>
                    <a:pt x="34" y="336"/>
                  </a:cubicBezTo>
                  <a:cubicBezTo>
                    <a:pt x="20" y="350"/>
                    <a:pt x="20" y="353"/>
                    <a:pt x="20" y="356"/>
                  </a:cubicBezTo>
                  <a:cubicBezTo>
                    <a:pt x="20" y="367"/>
                    <a:pt x="25" y="370"/>
                    <a:pt x="34" y="370"/>
                  </a:cubicBezTo>
                  <a:cubicBezTo>
                    <a:pt x="48" y="370"/>
                    <a:pt x="146" y="274"/>
                    <a:pt x="146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DB10193-8F6E-B34A-BAD4-866764CE375F}"/>
                </a:ext>
              </a:extLst>
            </p:cNvPr>
            <p:cNvSpPr/>
            <p:nvPr/>
          </p:nvSpPr>
          <p:spPr>
            <a:xfrm>
              <a:off x="5891399" y="4884120"/>
              <a:ext cx="21132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871">
                  <a:moveTo>
                    <a:pt x="588" y="14"/>
                  </a:moveTo>
                  <a:cubicBezTo>
                    <a:pt x="588" y="11"/>
                    <a:pt x="588" y="0"/>
                    <a:pt x="571" y="0"/>
                  </a:cubicBezTo>
                  <a:cubicBezTo>
                    <a:pt x="554" y="0"/>
                    <a:pt x="437" y="11"/>
                    <a:pt x="414" y="14"/>
                  </a:cubicBezTo>
                  <a:cubicBezTo>
                    <a:pt x="406" y="14"/>
                    <a:pt x="398" y="20"/>
                    <a:pt x="398" y="36"/>
                  </a:cubicBezTo>
                  <a:cubicBezTo>
                    <a:pt x="398" y="53"/>
                    <a:pt x="409" y="53"/>
                    <a:pt x="428" y="53"/>
                  </a:cubicBezTo>
                  <a:cubicBezTo>
                    <a:pt x="487" y="53"/>
                    <a:pt x="490" y="62"/>
                    <a:pt x="490" y="73"/>
                  </a:cubicBezTo>
                  <a:lnTo>
                    <a:pt x="484" y="98"/>
                  </a:lnTo>
                  <a:lnTo>
                    <a:pt x="412" y="389"/>
                  </a:lnTo>
                  <a:cubicBezTo>
                    <a:pt x="389" y="344"/>
                    <a:pt x="353" y="311"/>
                    <a:pt x="297" y="311"/>
                  </a:cubicBezTo>
                  <a:cubicBezTo>
                    <a:pt x="154" y="311"/>
                    <a:pt x="0" y="493"/>
                    <a:pt x="0" y="672"/>
                  </a:cubicBezTo>
                  <a:cubicBezTo>
                    <a:pt x="0" y="790"/>
                    <a:pt x="67" y="871"/>
                    <a:pt x="165" y="871"/>
                  </a:cubicBezTo>
                  <a:cubicBezTo>
                    <a:pt x="190" y="871"/>
                    <a:pt x="252" y="865"/>
                    <a:pt x="325" y="778"/>
                  </a:cubicBezTo>
                  <a:cubicBezTo>
                    <a:pt x="336" y="829"/>
                    <a:pt x="378" y="871"/>
                    <a:pt x="437" y="871"/>
                  </a:cubicBezTo>
                  <a:cubicBezTo>
                    <a:pt x="482" y="871"/>
                    <a:pt x="510" y="843"/>
                    <a:pt x="529" y="801"/>
                  </a:cubicBezTo>
                  <a:cubicBezTo>
                    <a:pt x="549" y="759"/>
                    <a:pt x="566" y="683"/>
                    <a:pt x="566" y="680"/>
                  </a:cubicBezTo>
                  <a:cubicBezTo>
                    <a:pt x="566" y="666"/>
                    <a:pt x="554" y="666"/>
                    <a:pt x="552" y="666"/>
                  </a:cubicBezTo>
                  <a:cubicBezTo>
                    <a:pt x="538" y="666"/>
                    <a:pt x="538" y="672"/>
                    <a:pt x="535" y="689"/>
                  </a:cubicBezTo>
                  <a:cubicBezTo>
                    <a:pt x="512" y="770"/>
                    <a:pt x="490" y="843"/>
                    <a:pt x="440" y="843"/>
                  </a:cubicBezTo>
                  <a:cubicBezTo>
                    <a:pt x="406" y="843"/>
                    <a:pt x="403" y="812"/>
                    <a:pt x="403" y="787"/>
                  </a:cubicBezTo>
                  <a:cubicBezTo>
                    <a:pt x="403" y="756"/>
                    <a:pt x="406" y="748"/>
                    <a:pt x="412" y="728"/>
                  </a:cubicBezTo>
                  <a:close/>
                  <a:moveTo>
                    <a:pt x="330" y="708"/>
                  </a:moveTo>
                  <a:cubicBezTo>
                    <a:pt x="325" y="731"/>
                    <a:pt x="325" y="734"/>
                    <a:pt x="305" y="756"/>
                  </a:cubicBezTo>
                  <a:cubicBezTo>
                    <a:pt x="252" y="823"/>
                    <a:pt x="202" y="843"/>
                    <a:pt x="168" y="843"/>
                  </a:cubicBezTo>
                  <a:cubicBezTo>
                    <a:pt x="106" y="843"/>
                    <a:pt x="87" y="776"/>
                    <a:pt x="87" y="728"/>
                  </a:cubicBezTo>
                  <a:cubicBezTo>
                    <a:pt x="87" y="666"/>
                    <a:pt x="126" y="512"/>
                    <a:pt x="157" y="456"/>
                  </a:cubicBezTo>
                  <a:cubicBezTo>
                    <a:pt x="193" y="384"/>
                    <a:pt x="249" y="339"/>
                    <a:pt x="300" y="339"/>
                  </a:cubicBezTo>
                  <a:cubicBezTo>
                    <a:pt x="378" y="339"/>
                    <a:pt x="398" y="440"/>
                    <a:pt x="398" y="448"/>
                  </a:cubicBezTo>
                  <a:cubicBezTo>
                    <a:pt x="398" y="454"/>
                    <a:pt x="395" y="462"/>
                    <a:pt x="392" y="4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39BCE3E-CF36-F84E-835C-D1F886936893}"/>
                </a:ext>
              </a:extLst>
            </p:cNvPr>
            <p:cNvSpPr/>
            <p:nvPr/>
          </p:nvSpPr>
          <p:spPr>
            <a:xfrm>
              <a:off x="6122160" y="4996080"/>
              <a:ext cx="1900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560">
                  <a:moveTo>
                    <a:pt x="529" y="210"/>
                  </a:moveTo>
                  <a:cubicBezTo>
                    <a:pt x="529" y="81"/>
                    <a:pt x="442" y="0"/>
                    <a:pt x="330" y="0"/>
                  </a:cubicBezTo>
                  <a:cubicBezTo>
                    <a:pt x="165" y="0"/>
                    <a:pt x="0" y="176"/>
                    <a:pt x="0" y="350"/>
                  </a:cubicBezTo>
                  <a:cubicBezTo>
                    <a:pt x="0" y="473"/>
                    <a:pt x="84" y="560"/>
                    <a:pt x="199" y="560"/>
                  </a:cubicBezTo>
                  <a:cubicBezTo>
                    <a:pt x="361" y="560"/>
                    <a:pt x="529" y="389"/>
                    <a:pt x="529" y="210"/>
                  </a:cubicBezTo>
                  <a:close/>
                  <a:moveTo>
                    <a:pt x="199" y="532"/>
                  </a:moveTo>
                  <a:cubicBezTo>
                    <a:pt x="146" y="532"/>
                    <a:pt x="92" y="496"/>
                    <a:pt x="92" y="398"/>
                  </a:cubicBezTo>
                  <a:cubicBezTo>
                    <a:pt x="92" y="339"/>
                    <a:pt x="123" y="204"/>
                    <a:pt x="162" y="140"/>
                  </a:cubicBezTo>
                  <a:cubicBezTo>
                    <a:pt x="224" y="45"/>
                    <a:pt x="297" y="28"/>
                    <a:pt x="330" y="28"/>
                  </a:cubicBezTo>
                  <a:cubicBezTo>
                    <a:pt x="403" y="28"/>
                    <a:pt x="440" y="87"/>
                    <a:pt x="440" y="160"/>
                  </a:cubicBezTo>
                  <a:cubicBezTo>
                    <a:pt x="440" y="210"/>
                    <a:pt x="414" y="339"/>
                    <a:pt x="367" y="420"/>
                  </a:cubicBezTo>
                  <a:cubicBezTo>
                    <a:pt x="325" y="490"/>
                    <a:pt x="255" y="532"/>
                    <a:pt x="199" y="5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807C8ED-4006-BC4D-9146-8770957FF5BE}"/>
                </a:ext>
              </a:extLst>
            </p:cNvPr>
            <p:cNvSpPr/>
            <p:nvPr/>
          </p:nvSpPr>
          <p:spPr>
            <a:xfrm>
              <a:off x="6330959" y="4996080"/>
              <a:ext cx="29412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8" h="560">
                  <a:moveTo>
                    <a:pt x="535" y="126"/>
                  </a:moveTo>
                  <a:cubicBezTo>
                    <a:pt x="540" y="101"/>
                    <a:pt x="554" y="53"/>
                    <a:pt x="554" y="48"/>
                  </a:cubicBezTo>
                  <a:cubicBezTo>
                    <a:pt x="554" y="25"/>
                    <a:pt x="535" y="14"/>
                    <a:pt x="518" y="14"/>
                  </a:cubicBezTo>
                  <a:cubicBezTo>
                    <a:pt x="501" y="14"/>
                    <a:pt x="482" y="22"/>
                    <a:pt x="470" y="48"/>
                  </a:cubicBezTo>
                  <a:cubicBezTo>
                    <a:pt x="468" y="56"/>
                    <a:pt x="409" y="294"/>
                    <a:pt x="400" y="325"/>
                  </a:cubicBezTo>
                  <a:cubicBezTo>
                    <a:pt x="392" y="361"/>
                    <a:pt x="389" y="384"/>
                    <a:pt x="389" y="406"/>
                  </a:cubicBezTo>
                  <a:cubicBezTo>
                    <a:pt x="389" y="420"/>
                    <a:pt x="389" y="423"/>
                    <a:pt x="392" y="428"/>
                  </a:cubicBezTo>
                  <a:cubicBezTo>
                    <a:pt x="364" y="496"/>
                    <a:pt x="325" y="532"/>
                    <a:pt x="277" y="532"/>
                  </a:cubicBezTo>
                  <a:cubicBezTo>
                    <a:pt x="179" y="532"/>
                    <a:pt x="179" y="442"/>
                    <a:pt x="179" y="420"/>
                  </a:cubicBezTo>
                  <a:cubicBezTo>
                    <a:pt x="179" y="381"/>
                    <a:pt x="185" y="333"/>
                    <a:pt x="244" y="179"/>
                  </a:cubicBezTo>
                  <a:cubicBezTo>
                    <a:pt x="258" y="143"/>
                    <a:pt x="263" y="126"/>
                    <a:pt x="263" y="101"/>
                  </a:cubicBezTo>
                  <a:cubicBezTo>
                    <a:pt x="263" y="45"/>
                    <a:pt x="224" y="0"/>
                    <a:pt x="162" y="0"/>
                  </a:cubicBezTo>
                  <a:cubicBezTo>
                    <a:pt x="45" y="0"/>
                    <a:pt x="0" y="179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4" y="179"/>
                  </a:cubicBezTo>
                  <a:cubicBezTo>
                    <a:pt x="67" y="64"/>
                    <a:pt x="115" y="28"/>
                    <a:pt x="160" y="28"/>
                  </a:cubicBezTo>
                  <a:cubicBezTo>
                    <a:pt x="171" y="28"/>
                    <a:pt x="190" y="28"/>
                    <a:pt x="190" y="67"/>
                  </a:cubicBezTo>
                  <a:cubicBezTo>
                    <a:pt x="190" y="98"/>
                    <a:pt x="176" y="134"/>
                    <a:pt x="168" y="154"/>
                  </a:cubicBezTo>
                  <a:cubicBezTo>
                    <a:pt x="115" y="300"/>
                    <a:pt x="98" y="358"/>
                    <a:pt x="98" y="403"/>
                  </a:cubicBezTo>
                  <a:cubicBezTo>
                    <a:pt x="98" y="518"/>
                    <a:pt x="182" y="560"/>
                    <a:pt x="274" y="560"/>
                  </a:cubicBezTo>
                  <a:cubicBezTo>
                    <a:pt x="294" y="560"/>
                    <a:pt x="353" y="560"/>
                    <a:pt x="403" y="473"/>
                  </a:cubicBezTo>
                  <a:cubicBezTo>
                    <a:pt x="434" y="552"/>
                    <a:pt x="521" y="560"/>
                    <a:pt x="557" y="560"/>
                  </a:cubicBezTo>
                  <a:cubicBezTo>
                    <a:pt x="650" y="560"/>
                    <a:pt x="703" y="482"/>
                    <a:pt x="736" y="409"/>
                  </a:cubicBezTo>
                  <a:cubicBezTo>
                    <a:pt x="778" y="311"/>
                    <a:pt x="818" y="146"/>
                    <a:pt x="818" y="87"/>
                  </a:cubicBezTo>
                  <a:cubicBezTo>
                    <a:pt x="818" y="20"/>
                    <a:pt x="784" y="0"/>
                    <a:pt x="762" y="0"/>
                  </a:cubicBezTo>
                  <a:cubicBezTo>
                    <a:pt x="731" y="0"/>
                    <a:pt x="700" y="31"/>
                    <a:pt x="700" y="59"/>
                  </a:cubicBezTo>
                  <a:cubicBezTo>
                    <a:pt x="700" y="76"/>
                    <a:pt x="708" y="84"/>
                    <a:pt x="720" y="92"/>
                  </a:cubicBezTo>
                  <a:cubicBezTo>
                    <a:pt x="734" y="106"/>
                    <a:pt x="764" y="137"/>
                    <a:pt x="764" y="199"/>
                  </a:cubicBezTo>
                  <a:cubicBezTo>
                    <a:pt x="764" y="241"/>
                    <a:pt x="728" y="361"/>
                    <a:pt x="697" y="423"/>
                  </a:cubicBezTo>
                  <a:cubicBezTo>
                    <a:pt x="664" y="490"/>
                    <a:pt x="622" y="532"/>
                    <a:pt x="560" y="532"/>
                  </a:cubicBezTo>
                  <a:cubicBezTo>
                    <a:pt x="501" y="532"/>
                    <a:pt x="470" y="496"/>
                    <a:pt x="470" y="426"/>
                  </a:cubicBezTo>
                  <a:cubicBezTo>
                    <a:pt x="470" y="392"/>
                    <a:pt x="479" y="353"/>
                    <a:pt x="482" y="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6AE4DD8-D26D-8142-B3E8-321A592358CF}"/>
                </a:ext>
              </a:extLst>
            </p:cNvPr>
            <p:cNvSpPr/>
            <p:nvPr/>
          </p:nvSpPr>
          <p:spPr>
            <a:xfrm>
              <a:off x="6658559" y="4996080"/>
              <a:ext cx="24048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9" h="560">
                  <a:moveTo>
                    <a:pt x="73" y="473"/>
                  </a:moveTo>
                  <a:cubicBezTo>
                    <a:pt x="70" y="493"/>
                    <a:pt x="62" y="521"/>
                    <a:pt x="62" y="526"/>
                  </a:cubicBezTo>
                  <a:cubicBezTo>
                    <a:pt x="62" y="549"/>
                    <a:pt x="78" y="560"/>
                    <a:pt x="98" y="560"/>
                  </a:cubicBezTo>
                  <a:cubicBezTo>
                    <a:pt x="112" y="560"/>
                    <a:pt x="134" y="549"/>
                    <a:pt x="143" y="526"/>
                  </a:cubicBezTo>
                  <a:cubicBezTo>
                    <a:pt x="146" y="524"/>
                    <a:pt x="160" y="465"/>
                    <a:pt x="168" y="434"/>
                  </a:cubicBezTo>
                  <a:lnTo>
                    <a:pt x="193" y="322"/>
                  </a:lnTo>
                  <a:cubicBezTo>
                    <a:pt x="202" y="297"/>
                    <a:pt x="210" y="269"/>
                    <a:pt x="216" y="241"/>
                  </a:cubicBezTo>
                  <a:cubicBezTo>
                    <a:pt x="221" y="218"/>
                    <a:pt x="230" y="182"/>
                    <a:pt x="230" y="179"/>
                  </a:cubicBezTo>
                  <a:cubicBezTo>
                    <a:pt x="249" y="140"/>
                    <a:pt x="316" y="28"/>
                    <a:pt x="431" y="28"/>
                  </a:cubicBezTo>
                  <a:cubicBezTo>
                    <a:pt x="487" y="28"/>
                    <a:pt x="498" y="73"/>
                    <a:pt x="498" y="115"/>
                  </a:cubicBezTo>
                  <a:cubicBezTo>
                    <a:pt x="498" y="190"/>
                    <a:pt x="440" y="350"/>
                    <a:pt x="420" y="400"/>
                  </a:cubicBezTo>
                  <a:cubicBezTo>
                    <a:pt x="409" y="431"/>
                    <a:pt x="406" y="445"/>
                    <a:pt x="406" y="459"/>
                  </a:cubicBezTo>
                  <a:cubicBezTo>
                    <a:pt x="406" y="518"/>
                    <a:pt x="451" y="560"/>
                    <a:pt x="507" y="560"/>
                  </a:cubicBezTo>
                  <a:cubicBezTo>
                    <a:pt x="624" y="560"/>
                    <a:pt x="669" y="381"/>
                    <a:pt x="669" y="370"/>
                  </a:cubicBezTo>
                  <a:cubicBezTo>
                    <a:pt x="669" y="358"/>
                    <a:pt x="658" y="358"/>
                    <a:pt x="655" y="358"/>
                  </a:cubicBezTo>
                  <a:cubicBezTo>
                    <a:pt x="641" y="358"/>
                    <a:pt x="641" y="361"/>
                    <a:pt x="636" y="381"/>
                  </a:cubicBezTo>
                  <a:cubicBezTo>
                    <a:pt x="610" y="465"/>
                    <a:pt x="571" y="532"/>
                    <a:pt x="510" y="532"/>
                  </a:cubicBezTo>
                  <a:cubicBezTo>
                    <a:pt x="490" y="532"/>
                    <a:pt x="482" y="521"/>
                    <a:pt x="482" y="493"/>
                  </a:cubicBezTo>
                  <a:cubicBezTo>
                    <a:pt x="482" y="462"/>
                    <a:pt x="493" y="431"/>
                    <a:pt x="504" y="403"/>
                  </a:cubicBezTo>
                  <a:cubicBezTo>
                    <a:pt x="526" y="339"/>
                    <a:pt x="577" y="202"/>
                    <a:pt x="577" y="132"/>
                  </a:cubicBezTo>
                  <a:cubicBezTo>
                    <a:pt x="577" y="50"/>
                    <a:pt x="524" y="0"/>
                    <a:pt x="437" y="0"/>
                  </a:cubicBezTo>
                  <a:cubicBezTo>
                    <a:pt x="325" y="0"/>
                    <a:pt x="263" y="78"/>
                    <a:pt x="244" y="106"/>
                  </a:cubicBezTo>
                  <a:cubicBezTo>
                    <a:pt x="238" y="39"/>
                    <a:pt x="188" y="0"/>
                    <a:pt x="129" y="0"/>
                  </a:cubicBezTo>
                  <a:cubicBezTo>
                    <a:pt x="73" y="0"/>
                    <a:pt x="50" y="48"/>
                    <a:pt x="36" y="70"/>
                  </a:cubicBezTo>
                  <a:cubicBezTo>
                    <a:pt x="17" y="112"/>
                    <a:pt x="0" y="185"/>
                    <a:pt x="0" y="190"/>
                  </a:cubicBezTo>
                  <a:cubicBezTo>
                    <a:pt x="0" y="202"/>
                    <a:pt x="11" y="202"/>
                    <a:pt x="14" y="202"/>
                  </a:cubicBezTo>
                  <a:cubicBezTo>
                    <a:pt x="28" y="202"/>
                    <a:pt x="28" y="202"/>
                    <a:pt x="36" y="174"/>
                  </a:cubicBezTo>
                  <a:cubicBezTo>
                    <a:pt x="56" y="87"/>
                    <a:pt x="81" y="28"/>
                    <a:pt x="126" y="28"/>
                  </a:cubicBezTo>
                  <a:cubicBezTo>
                    <a:pt x="151" y="28"/>
                    <a:pt x="165" y="42"/>
                    <a:pt x="165" y="84"/>
                  </a:cubicBezTo>
                  <a:cubicBezTo>
                    <a:pt x="165" y="109"/>
                    <a:pt x="160" y="123"/>
                    <a:pt x="146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62340C3-D691-D64F-BDA3-D0F811C1E2DE}"/>
                </a:ext>
              </a:extLst>
            </p:cNvPr>
            <p:cNvSpPr/>
            <p:nvPr/>
          </p:nvSpPr>
          <p:spPr>
            <a:xfrm>
              <a:off x="6941879" y="4860000"/>
              <a:ext cx="158040" cy="4431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0" h="1232">
                  <a:moveTo>
                    <a:pt x="179" y="1070"/>
                  </a:moveTo>
                  <a:cubicBezTo>
                    <a:pt x="179" y="1117"/>
                    <a:pt x="146" y="1198"/>
                    <a:pt x="11" y="1207"/>
                  </a:cubicBezTo>
                  <a:cubicBezTo>
                    <a:pt x="6" y="1207"/>
                    <a:pt x="0" y="1212"/>
                    <a:pt x="0" y="1218"/>
                  </a:cubicBezTo>
                  <a:cubicBezTo>
                    <a:pt x="0" y="1232"/>
                    <a:pt x="14" y="1232"/>
                    <a:pt x="25" y="1232"/>
                  </a:cubicBezTo>
                  <a:cubicBezTo>
                    <a:pt x="146" y="1232"/>
                    <a:pt x="260" y="1173"/>
                    <a:pt x="260" y="1078"/>
                  </a:cubicBezTo>
                  <a:lnTo>
                    <a:pt x="260" y="798"/>
                  </a:lnTo>
                  <a:cubicBezTo>
                    <a:pt x="260" y="750"/>
                    <a:pt x="260" y="711"/>
                    <a:pt x="311" y="669"/>
                  </a:cubicBezTo>
                  <a:cubicBezTo>
                    <a:pt x="353" y="633"/>
                    <a:pt x="400" y="630"/>
                    <a:pt x="428" y="630"/>
                  </a:cubicBezTo>
                  <a:cubicBezTo>
                    <a:pt x="434" y="630"/>
                    <a:pt x="440" y="624"/>
                    <a:pt x="440" y="616"/>
                  </a:cubicBezTo>
                  <a:cubicBezTo>
                    <a:pt x="440" y="605"/>
                    <a:pt x="431" y="605"/>
                    <a:pt x="420" y="602"/>
                  </a:cubicBezTo>
                  <a:cubicBezTo>
                    <a:pt x="339" y="599"/>
                    <a:pt x="277" y="554"/>
                    <a:pt x="266" y="493"/>
                  </a:cubicBezTo>
                  <a:cubicBezTo>
                    <a:pt x="260" y="479"/>
                    <a:pt x="260" y="476"/>
                    <a:pt x="260" y="434"/>
                  </a:cubicBezTo>
                  <a:lnTo>
                    <a:pt x="260" y="188"/>
                  </a:lnTo>
                  <a:cubicBezTo>
                    <a:pt x="260" y="137"/>
                    <a:pt x="260" y="98"/>
                    <a:pt x="202" y="50"/>
                  </a:cubicBezTo>
                  <a:cubicBezTo>
                    <a:pt x="151" y="11"/>
                    <a:pt x="67" y="0"/>
                    <a:pt x="25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25"/>
                    <a:pt x="8" y="25"/>
                    <a:pt x="20" y="28"/>
                  </a:cubicBezTo>
                  <a:cubicBezTo>
                    <a:pt x="98" y="31"/>
                    <a:pt x="160" y="73"/>
                    <a:pt x="174" y="134"/>
                  </a:cubicBezTo>
                  <a:cubicBezTo>
                    <a:pt x="179" y="146"/>
                    <a:pt x="179" y="148"/>
                    <a:pt x="179" y="193"/>
                  </a:cubicBezTo>
                  <a:lnTo>
                    <a:pt x="179" y="451"/>
                  </a:lnTo>
                  <a:cubicBezTo>
                    <a:pt x="179" y="507"/>
                    <a:pt x="188" y="529"/>
                    <a:pt x="227" y="568"/>
                  </a:cubicBezTo>
                  <a:cubicBezTo>
                    <a:pt x="255" y="594"/>
                    <a:pt x="288" y="608"/>
                    <a:pt x="325" y="616"/>
                  </a:cubicBezTo>
                  <a:cubicBezTo>
                    <a:pt x="224" y="644"/>
                    <a:pt x="179" y="703"/>
                    <a:pt x="179" y="7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12A85758-D88F-3946-8549-A513034F5DFF}"/>
              </a:ext>
            </a:extLst>
          </p:cNvPr>
          <p:cNvSpPr txBox="1"/>
          <p:nvPr/>
        </p:nvSpPr>
        <p:spPr>
          <a:xfrm>
            <a:off x="1828800" y="6149792"/>
            <a:ext cx="3603079" cy="680528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000">
                <a:latin typeface="Liberation Sans" pitchFamily="18"/>
                <a:ea typeface="Noto Sans CJK SC Regular" pitchFamily="2"/>
                <a:cs typeface="FreeSans" pitchFamily="2"/>
              </a:rPr>
              <a:t>State transitions: deterministic</a:t>
            </a:r>
          </a:p>
          <a:p>
            <a:pPr hangingPunct="0"/>
            <a:r>
              <a:rPr lang="en-US" sz="2000">
                <a:latin typeface="Liberation Sans" pitchFamily="18"/>
                <a:ea typeface="Noto Sans CJK SC Regular" pitchFamily="2"/>
                <a:cs typeface="FreeSans" pitchFamily="2"/>
              </a:rPr>
              <a:t>Undiscounted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1C530E9-48F2-D946-B75C-BD7E510F157B}"/>
              </a:ext>
            </a:extLst>
          </p:cNvPr>
          <p:cNvSpPr txBox="1"/>
          <p:nvPr/>
        </p:nvSpPr>
        <p:spPr>
          <a:xfrm>
            <a:off x="6583679" y="4514311"/>
            <a:ext cx="1778349" cy="38570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000">
                <a:latin typeface="Liberation Sans" pitchFamily="18"/>
                <a:ea typeface="Noto Sans CJK SC Regular" pitchFamily="2"/>
                <a:cs typeface="FreeSans" pitchFamily="2"/>
              </a:rPr>
              <a:t>Terminal state</a:t>
            </a:r>
          </a:p>
        </p:txBody>
      </p:sp>
      <p:sp>
        <p:nvSpPr>
          <p:cNvPr id="44" name="Straight Connector 43">
            <a:extLst>
              <a:ext uri="{FF2B5EF4-FFF2-40B4-BE49-F238E27FC236}">
                <a16:creationId xmlns:a16="http://schemas.microsoft.com/office/drawing/2014/main" id="{066ED9F2-CECB-6B49-881D-B868275CB2A7}"/>
              </a:ext>
            </a:extLst>
          </p:cNvPr>
          <p:cNvSpPr/>
          <p:nvPr/>
        </p:nvSpPr>
        <p:spPr>
          <a:xfrm flipH="1" flipV="1">
            <a:off x="5760721" y="4247911"/>
            <a:ext cx="914399" cy="36576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25395DC-7A25-244B-A7F8-970402D699DE}"/>
              </a:ext>
            </a:extLst>
          </p:cNvPr>
          <p:cNvSpPr txBox="1"/>
          <p:nvPr/>
        </p:nvSpPr>
        <p:spPr>
          <a:xfrm>
            <a:off x="1526040" y="1596151"/>
            <a:ext cx="1778349" cy="38570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000">
                <a:latin typeface="Liberation Sans" pitchFamily="18"/>
                <a:ea typeface="Noto Sans CJK SC Regular" pitchFamily="2"/>
                <a:cs typeface="FreeSans" pitchFamily="2"/>
              </a:rPr>
              <a:t>Terminal state</a:t>
            </a:r>
          </a:p>
        </p:txBody>
      </p:sp>
      <p:sp>
        <p:nvSpPr>
          <p:cNvPr id="46" name="Straight Connector 45">
            <a:extLst>
              <a:ext uri="{FF2B5EF4-FFF2-40B4-BE49-F238E27FC236}">
                <a16:creationId xmlns:a16="http://schemas.microsoft.com/office/drawing/2014/main" id="{07A3AA4E-FCB0-4B4A-9BF6-EB6DFDF77A55}"/>
              </a:ext>
            </a:extLst>
          </p:cNvPr>
          <p:cNvSpPr/>
          <p:nvPr/>
        </p:nvSpPr>
        <p:spPr>
          <a:xfrm>
            <a:off x="3200401" y="1952912"/>
            <a:ext cx="640079" cy="37475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47" name="Title 46">
            <a:extLst>
              <a:ext uri="{FF2B5EF4-FFF2-40B4-BE49-F238E27FC236}">
                <a16:creationId xmlns:a16="http://schemas.microsoft.com/office/drawing/2014/main" id="{8BEA9CE4-EFD0-D744-9496-06CFD1A578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Evaluation Algorithm: SB example 4.1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652FE26-5400-6640-9FE2-A35B484F6D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904200" y="285696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3BF3F59-590D-D94A-A8B0-0E75CEC22AAD}"/>
              </a:ext>
            </a:extLst>
          </p:cNvPr>
          <p:cNvSpPr txBox="1"/>
          <p:nvPr/>
        </p:nvSpPr>
        <p:spPr>
          <a:xfrm>
            <a:off x="3347280" y="2377439"/>
            <a:ext cx="3273951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Initialize value function at zero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33EC939-2BEA-A748-A773-19B3ACC173ED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6783020" y="2869387"/>
            <a:ext cx="3010320" cy="109008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DEAB2DF-3D78-6745-BBAE-D7C6D3D693B2}"/>
              </a:ext>
            </a:extLst>
          </p:cNvPr>
          <p:cNvSpPr txBox="1"/>
          <p:nvPr/>
        </p:nvSpPr>
        <p:spPr>
          <a:xfrm>
            <a:off x="1375200" y="5906520"/>
            <a:ext cx="7927789" cy="41526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Evaluate </a:t>
            </a:r>
            <a:r>
              <a:rPr lang="en-US" sz="2200" i="1">
                <a:latin typeface="Liberation Sans" pitchFamily="18"/>
                <a:ea typeface="Noto Sans CJK SC Regular" pitchFamily="2"/>
                <a:cs typeface="FreeSans" pitchFamily="2"/>
              </a:rPr>
              <a:t>V</a:t>
            </a:r>
            <a:r>
              <a:rPr lang="en-US" sz="2200">
                <a:latin typeface="Liberation Sans" pitchFamily="18"/>
                <a:ea typeface="Noto Sans CJK SC Regular" pitchFamily="2"/>
                <a:cs typeface="FreeSans" pitchFamily="2"/>
              </a:rPr>
              <a:t> for a policy that selects actions uniformly randomly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19F5B381-6C16-1347-A847-C4524C5592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Evaluation Algorithm: SB example 4.1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4980187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first iteration?</a:t>
            </a:r>
          </a:p>
        </p:txBody>
      </p: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117" name="Straight Connector 116">
            <a:extLst>
              <a:ext uri="{FF2B5EF4-FFF2-40B4-BE49-F238E27FC236}">
                <a16:creationId xmlns:a16="http://schemas.microsoft.com/office/drawing/2014/main" id="{9E71F6B2-9532-AA49-AEC2-E7A9C5E17D33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299095103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4980187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first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51" name="Straight Connector 50">
            <a:extLst>
              <a:ext uri="{FF2B5EF4-FFF2-40B4-BE49-F238E27FC236}">
                <a16:creationId xmlns:a16="http://schemas.microsoft.com/office/drawing/2014/main" id="{4AF4C4A7-AE67-5645-B76C-9026F411EF8F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419899200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4980187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first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95" name="Straight Connector 94">
            <a:extLst>
              <a:ext uri="{FF2B5EF4-FFF2-40B4-BE49-F238E27FC236}">
                <a16:creationId xmlns:a16="http://schemas.microsoft.com/office/drawing/2014/main" id="{BE3F2722-D68F-C748-856C-74C66EF202F6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175418401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4980187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first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grpSp>
        <p:nvGrpSpPr>
          <p:cNvPr id="96" name="Group 95" descr="28§display§= \sum_{a} 0.25 [ -1 + \gamma 0 ]§svg§600§FALSE" title="TexMaths">
            <a:extLst>
              <a:ext uri="{FF2B5EF4-FFF2-40B4-BE49-F238E27FC236}">
                <a16:creationId xmlns:a16="http://schemas.microsoft.com/office/drawing/2014/main" id="{C74913CE-06F3-3144-9859-4334D748EB14}"/>
              </a:ext>
            </a:extLst>
          </p:cNvPr>
          <p:cNvGrpSpPr/>
          <p:nvPr/>
        </p:nvGrpSpPr>
        <p:grpSpPr>
          <a:xfrm>
            <a:off x="4773240" y="3657600"/>
            <a:ext cx="2388240" cy="639720"/>
            <a:chOff x="4773240" y="3657600"/>
            <a:chExt cx="2388240" cy="63972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43F73BCE-2640-594A-AEC8-2E6DA341D2AE}"/>
                </a:ext>
              </a:extLst>
            </p:cNvPr>
            <p:cNvSpPr/>
            <p:nvPr/>
          </p:nvSpPr>
          <p:spPr>
            <a:xfrm>
              <a:off x="4773240" y="3657600"/>
              <a:ext cx="238824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35" h="1771">
                  <a:moveTo>
                    <a:pt x="3318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6635" y="0"/>
                  </a:lnTo>
                  <a:lnTo>
                    <a:pt x="6635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F28EC2CE-7739-514C-9D5D-712495945D7F}"/>
                </a:ext>
              </a:extLst>
            </p:cNvPr>
            <p:cNvSpPr/>
            <p:nvPr/>
          </p:nvSpPr>
          <p:spPr>
            <a:xfrm>
              <a:off x="4789080" y="3855240"/>
              <a:ext cx="18576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7" h="190">
                  <a:moveTo>
                    <a:pt x="491" y="33"/>
                  </a:moveTo>
                  <a:cubicBezTo>
                    <a:pt x="503" y="33"/>
                    <a:pt x="517" y="33"/>
                    <a:pt x="517" y="16"/>
                  </a:cubicBezTo>
                  <a:cubicBezTo>
                    <a:pt x="517" y="0"/>
                    <a:pt x="503" y="0"/>
                    <a:pt x="493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93" y="190"/>
                  </a:moveTo>
                  <a:cubicBezTo>
                    <a:pt x="503" y="190"/>
                    <a:pt x="517" y="190"/>
                    <a:pt x="517" y="174"/>
                  </a:cubicBezTo>
                  <a:cubicBezTo>
                    <a:pt x="517" y="157"/>
                    <a:pt x="503" y="157"/>
                    <a:pt x="491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C14272F-39A9-F74F-8053-3C12B51AD773}"/>
                </a:ext>
              </a:extLst>
            </p:cNvPr>
            <p:cNvSpPr/>
            <p:nvPr/>
          </p:nvSpPr>
          <p:spPr>
            <a:xfrm>
              <a:off x="5082840" y="3686759"/>
              <a:ext cx="37224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5" h="1128">
                  <a:moveTo>
                    <a:pt x="940" y="1128"/>
                  </a:moveTo>
                  <a:lnTo>
                    <a:pt x="1035" y="870"/>
                  </a:lnTo>
                  <a:lnTo>
                    <a:pt x="1015" y="870"/>
                  </a:lnTo>
                  <a:cubicBezTo>
                    <a:pt x="985" y="954"/>
                    <a:pt x="902" y="1009"/>
                    <a:pt x="812" y="1033"/>
                  </a:cubicBezTo>
                  <a:cubicBezTo>
                    <a:pt x="796" y="1036"/>
                    <a:pt x="721" y="1058"/>
                    <a:pt x="570" y="1058"/>
                  </a:cubicBezTo>
                  <a:lnTo>
                    <a:pt x="102" y="1058"/>
                  </a:lnTo>
                  <a:lnTo>
                    <a:pt x="498" y="577"/>
                  </a:lnTo>
                  <a:cubicBezTo>
                    <a:pt x="503" y="571"/>
                    <a:pt x="505" y="568"/>
                    <a:pt x="505" y="564"/>
                  </a:cubicBezTo>
                  <a:cubicBezTo>
                    <a:pt x="505" y="562"/>
                    <a:pt x="505" y="560"/>
                    <a:pt x="500" y="551"/>
                  </a:cubicBezTo>
                  <a:lnTo>
                    <a:pt x="138" y="38"/>
                  </a:lnTo>
                  <a:lnTo>
                    <a:pt x="563" y="38"/>
                  </a:lnTo>
                  <a:cubicBezTo>
                    <a:pt x="668" y="38"/>
                    <a:pt x="738" y="49"/>
                    <a:pt x="745" y="51"/>
                  </a:cubicBezTo>
                  <a:cubicBezTo>
                    <a:pt x="788" y="59"/>
                    <a:pt x="855" y="71"/>
                    <a:pt x="917" y="112"/>
                  </a:cubicBezTo>
                  <a:cubicBezTo>
                    <a:pt x="936" y="125"/>
                    <a:pt x="989" y="161"/>
                    <a:pt x="1015" y="227"/>
                  </a:cubicBezTo>
                  <a:lnTo>
                    <a:pt x="1035" y="227"/>
                  </a:lnTo>
                  <a:lnTo>
                    <a:pt x="940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11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6D171CA-8FEF-C84A-A9CD-3512255B1E7E}"/>
                </a:ext>
              </a:extLst>
            </p:cNvPr>
            <p:cNvSpPr/>
            <p:nvPr/>
          </p:nvSpPr>
          <p:spPr>
            <a:xfrm>
              <a:off x="5220360" y="4205520"/>
              <a:ext cx="10008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9" h="256">
                  <a:moveTo>
                    <a:pt x="198" y="33"/>
                  </a:moveTo>
                  <a:cubicBezTo>
                    <a:pt x="185" y="15"/>
                    <a:pt x="168" y="0"/>
                    <a:pt x="141" y="0"/>
                  </a:cubicBezTo>
                  <a:cubicBezTo>
                    <a:pt x="71" y="0"/>
                    <a:pt x="0" y="81"/>
                    <a:pt x="0" y="161"/>
                  </a:cubicBezTo>
                  <a:cubicBezTo>
                    <a:pt x="0" y="216"/>
                    <a:pt x="35" y="256"/>
                    <a:pt x="83" y="256"/>
                  </a:cubicBezTo>
                  <a:cubicBezTo>
                    <a:pt x="111" y="256"/>
                    <a:pt x="138" y="238"/>
                    <a:pt x="161" y="216"/>
                  </a:cubicBezTo>
                  <a:cubicBezTo>
                    <a:pt x="171" y="251"/>
                    <a:pt x="203" y="256"/>
                    <a:pt x="217" y="256"/>
                  </a:cubicBezTo>
                  <a:cubicBezTo>
                    <a:pt x="237" y="256"/>
                    <a:pt x="249" y="244"/>
                    <a:pt x="260" y="225"/>
                  </a:cubicBezTo>
                  <a:cubicBezTo>
                    <a:pt x="272" y="203"/>
                    <a:pt x="279" y="172"/>
                    <a:pt x="279" y="168"/>
                  </a:cubicBezTo>
                  <a:cubicBezTo>
                    <a:pt x="279" y="161"/>
                    <a:pt x="272" y="161"/>
                    <a:pt x="270" y="161"/>
                  </a:cubicBezTo>
                  <a:cubicBezTo>
                    <a:pt x="263" y="161"/>
                    <a:pt x="261" y="165"/>
                    <a:pt x="258" y="179"/>
                  </a:cubicBezTo>
                  <a:cubicBezTo>
                    <a:pt x="251" y="207"/>
                    <a:pt x="240" y="240"/>
                    <a:pt x="217" y="240"/>
                  </a:cubicBezTo>
                  <a:cubicBezTo>
                    <a:pt x="203" y="240"/>
                    <a:pt x="200" y="227"/>
                    <a:pt x="200" y="212"/>
                  </a:cubicBezTo>
                  <a:cubicBezTo>
                    <a:pt x="200" y="203"/>
                    <a:pt x="205" y="181"/>
                    <a:pt x="208" y="167"/>
                  </a:cubicBezTo>
                  <a:cubicBezTo>
                    <a:pt x="212" y="152"/>
                    <a:pt x="217" y="128"/>
                    <a:pt x="221" y="115"/>
                  </a:cubicBezTo>
                  <a:lnTo>
                    <a:pt x="231" y="73"/>
                  </a:lnTo>
                  <a:cubicBezTo>
                    <a:pt x="235" y="59"/>
                    <a:pt x="240" y="31"/>
                    <a:pt x="240" y="29"/>
                  </a:cubicBezTo>
                  <a:cubicBezTo>
                    <a:pt x="240" y="16"/>
                    <a:pt x="231" y="11"/>
                    <a:pt x="223" y="11"/>
                  </a:cubicBezTo>
                  <a:cubicBezTo>
                    <a:pt x="214" y="11"/>
                    <a:pt x="201" y="18"/>
                    <a:pt x="198" y="33"/>
                  </a:cubicBezTo>
                  <a:close/>
                  <a:moveTo>
                    <a:pt x="162" y="179"/>
                  </a:moveTo>
                  <a:cubicBezTo>
                    <a:pt x="159" y="196"/>
                    <a:pt x="147" y="207"/>
                    <a:pt x="134" y="218"/>
                  </a:cubicBezTo>
                  <a:cubicBezTo>
                    <a:pt x="129" y="222"/>
                    <a:pt x="108" y="240"/>
                    <a:pt x="85" y="240"/>
                  </a:cubicBezTo>
                  <a:cubicBezTo>
                    <a:pt x="64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7" y="24"/>
                    <a:pt x="125" y="16"/>
                    <a:pt x="141" y="16"/>
                  </a:cubicBezTo>
                  <a:cubicBezTo>
                    <a:pt x="180" y="16"/>
                    <a:pt x="189" y="59"/>
                    <a:pt x="189" y="66"/>
                  </a:cubicBezTo>
                  <a:cubicBezTo>
                    <a:pt x="189" y="68"/>
                    <a:pt x="189" y="71"/>
                    <a:pt x="187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0213E0-52A3-7549-AE04-B22B25AD2878}"/>
                </a:ext>
              </a:extLst>
            </p:cNvPr>
            <p:cNvSpPr/>
            <p:nvPr/>
          </p:nvSpPr>
          <p:spPr>
            <a:xfrm>
              <a:off x="5527800" y="3768840"/>
              <a:ext cx="11772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55">
                  <a:moveTo>
                    <a:pt x="328" y="280"/>
                  </a:moveTo>
                  <a:cubicBezTo>
                    <a:pt x="328" y="214"/>
                    <a:pt x="325" y="150"/>
                    <a:pt x="297" y="90"/>
                  </a:cubicBezTo>
                  <a:cubicBezTo>
                    <a:pt x="261" y="13"/>
                    <a:pt x="198" y="0"/>
                    <a:pt x="164" y="0"/>
                  </a:cubicBezTo>
                  <a:cubicBezTo>
                    <a:pt x="118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9" y="538"/>
                    <a:pt x="125" y="555"/>
                    <a:pt x="164" y="555"/>
                  </a:cubicBezTo>
                  <a:cubicBezTo>
                    <a:pt x="207" y="555"/>
                    <a:pt x="265" y="538"/>
                    <a:pt x="300" y="461"/>
                  </a:cubicBezTo>
                  <a:cubicBezTo>
                    <a:pt x="325" y="407"/>
                    <a:pt x="328" y="342"/>
                    <a:pt x="328" y="280"/>
                  </a:cubicBezTo>
                  <a:close/>
                  <a:moveTo>
                    <a:pt x="164" y="538"/>
                  </a:moveTo>
                  <a:cubicBezTo>
                    <a:pt x="134" y="538"/>
                    <a:pt x="87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1" y="121"/>
                  </a:cubicBezTo>
                  <a:cubicBezTo>
                    <a:pt x="87" y="26"/>
                    <a:pt x="145" y="18"/>
                    <a:pt x="164" y="18"/>
                  </a:cubicBezTo>
                  <a:cubicBezTo>
                    <a:pt x="189" y="18"/>
                    <a:pt x="240" y="33"/>
                    <a:pt x="256" y="112"/>
                  </a:cubicBezTo>
                  <a:cubicBezTo>
                    <a:pt x="263" y="157"/>
                    <a:pt x="263" y="218"/>
                    <a:pt x="263" y="269"/>
                  </a:cubicBezTo>
                  <a:cubicBezTo>
                    <a:pt x="263" y="330"/>
                    <a:pt x="263" y="385"/>
                    <a:pt x="254" y="436"/>
                  </a:cubicBezTo>
                  <a:cubicBezTo>
                    <a:pt x="244" y="513"/>
                    <a:pt x="200" y="538"/>
                    <a:pt x="164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FE8E133-8210-9A49-AD03-80FDE9B8A74E}"/>
                </a:ext>
              </a:extLst>
            </p:cNvPr>
            <p:cNvSpPr/>
            <p:nvPr/>
          </p:nvSpPr>
          <p:spPr>
            <a:xfrm>
              <a:off x="5680440" y="3931200"/>
              <a:ext cx="3024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88">
                  <a:moveTo>
                    <a:pt x="85" y="44"/>
                  </a:moveTo>
                  <a:cubicBezTo>
                    <a:pt x="85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5" y="68"/>
                    <a:pt x="8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9A3634F-412E-0045-A23D-806EA4C94CBE}"/>
                </a:ext>
              </a:extLst>
            </p:cNvPr>
            <p:cNvSpPr/>
            <p:nvPr/>
          </p:nvSpPr>
          <p:spPr>
            <a:xfrm>
              <a:off x="5747760" y="3768840"/>
              <a:ext cx="1116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538">
                  <a:moveTo>
                    <a:pt x="60" y="476"/>
                  </a:moveTo>
                  <a:lnTo>
                    <a:pt x="143" y="392"/>
                  </a:lnTo>
                  <a:cubicBezTo>
                    <a:pt x="265" y="280"/>
                    <a:pt x="311" y="238"/>
                    <a:pt x="311" y="157"/>
                  </a:cubicBezTo>
                  <a:cubicBezTo>
                    <a:pt x="311" y="64"/>
                    <a:pt x="242" y="0"/>
                    <a:pt x="147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1" y="190"/>
                  </a:cubicBezTo>
                  <a:cubicBezTo>
                    <a:pt x="55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1" y="106"/>
                  </a:cubicBezTo>
                  <a:cubicBezTo>
                    <a:pt x="34" y="106"/>
                    <a:pt x="34" y="106"/>
                    <a:pt x="30" y="108"/>
                  </a:cubicBezTo>
                  <a:cubicBezTo>
                    <a:pt x="48" y="55"/>
                    <a:pt x="90" y="26"/>
                    <a:pt x="136" y="26"/>
                  </a:cubicBezTo>
                  <a:cubicBezTo>
                    <a:pt x="207" y="26"/>
                    <a:pt x="240" y="90"/>
                    <a:pt x="240" y="157"/>
                  </a:cubicBezTo>
                  <a:cubicBezTo>
                    <a:pt x="240" y="222"/>
                    <a:pt x="201" y="286"/>
                    <a:pt x="159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90" y="538"/>
                  </a:lnTo>
                  <a:lnTo>
                    <a:pt x="311" y="397"/>
                  </a:lnTo>
                  <a:lnTo>
                    <a:pt x="291" y="397"/>
                  </a:lnTo>
                  <a:cubicBezTo>
                    <a:pt x="288" y="421"/>
                    <a:pt x="283" y="458"/>
                    <a:pt x="276" y="469"/>
                  </a:cubicBezTo>
                  <a:cubicBezTo>
                    <a:pt x="268" y="476"/>
                    <a:pt x="217" y="476"/>
                    <a:pt x="201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0D058FD-4792-334C-9E73-33F1C7A5BFA1}"/>
                </a:ext>
              </a:extLst>
            </p:cNvPr>
            <p:cNvSpPr/>
            <p:nvPr/>
          </p:nvSpPr>
          <p:spPr>
            <a:xfrm>
              <a:off x="5886360" y="3768840"/>
              <a:ext cx="1116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555">
                  <a:moveTo>
                    <a:pt x="311" y="375"/>
                  </a:moveTo>
                  <a:cubicBezTo>
                    <a:pt x="311" y="280"/>
                    <a:pt x="247" y="198"/>
                    <a:pt x="162" y="198"/>
                  </a:cubicBezTo>
                  <a:cubicBezTo>
                    <a:pt x="125" y="198"/>
                    <a:pt x="92" y="211"/>
                    <a:pt x="64" y="240"/>
                  </a:cubicBezTo>
                  <a:lnTo>
                    <a:pt x="64" y="82"/>
                  </a:lnTo>
                  <a:cubicBezTo>
                    <a:pt x="79" y="88"/>
                    <a:pt x="106" y="93"/>
                    <a:pt x="131" y="93"/>
                  </a:cubicBezTo>
                  <a:cubicBezTo>
                    <a:pt x="226" y="93"/>
                    <a:pt x="281" y="20"/>
                    <a:pt x="281" y="9"/>
                  </a:cubicBezTo>
                  <a:cubicBezTo>
                    <a:pt x="281" y="4"/>
                    <a:pt x="279" y="0"/>
                    <a:pt x="274" y="0"/>
                  </a:cubicBezTo>
                  <a:cubicBezTo>
                    <a:pt x="272" y="0"/>
                    <a:pt x="270" y="0"/>
                    <a:pt x="267" y="2"/>
                  </a:cubicBezTo>
                  <a:cubicBezTo>
                    <a:pt x="251" y="9"/>
                    <a:pt x="214" y="26"/>
                    <a:pt x="161" y="26"/>
                  </a:cubicBezTo>
                  <a:cubicBezTo>
                    <a:pt x="129" y="26"/>
                    <a:pt x="94" y="20"/>
                    <a:pt x="57" y="4"/>
                  </a:cubicBezTo>
                  <a:cubicBezTo>
                    <a:pt x="51" y="0"/>
                    <a:pt x="49" y="0"/>
                    <a:pt x="48" y="0"/>
                  </a:cubicBezTo>
                  <a:cubicBezTo>
                    <a:pt x="41" y="0"/>
                    <a:pt x="41" y="7"/>
                    <a:pt x="41" y="20"/>
                  </a:cubicBezTo>
                  <a:lnTo>
                    <a:pt x="41" y="258"/>
                  </a:lnTo>
                  <a:cubicBezTo>
                    <a:pt x="41" y="273"/>
                    <a:pt x="41" y="280"/>
                    <a:pt x="51" y="280"/>
                  </a:cubicBezTo>
                  <a:cubicBezTo>
                    <a:pt x="57" y="280"/>
                    <a:pt x="58" y="278"/>
                    <a:pt x="60" y="273"/>
                  </a:cubicBezTo>
                  <a:cubicBezTo>
                    <a:pt x="69" y="260"/>
                    <a:pt x="99" y="216"/>
                    <a:pt x="161" y="216"/>
                  </a:cubicBezTo>
                  <a:cubicBezTo>
                    <a:pt x="201" y="216"/>
                    <a:pt x="221" y="253"/>
                    <a:pt x="228" y="267"/>
                  </a:cubicBezTo>
                  <a:cubicBezTo>
                    <a:pt x="240" y="298"/>
                    <a:pt x="242" y="330"/>
                    <a:pt x="242" y="370"/>
                  </a:cubicBezTo>
                  <a:cubicBezTo>
                    <a:pt x="242" y="397"/>
                    <a:pt x="242" y="447"/>
                    <a:pt x="223" y="480"/>
                  </a:cubicBezTo>
                  <a:cubicBezTo>
                    <a:pt x="205" y="511"/>
                    <a:pt x="175" y="533"/>
                    <a:pt x="140" y="533"/>
                  </a:cubicBezTo>
                  <a:cubicBezTo>
                    <a:pt x="83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4" y="443"/>
                    <a:pt x="78" y="423"/>
                    <a:pt x="78" y="405"/>
                  </a:cubicBezTo>
                  <a:cubicBezTo>
                    <a:pt x="78" y="385"/>
                    <a:pt x="64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1" y="555"/>
                  </a:cubicBezTo>
                  <a:cubicBezTo>
                    <a:pt x="231" y="555"/>
                    <a:pt x="311" y="478"/>
                    <a:pt x="311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DBC27A53-C6B3-4C40-91EF-FAEC2526DA40}"/>
                </a:ext>
              </a:extLst>
            </p:cNvPr>
            <p:cNvSpPr/>
            <p:nvPr/>
          </p:nvSpPr>
          <p:spPr>
            <a:xfrm>
              <a:off x="6044760" y="3744720"/>
              <a:ext cx="38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806">
                  <a:moveTo>
                    <a:pt x="108" y="806"/>
                  </a:moveTo>
                  <a:lnTo>
                    <a:pt x="108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8" y="33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8A540695-8558-134B-8757-B77EEF2ED37F}"/>
                </a:ext>
              </a:extLst>
            </p:cNvPr>
            <p:cNvSpPr/>
            <p:nvPr/>
          </p:nvSpPr>
          <p:spPr>
            <a:xfrm>
              <a:off x="6112079" y="3883679"/>
              <a:ext cx="17064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5" h="35">
                  <a:moveTo>
                    <a:pt x="449" y="35"/>
                  </a:moveTo>
                  <a:cubicBezTo>
                    <a:pt x="461" y="35"/>
                    <a:pt x="475" y="35"/>
                    <a:pt x="475" y="16"/>
                  </a:cubicBezTo>
                  <a:cubicBezTo>
                    <a:pt x="475" y="0"/>
                    <a:pt x="461" y="0"/>
                    <a:pt x="44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5A64BA6-39C7-0D49-A05F-6161693F08F3}"/>
                </a:ext>
              </a:extLst>
            </p:cNvPr>
            <p:cNvSpPr/>
            <p:nvPr/>
          </p:nvSpPr>
          <p:spPr>
            <a:xfrm>
              <a:off x="6330240" y="3768840"/>
              <a:ext cx="9252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538">
                  <a:moveTo>
                    <a:pt x="161" y="20"/>
                  </a:moveTo>
                  <a:cubicBezTo>
                    <a:pt x="161" y="2"/>
                    <a:pt x="161" y="0"/>
                    <a:pt x="141" y="0"/>
                  </a:cubicBezTo>
                  <a:cubicBezTo>
                    <a:pt x="94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2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1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1" y="535"/>
                    <a:pt x="131" y="535"/>
                  </a:cubicBezTo>
                  <a:cubicBezTo>
                    <a:pt x="162" y="535"/>
                    <a:pt x="230" y="535"/>
                    <a:pt x="258" y="538"/>
                  </a:cubicBezTo>
                  <a:lnTo>
                    <a:pt x="258" y="513"/>
                  </a:lnTo>
                  <a:lnTo>
                    <a:pt x="233" y="513"/>
                  </a:lnTo>
                  <a:cubicBezTo>
                    <a:pt x="162" y="513"/>
                    <a:pt x="161" y="504"/>
                    <a:pt x="161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E00EA07-4F6D-0E4B-8E11-4EC332B3B6C2}"/>
                </a:ext>
              </a:extLst>
            </p:cNvPr>
            <p:cNvSpPr/>
            <p:nvPr/>
          </p:nvSpPr>
          <p:spPr>
            <a:xfrm>
              <a:off x="6522120" y="3792600"/>
              <a:ext cx="18576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7" h="538">
                  <a:moveTo>
                    <a:pt x="276" y="286"/>
                  </a:moveTo>
                  <a:lnTo>
                    <a:pt x="493" y="286"/>
                  </a:lnTo>
                  <a:cubicBezTo>
                    <a:pt x="503" y="286"/>
                    <a:pt x="517" y="286"/>
                    <a:pt x="517" y="269"/>
                  </a:cubicBezTo>
                  <a:cubicBezTo>
                    <a:pt x="517" y="253"/>
                    <a:pt x="503" y="253"/>
                    <a:pt x="493" y="253"/>
                  </a:cubicBezTo>
                  <a:lnTo>
                    <a:pt x="276" y="253"/>
                  </a:lnTo>
                  <a:lnTo>
                    <a:pt x="276" y="27"/>
                  </a:lnTo>
                  <a:cubicBezTo>
                    <a:pt x="276" y="15"/>
                    <a:pt x="276" y="0"/>
                    <a:pt x="260" y="0"/>
                  </a:cubicBezTo>
                  <a:cubicBezTo>
                    <a:pt x="244" y="0"/>
                    <a:pt x="244" y="15"/>
                    <a:pt x="244" y="27"/>
                  </a:cubicBezTo>
                  <a:lnTo>
                    <a:pt x="244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4" y="286"/>
                  </a:lnTo>
                  <a:lnTo>
                    <a:pt x="244" y="511"/>
                  </a:lnTo>
                  <a:cubicBezTo>
                    <a:pt x="244" y="522"/>
                    <a:pt x="244" y="538"/>
                    <a:pt x="260" y="538"/>
                  </a:cubicBezTo>
                  <a:cubicBezTo>
                    <a:pt x="276" y="538"/>
                    <a:pt x="276" y="522"/>
                    <a:pt x="276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B8D26A2-8721-414B-9BB8-E0222EAC5CCD}"/>
                </a:ext>
              </a:extLst>
            </p:cNvPr>
            <p:cNvSpPr/>
            <p:nvPr/>
          </p:nvSpPr>
          <p:spPr>
            <a:xfrm>
              <a:off x="6790680" y="3833639"/>
              <a:ext cx="14724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0" h="531">
                  <a:moveTo>
                    <a:pt x="18" y="152"/>
                  </a:moveTo>
                  <a:cubicBezTo>
                    <a:pt x="48" y="59"/>
                    <a:pt x="132" y="59"/>
                    <a:pt x="141" y="59"/>
                  </a:cubicBezTo>
                  <a:cubicBezTo>
                    <a:pt x="260" y="59"/>
                    <a:pt x="268" y="200"/>
                    <a:pt x="268" y="264"/>
                  </a:cubicBezTo>
                  <a:cubicBezTo>
                    <a:pt x="268" y="313"/>
                    <a:pt x="265" y="326"/>
                    <a:pt x="260" y="342"/>
                  </a:cubicBezTo>
                  <a:cubicBezTo>
                    <a:pt x="242" y="401"/>
                    <a:pt x="219" y="494"/>
                    <a:pt x="219" y="516"/>
                  </a:cubicBezTo>
                  <a:cubicBezTo>
                    <a:pt x="219" y="526"/>
                    <a:pt x="223" y="531"/>
                    <a:pt x="228" y="531"/>
                  </a:cubicBezTo>
                  <a:cubicBezTo>
                    <a:pt x="238" y="531"/>
                    <a:pt x="245" y="513"/>
                    <a:pt x="253" y="482"/>
                  </a:cubicBezTo>
                  <a:cubicBezTo>
                    <a:pt x="272" y="414"/>
                    <a:pt x="279" y="368"/>
                    <a:pt x="283" y="342"/>
                  </a:cubicBezTo>
                  <a:cubicBezTo>
                    <a:pt x="284" y="333"/>
                    <a:pt x="284" y="322"/>
                    <a:pt x="288" y="311"/>
                  </a:cubicBezTo>
                  <a:cubicBezTo>
                    <a:pt x="313" y="233"/>
                    <a:pt x="364" y="112"/>
                    <a:pt x="394" y="48"/>
                  </a:cubicBezTo>
                  <a:cubicBezTo>
                    <a:pt x="399" y="38"/>
                    <a:pt x="410" y="20"/>
                    <a:pt x="410" y="16"/>
                  </a:cubicBezTo>
                  <a:cubicBezTo>
                    <a:pt x="410" y="9"/>
                    <a:pt x="401" y="9"/>
                    <a:pt x="399" y="9"/>
                  </a:cubicBezTo>
                  <a:cubicBezTo>
                    <a:pt x="397" y="9"/>
                    <a:pt x="392" y="9"/>
                    <a:pt x="390" y="15"/>
                  </a:cubicBezTo>
                  <a:cubicBezTo>
                    <a:pt x="350" y="92"/>
                    <a:pt x="318" y="172"/>
                    <a:pt x="288" y="253"/>
                  </a:cubicBezTo>
                  <a:cubicBezTo>
                    <a:pt x="286" y="229"/>
                    <a:pt x="286" y="167"/>
                    <a:pt x="256" y="88"/>
                  </a:cubicBezTo>
                  <a:cubicBezTo>
                    <a:pt x="237" y="40"/>
                    <a:pt x="205" y="0"/>
                    <a:pt x="152" y="0"/>
                  </a:cubicBezTo>
                  <a:cubicBezTo>
                    <a:pt x="55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2140F2A-DB17-2C4E-BD2B-ADD709C74AA1}"/>
                </a:ext>
              </a:extLst>
            </p:cNvPr>
            <p:cNvSpPr/>
            <p:nvPr/>
          </p:nvSpPr>
          <p:spPr>
            <a:xfrm>
              <a:off x="6955920" y="3768840"/>
              <a:ext cx="11772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55">
                  <a:moveTo>
                    <a:pt x="328" y="280"/>
                  </a:moveTo>
                  <a:cubicBezTo>
                    <a:pt x="328" y="214"/>
                    <a:pt x="325" y="150"/>
                    <a:pt x="297" y="90"/>
                  </a:cubicBezTo>
                  <a:cubicBezTo>
                    <a:pt x="261" y="13"/>
                    <a:pt x="198" y="0"/>
                    <a:pt x="164" y="0"/>
                  </a:cubicBezTo>
                  <a:cubicBezTo>
                    <a:pt x="118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9" y="538"/>
                    <a:pt x="125" y="555"/>
                    <a:pt x="164" y="555"/>
                  </a:cubicBezTo>
                  <a:cubicBezTo>
                    <a:pt x="207" y="555"/>
                    <a:pt x="265" y="538"/>
                    <a:pt x="300" y="461"/>
                  </a:cubicBezTo>
                  <a:cubicBezTo>
                    <a:pt x="325" y="407"/>
                    <a:pt x="328" y="342"/>
                    <a:pt x="328" y="280"/>
                  </a:cubicBezTo>
                  <a:close/>
                  <a:moveTo>
                    <a:pt x="164" y="538"/>
                  </a:moveTo>
                  <a:cubicBezTo>
                    <a:pt x="134" y="538"/>
                    <a:pt x="87" y="518"/>
                    <a:pt x="74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1" y="121"/>
                  </a:cubicBezTo>
                  <a:cubicBezTo>
                    <a:pt x="87" y="26"/>
                    <a:pt x="145" y="18"/>
                    <a:pt x="164" y="18"/>
                  </a:cubicBezTo>
                  <a:cubicBezTo>
                    <a:pt x="189" y="18"/>
                    <a:pt x="242" y="33"/>
                    <a:pt x="256" y="112"/>
                  </a:cubicBezTo>
                  <a:cubicBezTo>
                    <a:pt x="263" y="157"/>
                    <a:pt x="263" y="218"/>
                    <a:pt x="263" y="269"/>
                  </a:cubicBezTo>
                  <a:cubicBezTo>
                    <a:pt x="263" y="330"/>
                    <a:pt x="263" y="385"/>
                    <a:pt x="254" y="436"/>
                  </a:cubicBezTo>
                  <a:cubicBezTo>
                    <a:pt x="244" y="513"/>
                    <a:pt x="200" y="538"/>
                    <a:pt x="164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C2CCE90-4EB6-2F40-900A-CE3467ED1145}"/>
                </a:ext>
              </a:extLst>
            </p:cNvPr>
            <p:cNvSpPr/>
            <p:nvPr/>
          </p:nvSpPr>
          <p:spPr>
            <a:xfrm>
              <a:off x="7089840" y="3744720"/>
              <a:ext cx="38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806">
                  <a:moveTo>
                    <a:pt x="108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6" y="33"/>
                  </a:lnTo>
                  <a:lnTo>
                    <a:pt x="76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8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2" name="Group 111" descr="28§display§=-1§svg§600§FALSE" title="TexMaths">
            <a:extLst>
              <a:ext uri="{FF2B5EF4-FFF2-40B4-BE49-F238E27FC236}">
                <a16:creationId xmlns:a16="http://schemas.microsoft.com/office/drawing/2014/main" id="{B53007F9-87FA-F642-8E48-09127AA8CF7F}"/>
              </a:ext>
            </a:extLst>
          </p:cNvPr>
          <p:cNvGrpSpPr/>
          <p:nvPr/>
        </p:nvGrpSpPr>
        <p:grpSpPr>
          <a:xfrm>
            <a:off x="4773240" y="4389120"/>
            <a:ext cx="650880" cy="273960"/>
            <a:chOff x="4773240" y="4389120"/>
            <a:chExt cx="650880" cy="27396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8000AA0-89D5-864F-ACA9-CF129F0C940B}"/>
                </a:ext>
              </a:extLst>
            </p:cNvPr>
            <p:cNvSpPr/>
            <p:nvPr/>
          </p:nvSpPr>
          <p:spPr>
            <a:xfrm>
              <a:off x="4773240" y="4398120"/>
              <a:ext cx="650880" cy="264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09" h="737">
                  <a:moveTo>
                    <a:pt x="904" y="737"/>
                  </a:moveTo>
                  <a:lnTo>
                    <a:pt x="0" y="737"/>
                  </a:lnTo>
                  <a:lnTo>
                    <a:pt x="0" y="0"/>
                  </a:lnTo>
                  <a:lnTo>
                    <a:pt x="1809" y="0"/>
                  </a:lnTo>
                  <a:lnTo>
                    <a:pt x="1809" y="7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AEB7628-4EBB-0E4C-BA34-F4ABF64720B3}"/>
                </a:ext>
              </a:extLst>
            </p:cNvPr>
            <p:cNvSpPr/>
            <p:nvPr/>
          </p:nvSpPr>
          <p:spPr>
            <a:xfrm>
              <a:off x="4789080" y="4498560"/>
              <a:ext cx="18612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8" h="239">
                  <a:moveTo>
                    <a:pt x="492" y="41"/>
                  </a:moveTo>
                  <a:cubicBezTo>
                    <a:pt x="504" y="41"/>
                    <a:pt x="518" y="41"/>
                    <a:pt x="518" y="21"/>
                  </a:cubicBezTo>
                  <a:cubicBezTo>
                    <a:pt x="518" y="0"/>
                    <a:pt x="504" y="0"/>
                    <a:pt x="493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21"/>
                  </a:cubicBezTo>
                  <a:cubicBezTo>
                    <a:pt x="0" y="41"/>
                    <a:pt x="14" y="41"/>
                    <a:pt x="27" y="41"/>
                  </a:cubicBezTo>
                  <a:close/>
                  <a:moveTo>
                    <a:pt x="493" y="239"/>
                  </a:moveTo>
                  <a:cubicBezTo>
                    <a:pt x="504" y="239"/>
                    <a:pt x="518" y="239"/>
                    <a:pt x="518" y="219"/>
                  </a:cubicBezTo>
                  <a:cubicBezTo>
                    <a:pt x="518" y="198"/>
                    <a:pt x="504" y="198"/>
                    <a:pt x="492" y="198"/>
                  </a:cubicBezTo>
                  <a:lnTo>
                    <a:pt x="27" y="198"/>
                  </a:lnTo>
                  <a:cubicBezTo>
                    <a:pt x="14" y="198"/>
                    <a:pt x="0" y="198"/>
                    <a:pt x="0" y="219"/>
                  </a:cubicBezTo>
                  <a:cubicBezTo>
                    <a:pt x="0" y="239"/>
                    <a:pt x="14" y="239"/>
                    <a:pt x="27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021DBBA0-20E9-BD42-B27C-DF660660A1CE}"/>
                </a:ext>
              </a:extLst>
            </p:cNvPr>
            <p:cNvSpPr/>
            <p:nvPr/>
          </p:nvSpPr>
          <p:spPr>
            <a:xfrm>
              <a:off x="5090759" y="4533480"/>
              <a:ext cx="171000" cy="15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4">
                  <a:moveTo>
                    <a:pt x="449" y="44"/>
                  </a:moveTo>
                  <a:cubicBezTo>
                    <a:pt x="462" y="44"/>
                    <a:pt x="476" y="44"/>
                    <a:pt x="476" y="21"/>
                  </a:cubicBezTo>
                  <a:cubicBezTo>
                    <a:pt x="476" y="0"/>
                    <a:pt x="462" y="0"/>
                    <a:pt x="449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21"/>
                  </a:cubicBezTo>
                  <a:cubicBezTo>
                    <a:pt x="0" y="44"/>
                    <a:pt x="14" y="44"/>
                    <a:pt x="27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3E0400A8-3DE5-1F4F-A7FF-075FF7A21AD8}"/>
                </a:ext>
              </a:extLst>
            </p:cNvPr>
            <p:cNvSpPr/>
            <p:nvPr/>
          </p:nvSpPr>
          <p:spPr>
            <a:xfrm>
              <a:off x="5309279" y="4389120"/>
              <a:ext cx="92520" cy="24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677">
                  <a:moveTo>
                    <a:pt x="161" y="25"/>
                  </a:moveTo>
                  <a:cubicBezTo>
                    <a:pt x="161" y="2"/>
                    <a:pt x="161" y="0"/>
                    <a:pt x="143" y="0"/>
                  </a:cubicBezTo>
                  <a:cubicBezTo>
                    <a:pt x="94" y="64"/>
                    <a:pt x="25" y="64"/>
                    <a:pt x="0" y="64"/>
                  </a:cubicBezTo>
                  <a:lnTo>
                    <a:pt x="0" y="97"/>
                  </a:lnTo>
                  <a:cubicBezTo>
                    <a:pt x="16" y="97"/>
                    <a:pt x="62" y="97"/>
                    <a:pt x="103" y="69"/>
                  </a:cubicBezTo>
                  <a:lnTo>
                    <a:pt x="103" y="596"/>
                  </a:lnTo>
                  <a:cubicBezTo>
                    <a:pt x="103" y="633"/>
                    <a:pt x="101" y="645"/>
                    <a:pt x="30" y="645"/>
                  </a:cubicBezTo>
                  <a:lnTo>
                    <a:pt x="5" y="645"/>
                  </a:lnTo>
                  <a:lnTo>
                    <a:pt x="5" y="677"/>
                  </a:lnTo>
                  <a:cubicBezTo>
                    <a:pt x="32" y="672"/>
                    <a:pt x="101" y="672"/>
                    <a:pt x="131" y="672"/>
                  </a:cubicBezTo>
                  <a:cubicBezTo>
                    <a:pt x="163" y="672"/>
                    <a:pt x="230" y="672"/>
                    <a:pt x="258" y="677"/>
                  </a:cubicBezTo>
                  <a:lnTo>
                    <a:pt x="258" y="645"/>
                  </a:lnTo>
                  <a:lnTo>
                    <a:pt x="233" y="645"/>
                  </a:lnTo>
                  <a:cubicBezTo>
                    <a:pt x="163" y="645"/>
                    <a:pt x="161" y="633"/>
                    <a:pt x="161" y="5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7" name="Straight Connector 116">
            <a:extLst>
              <a:ext uri="{FF2B5EF4-FFF2-40B4-BE49-F238E27FC236}">
                <a16:creationId xmlns:a16="http://schemas.microsoft.com/office/drawing/2014/main" id="{2F9108A5-C7C3-BC4A-95AB-F8EFFCB4D74D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6590762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4980187" cy="356336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first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1629145C-BC7C-684C-9BB7-946AE474838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314080" cy="1856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grpSp>
        <p:nvGrpSpPr>
          <p:cNvPr id="96" name="Group 95" descr="28§display§= \sum_{a} 0.25 [ -1 + \gamma 0 ]§svg§600§FALSE" title="TexMaths">
            <a:extLst>
              <a:ext uri="{FF2B5EF4-FFF2-40B4-BE49-F238E27FC236}">
                <a16:creationId xmlns:a16="http://schemas.microsoft.com/office/drawing/2014/main" id="{C74913CE-06F3-3144-9859-4334D748EB14}"/>
              </a:ext>
            </a:extLst>
          </p:cNvPr>
          <p:cNvGrpSpPr/>
          <p:nvPr/>
        </p:nvGrpSpPr>
        <p:grpSpPr>
          <a:xfrm>
            <a:off x="4773240" y="3657600"/>
            <a:ext cx="2388240" cy="639720"/>
            <a:chOff x="4773240" y="3657600"/>
            <a:chExt cx="2388240" cy="63972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43F73BCE-2640-594A-AEC8-2E6DA341D2AE}"/>
                </a:ext>
              </a:extLst>
            </p:cNvPr>
            <p:cNvSpPr/>
            <p:nvPr/>
          </p:nvSpPr>
          <p:spPr>
            <a:xfrm>
              <a:off x="4773240" y="3657600"/>
              <a:ext cx="238824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35" h="1771">
                  <a:moveTo>
                    <a:pt x="3318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6635" y="0"/>
                  </a:lnTo>
                  <a:lnTo>
                    <a:pt x="6635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F28EC2CE-7739-514C-9D5D-712495945D7F}"/>
                </a:ext>
              </a:extLst>
            </p:cNvPr>
            <p:cNvSpPr/>
            <p:nvPr/>
          </p:nvSpPr>
          <p:spPr>
            <a:xfrm>
              <a:off x="4789080" y="3855240"/>
              <a:ext cx="18576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7" h="190">
                  <a:moveTo>
                    <a:pt x="491" y="33"/>
                  </a:moveTo>
                  <a:cubicBezTo>
                    <a:pt x="503" y="33"/>
                    <a:pt x="517" y="33"/>
                    <a:pt x="517" y="16"/>
                  </a:cubicBezTo>
                  <a:cubicBezTo>
                    <a:pt x="517" y="0"/>
                    <a:pt x="503" y="0"/>
                    <a:pt x="493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93" y="190"/>
                  </a:moveTo>
                  <a:cubicBezTo>
                    <a:pt x="503" y="190"/>
                    <a:pt x="517" y="190"/>
                    <a:pt x="517" y="174"/>
                  </a:cubicBezTo>
                  <a:cubicBezTo>
                    <a:pt x="517" y="157"/>
                    <a:pt x="503" y="157"/>
                    <a:pt x="491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C14272F-39A9-F74F-8053-3C12B51AD773}"/>
                </a:ext>
              </a:extLst>
            </p:cNvPr>
            <p:cNvSpPr/>
            <p:nvPr/>
          </p:nvSpPr>
          <p:spPr>
            <a:xfrm>
              <a:off x="5082840" y="3686759"/>
              <a:ext cx="37224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5" h="1128">
                  <a:moveTo>
                    <a:pt x="940" y="1128"/>
                  </a:moveTo>
                  <a:lnTo>
                    <a:pt x="1035" y="870"/>
                  </a:lnTo>
                  <a:lnTo>
                    <a:pt x="1015" y="870"/>
                  </a:lnTo>
                  <a:cubicBezTo>
                    <a:pt x="985" y="954"/>
                    <a:pt x="902" y="1009"/>
                    <a:pt x="812" y="1033"/>
                  </a:cubicBezTo>
                  <a:cubicBezTo>
                    <a:pt x="796" y="1036"/>
                    <a:pt x="721" y="1058"/>
                    <a:pt x="570" y="1058"/>
                  </a:cubicBezTo>
                  <a:lnTo>
                    <a:pt x="102" y="1058"/>
                  </a:lnTo>
                  <a:lnTo>
                    <a:pt x="498" y="577"/>
                  </a:lnTo>
                  <a:cubicBezTo>
                    <a:pt x="503" y="571"/>
                    <a:pt x="505" y="568"/>
                    <a:pt x="505" y="564"/>
                  </a:cubicBezTo>
                  <a:cubicBezTo>
                    <a:pt x="505" y="562"/>
                    <a:pt x="505" y="560"/>
                    <a:pt x="500" y="551"/>
                  </a:cubicBezTo>
                  <a:lnTo>
                    <a:pt x="138" y="38"/>
                  </a:lnTo>
                  <a:lnTo>
                    <a:pt x="563" y="38"/>
                  </a:lnTo>
                  <a:cubicBezTo>
                    <a:pt x="668" y="38"/>
                    <a:pt x="738" y="49"/>
                    <a:pt x="745" y="51"/>
                  </a:cubicBezTo>
                  <a:cubicBezTo>
                    <a:pt x="788" y="59"/>
                    <a:pt x="855" y="71"/>
                    <a:pt x="917" y="112"/>
                  </a:cubicBezTo>
                  <a:cubicBezTo>
                    <a:pt x="936" y="125"/>
                    <a:pt x="989" y="161"/>
                    <a:pt x="1015" y="227"/>
                  </a:cubicBezTo>
                  <a:lnTo>
                    <a:pt x="1035" y="227"/>
                  </a:lnTo>
                  <a:lnTo>
                    <a:pt x="940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11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6D171CA-8FEF-C84A-A9CD-3512255B1E7E}"/>
                </a:ext>
              </a:extLst>
            </p:cNvPr>
            <p:cNvSpPr/>
            <p:nvPr/>
          </p:nvSpPr>
          <p:spPr>
            <a:xfrm>
              <a:off x="5220360" y="4205520"/>
              <a:ext cx="10008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9" h="256">
                  <a:moveTo>
                    <a:pt x="198" y="33"/>
                  </a:moveTo>
                  <a:cubicBezTo>
                    <a:pt x="185" y="15"/>
                    <a:pt x="168" y="0"/>
                    <a:pt x="141" y="0"/>
                  </a:cubicBezTo>
                  <a:cubicBezTo>
                    <a:pt x="71" y="0"/>
                    <a:pt x="0" y="81"/>
                    <a:pt x="0" y="161"/>
                  </a:cubicBezTo>
                  <a:cubicBezTo>
                    <a:pt x="0" y="216"/>
                    <a:pt x="35" y="256"/>
                    <a:pt x="83" y="256"/>
                  </a:cubicBezTo>
                  <a:cubicBezTo>
                    <a:pt x="111" y="256"/>
                    <a:pt x="138" y="238"/>
                    <a:pt x="161" y="216"/>
                  </a:cubicBezTo>
                  <a:cubicBezTo>
                    <a:pt x="171" y="251"/>
                    <a:pt x="203" y="256"/>
                    <a:pt x="217" y="256"/>
                  </a:cubicBezTo>
                  <a:cubicBezTo>
                    <a:pt x="237" y="256"/>
                    <a:pt x="249" y="244"/>
                    <a:pt x="260" y="225"/>
                  </a:cubicBezTo>
                  <a:cubicBezTo>
                    <a:pt x="272" y="203"/>
                    <a:pt x="279" y="172"/>
                    <a:pt x="279" y="168"/>
                  </a:cubicBezTo>
                  <a:cubicBezTo>
                    <a:pt x="279" y="161"/>
                    <a:pt x="272" y="161"/>
                    <a:pt x="270" y="161"/>
                  </a:cubicBezTo>
                  <a:cubicBezTo>
                    <a:pt x="263" y="161"/>
                    <a:pt x="261" y="165"/>
                    <a:pt x="258" y="179"/>
                  </a:cubicBezTo>
                  <a:cubicBezTo>
                    <a:pt x="251" y="207"/>
                    <a:pt x="240" y="240"/>
                    <a:pt x="217" y="240"/>
                  </a:cubicBezTo>
                  <a:cubicBezTo>
                    <a:pt x="203" y="240"/>
                    <a:pt x="200" y="227"/>
                    <a:pt x="200" y="212"/>
                  </a:cubicBezTo>
                  <a:cubicBezTo>
                    <a:pt x="200" y="203"/>
                    <a:pt x="205" y="181"/>
                    <a:pt x="208" y="167"/>
                  </a:cubicBezTo>
                  <a:cubicBezTo>
                    <a:pt x="212" y="152"/>
                    <a:pt x="217" y="128"/>
                    <a:pt x="221" y="115"/>
                  </a:cubicBezTo>
                  <a:lnTo>
                    <a:pt x="231" y="73"/>
                  </a:lnTo>
                  <a:cubicBezTo>
                    <a:pt x="235" y="59"/>
                    <a:pt x="240" y="31"/>
                    <a:pt x="240" y="29"/>
                  </a:cubicBezTo>
                  <a:cubicBezTo>
                    <a:pt x="240" y="16"/>
                    <a:pt x="231" y="11"/>
                    <a:pt x="223" y="11"/>
                  </a:cubicBezTo>
                  <a:cubicBezTo>
                    <a:pt x="214" y="11"/>
                    <a:pt x="201" y="18"/>
                    <a:pt x="198" y="33"/>
                  </a:cubicBezTo>
                  <a:close/>
                  <a:moveTo>
                    <a:pt x="162" y="179"/>
                  </a:moveTo>
                  <a:cubicBezTo>
                    <a:pt x="159" y="196"/>
                    <a:pt x="147" y="207"/>
                    <a:pt x="134" y="218"/>
                  </a:cubicBezTo>
                  <a:cubicBezTo>
                    <a:pt x="129" y="222"/>
                    <a:pt x="108" y="240"/>
                    <a:pt x="85" y="240"/>
                  </a:cubicBezTo>
                  <a:cubicBezTo>
                    <a:pt x="64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7" y="24"/>
                    <a:pt x="125" y="16"/>
                    <a:pt x="141" y="16"/>
                  </a:cubicBezTo>
                  <a:cubicBezTo>
                    <a:pt x="180" y="16"/>
                    <a:pt x="189" y="59"/>
                    <a:pt x="189" y="66"/>
                  </a:cubicBezTo>
                  <a:cubicBezTo>
                    <a:pt x="189" y="68"/>
                    <a:pt x="189" y="71"/>
                    <a:pt x="187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40213E0-52A3-7549-AE04-B22B25AD2878}"/>
                </a:ext>
              </a:extLst>
            </p:cNvPr>
            <p:cNvSpPr/>
            <p:nvPr/>
          </p:nvSpPr>
          <p:spPr>
            <a:xfrm>
              <a:off x="5527800" y="3768840"/>
              <a:ext cx="11772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55">
                  <a:moveTo>
                    <a:pt x="328" y="280"/>
                  </a:moveTo>
                  <a:cubicBezTo>
                    <a:pt x="328" y="214"/>
                    <a:pt x="325" y="150"/>
                    <a:pt x="297" y="90"/>
                  </a:cubicBezTo>
                  <a:cubicBezTo>
                    <a:pt x="261" y="13"/>
                    <a:pt x="198" y="0"/>
                    <a:pt x="164" y="0"/>
                  </a:cubicBezTo>
                  <a:cubicBezTo>
                    <a:pt x="118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9" y="538"/>
                    <a:pt x="125" y="555"/>
                    <a:pt x="164" y="555"/>
                  </a:cubicBezTo>
                  <a:cubicBezTo>
                    <a:pt x="207" y="555"/>
                    <a:pt x="265" y="538"/>
                    <a:pt x="300" y="461"/>
                  </a:cubicBezTo>
                  <a:cubicBezTo>
                    <a:pt x="325" y="407"/>
                    <a:pt x="328" y="342"/>
                    <a:pt x="328" y="280"/>
                  </a:cubicBezTo>
                  <a:close/>
                  <a:moveTo>
                    <a:pt x="164" y="538"/>
                  </a:moveTo>
                  <a:cubicBezTo>
                    <a:pt x="134" y="538"/>
                    <a:pt x="87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1" y="121"/>
                  </a:cubicBezTo>
                  <a:cubicBezTo>
                    <a:pt x="87" y="26"/>
                    <a:pt x="145" y="18"/>
                    <a:pt x="164" y="18"/>
                  </a:cubicBezTo>
                  <a:cubicBezTo>
                    <a:pt x="189" y="18"/>
                    <a:pt x="240" y="33"/>
                    <a:pt x="256" y="112"/>
                  </a:cubicBezTo>
                  <a:cubicBezTo>
                    <a:pt x="263" y="157"/>
                    <a:pt x="263" y="218"/>
                    <a:pt x="263" y="269"/>
                  </a:cubicBezTo>
                  <a:cubicBezTo>
                    <a:pt x="263" y="330"/>
                    <a:pt x="263" y="385"/>
                    <a:pt x="254" y="436"/>
                  </a:cubicBezTo>
                  <a:cubicBezTo>
                    <a:pt x="244" y="513"/>
                    <a:pt x="200" y="538"/>
                    <a:pt x="164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FE8E133-8210-9A49-AD03-80FDE9B8A74E}"/>
                </a:ext>
              </a:extLst>
            </p:cNvPr>
            <p:cNvSpPr/>
            <p:nvPr/>
          </p:nvSpPr>
          <p:spPr>
            <a:xfrm>
              <a:off x="5680440" y="3931200"/>
              <a:ext cx="3024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88">
                  <a:moveTo>
                    <a:pt x="85" y="44"/>
                  </a:moveTo>
                  <a:cubicBezTo>
                    <a:pt x="85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5" y="68"/>
                    <a:pt x="8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9A3634F-412E-0045-A23D-806EA4C94CBE}"/>
                </a:ext>
              </a:extLst>
            </p:cNvPr>
            <p:cNvSpPr/>
            <p:nvPr/>
          </p:nvSpPr>
          <p:spPr>
            <a:xfrm>
              <a:off x="5747760" y="3768840"/>
              <a:ext cx="1116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538">
                  <a:moveTo>
                    <a:pt x="60" y="476"/>
                  </a:moveTo>
                  <a:lnTo>
                    <a:pt x="143" y="392"/>
                  </a:lnTo>
                  <a:cubicBezTo>
                    <a:pt x="265" y="280"/>
                    <a:pt x="311" y="238"/>
                    <a:pt x="311" y="157"/>
                  </a:cubicBezTo>
                  <a:cubicBezTo>
                    <a:pt x="311" y="64"/>
                    <a:pt x="242" y="0"/>
                    <a:pt x="147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1" y="190"/>
                  </a:cubicBezTo>
                  <a:cubicBezTo>
                    <a:pt x="55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1" y="106"/>
                  </a:cubicBezTo>
                  <a:cubicBezTo>
                    <a:pt x="34" y="106"/>
                    <a:pt x="34" y="106"/>
                    <a:pt x="30" y="108"/>
                  </a:cubicBezTo>
                  <a:cubicBezTo>
                    <a:pt x="48" y="55"/>
                    <a:pt x="90" y="26"/>
                    <a:pt x="136" y="26"/>
                  </a:cubicBezTo>
                  <a:cubicBezTo>
                    <a:pt x="207" y="26"/>
                    <a:pt x="240" y="90"/>
                    <a:pt x="240" y="157"/>
                  </a:cubicBezTo>
                  <a:cubicBezTo>
                    <a:pt x="240" y="222"/>
                    <a:pt x="201" y="286"/>
                    <a:pt x="159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90" y="538"/>
                  </a:lnTo>
                  <a:lnTo>
                    <a:pt x="311" y="397"/>
                  </a:lnTo>
                  <a:lnTo>
                    <a:pt x="291" y="397"/>
                  </a:lnTo>
                  <a:cubicBezTo>
                    <a:pt x="288" y="421"/>
                    <a:pt x="283" y="458"/>
                    <a:pt x="276" y="469"/>
                  </a:cubicBezTo>
                  <a:cubicBezTo>
                    <a:pt x="268" y="476"/>
                    <a:pt x="217" y="476"/>
                    <a:pt x="201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0D058FD-4792-334C-9E73-33F1C7A5BFA1}"/>
                </a:ext>
              </a:extLst>
            </p:cNvPr>
            <p:cNvSpPr/>
            <p:nvPr/>
          </p:nvSpPr>
          <p:spPr>
            <a:xfrm>
              <a:off x="5886360" y="3768840"/>
              <a:ext cx="1116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555">
                  <a:moveTo>
                    <a:pt x="311" y="375"/>
                  </a:moveTo>
                  <a:cubicBezTo>
                    <a:pt x="311" y="280"/>
                    <a:pt x="247" y="198"/>
                    <a:pt x="162" y="198"/>
                  </a:cubicBezTo>
                  <a:cubicBezTo>
                    <a:pt x="125" y="198"/>
                    <a:pt x="92" y="211"/>
                    <a:pt x="64" y="240"/>
                  </a:cubicBezTo>
                  <a:lnTo>
                    <a:pt x="64" y="82"/>
                  </a:lnTo>
                  <a:cubicBezTo>
                    <a:pt x="79" y="88"/>
                    <a:pt x="106" y="93"/>
                    <a:pt x="131" y="93"/>
                  </a:cubicBezTo>
                  <a:cubicBezTo>
                    <a:pt x="226" y="93"/>
                    <a:pt x="281" y="20"/>
                    <a:pt x="281" y="9"/>
                  </a:cubicBezTo>
                  <a:cubicBezTo>
                    <a:pt x="281" y="4"/>
                    <a:pt x="279" y="0"/>
                    <a:pt x="274" y="0"/>
                  </a:cubicBezTo>
                  <a:cubicBezTo>
                    <a:pt x="272" y="0"/>
                    <a:pt x="270" y="0"/>
                    <a:pt x="267" y="2"/>
                  </a:cubicBezTo>
                  <a:cubicBezTo>
                    <a:pt x="251" y="9"/>
                    <a:pt x="214" y="26"/>
                    <a:pt x="161" y="26"/>
                  </a:cubicBezTo>
                  <a:cubicBezTo>
                    <a:pt x="129" y="26"/>
                    <a:pt x="94" y="20"/>
                    <a:pt x="57" y="4"/>
                  </a:cubicBezTo>
                  <a:cubicBezTo>
                    <a:pt x="51" y="0"/>
                    <a:pt x="49" y="0"/>
                    <a:pt x="48" y="0"/>
                  </a:cubicBezTo>
                  <a:cubicBezTo>
                    <a:pt x="41" y="0"/>
                    <a:pt x="41" y="7"/>
                    <a:pt x="41" y="20"/>
                  </a:cubicBezTo>
                  <a:lnTo>
                    <a:pt x="41" y="258"/>
                  </a:lnTo>
                  <a:cubicBezTo>
                    <a:pt x="41" y="273"/>
                    <a:pt x="41" y="280"/>
                    <a:pt x="51" y="280"/>
                  </a:cubicBezTo>
                  <a:cubicBezTo>
                    <a:pt x="57" y="280"/>
                    <a:pt x="58" y="278"/>
                    <a:pt x="60" y="273"/>
                  </a:cubicBezTo>
                  <a:cubicBezTo>
                    <a:pt x="69" y="260"/>
                    <a:pt x="99" y="216"/>
                    <a:pt x="161" y="216"/>
                  </a:cubicBezTo>
                  <a:cubicBezTo>
                    <a:pt x="201" y="216"/>
                    <a:pt x="221" y="253"/>
                    <a:pt x="228" y="267"/>
                  </a:cubicBezTo>
                  <a:cubicBezTo>
                    <a:pt x="240" y="298"/>
                    <a:pt x="242" y="330"/>
                    <a:pt x="242" y="370"/>
                  </a:cubicBezTo>
                  <a:cubicBezTo>
                    <a:pt x="242" y="397"/>
                    <a:pt x="242" y="447"/>
                    <a:pt x="223" y="480"/>
                  </a:cubicBezTo>
                  <a:cubicBezTo>
                    <a:pt x="205" y="511"/>
                    <a:pt x="175" y="533"/>
                    <a:pt x="140" y="533"/>
                  </a:cubicBezTo>
                  <a:cubicBezTo>
                    <a:pt x="83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4" y="443"/>
                    <a:pt x="78" y="423"/>
                    <a:pt x="78" y="405"/>
                  </a:cubicBezTo>
                  <a:cubicBezTo>
                    <a:pt x="78" y="385"/>
                    <a:pt x="64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1" y="555"/>
                  </a:cubicBezTo>
                  <a:cubicBezTo>
                    <a:pt x="231" y="555"/>
                    <a:pt x="311" y="478"/>
                    <a:pt x="311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DBC27A53-C6B3-4C40-91EF-FAEC2526DA40}"/>
                </a:ext>
              </a:extLst>
            </p:cNvPr>
            <p:cNvSpPr/>
            <p:nvPr/>
          </p:nvSpPr>
          <p:spPr>
            <a:xfrm>
              <a:off x="6044760" y="3744720"/>
              <a:ext cx="38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806">
                  <a:moveTo>
                    <a:pt x="108" y="806"/>
                  </a:moveTo>
                  <a:lnTo>
                    <a:pt x="108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8" y="33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8A540695-8558-134B-8757-B77EEF2ED37F}"/>
                </a:ext>
              </a:extLst>
            </p:cNvPr>
            <p:cNvSpPr/>
            <p:nvPr/>
          </p:nvSpPr>
          <p:spPr>
            <a:xfrm>
              <a:off x="6112079" y="3883679"/>
              <a:ext cx="17064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5" h="35">
                  <a:moveTo>
                    <a:pt x="449" y="35"/>
                  </a:moveTo>
                  <a:cubicBezTo>
                    <a:pt x="461" y="35"/>
                    <a:pt x="475" y="35"/>
                    <a:pt x="475" y="16"/>
                  </a:cubicBezTo>
                  <a:cubicBezTo>
                    <a:pt x="475" y="0"/>
                    <a:pt x="461" y="0"/>
                    <a:pt x="44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5A64BA6-39C7-0D49-A05F-6161693F08F3}"/>
                </a:ext>
              </a:extLst>
            </p:cNvPr>
            <p:cNvSpPr/>
            <p:nvPr/>
          </p:nvSpPr>
          <p:spPr>
            <a:xfrm>
              <a:off x="6330240" y="3768840"/>
              <a:ext cx="9252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538">
                  <a:moveTo>
                    <a:pt x="161" y="20"/>
                  </a:moveTo>
                  <a:cubicBezTo>
                    <a:pt x="161" y="2"/>
                    <a:pt x="161" y="0"/>
                    <a:pt x="141" y="0"/>
                  </a:cubicBezTo>
                  <a:cubicBezTo>
                    <a:pt x="94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2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1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1" y="535"/>
                    <a:pt x="131" y="535"/>
                  </a:cubicBezTo>
                  <a:cubicBezTo>
                    <a:pt x="162" y="535"/>
                    <a:pt x="230" y="535"/>
                    <a:pt x="258" y="538"/>
                  </a:cubicBezTo>
                  <a:lnTo>
                    <a:pt x="258" y="513"/>
                  </a:lnTo>
                  <a:lnTo>
                    <a:pt x="233" y="513"/>
                  </a:lnTo>
                  <a:cubicBezTo>
                    <a:pt x="162" y="513"/>
                    <a:pt x="161" y="504"/>
                    <a:pt x="161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E00EA07-4F6D-0E4B-8E11-4EC332B3B6C2}"/>
                </a:ext>
              </a:extLst>
            </p:cNvPr>
            <p:cNvSpPr/>
            <p:nvPr/>
          </p:nvSpPr>
          <p:spPr>
            <a:xfrm>
              <a:off x="6522120" y="3792600"/>
              <a:ext cx="18576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7" h="538">
                  <a:moveTo>
                    <a:pt x="276" y="286"/>
                  </a:moveTo>
                  <a:lnTo>
                    <a:pt x="493" y="286"/>
                  </a:lnTo>
                  <a:cubicBezTo>
                    <a:pt x="503" y="286"/>
                    <a:pt x="517" y="286"/>
                    <a:pt x="517" y="269"/>
                  </a:cubicBezTo>
                  <a:cubicBezTo>
                    <a:pt x="517" y="253"/>
                    <a:pt x="503" y="253"/>
                    <a:pt x="493" y="253"/>
                  </a:cubicBezTo>
                  <a:lnTo>
                    <a:pt x="276" y="253"/>
                  </a:lnTo>
                  <a:lnTo>
                    <a:pt x="276" y="27"/>
                  </a:lnTo>
                  <a:cubicBezTo>
                    <a:pt x="276" y="15"/>
                    <a:pt x="276" y="0"/>
                    <a:pt x="260" y="0"/>
                  </a:cubicBezTo>
                  <a:cubicBezTo>
                    <a:pt x="244" y="0"/>
                    <a:pt x="244" y="15"/>
                    <a:pt x="244" y="27"/>
                  </a:cubicBezTo>
                  <a:lnTo>
                    <a:pt x="244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4" y="286"/>
                  </a:lnTo>
                  <a:lnTo>
                    <a:pt x="244" y="511"/>
                  </a:lnTo>
                  <a:cubicBezTo>
                    <a:pt x="244" y="522"/>
                    <a:pt x="244" y="538"/>
                    <a:pt x="260" y="538"/>
                  </a:cubicBezTo>
                  <a:cubicBezTo>
                    <a:pt x="276" y="538"/>
                    <a:pt x="276" y="522"/>
                    <a:pt x="276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B8D26A2-8721-414B-9BB8-E0222EAC5CCD}"/>
                </a:ext>
              </a:extLst>
            </p:cNvPr>
            <p:cNvSpPr/>
            <p:nvPr/>
          </p:nvSpPr>
          <p:spPr>
            <a:xfrm>
              <a:off x="6790680" y="3833639"/>
              <a:ext cx="14724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0" h="531">
                  <a:moveTo>
                    <a:pt x="18" y="152"/>
                  </a:moveTo>
                  <a:cubicBezTo>
                    <a:pt x="48" y="59"/>
                    <a:pt x="132" y="59"/>
                    <a:pt x="141" y="59"/>
                  </a:cubicBezTo>
                  <a:cubicBezTo>
                    <a:pt x="260" y="59"/>
                    <a:pt x="268" y="200"/>
                    <a:pt x="268" y="264"/>
                  </a:cubicBezTo>
                  <a:cubicBezTo>
                    <a:pt x="268" y="313"/>
                    <a:pt x="265" y="326"/>
                    <a:pt x="260" y="342"/>
                  </a:cubicBezTo>
                  <a:cubicBezTo>
                    <a:pt x="242" y="401"/>
                    <a:pt x="219" y="494"/>
                    <a:pt x="219" y="516"/>
                  </a:cubicBezTo>
                  <a:cubicBezTo>
                    <a:pt x="219" y="526"/>
                    <a:pt x="223" y="531"/>
                    <a:pt x="228" y="531"/>
                  </a:cubicBezTo>
                  <a:cubicBezTo>
                    <a:pt x="238" y="531"/>
                    <a:pt x="245" y="513"/>
                    <a:pt x="253" y="482"/>
                  </a:cubicBezTo>
                  <a:cubicBezTo>
                    <a:pt x="272" y="414"/>
                    <a:pt x="279" y="368"/>
                    <a:pt x="283" y="342"/>
                  </a:cubicBezTo>
                  <a:cubicBezTo>
                    <a:pt x="284" y="333"/>
                    <a:pt x="284" y="322"/>
                    <a:pt x="288" y="311"/>
                  </a:cubicBezTo>
                  <a:cubicBezTo>
                    <a:pt x="313" y="233"/>
                    <a:pt x="364" y="112"/>
                    <a:pt x="394" y="48"/>
                  </a:cubicBezTo>
                  <a:cubicBezTo>
                    <a:pt x="399" y="38"/>
                    <a:pt x="410" y="20"/>
                    <a:pt x="410" y="16"/>
                  </a:cubicBezTo>
                  <a:cubicBezTo>
                    <a:pt x="410" y="9"/>
                    <a:pt x="401" y="9"/>
                    <a:pt x="399" y="9"/>
                  </a:cubicBezTo>
                  <a:cubicBezTo>
                    <a:pt x="397" y="9"/>
                    <a:pt x="392" y="9"/>
                    <a:pt x="390" y="15"/>
                  </a:cubicBezTo>
                  <a:cubicBezTo>
                    <a:pt x="350" y="92"/>
                    <a:pt x="318" y="172"/>
                    <a:pt x="288" y="253"/>
                  </a:cubicBezTo>
                  <a:cubicBezTo>
                    <a:pt x="286" y="229"/>
                    <a:pt x="286" y="167"/>
                    <a:pt x="256" y="88"/>
                  </a:cubicBezTo>
                  <a:cubicBezTo>
                    <a:pt x="237" y="40"/>
                    <a:pt x="205" y="0"/>
                    <a:pt x="152" y="0"/>
                  </a:cubicBezTo>
                  <a:cubicBezTo>
                    <a:pt x="55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2140F2A-DB17-2C4E-BD2B-ADD709C74AA1}"/>
                </a:ext>
              </a:extLst>
            </p:cNvPr>
            <p:cNvSpPr/>
            <p:nvPr/>
          </p:nvSpPr>
          <p:spPr>
            <a:xfrm>
              <a:off x="6955920" y="3768840"/>
              <a:ext cx="11772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55">
                  <a:moveTo>
                    <a:pt x="328" y="280"/>
                  </a:moveTo>
                  <a:cubicBezTo>
                    <a:pt x="328" y="214"/>
                    <a:pt x="325" y="150"/>
                    <a:pt x="297" y="90"/>
                  </a:cubicBezTo>
                  <a:cubicBezTo>
                    <a:pt x="261" y="13"/>
                    <a:pt x="198" y="0"/>
                    <a:pt x="164" y="0"/>
                  </a:cubicBezTo>
                  <a:cubicBezTo>
                    <a:pt x="118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9" y="538"/>
                    <a:pt x="125" y="555"/>
                    <a:pt x="164" y="555"/>
                  </a:cubicBezTo>
                  <a:cubicBezTo>
                    <a:pt x="207" y="555"/>
                    <a:pt x="265" y="538"/>
                    <a:pt x="300" y="461"/>
                  </a:cubicBezTo>
                  <a:cubicBezTo>
                    <a:pt x="325" y="407"/>
                    <a:pt x="328" y="342"/>
                    <a:pt x="328" y="280"/>
                  </a:cubicBezTo>
                  <a:close/>
                  <a:moveTo>
                    <a:pt x="164" y="538"/>
                  </a:moveTo>
                  <a:cubicBezTo>
                    <a:pt x="134" y="538"/>
                    <a:pt x="87" y="518"/>
                    <a:pt x="74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1" y="121"/>
                  </a:cubicBezTo>
                  <a:cubicBezTo>
                    <a:pt x="87" y="26"/>
                    <a:pt x="145" y="18"/>
                    <a:pt x="164" y="18"/>
                  </a:cubicBezTo>
                  <a:cubicBezTo>
                    <a:pt x="189" y="18"/>
                    <a:pt x="242" y="33"/>
                    <a:pt x="256" y="112"/>
                  </a:cubicBezTo>
                  <a:cubicBezTo>
                    <a:pt x="263" y="157"/>
                    <a:pt x="263" y="218"/>
                    <a:pt x="263" y="269"/>
                  </a:cubicBezTo>
                  <a:cubicBezTo>
                    <a:pt x="263" y="330"/>
                    <a:pt x="263" y="385"/>
                    <a:pt x="254" y="436"/>
                  </a:cubicBezTo>
                  <a:cubicBezTo>
                    <a:pt x="244" y="513"/>
                    <a:pt x="200" y="538"/>
                    <a:pt x="164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C2CCE90-4EB6-2F40-900A-CE3467ED1145}"/>
                </a:ext>
              </a:extLst>
            </p:cNvPr>
            <p:cNvSpPr/>
            <p:nvPr/>
          </p:nvSpPr>
          <p:spPr>
            <a:xfrm>
              <a:off x="7089840" y="3744720"/>
              <a:ext cx="38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806">
                  <a:moveTo>
                    <a:pt x="108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6" y="33"/>
                  </a:lnTo>
                  <a:lnTo>
                    <a:pt x="76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8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2" name="Group 111" descr="28§display§=-1§svg§600§FALSE" title="TexMaths">
            <a:extLst>
              <a:ext uri="{FF2B5EF4-FFF2-40B4-BE49-F238E27FC236}">
                <a16:creationId xmlns:a16="http://schemas.microsoft.com/office/drawing/2014/main" id="{B53007F9-87FA-F642-8E48-09127AA8CF7F}"/>
              </a:ext>
            </a:extLst>
          </p:cNvPr>
          <p:cNvGrpSpPr/>
          <p:nvPr/>
        </p:nvGrpSpPr>
        <p:grpSpPr>
          <a:xfrm>
            <a:off x="4773240" y="4389120"/>
            <a:ext cx="650880" cy="273960"/>
            <a:chOff x="4773240" y="4389120"/>
            <a:chExt cx="650880" cy="273960"/>
          </a:xfrm>
        </p:grpSpPr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8000AA0-89D5-864F-ACA9-CF129F0C940B}"/>
                </a:ext>
              </a:extLst>
            </p:cNvPr>
            <p:cNvSpPr/>
            <p:nvPr/>
          </p:nvSpPr>
          <p:spPr>
            <a:xfrm>
              <a:off x="4773240" y="4398120"/>
              <a:ext cx="650880" cy="264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09" h="737">
                  <a:moveTo>
                    <a:pt x="904" y="737"/>
                  </a:moveTo>
                  <a:lnTo>
                    <a:pt x="0" y="737"/>
                  </a:lnTo>
                  <a:lnTo>
                    <a:pt x="0" y="0"/>
                  </a:lnTo>
                  <a:lnTo>
                    <a:pt x="1809" y="0"/>
                  </a:lnTo>
                  <a:lnTo>
                    <a:pt x="1809" y="7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AEB7628-4EBB-0E4C-BA34-F4ABF64720B3}"/>
                </a:ext>
              </a:extLst>
            </p:cNvPr>
            <p:cNvSpPr/>
            <p:nvPr/>
          </p:nvSpPr>
          <p:spPr>
            <a:xfrm>
              <a:off x="4789080" y="4498560"/>
              <a:ext cx="186120" cy="85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8" h="239">
                  <a:moveTo>
                    <a:pt x="492" y="41"/>
                  </a:moveTo>
                  <a:cubicBezTo>
                    <a:pt x="504" y="41"/>
                    <a:pt x="518" y="41"/>
                    <a:pt x="518" y="21"/>
                  </a:cubicBezTo>
                  <a:cubicBezTo>
                    <a:pt x="518" y="0"/>
                    <a:pt x="504" y="0"/>
                    <a:pt x="493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21"/>
                  </a:cubicBezTo>
                  <a:cubicBezTo>
                    <a:pt x="0" y="41"/>
                    <a:pt x="14" y="41"/>
                    <a:pt x="27" y="41"/>
                  </a:cubicBezTo>
                  <a:close/>
                  <a:moveTo>
                    <a:pt x="493" y="239"/>
                  </a:moveTo>
                  <a:cubicBezTo>
                    <a:pt x="504" y="239"/>
                    <a:pt x="518" y="239"/>
                    <a:pt x="518" y="219"/>
                  </a:cubicBezTo>
                  <a:cubicBezTo>
                    <a:pt x="518" y="198"/>
                    <a:pt x="504" y="198"/>
                    <a:pt x="492" y="198"/>
                  </a:cubicBezTo>
                  <a:lnTo>
                    <a:pt x="27" y="198"/>
                  </a:lnTo>
                  <a:cubicBezTo>
                    <a:pt x="14" y="198"/>
                    <a:pt x="0" y="198"/>
                    <a:pt x="0" y="219"/>
                  </a:cubicBezTo>
                  <a:cubicBezTo>
                    <a:pt x="0" y="239"/>
                    <a:pt x="14" y="239"/>
                    <a:pt x="27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021DBBA0-20E9-BD42-B27C-DF660660A1CE}"/>
                </a:ext>
              </a:extLst>
            </p:cNvPr>
            <p:cNvSpPr/>
            <p:nvPr/>
          </p:nvSpPr>
          <p:spPr>
            <a:xfrm>
              <a:off x="5090759" y="4533480"/>
              <a:ext cx="171000" cy="15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4">
                  <a:moveTo>
                    <a:pt x="449" y="44"/>
                  </a:moveTo>
                  <a:cubicBezTo>
                    <a:pt x="462" y="44"/>
                    <a:pt x="476" y="44"/>
                    <a:pt x="476" y="21"/>
                  </a:cubicBezTo>
                  <a:cubicBezTo>
                    <a:pt x="476" y="0"/>
                    <a:pt x="462" y="0"/>
                    <a:pt x="449" y="0"/>
                  </a:cubicBezTo>
                  <a:lnTo>
                    <a:pt x="27" y="0"/>
                  </a:lnTo>
                  <a:cubicBezTo>
                    <a:pt x="14" y="0"/>
                    <a:pt x="0" y="0"/>
                    <a:pt x="0" y="21"/>
                  </a:cubicBezTo>
                  <a:cubicBezTo>
                    <a:pt x="0" y="44"/>
                    <a:pt x="14" y="44"/>
                    <a:pt x="27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3E0400A8-3DE5-1F4F-A7FF-075FF7A21AD8}"/>
                </a:ext>
              </a:extLst>
            </p:cNvPr>
            <p:cNvSpPr/>
            <p:nvPr/>
          </p:nvSpPr>
          <p:spPr>
            <a:xfrm>
              <a:off x="5309279" y="4389120"/>
              <a:ext cx="92520" cy="24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677">
                  <a:moveTo>
                    <a:pt x="161" y="25"/>
                  </a:moveTo>
                  <a:cubicBezTo>
                    <a:pt x="161" y="2"/>
                    <a:pt x="161" y="0"/>
                    <a:pt x="143" y="0"/>
                  </a:cubicBezTo>
                  <a:cubicBezTo>
                    <a:pt x="94" y="64"/>
                    <a:pt x="25" y="64"/>
                    <a:pt x="0" y="64"/>
                  </a:cubicBezTo>
                  <a:lnTo>
                    <a:pt x="0" y="97"/>
                  </a:lnTo>
                  <a:cubicBezTo>
                    <a:pt x="16" y="97"/>
                    <a:pt x="62" y="97"/>
                    <a:pt x="103" y="69"/>
                  </a:cubicBezTo>
                  <a:lnTo>
                    <a:pt x="103" y="596"/>
                  </a:lnTo>
                  <a:cubicBezTo>
                    <a:pt x="103" y="633"/>
                    <a:pt x="101" y="645"/>
                    <a:pt x="30" y="645"/>
                  </a:cubicBezTo>
                  <a:lnTo>
                    <a:pt x="5" y="645"/>
                  </a:lnTo>
                  <a:lnTo>
                    <a:pt x="5" y="677"/>
                  </a:lnTo>
                  <a:cubicBezTo>
                    <a:pt x="32" y="672"/>
                    <a:pt x="101" y="672"/>
                    <a:pt x="131" y="672"/>
                  </a:cubicBezTo>
                  <a:cubicBezTo>
                    <a:pt x="163" y="672"/>
                    <a:pt x="230" y="672"/>
                    <a:pt x="258" y="677"/>
                  </a:cubicBezTo>
                  <a:lnTo>
                    <a:pt x="258" y="645"/>
                  </a:lnTo>
                  <a:lnTo>
                    <a:pt x="233" y="645"/>
                  </a:lnTo>
                  <a:cubicBezTo>
                    <a:pt x="163" y="645"/>
                    <a:pt x="161" y="633"/>
                    <a:pt x="161" y="5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17" name="Straight Connector 116">
            <a:extLst>
              <a:ext uri="{FF2B5EF4-FFF2-40B4-BE49-F238E27FC236}">
                <a16:creationId xmlns:a16="http://schemas.microsoft.com/office/drawing/2014/main" id="{E2C6BA12-569A-3449-9FBC-2B423A14630A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50225714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5352661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second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1629145C-BC7C-684C-9BB7-946AE474838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314080" cy="1856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129" name="Straight Connector 128">
            <a:extLst>
              <a:ext uri="{FF2B5EF4-FFF2-40B4-BE49-F238E27FC236}">
                <a16:creationId xmlns:a16="http://schemas.microsoft.com/office/drawing/2014/main" id="{03C651AB-E46E-014D-9D81-ABDB180B9D73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5352661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second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1629145C-BC7C-684C-9BB7-946AE474838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314080" cy="18568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" name="Group 95" descr="28§display§= -\frac{1}{4} -\frac{2}{4} -\frac{2}{4} -\frac{2}{4}§svg§600§FALSE" title="TexMaths">
            <a:extLst>
              <a:ext uri="{FF2B5EF4-FFF2-40B4-BE49-F238E27FC236}">
                <a16:creationId xmlns:a16="http://schemas.microsoft.com/office/drawing/2014/main" id="{C45E8FA6-4A83-6E47-847A-13EEC7BD6FFD}"/>
              </a:ext>
            </a:extLst>
          </p:cNvPr>
          <p:cNvGrpSpPr/>
          <p:nvPr/>
        </p:nvGrpSpPr>
        <p:grpSpPr>
          <a:xfrm>
            <a:off x="4773240" y="3657600"/>
            <a:ext cx="2460240" cy="639720"/>
            <a:chOff x="4773240" y="3657600"/>
            <a:chExt cx="2460240" cy="63972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0BA42587-3CA6-954B-A1AF-06A15803736B}"/>
                </a:ext>
              </a:extLst>
            </p:cNvPr>
            <p:cNvSpPr/>
            <p:nvPr/>
          </p:nvSpPr>
          <p:spPr>
            <a:xfrm>
              <a:off x="4773240" y="3665520"/>
              <a:ext cx="2460240" cy="63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5" h="1756">
                  <a:moveTo>
                    <a:pt x="3417" y="1756"/>
                  </a:moveTo>
                  <a:lnTo>
                    <a:pt x="0" y="1756"/>
                  </a:lnTo>
                  <a:lnTo>
                    <a:pt x="0" y="0"/>
                  </a:lnTo>
                  <a:lnTo>
                    <a:pt x="6835" y="0"/>
                  </a:lnTo>
                  <a:lnTo>
                    <a:pt x="6835" y="1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3ED4CEA-0461-F947-B537-ED95A99BE05E}"/>
                </a:ext>
              </a:extLst>
            </p:cNvPr>
            <p:cNvSpPr/>
            <p:nvPr/>
          </p:nvSpPr>
          <p:spPr>
            <a:xfrm>
              <a:off x="4790160" y="3965039"/>
              <a:ext cx="1965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7" h="207">
                  <a:moveTo>
                    <a:pt x="519" y="36"/>
                  </a:moveTo>
                  <a:cubicBezTo>
                    <a:pt x="532" y="36"/>
                    <a:pt x="547" y="36"/>
                    <a:pt x="547" y="18"/>
                  </a:cubicBezTo>
                  <a:cubicBezTo>
                    <a:pt x="547" y="0"/>
                    <a:pt x="532" y="0"/>
                    <a:pt x="521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6"/>
                    <a:pt x="15" y="36"/>
                    <a:pt x="28" y="36"/>
                  </a:cubicBezTo>
                  <a:close/>
                  <a:moveTo>
                    <a:pt x="521" y="207"/>
                  </a:moveTo>
                  <a:cubicBezTo>
                    <a:pt x="532" y="207"/>
                    <a:pt x="547" y="207"/>
                    <a:pt x="547" y="189"/>
                  </a:cubicBezTo>
                  <a:cubicBezTo>
                    <a:pt x="547" y="171"/>
                    <a:pt x="532" y="171"/>
                    <a:pt x="519" y="171"/>
                  </a:cubicBezTo>
                  <a:lnTo>
                    <a:pt x="28" y="171"/>
                  </a:lnTo>
                  <a:cubicBezTo>
                    <a:pt x="15" y="171"/>
                    <a:pt x="0" y="171"/>
                    <a:pt x="0" y="189"/>
                  </a:cubicBezTo>
                  <a:cubicBezTo>
                    <a:pt x="0" y="207"/>
                    <a:pt x="15" y="207"/>
                    <a:pt x="28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96C2ED9-AEF9-3F48-8083-971F8D2D378C}"/>
                </a:ext>
              </a:extLst>
            </p:cNvPr>
            <p:cNvSpPr/>
            <p:nvPr/>
          </p:nvSpPr>
          <p:spPr>
            <a:xfrm>
              <a:off x="510876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6E6697DB-550D-544D-A311-C5E66DDB7B37}"/>
                </a:ext>
              </a:extLst>
            </p:cNvPr>
            <p:cNvSpPr/>
            <p:nvPr/>
          </p:nvSpPr>
          <p:spPr>
            <a:xfrm>
              <a:off x="5375160" y="3657600"/>
              <a:ext cx="9792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585">
                  <a:moveTo>
                    <a:pt x="170" y="22"/>
                  </a:moveTo>
                  <a:cubicBezTo>
                    <a:pt x="170" y="2"/>
                    <a:pt x="170" y="0"/>
                    <a:pt x="151" y="0"/>
                  </a:cubicBezTo>
                  <a:cubicBezTo>
                    <a:pt x="99" y="56"/>
                    <a:pt x="26" y="56"/>
                    <a:pt x="0" y="56"/>
                  </a:cubicBezTo>
                  <a:lnTo>
                    <a:pt x="0" y="84"/>
                  </a:lnTo>
                  <a:cubicBezTo>
                    <a:pt x="17" y="84"/>
                    <a:pt x="65" y="84"/>
                    <a:pt x="108" y="60"/>
                  </a:cubicBezTo>
                  <a:lnTo>
                    <a:pt x="108" y="516"/>
                  </a:lnTo>
                  <a:cubicBezTo>
                    <a:pt x="108" y="548"/>
                    <a:pt x="106" y="557"/>
                    <a:pt x="32" y="557"/>
                  </a:cubicBezTo>
                  <a:lnTo>
                    <a:pt x="6" y="557"/>
                  </a:lnTo>
                  <a:lnTo>
                    <a:pt x="6" y="585"/>
                  </a:lnTo>
                  <a:cubicBezTo>
                    <a:pt x="34" y="581"/>
                    <a:pt x="106" y="581"/>
                    <a:pt x="138" y="581"/>
                  </a:cubicBezTo>
                  <a:cubicBezTo>
                    <a:pt x="172" y="581"/>
                    <a:pt x="243" y="581"/>
                    <a:pt x="273" y="585"/>
                  </a:cubicBezTo>
                  <a:lnTo>
                    <a:pt x="273" y="557"/>
                  </a:lnTo>
                  <a:lnTo>
                    <a:pt x="247" y="557"/>
                  </a:lnTo>
                  <a:cubicBezTo>
                    <a:pt x="172" y="557"/>
                    <a:pt x="170" y="548"/>
                    <a:pt x="170" y="5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1B6380E9-4EC7-5047-A70D-8691BD1236F8}"/>
                </a:ext>
              </a:extLst>
            </p:cNvPr>
            <p:cNvSpPr/>
            <p:nvPr/>
          </p:nvSpPr>
          <p:spPr>
            <a:xfrm>
              <a:off x="534888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F72B69B-D51B-064A-9BDE-7A7CB9321263}"/>
                </a:ext>
              </a:extLst>
            </p:cNvPr>
            <p:cNvSpPr/>
            <p:nvPr/>
          </p:nvSpPr>
          <p:spPr>
            <a:xfrm>
              <a:off x="535680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449D5F6D-3032-AB40-A445-574D2F302EAD}"/>
                </a:ext>
              </a:extLst>
            </p:cNvPr>
            <p:cNvSpPr/>
            <p:nvPr/>
          </p:nvSpPr>
          <p:spPr>
            <a:xfrm>
              <a:off x="562176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7A3D4440-EFC2-6947-8D62-4C5D2776A22C}"/>
                </a:ext>
              </a:extLst>
            </p:cNvPr>
            <p:cNvSpPr/>
            <p:nvPr/>
          </p:nvSpPr>
          <p:spPr>
            <a:xfrm>
              <a:off x="5942160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1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93CE1458-6BEC-B64B-8E37-5D6956197D4A}"/>
                </a:ext>
              </a:extLst>
            </p:cNvPr>
            <p:cNvSpPr/>
            <p:nvPr/>
          </p:nvSpPr>
          <p:spPr>
            <a:xfrm>
              <a:off x="5927039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FE299FE-1C5E-D247-ACBD-A503F8F99FC3}"/>
                </a:ext>
              </a:extLst>
            </p:cNvPr>
            <p:cNvSpPr/>
            <p:nvPr/>
          </p:nvSpPr>
          <p:spPr>
            <a:xfrm>
              <a:off x="5936039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767BA80A-D0E9-3E4B-B47F-7D8EEC9A6369}"/>
                </a:ext>
              </a:extLst>
            </p:cNvPr>
            <p:cNvSpPr/>
            <p:nvPr/>
          </p:nvSpPr>
          <p:spPr>
            <a:xfrm>
              <a:off x="6200999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C6CDC66-C1EA-2743-A634-11BF7BBBDEC0}"/>
                </a:ext>
              </a:extLst>
            </p:cNvPr>
            <p:cNvSpPr/>
            <p:nvPr/>
          </p:nvSpPr>
          <p:spPr>
            <a:xfrm>
              <a:off x="6521040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1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0D3041C6-1ADD-0646-9CC8-8F80CC49AC62}"/>
                </a:ext>
              </a:extLst>
            </p:cNvPr>
            <p:cNvSpPr/>
            <p:nvPr/>
          </p:nvSpPr>
          <p:spPr>
            <a:xfrm>
              <a:off x="650628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6D9F1F4-3A52-B443-AF46-77620EC3B2E2}"/>
                </a:ext>
              </a:extLst>
            </p:cNvPr>
            <p:cNvSpPr/>
            <p:nvPr/>
          </p:nvSpPr>
          <p:spPr>
            <a:xfrm>
              <a:off x="651420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90EDDC-73D6-354F-9382-BD949870CB7A}"/>
                </a:ext>
              </a:extLst>
            </p:cNvPr>
            <p:cNvSpPr/>
            <p:nvPr/>
          </p:nvSpPr>
          <p:spPr>
            <a:xfrm>
              <a:off x="677988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6FCFE15-383B-0A42-85F8-623544CF8585}"/>
                </a:ext>
              </a:extLst>
            </p:cNvPr>
            <p:cNvSpPr/>
            <p:nvPr/>
          </p:nvSpPr>
          <p:spPr>
            <a:xfrm>
              <a:off x="7099919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0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24A47BEA-1D10-3D45-8C53-CE381ABF4493}"/>
                </a:ext>
              </a:extLst>
            </p:cNvPr>
            <p:cNvSpPr/>
            <p:nvPr/>
          </p:nvSpPr>
          <p:spPr>
            <a:xfrm>
              <a:off x="708516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3401755-5295-A344-A964-A4CDAF2D9E76}"/>
                </a:ext>
              </a:extLst>
            </p:cNvPr>
            <p:cNvSpPr/>
            <p:nvPr/>
          </p:nvSpPr>
          <p:spPr>
            <a:xfrm>
              <a:off x="709344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5" name="Group 114" descr="28§display§=-1.75§svg§600§FALSE" title="TexMaths">
            <a:extLst>
              <a:ext uri="{FF2B5EF4-FFF2-40B4-BE49-F238E27FC236}">
                <a16:creationId xmlns:a16="http://schemas.microsoft.com/office/drawing/2014/main" id="{2DC74E77-4F1E-1C47-A3B1-8A1C0A4195D2}"/>
              </a:ext>
            </a:extLst>
          </p:cNvPr>
          <p:cNvGrpSpPr/>
          <p:nvPr/>
        </p:nvGrpSpPr>
        <p:grpSpPr>
          <a:xfrm>
            <a:off x="4773241" y="4389120"/>
            <a:ext cx="1078559" cy="243720"/>
            <a:chOff x="4773240" y="4389120"/>
            <a:chExt cx="1078559" cy="243720"/>
          </a:xfrm>
        </p:grpSpPr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B9F16C0-61DA-1C4D-8F01-83414970AA33}"/>
                </a:ext>
              </a:extLst>
            </p:cNvPr>
            <p:cNvSpPr/>
            <p:nvPr/>
          </p:nvSpPr>
          <p:spPr>
            <a:xfrm>
              <a:off x="4773240" y="4399920"/>
              <a:ext cx="1078559" cy="232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7" h="648">
                  <a:moveTo>
                    <a:pt x="1499" y="648"/>
                  </a:moveTo>
                  <a:lnTo>
                    <a:pt x="0" y="648"/>
                  </a:lnTo>
                  <a:lnTo>
                    <a:pt x="0" y="0"/>
                  </a:lnTo>
                  <a:lnTo>
                    <a:pt x="2997" y="0"/>
                  </a:lnTo>
                  <a:lnTo>
                    <a:pt x="2997" y="6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440E349E-4AE2-1F4D-B609-D46948E7F704}"/>
                </a:ext>
              </a:extLst>
            </p:cNvPr>
            <p:cNvSpPr/>
            <p:nvPr/>
          </p:nvSpPr>
          <p:spPr>
            <a:xfrm>
              <a:off x="4790160" y="4488120"/>
              <a:ext cx="199440" cy="7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5" h="210">
                  <a:moveTo>
                    <a:pt x="527" y="36"/>
                  </a:moveTo>
                  <a:cubicBezTo>
                    <a:pt x="540" y="36"/>
                    <a:pt x="555" y="36"/>
                    <a:pt x="555" y="18"/>
                  </a:cubicBezTo>
                  <a:cubicBezTo>
                    <a:pt x="555" y="0"/>
                    <a:pt x="540" y="0"/>
                    <a:pt x="52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6"/>
                    <a:pt x="15" y="36"/>
                    <a:pt x="28" y="36"/>
                  </a:cubicBezTo>
                  <a:close/>
                  <a:moveTo>
                    <a:pt x="529" y="210"/>
                  </a:moveTo>
                  <a:cubicBezTo>
                    <a:pt x="540" y="210"/>
                    <a:pt x="555" y="210"/>
                    <a:pt x="555" y="192"/>
                  </a:cubicBezTo>
                  <a:cubicBezTo>
                    <a:pt x="555" y="174"/>
                    <a:pt x="540" y="174"/>
                    <a:pt x="527" y="174"/>
                  </a:cubicBezTo>
                  <a:lnTo>
                    <a:pt x="28" y="174"/>
                  </a:lnTo>
                  <a:cubicBezTo>
                    <a:pt x="15" y="174"/>
                    <a:pt x="0" y="174"/>
                    <a:pt x="0" y="192"/>
                  </a:cubicBezTo>
                  <a:cubicBezTo>
                    <a:pt x="0" y="210"/>
                    <a:pt x="15" y="210"/>
                    <a:pt x="28" y="2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9C3B504-52D8-F447-9D8A-B76B56A0A103}"/>
                </a:ext>
              </a:extLst>
            </p:cNvPr>
            <p:cNvSpPr/>
            <p:nvPr/>
          </p:nvSpPr>
          <p:spPr>
            <a:xfrm>
              <a:off x="5113440" y="4518720"/>
              <a:ext cx="18324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38">
                  <a:moveTo>
                    <a:pt x="481" y="38"/>
                  </a:moveTo>
                  <a:cubicBezTo>
                    <a:pt x="494" y="38"/>
                    <a:pt x="510" y="38"/>
                    <a:pt x="510" y="18"/>
                  </a:cubicBezTo>
                  <a:cubicBezTo>
                    <a:pt x="510" y="0"/>
                    <a:pt x="494" y="0"/>
                    <a:pt x="481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FD8B1E0-82A8-664D-8238-305BE2968F72}"/>
                </a:ext>
              </a:extLst>
            </p:cNvPr>
            <p:cNvSpPr/>
            <p:nvPr/>
          </p:nvSpPr>
          <p:spPr>
            <a:xfrm>
              <a:off x="5347440" y="4392000"/>
              <a:ext cx="99360" cy="21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595">
                  <a:moveTo>
                    <a:pt x="172" y="22"/>
                  </a:moveTo>
                  <a:cubicBezTo>
                    <a:pt x="172" y="2"/>
                    <a:pt x="172" y="0"/>
                    <a:pt x="153" y="0"/>
                  </a:cubicBezTo>
                  <a:cubicBezTo>
                    <a:pt x="100" y="57"/>
                    <a:pt x="27" y="57"/>
                    <a:pt x="0" y="57"/>
                  </a:cubicBezTo>
                  <a:lnTo>
                    <a:pt x="0" y="85"/>
                  </a:lnTo>
                  <a:cubicBezTo>
                    <a:pt x="17" y="85"/>
                    <a:pt x="66" y="85"/>
                    <a:pt x="110" y="61"/>
                  </a:cubicBezTo>
                  <a:lnTo>
                    <a:pt x="110" y="524"/>
                  </a:lnTo>
                  <a:cubicBezTo>
                    <a:pt x="110" y="557"/>
                    <a:pt x="108" y="567"/>
                    <a:pt x="32" y="567"/>
                  </a:cubicBezTo>
                  <a:lnTo>
                    <a:pt x="6" y="567"/>
                  </a:lnTo>
                  <a:lnTo>
                    <a:pt x="6" y="595"/>
                  </a:lnTo>
                  <a:cubicBezTo>
                    <a:pt x="34" y="591"/>
                    <a:pt x="108" y="591"/>
                    <a:pt x="140" y="591"/>
                  </a:cubicBezTo>
                  <a:cubicBezTo>
                    <a:pt x="174" y="591"/>
                    <a:pt x="246" y="591"/>
                    <a:pt x="277" y="595"/>
                  </a:cubicBezTo>
                  <a:lnTo>
                    <a:pt x="277" y="567"/>
                  </a:lnTo>
                  <a:lnTo>
                    <a:pt x="250" y="567"/>
                  </a:lnTo>
                  <a:cubicBezTo>
                    <a:pt x="174" y="567"/>
                    <a:pt x="172" y="557"/>
                    <a:pt x="172" y="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46262FC-3390-BA4A-80A4-3E76365325D8}"/>
                </a:ext>
              </a:extLst>
            </p:cNvPr>
            <p:cNvSpPr/>
            <p:nvPr/>
          </p:nvSpPr>
          <p:spPr>
            <a:xfrm>
              <a:off x="5496120" y="4571279"/>
              <a:ext cx="32400" cy="3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97">
                  <a:moveTo>
                    <a:pt x="91" y="49"/>
                  </a:moveTo>
                  <a:cubicBezTo>
                    <a:pt x="91" y="22"/>
                    <a:pt x="70" y="0"/>
                    <a:pt x="45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75"/>
                    <a:pt x="21" y="97"/>
                    <a:pt x="45" y="97"/>
                  </a:cubicBezTo>
                  <a:cubicBezTo>
                    <a:pt x="70" y="97"/>
                    <a:pt x="91" y="75"/>
                    <a:pt x="91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337C4F0-6C14-B24E-A516-12BBD54DF404}"/>
                </a:ext>
              </a:extLst>
            </p:cNvPr>
            <p:cNvSpPr/>
            <p:nvPr/>
          </p:nvSpPr>
          <p:spPr>
            <a:xfrm>
              <a:off x="5569920" y="4389120"/>
              <a:ext cx="128520" cy="22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623">
                  <a:moveTo>
                    <a:pt x="350" y="61"/>
                  </a:moveTo>
                  <a:cubicBezTo>
                    <a:pt x="358" y="49"/>
                    <a:pt x="358" y="47"/>
                    <a:pt x="358" y="28"/>
                  </a:cubicBezTo>
                  <a:lnTo>
                    <a:pt x="155" y="28"/>
                  </a:lnTo>
                  <a:cubicBezTo>
                    <a:pt x="53" y="28"/>
                    <a:pt x="51" y="16"/>
                    <a:pt x="49" y="0"/>
                  </a:cubicBezTo>
                  <a:lnTo>
                    <a:pt x="28" y="0"/>
                  </a:lnTo>
                  <a:lnTo>
                    <a:pt x="0" y="184"/>
                  </a:lnTo>
                  <a:lnTo>
                    <a:pt x="21" y="184"/>
                  </a:lnTo>
                  <a:cubicBezTo>
                    <a:pt x="23" y="170"/>
                    <a:pt x="30" y="113"/>
                    <a:pt x="42" y="103"/>
                  </a:cubicBezTo>
                  <a:cubicBezTo>
                    <a:pt x="47" y="97"/>
                    <a:pt x="114" y="97"/>
                    <a:pt x="123" y="97"/>
                  </a:cubicBezTo>
                  <a:lnTo>
                    <a:pt x="297" y="97"/>
                  </a:lnTo>
                  <a:cubicBezTo>
                    <a:pt x="288" y="111"/>
                    <a:pt x="222" y="208"/>
                    <a:pt x="203" y="239"/>
                  </a:cubicBezTo>
                  <a:cubicBezTo>
                    <a:pt x="129" y="358"/>
                    <a:pt x="100" y="482"/>
                    <a:pt x="100" y="573"/>
                  </a:cubicBezTo>
                  <a:cubicBezTo>
                    <a:pt x="100" y="583"/>
                    <a:pt x="100" y="623"/>
                    <a:pt x="138" y="623"/>
                  </a:cubicBezTo>
                  <a:cubicBezTo>
                    <a:pt x="178" y="623"/>
                    <a:pt x="178" y="583"/>
                    <a:pt x="178" y="573"/>
                  </a:cubicBezTo>
                  <a:lnTo>
                    <a:pt x="178" y="528"/>
                  </a:lnTo>
                  <a:cubicBezTo>
                    <a:pt x="178" y="480"/>
                    <a:pt x="180" y="429"/>
                    <a:pt x="188" y="383"/>
                  </a:cubicBezTo>
                  <a:cubicBezTo>
                    <a:pt x="189" y="362"/>
                    <a:pt x="201" y="285"/>
                    <a:pt x="239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9956F23-C40E-B642-86CD-6E39F54657BB}"/>
                </a:ext>
              </a:extLst>
            </p:cNvPr>
            <p:cNvSpPr/>
            <p:nvPr/>
          </p:nvSpPr>
          <p:spPr>
            <a:xfrm>
              <a:off x="5717160" y="4392000"/>
              <a:ext cx="119520" cy="220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613">
                  <a:moveTo>
                    <a:pt x="333" y="415"/>
                  </a:moveTo>
                  <a:cubicBezTo>
                    <a:pt x="333" y="310"/>
                    <a:pt x="265" y="219"/>
                    <a:pt x="174" y="219"/>
                  </a:cubicBezTo>
                  <a:cubicBezTo>
                    <a:pt x="135" y="219"/>
                    <a:pt x="99" y="233"/>
                    <a:pt x="68" y="265"/>
                  </a:cubicBezTo>
                  <a:lnTo>
                    <a:pt x="68" y="91"/>
                  </a:lnTo>
                  <a:cubicBezTo>
                    <a:pt x="85" y="97"/>
                    <a:pt x="114" y="103"/>
                    <a:pt x="140" y="103"/>
                  </a:cubicBezTo>
                  <a:cubicBezTo>
                    <a:pt x="242" y="103"/>
                    <a:pt x="301" y="22"/>
                    <a:pt x="301" y="10"/>
                  </a:cubicBezTo>
                  <a:cubicBezTo>
                    <a:pt x="301" y="4"/>
                    <a:pt x="299" y="0"/>
                    <a:pt x="294" y="0"/>
                  </a:cubicBezTo>
                  <a:cubicBezTo>
                    <a:pt x="292" y="0"/>
                    <a:pt x="290" y="0"/>
                    <a:pt x="286" y="2"/>
                  </a:cubicBezTo>
                  <a:cubicBezTo>
                    <a:pt x="269" y="10"/>
                    <a:pt x="229" y="28"/>
                    <a:pt x="172" y="28"/>
                  </a:cubicBezTo>
                  <a:cubicBezTo>
                    <a:pt x="138" y="28"/>
                    <a:pt x="100" y="22"/>
                    <a:pt x="61" y="4"/>
                  </a:cubicBezTo>
                  <a:cubicBezTo>
                    <a:pt x="55" y="0"/>
                    <a:pt x="53" y="0"/>
                    <a:pt x="51" y="0"/>
                  </a:cubicBezTo>
                  <a:cubicBezTo>
                    <a:pt x="44" y="0"/>
                    <a:pt x="44" y="8"/>
                    <a:pt x="44" y="22"/>
                  </a:cubicBezTo>
                  <a:lnTo>
                    <a:pt x="44" y="285"/>
                  </a:lnTo>
                  <a:cubicBezTo>
                    <a:pt x="44" y="302"/>
                    <a:pt x="44" y="310"/>
                    <a:pt x="55" y="310"/>
                  </a:cubicBezTo>
                  <a:cubicBezTo>
                    <a:pt x="61" y="310"/>
                    <a:pt x="63" y="308"/>
                    <a:pt x="64" y="302"/>
                  </a:cubicBezTo>
                  <a:cubicBezTo>
                    <a:pt x="74" y="287"/>
                    <a:pt x="106" y="239"/>
                    <a:pt x="172" y="239"/>
                  </a:cubicBezTo>
                  <a:cubicBezTo>
                    <a:pt x="216" y="239"/>
                    <a:pt x="237" y="279"/>
                    <a:pt x="244" y="295"/>
                  </a:cubicBezTo>
                  <a:cubicBezTo>
                    <a:pt x="258" y="330"/>
                    <a:pt x="260" y="364"/>
                    <a:pt x="260" y="409"/>
                  </a:cubicBezTo>
                  <a:cubicBezTo>
                    <a:pt x="260" y="439"/>
                    <a:pt x="260" y="494"/>
                    <a:pt x="239" y="530"/>
                  </a:cubicBezTo>
                  <a:cubicBezTo>
                    <a:pt x="220" y="565"/>
                    <a:pt x="188" y="589"/>
                    <a:pt x="150" y="589"/>
                  </a:cubicBezTo>
                  <a:cubicBezTo>
                    <a:pt x="89" y="589"/>
                    <a:pt x="42" y="542"/>
                    <a:pt x="27" y="490"/>
                  </a:cubicBezTo>
                  <a:cubicBezTo>
                    <a:pt x="28" y="490"/>
                    <a:pt x="32" y="490"/>
                    <a:pt x="42" y="490"/>
                  </a:cubicBezTo>
                  <a:cubicBezTo>
                    <a:pt x="68" y="490"/>
                    <a:pt x="83" y="468"/>
                    <a:pt x="83" y="447"/>
                  </a:cubicBezTo>
                  <a:cubicBezTo>
                    <a:pt x="83" y="425"/>
                    <a:pt x="68" y="403"/>
                    <a:pt x="42" y="403"/>
                  </a:cubicBezTo>
                  <a:cubicBezTo>
                    <a:pt x="28" y="403"/>
                    <a:pt x="0" y="409"/>
                    <a:pt x="0" y="451"/>
                  </a:cubicBezTo>
                  <a:cubicBezTo>
                    <a:pt x="0" y="526"/>
                    <a:pt x="57" y="613"/>
                    <a:pt x="152" y="613"/>
                  </a:cubicBezTo>
                  <a:cubicBezTo>
                    <a:pt x="248" y="613"/>
                    <a:pt x="333" y="528"/>
                    <a:pt x="333" y="4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123" name="Straight Connector 122">
            <a:extLst>
              <a:ext uri="{FF2B5EF4-FFF2-40B4-BE49-F238E27FC236}">
                <a16:creationId xmlns:a16="http://schemas.microsoft.com/office/drawing/2014/main" id="{906FAD9A-F730-BD49-8214-F98F3DB3374F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7250164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DEA1863-C898-5F46-B54F-4C4BA0AFA872}"/>
              </a:ext>
            </a:extLst>
          </p:cNvPr>
          <p:cNvSpPr txBox="1"/>
          <p:nvPr/>
        </p:nvSpPr>
        <p:spPr>
          <a:xfrm>
            <a:off x="816120" y="4480560"/>
            <a:ext cx="8696880" cy="2293920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1">
            <a:spAutoFit/>
          </a:bodyPr>
          <a:lstStyle/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On a single time step, agent does the following:</a:t>
            </a: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	1. observe state</a:t>
            </a: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	2. select an action to execute</a:t>
            </a: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	3. take note of any reward</a:t>
            </a: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2200" b="0" i="0" u="none" strike="noStrike" cap="none" baseline="0" dirty="0">
              <a:ln>
                <a:noFill/>
              </a:ln>
              <a:solidFill>
                <a:srgbClr val="000000"/>
              </a:solidFill>
              <a:latin typeface="Arial" pitchFamily="2"/>
              <a:ea typeface="ＭＳ Ｐゴシック" pitchFamily="2"/>
              <a:cs typeface="ＭＳ Ｐゴシック" pitchFamily="2"/>
            </a:endParaRP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Goal of agent: select actions that maximize cumulative reward in the</a:t>
            </a:r>
          </a:p>
          <a:p>
            <a:pPr marL="0" marR="0" lvl="0" indent="0" algn="l" hangingPunct="0">
              <a:lnSpc>
                <a:spcPct val="93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57200" algn="l"/>
                <a:tab pos="914400" algn="l"/>
                <a:tab pos="1371599" algn="l"/>
                <a:tab pos="1828800" algn="l"/>
                <a:tab pos="2286000" algn="l"/>
                <a:tab pos="2743199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399" algn="l"/>
                <a:tab pos="5943600" algn="l"/>
                <a:tab pos="6400799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2200" b="0" i="0" u="none" strike="noStrike" cap="none" baseline="0" dirty="0">
                <a:ln>
                  <a:noFill/>
                </a:ln>
                <a:solidFill>
                  <a:srgbClr val="000000"/>
                </a:solidFill>
                <a:latin typeface="Arial" pitchFamily="2"/>
                <a:ea typeface="ＭＳ Ｐゴシック" pitchFamily="2"/>
                <a:cs typeface="ＭＳ Ｐゴシック" pitchFamily="2"/>
              </a:rPr>
              <a:t>				long run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159ABC2-870E-4B4C-8762-46644DBBF90B}"/>
              </a:ext>
            </a:extLst>
          </p:cNvPr>
          <p:cNvGrpSpPr/>
          <p:nvPr/>
        </p:nvGrpSpPr>
        <p:grpSpPr>
          <a:xfrm>
            <a:off x="366119" y="1463039"/>
            <a:ext cx="9326160" cy="2469240"/>
            <a:chOff x="366119" y="1463039"/>
            <a:chExt cx="9326160" cy="2469240"/>
          </a:xfrm>
        </p:grpSpPr>
        <p:sp>
          <p:nvSpPr>
            <p:cNvPr id="5" name="Straight Connector 4">
              <a:extLst>
                <a:ext uri="{FF2B5EF4-FFF2-40B4-BE49-F238E27FC236}">
                  <a16:creationId xmlns:a16="http://schemas.microsoft.com/office/drawing/2014/main" id="{96A6D2EB-19B8-4E4C-8CE2-DA40D8F61062}"/>
                </a:ext>
              </a:extLst>
            </p:cNvPr>
            <p:cNvSpPr/>
            <p:nvPr/>
          </p:nvSpPr>
          <p:spPr>
            <a:xfrm>
              <a:off x="3931920" y="2011680"/>
              <a:ext cx="2285999" cy="0"/>
            </a:xfrm>
            <a:prstGeom prst="line">
              <a:avLst/>
            </a:prstGeom>
            <a:noFill/>
            <a:ln w="29160">
              <a:solidFill>
                <a:srgbClr val="000000"/>
              </a:solidFill>
              <a:prstDash val="solid"/>
              <a:tailEnd type="arrow"/>
            </a:ln>
          </p:spPr>
          <p:txBody>
            <a:bodyPr wrap="none" lIns="104400" tIns="59400" rIns="104400" bIns="5940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Straight Connector 5">
              <a:extLst>
                <a:ext uri="{FF2B5EF4-FFF2-40B4-BE49-F238E27FC236}">
                  <a16:creationId xmlns:a16="http://schemas.microsoft.com/office/drawing/2014/main" id="{FF4DED46-36DC-7D40-8647-0AF50ABEEA30}"/>
                </a:ext>
              </a:extLst>
            </p:cNvPr>
            <p:cNvSpPr/>
            <p:nvPr/>
          </p:nvSpPr>
          <p:spPr>
            <a:xfrm flipH="1">
              <a:off x="3931920" y="3749040"/>
              <a:ext cx="2285999" cy="0"/>
            </a:xfrm>
            <a:prstGeom prst="line">
              <a:avLst/>
            </a:prstGeom>
            <a:noFill/>
            <a:ln w="29160">
              <a:solidFill>
                <a:srgbClr val="000000"/>
              </a:solidFill>
              <a:prstDash val="solid"/>
              <a:tailEnd type="arrow"/>
            </a:ln>
          </p:spPr>
          <p:txBody>
            <a:bodyPr wrap="none" lIns="104400" tIns="59400" rIns="104400" bIns="59400" anchor="ctr" anchorCtr="0" compatLnSpc="0"/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0E76276-AC1D-D443-876B-D46E7A40F272}"/>
                </a:ext>
              </a:extLst>
            </p:cNvPr>
            <p:cNvSpPr txBox="1"/>
            <p:nvPr/>
          </p:nvSpPr>
          <p:spPr>
            <a:xfrm>
              <a:off x="4480560" y="1463039"/>
              <a:ext cx="1169640" cy="48672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Action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2C012B-F11F-2D49-BA92-CF67E7B20B18}"/>
                </a:ext>
              </a:extLst>
            </p:cNvPr>
            <p:cNvSpPr txBox="1"/>
            <p:nvPr/>
          </p:nvSpPr>
          <p:spPr>
            <a:xfrm>
              <a:off x="4025520" y="2834640"/>
              <a:ext cx="2100960" cy="88308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0000" tIns="45000" rIns="90000" bIns="45000" anchorCtr="0" compatLnSpc="0">
              <a:spAutoFit/>
            </a:bodyPr>
            <a:lstStyle/>
            <a:p>
              <a:pPr marL="0" marR="0" lvl="0" indent="0" algn="ctr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Observation</a:t>
              </a:r>
            </a:p>
            <a:p>
              <a:pPr marL="0" marR="0" lvl="0" indent="0" algn="ctr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r>
                <a:rPr lang="en-US" sz="2800" b="0" i="0" u="none" strike="noStrike" kern="1200" cap="none">
                  <a:ln>
                    <a:noFill/>
                  </a:ln>
                  <a:latin typeface="Liberation Sans" pitchFamily="18"/>
                  <a:ea typeface="Noto Sans CJK SC Regular" pitchFamily="2"/>
                  <a:cs typeface="FreeSans" pitchFamily="2"/>
                </a:rPr>
                <a:t>Reward</a:t>
              </a:r>
            </a:p>
          </p:txBody>
        </p:sp>
        <p:sp>
          <p:nvSpPr>
            <p:cNvPr id="9" name="AutoShape 2">
              <a:extLst>
                <a:ext uri="{FF2B5EF4-FFF2-40B4-BE49-F238E27FC236}">
                  <a16:creationId xmlns:a16="http://schemas.microsoft.com/office/drawing/2014/main" id="{6D5A2B26-96B2-E746-BE6B-B4E7A32AE739}"/>
                </a:ext>
              </a:extLst>
            </p:cNvPr>
            <p:cNvSpPr/>
            <p:nvPr/>
          </p:nvSpPr>
          <p:spPr>
            <a:xfrm>
              <a:off x="366119" y="1737719"/>
              <a:ext cx="2560319" cy="2194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+- 0 0 0"/>
                <a:gd name="f8" fmla="*/ f3 1 21600"/>
                <a:gd name="f9" fmla="*/ f4 1 21600"/>
                <a:gd name="f10" fmla="*/ f7 f0 1"/>
                <a:gd name="f11" fmla="*/ 10800 f8 1"/>
                <a:gd name="f12" fmla="*/ 0 f9 1"/>
                <a:gd name="f13" fmla="*/ f10 1 f2"/>
                <a:gd name="f14" fmla="*/ 0 f8 1"/>
                <a:gd name="f15" fmla="*/ 10800 f9 1"/>
                <a:gd name="f16" fmla="*/ 21600 f9 1"/>
                <a:gd name="f17" fmla="*/ 21600 f8 1"/>
                <a:gd name="f18" fmla="+- f13 0 f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11" y="f12"/>
                </a:cxn>
                <a:cxn ang="f18">
                  <a:pos x="f14" y="f15"/>
                </a:cxn>
                <a:cxn ang="f18">
                  <a:pos x="f11" y="f16"/>
                </a:cxn>
                <a:cxn ang="f18">
                  <a:pos x="f17" y="f15"/>
                </a:cxn>
              </a:cxnLst>
              <a:rect l="l" t="t" r="r" b="b"/>
              <a:pathLst>
                <a:path w="21600" h="21600">
                  <a:moveTo>
                    <a:pt x="f5" y="f5"/>
                  </a:moveTo>
                  <a:lnTo>
                    <a:pt x="f6" y="f5"/>
                  </a:lnTo>
                  <a:lnTo>
                    <a:pt x="f6" y="f6"/>
                  </a:lnTo>
                  <a:lnTo>
                    <a:pt x="f5" y="f6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729FCF"/>
            </a:solidFill>
            <a:ln w="9360" cap="sq">
              <a:solidFill>
                <a:srgbClr val="3465A4"/>
              </a:solidFill>
              <a:prstDash val="solid"/>
              <a:round/>
            </a:ln>
          </p:spPr>
          <p:txBody>
            <a:bodyPr wrap="none" lIns="90000" tIns="69840" rIns="90000" bIns="45000" anchor="ctr" anchorCtr="0" compatLnSpc="1">
              <a:noAutofit/>
            </a:bodyPr>
            <a:lstStyle/>
            <a:p>
              <a:pPr marL="0" marR="0" lvl="0" indent="0" algn="ctr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None/>
                <a:tabLst>
                  <a:tab pos="0" algn="l"/>
                  <a:tab pos="457200" algn="l"/>
                  <a:tab pos="914400" algn="l"/>
                  <a:tab pos="1371599" algn="l"/>
                  <a:tab pos="1828800" algn="l"/>
                  <a:tab pos="2286000" algn="l"/>
                  <a:tab pos="2743199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399" algn="l"/>
                  <a:tab pos="5943600" algn="l"/>
                  <a:tab pos="6400799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</a:pPr>
              <a:r>
                <a:rPr lang="en-US" sz="28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rPr>
                <a:t>Agent</a:t>
              </a:r>
            </a:p>
          </p:txBody>
        </p:sp>
        <p:sp>
          <p:nvSpPr>
            <p:cNvPr id="10" name="AutoShape 3">
              <a:extLst>
                <a:ext uri="{FF2B5EF4-FFF2-40B4-BE49-F238E27FC236}">
                  <a16:creationId xmlns:a16="http://schemas.microsoft.com/office/drawing/2014/main" id="{4D99ACC2-32F2-2E4B-BECD-82206055281D}"/>
                </a:ext>
              </a:extLst>
            </p:cNvPr>
            <p:cNvSpPr/>
            <p:nvPr/>
          </p:nvSpPr>
          <p:spPr>
            <a:xfrm>
              <a:off x="7041240" y="1737719"/>
              <a:ext cx="2651039" cy="2194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00"/>
                <a:gd name="f7" fmla="+- 0 0 0"/>
                <a:gd name="f8" fmla="*/ f3 1 21600"/>
                <a:gd name="f9" fmla="*/ f4 1 21600"/>
                <a:gd name="f10" fmla="*/ f7 f0 1"/>
                <a:gd name="f11" fmla="*/ 10800 f8 1"/>
                <a:gd name="f12" fmla="*/ 0 f9 1"/>
                <a:gd name="f13" fmla="*/ f10 1 f2"/>
                <a:gd name="f14" fmla="*/ 0 f8 1"/>
                <a:gd name="f15" fmla="*/ 10800 f9 1"/>
                <a:gd name="f16" fmla="*/ 21600 f9 1"/>
                <a:gd name="f17" fmla="*/ 21600 f8 1"/>
                <a:gd name="f18" fmla="+- f13 0 f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11" y="f12"/>
                </a:cxn>
                <a:cxn ang="f18">
                  <a:pos x="f14" y="f15"/>
                </a:cxn>
                <a:cxn ang="f18">
                  <a:pos x="f11" y="f16"/>
                </a:cxn>
                <a:cxn ang="f18">
                  <a:pos x="f17" y="f15"/>
                </a:cxn>
              </a:cxnLst>
              <a:rect l="l" t="t" r="r" b="b"/>
              <a:pathLst>
                <a:path w="21600" h="21600">
                  <a:moveTo>
                    <a:pt x="f5" y="f5"/>
                  </a:moveTo>
                  <a:lnTo>
                    <a:pt x="f6" y="f5"/>
                  </a:lnTo>
                  <a:lnTo>
                    <a:pt x="f6" y="f6"/>
                  </a:lnTo>
                  <a:lnTo>
                    <a:pt x="f5" y="f6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729FCF"/>
            </a:solidFill>
            <a:ln w="9360" cap="sq">
              <a:solidFill>
                <a:srgbClr val="3465A4"/>
              </a:solidFill>
              <a:prstDash val="solid"/>
              <a:round/>
            </a:ln>
          </p:spPr>
          <p:txBody>
            <a:bodyPr wrap="none" lIns="90000" tIns="69840" rIns="90000" bIns="45000" anchor="ctr" anchorCtr="0" compatLnSpc="1">
              <a:noAutofit/>
            </a:bodyPr>
            <a:lstStyle/>
            <a:p>
              <a:pPr marL="0" marR="0" lvl="0" indent="0" algn="ctr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None/>
                <a:tabLst>
                  <a:tab pos="0" algn="l"/>
                  <a:tab pos="457200" algn="l"/>
                  <a:tab pos="914400" algn="l"/>
                  <a:tab pos="1371599" algn="l"/>
                  <a:tab pos="1828800" algn="l"/>
                  <a:tab pos="2286000" algn="l"/>
                  <a:tab pos="2743199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399" algn="l"/>
                  <a:tab pos="5943600" algn="l"/>
                  <a:tab pos="6400799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</a:pPr>
              <a:r>
                <a:rPr lang="en-US" sz="2800" b="0" i="0" u="none" strike="noStrike" cap="none" baseline="0">
                  <a:ln>
                    <a:noFill/>
                  </a:ln>
                  <a:solidFill>
                    <a:srgbClr val="000000"/>
                  </a:solidFill>
                  <a:latin typeface="Arial" pitchFamily="2"/>
                  <a:ea typeface="ＭＳ Ｐゴシック" pitchFamily="2"/>
                  <a:cs typeface="ＭＳ Ｐゴシック" pitchFamily="2"/>
                </a:rPr>
                <a:t>World</a:t>
              </a:r>
            </a:p>
          </p:txBody>
        </p:sp>
      </p:grpSp>
      <p:sp>
        <p:nvSpPr>
          <p:cNvPr id="11" name="Straight Connector 10">
            <a:extLst>
              <a:ext uri="{FF2B5EF4-FFF2-40B4-BE49-F238E27FC236}">
                <a16:creationId xmlns:a16="http://schemas.microsoft.com/office/drawing/2014/main" id="{CB4EAE01-F315-F94C-977B-2E9E41A44333}"/>
              </a:ext>
            </a:extLst>
          </p:cNvPr>
          <p:cNvSpPr/>
          <p:nvPr/>
        </p:nvSpPr>
        <p:spPr>
          <a:xfrm flipV="1">
            <a:off x="4025520" y="2834640"/>
            <a:ext cx="2100960" cy="45719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" name="Straight Connector 11">
            <a:extLst>
              <a:ext uri="{FF2B5EF4-FFF2-40B4-BE49-F238E27FC236}">
                <a16:creationId xmlns:a16="http://schemas.microsoft.com/office/drawing/2014/main" id="{9B49B1D1-6E38-B943-9152-D3B26803A406}"/>
              </a:ext>
            </a:extLst>
          </p:cNvPr>
          <p:cNvSpPr/>
          <p:nvPr/>
        </p:nvSpPr>
        <p:spPr>
          <a:xfrm>
            <a:off x="4025520" y="2834640"/>
            <a:ext cx="2100960" cy="45719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</a:ln>
        </p:spPr>
        <p:txBody>
          <a:bodyPr wrap="none" lIns="90000" tIns="45000" rIns="90000" bIns="45000" anchor="ctr" anchorCtr="0" compatLnSpc="0"/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25AECC4-E4A8-CD47-A413-396C3BDBE2D9}"/>
              </a:ext>
            </a:extLst>
          </p:cNvPr>
          <p:cNvSpPr/>
          <p:nvPr/>
        </p:nvSpPr>
        <p:spPr>
          <a:xfrm>
            <a:off x="3840479" y="2834640"/>
            <a:ext cx="2468880" cy="45720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marL="0" marR="0" lvl="0" indent="0" algn="ctr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r>
              <a:rPr lang="en-US" sz="2800" b="0" i="0" u="none" strike="noStrike" kern="1200" cap="none">
                <a:ln>
                  <a:noFill/>
                </a:ln>
                <a:latin typeface="Liberation Sans" pitchFamily="18"/>
                <a:ea typeface="Noto Sans CJK SC Regular" pitchFamily="2"/>
                <a:cs typeface="FreeSans" pitchFamily="2"/>
              </a:rPr>
              <a:t>State</a:t>
            </a: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BDB404DE-B993-034E-AE3D-B7D7C43BCC59}"/>
              </a:ext>
            </a:extLst>
          </p:cNvPr>
          <p:cNvSpPr/>
          <p:nvPr/>
        </p:nvSpPr>
        <p:spPr>
          <a:xfrm>
            <a:off x="4572000" y="2834640"/>
            <a:ext cx="1005840" cy="44891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BEB6DBB1-9731-BF46-84E0-E4FBE2A891F7}"/>
              </a:ext>
            </a:extLst>
          </p:cNvPr>
          <p:cNvSpPr/>
          <p:nvPr/>
        </p:nvSpPr>
        <p:spPr>
          <a:xfrm>
            <a:off x="2246642" y="4834745"/>
            <a:ext cx="714521" cy="35748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marL="0" marR="0" lvl="0" indent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 cap="none">
              <a:ln>
                <a:noFill/>
              </a:ln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603039B8-AB42-3D49-A60B-265F8011DC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Let’s turn this into an MDP</a:t>
            </a:r>
          </a:p>
        </p:txBody>
      </p:sp>
      <p:pic>
        <p:nvPicPr>
          <p:cNvPr id="19" name="beads1.pdf" descr="beads1.pdf">
            <a:extLst>
              <a:ext uri="{FF2B5EF4-FFF2-40B4-BE49-F238E27FC236}">
                <a16:creationId xmlns:a16="http://schemas.microsoft.com/office/drawing/2014/main" id="{4C11F8D1-727C-6341-8AC0-489BAA33D5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50940" y="6627161"/>
            <a:ext cx="6197600" cy="660400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1A481F-2E6D-BC41-9C37-A7012F998C00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302645" y="4207241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FA96D6A-F1A2-2549-A5E4-7AE5E802619E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889C89E-018C-D845-ABE6-5919621D99D6}"/>
              </a:ext>
            </a:extLst>
          </p:cNvPr>
          <p:cNvSpPr txBox="1"/>
          <p:nvPr/>
        </p:nvSpPr>
        <p:spPr>
          <a:xfrm>
            <a:off x="3944880" y="842400"/>
            <a:ext cx="5352661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second iteration?</a:t>
            </a:r>
          </a:p>
        </p:txBody>
      </p:sp>
      <p:grpSp>
        <p:nvGrpSpPr>
          <p:cNvPr id="7" name="Group 6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5EE7511-F20F-AF4B-B85C-F26D3808A33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C01B814-CC31-D349-9C3D-35C8CF1B5047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B060E50-4863-594E-B8FB-28435EF0F233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3B2DBBD-644C-0246-BB78-E52BA4061EB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15132D-99AE-7044-9BA2-65A05C5605F9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300211D-ADF0-BA41-8234-7776B98EE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683433D-EE92-5D42-BF79-E8081CE04C3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A9F8524-2EB4-9341-82D8-C310417E6B2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85DA9AD-00DD-AD4C-B9FE-683CA2393C4D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6AD7B4-CD99-4745-B39F-E040B8384845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62E248F-CBD5-8F4C-AFDD-4D5F0CC70FA6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08E78E-E7CA-044A-A3A4-376B4C56BF56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F20CA6F-BEDD-7A4E-965E-2D0150E4EACB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63F2E7A-AD03-7048-89C3-3D69DFAF750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73D5696-B94A-7D46-9299-7E10047CBABE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651F513-BE2E-7F4B-A2D0-52A80644FA00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761F5F80-E48B-2D4F-8380-7C53E5AB8830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08C3C1E-DEE7-B54B-8401-79D7D1A983A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AE742D4-4054-C945-AFF7-173328106F1A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D2A60BE-F357-EF42-8C54-6EFDFE2202D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BDD60AB-74E1-714E-A4DA-256700F565B0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8F8A524-CBC6-124D-BA09-15ED4115B2DE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E2EF7D6-1C34-3545-B9CA-6B9F36D600E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D42E8D-AEE0-4944-9D95-40638C58AAB4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57F4FB-FF68-E541-ADF6-EB70BFF7D111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FE7BE80D-D95F-C044-A255-5DF441CE8D16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0221C53-700D-A24E-BE46-5B8BA8568818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95987CF-440F-1A40-9816-EA734594270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F4E14A3-B0C5-5B42-9759-0F047BC04DCA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E55199E-333F-DE42-B9EF-28E5F9F7B99A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B27D07D-DB64-5E46-8D07-7A48F6C0B1A7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E1D826-C500-C649-874F-2EE8D189AF3E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30650F-97F5-504D-AD74-6AECD55BDFB0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3706F4B-3061-7B42-83A9-89633B882059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752551C-FD50-EE45-A250-40D058285CE4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29B9C50-0FC5-F44B-803B-23A6A3714B4D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86CE115-9588-0A45-8303-B23CB9E66340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84B995D-7877-974D-85F6-CAF1834C9F17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15ADCB4-9903-F34A-9C1A-F9764D26B15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335635C-A0D7-6440-824C-38AAA65A1DFC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2ABBE8F-FACA-CC4E-BFDE-23F1CAB922A0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38A0A79-B931-E248-B941-2A3441E1FEB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C08F1C50-1537-2748-91C8-3D216A6ECD80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0" name="Group 49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1FEC4A11-7A1D-534F-80D8-6D137F6A7CD7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98F1970-015C-0C44-A9BC-296A6D6B3832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223A06FA-5497-9B44-B0C3-8B5C7DD07C80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D5C557D-37D7-5D46-BD36-175673B503F9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D39EB6B7-3C36-CE48-8B76-4E2E034E75D7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FD53B5A-149A-904D-BC29-6A16BC1C11AD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5EFB518-61F0-684A-9AED-4627A7BA8442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3A14DF2-6DF2-BC44-B5BF-9243D193F2A1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0D2F21D-0990-2A4A-96E7-6AEEACF9A45C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12CF2F7-69DF-6746-ABCF-32905AAF760D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520ABA9-DE5D-A94C-B7CE-A9E709E9DBFF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5AF966F-E656-6341-B630-F2D71BF80CF2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9C66FD2-0BE4-D54A-AEBB-432862EF9A6C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220062D-86BD-B641-B28A-DD02A5D3667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87F5E2F-1ACD-6440-9E45-A001055BB1F5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70450820-623F-1D44-BF24-FE841413CED2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B4C746DD-487C-E443-A6F0-BB9CE06C69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3C8BC401-508B-DE49-9534-C4646BEE785D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2677708-0AD2-CB41-AE8E-B2A4674BF9FA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3109C51-11BB-9E43-A02E-29E1828725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CB63E00F-84D9-9548-B22E-FEEA924A11A1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49D40AA2-147C-D041-9FE7-56E317CCB0DD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A39E4974-B791-934C-85BC-166D812EED00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3" name="Group 72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5D70202F-231E-6948-A579-B88580FDC2E4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0D569E-1FD2-A140-8F18-0781E5231D70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4BD4119F-0087-F74A-BEC2-0AA0E9E608F7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B36DF2C-4314-004B-A211-AB960DB951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8389FF2-657C-B048-A81B-AA9F04D11C0B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9E2921B-0694-0341-9BDF-7F5F35609C5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645DAA0-6938-5548-B6E4-6A8CE80970B3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A98CA56-F2AB-D142-BA8E-9034E15F9AC9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C7221C7-079C-234D-A236-630604F1BA2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10C4BE5-EF9A-1B4B-83B9-DD60695C9C32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4C83CF7-9884-7E49-9F73-1C3E286D6857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E99448A-169D-8E40-984D-CE5E4CD1A921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88BF5B6-BC9C-9845-BF7D-934574D26696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EE121-CEA8-034B-8406-1520C95AB26A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61724CFB-20DF-DF4C-A971-019DDAA9487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221693F-4105-CA48-B2F4-FF9AF720D332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361443D-F44F-7E4A-B22F-A09163CA224B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8DA9A69-9A73-4843-A1EC-77063CF16BC9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95556E3-3F3D-4246-AE67-667BFB3E1B94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74375021-C131-3E4C-BDF2-EF3010278EBE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AE298C2-FEE4-BA48-BCAD-3FCF0D25D195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1629145C-BC7C-684C-9BB7-946AE474838F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478685" y="1895321"/>
            <a:ext cx="2314080" cy="1856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6B29F657-4A9F-B649-A6A0-91C21099742A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79045" y="1885241"/>
            <a:ext cx="2295000" cy="18475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" name="Group 95" descr="28§display§= -\frac{1}{4} -\frac{2}{4} -\frac{2}{4} -\frac{2}{4}§svg§600§FALSE" title="TexMaths">
            <a:extLst>
              <a:ext uri="{FF2B5EF4-FFF2-40B4-BE49-F238E27FC236}">
                <a16:creationId xmlns:a16="http://schemas.microsoft.com/office/drawing/2014/main" id="{C45E8FA6-4A83-6E47-847A-13EEC7BD6FFD}"/>
              </a:ext>
            </a:extLst>
          </p:cNvPr>
          <p:cNvGrpSpPr/>
          <p:nvPr/>
        </p:nvGrpSpPr>
        <p:grpSpPr>
          <a:xfrm>
            <a:off x="4773240" y="3657600"/>
            <a:ext cx="2460240" cy="639720"/>
            <a:chOff x="4773240" y="3657600"/>
            <a:chExt cx="2460240" cy="63972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0BA42587-3CA6-954B-A1AF-06A15803736B}"/>
                </a:ext>
              </a:extLst>
            </p:cNvPr>
            <p:cNvSpPr/>
            <p:nvPr/>
          </p:nvSpPr>
          <p:spPr>
            <a:xfrm>
              <a:off x="4773240" y="3665520"/>
              <a:ext cx="2460240" cy="63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5" h="1756">
                  <a:moveTo>
                    <a:pt x="3417" y="1756"/>
                  </a:moveTo>
                  <a:lnTo>
                    <a:pt x="0" y="1756"/>
                  </a:lnTo>
                  <a:lnTo>
                    <a:pt x="0" y="0"/>
                  </a:lnTo>
                  <a:lnTo>
                    <a:pt x="6835" y="0"/>
                  </a:lnTo>
                  <a:lnTo>
                    <a:pt x="6835" y="17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3ED4CEA-0461-F947-B537-ED95A99BE05E}"/>
                </a:ext>
              </a:extLst>
            </p:cNvPr>
            <p:cNvSpPr/>
            <p:nvPr/>
          </p:nvSpPr>
          <p:spPr>
            <a:xfrm>
              <a:off x="4790160" y="3965039"/>
              <a:ext cx="196560" cy="74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7" h="207">
                  <a:moveTo>
                    <a:pt x="519" y="36"/>
                  </a:moveTo>
                  <a:cubicBezTo>
                    <a:pt x="532" y="36"/>
                    <a:pt x="547" y="36"/>
                    <a:pt x="547" y="18"/>
                  </a:cubicBezTo>
                  <a:cubicBezTo>
                    <a:pt x="547" y="0"/>
                    <a:pt x="532" y="0"/>
                    <a:pt x="521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6"/>
                    <a:pt x="15" y="36"/>
                    <a:pt x="28" y="36"/>
                  </a:cubicBezTo>
                  <a:close/>
                  <a:moveTo>
                    <a:pt x="521" y="207"/>
                  </a:moveTo>
                  <a:cubicBezTo>
                    <a:pt x="532" y="207"/>
                    <a:pt x="547" y="207"/>
                    <a:pt x="547" y="189"/>
                  </a:cubicBezTo>
                  <a:cubicBezTo>
                    <a:pt x="547" y="171"/>
                    <a:pt x="532" y="171"/>
                    <a:pt x="519" y="171"/>
                  </a:cubicBezTo>
                  <a:lnTo>
                    <a:pt x="28" y="171"/>
                  </a:lnTo>
                  <a:cubicBezTo>
                    <a:pt x="15" y="171"/>
                    <a:pt x="0" y="171"/>
                    <a:pt x="0" y="189"/>
                  </a:cubicBezTo>
                  <a:cubicBezTo>
                    <a:pt x="0" y="207"/>
                    <a:pt x="15" y="207"/>
                    <a:pt x="28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96C2ED9-AEF9-3F48-8083-971F8D2D378C}"/>
                </a:ext>
              </a:extLst>
            </p:cNvPr>
            <p:cNvSpPr/>
            <p:nvPr/>
          </p:nvSpPr>
          <p:spPr>
            <a:xfrm>
              <a:off x="510876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6E6697DB-550D-544D-A311-C5E66DDB7B37}"/>
                </a:ext>
              </a:extLst>
            </p:cNvPr>
            <p:cNvSpPr/>
            <p:nvPr/>
          </p:nvSpPr>
          <p:spPr>
            <a:xfrm>
              <a:off x="5375160" y="3657600"/>
              <a:ext cx="9792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585">
                  <a:moveTo>
                    <a:pt x="170" y="22"/>
                  </a:moveTo>
                  <a:cubicBezTo>
                    <a:pt x="170" y="2"/>
                    <a:pt x="170" y="0"/>
                    <a:pt x="151" y="0"/>
                  </a:cubicBezTo>
                  <a:cubicBezTo>
                    <a:pt x="99" y="56"/>
                    <a:pt x="26" y="56"/>
                    <a:pt x="0" y="56"/>
                  </a:cubicBezTo>
                  <a:lnTo>
                    <a:pt x="0" y="84"/>
                  </a:lnTo>
                  <a:cubicBezTo>
                    <a:pt x="17" y="84"/>
                    <a:pt x="65" y="84"/>
                    <a:pt x="108" y="60"/>
                  </a:cubicBezTo>
                  <a:lnTo>
                    <a:pt x="108" y="516"/>
                  </a:lnTo>
                  <a:cubicBezTo>
                    <a:pt x="108" y="548"/>
                    <a:pt x="106" y="557"/>
                    <a:pt x="32" y="557"/>
                  </a:cubicBezTo>
                  <a:lnTo>
                    <a:pt x="6" y="557"/>
                  </a:lnTo>
                  <a:lnTo>
                    <a:pt x="6" y="585"/>
                  </a:lnTo>
                  <a:cubicBezTo>
                    <a:pt x="34" y="581"/>
                    <a:pt x="106" y="581"/>
                    <a:pt x="138" y="581"/>
                  </a:cubicBezTo>
                  <a:cubicBezTo>
                    <a:pt x="172" y="581"/>
                    <a:pt x="243" y="581"/>
                    <a:pt x="273" y="585"/>
                  </a:cubicBezTo>
                  <a:lnTo>
                    <a:pt x="273" y="557"/>
                  </a:lnTo>
                  <a:lnTo>
                    <a:pt x="247" y="557"/>
                  </a:lnTo>
                  <a:cubicBezTo>
                    <a:pt x="172" y="557"/>
                    <a:pt x="170" y="548"/>
                    <a:pt x="170" y="5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1B6380E9-4EC7-5047-A70D-8691BD1236F8}"/>
                </a:ext>
              </a:extLst>
            </p:cNvPr>
            <p:cNvSpPr/>
            <p:nvPr/>
          </p:nvSpPr>
          <p:spPr>
            <a:xfrm>
              <a:off x="534888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F72B69B-D51B-064A-9BDE-7A7CB9321263}"/>
                </a:ext>
              </a:extLst>
            </p:cNvPr>
            <p:cNvSpPr/>
            <p:nvPr/>
          </p:nvSpPr>
          <p:spPr>
            <a:xfrm>
              <a:off x="535680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449D5F6D-3032-AB40-A445-574D2F302EAD}"/>
                </a:ext>
              </a:extLst>
            </p:cNvPr>
            <p:cNvSpPr/>
            <p:nvPr/>
          </p:nvSpPr>
          <p:spPr>
            <a:xfrm>
              <a:off x="562176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7A3D4440-EFC2-6947-8D62-4C5D2776A22C}"/>
                </a:ext>
              </a:extLst>
            </p:cNvPr>
            <p:cNvSpPr/>
            <p:nvPr/>
          </p:nvSpPr>
          <p:spPr>
            <a:xfrm>
              <a:off x="5942160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1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93CE1458-6BEC-B64B-8E37-5D6956197D4A}"/>
                </a:ext>
              </a:extLst>
            </p:cNvPr>
            <p:cNvSpPr/>
            <p:nvPr/>
          </p:nvSpPr>
          <p:spPr>
            <a:xfrm>
              <a:off x="5927039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FE299FE-1C5E-D247-ACBD-A503F8F99FC3}"/>
                </a:ext>
              </a:extLst>
            </p:cNvPr>
            <p:cNvSpPr/>
            <p:nvPr/>
          </p:nvSpPr>
          <p:spPr>
            <a:xfrm>
              <a:off x="5936039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767BA80A-D0E9-3E4B-B47F-7D8EEC9A6369}"/>
                </a:ext>
              </a:extLst>
            </p:cNvPr>
            <p:cNvSpPr/>
            <p:nvPr/>
          </p:nvSpPr>
          <p:spPr>
            <a:xfrm>
              <a:off x="6200999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C6CDC66-C1EA-2743-A634-11BF7BBBDEC0}"/>
                </a:ext>
              </a:extLst>
            </p:cNvPr>
            <p:cNvSpPr/>
            <p:nvPr/>
          </p:nvSpPr>
          <p:spPr>
            <a:xfrm>
              <a:off x="6521040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1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0D3041C6-1ADD-0646-9CC8-8F80CC49AC62}"/>
                </a:ext>
              </a:extLst>
            </p:cNvPr>
            <p:cNvSpPr/>
            <p:nvPr/>
          </p:nvSpPr>
          <p:spPr>
            <a:xfrm>
              <a:off x="650628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6D9F1F4-3A52-B443-AF46-77620EC3B2E2}"/>
                </a:ext>
              </a:extLst>
            </p:cNvPr>
            <p:cNvSpPr/>
            <p:nvPr/>
          </p:nvSpPr>
          <p:spPr>
            <a:xfrm>
              <a:off x="651420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C90EDDC-73D6-354F-9382-BD949870CB7A}"/>
                </a:ext>
              </a:extLst>
            </p:cNvPr>
            <p:cNvSpPr/>
            <p:nvPr/>
          </p:nvSpPr>
          <p:spPr>
            <a:xfrm>
              <a:off x="6779880" y="3996000"/>
              <a:ext cx="18036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38">
                  <a:moveTo>
                    <a:pt x="474" y="38"/>
                  </a:moveTo>
                  <a:cubicBezTo>
                    <a:pt x="488" y="38"/>
                    <a:pt x="502" y="38"/>
                    <a:pt x="502" y="18"/>
                  </a:cubicBezTo>
                  <a:cubicBezTo>
                    <a:pt x="502" y="0"/>
                    <a:pt x="488" y="0"/>
                    <a:pt x="474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6FCFE15-383B-0A42-85F8-623544CF8585}"/>
                </a:ext>
              </a:extLst>
            </p:cNvPr>
            <p:cNvSpPr/>
            <p:nvPr/>
          </p:nvSpPr>
          <p:spPr>
            <a:xfrm>
              <a:off x="7099919" y="3657600"/>
              <a:ext cx="118080" cy="210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585">
                  <a:moveTo>
                    <a:pt x="64" y="518"/>
                  </a:moveTo>
                  <a:lnTo>
                    <a:pt x="151" y="426"/>
                  </a:lnTo>
                  <a:cubicBezTo>
                    <a:pt x="280" y="305"/>
                    <a:pt x="329" y="259"/>
                    <a:pt x="329" y="171"/>
                  </a:cubicBezTo>
                  <a:cubicBezTo>
                    <a:pt x="329" y="70"/>
                    <a:pt x="256" y="0"/>
                    <a:pt x="155" y="0"/>
                  </a:cubicBezTo>
                  <a:cubicBezTo>
                    <a:pt x="62" y="0"/>
                    <a:pt x="0" y="82"/>
                    <a:pt x="0" y="159"/>
                  </a:cubicBezTo>
                  <a:cubicBezTo>
                    <a:pt x="0" y="207"/>
                    <a:pt x="41" y="207"/>
                    <a:pt x="43" y="207"/>
                  </a:cubicBezTo>
                  <a:cubicBezTo>
                    <a:pt x="58" y="207"/>
                    <a:pt x="86" y="197"/>
                    <a:pt x="86" y="161"/>
                  </a:cubicBezTo>
                  <a:cubicBezTo>
                    <a:pt x="86" y="139"/>
                    <a:pt x="71" y="115"/>
                    <a:pt x="43" y="115"/>
                  </a:cubicBezTo>
                  <a:cubicBezTo>
                    <a:pt x="35" y="115"/>
                    <a:pt x="35" y="115"/>
                    <a:pt x="32" y="117"/>
                  </a:cubicBezTo>
                  <a:cubicBezTo>
                    <a:pt x="50" y="60"/>
                    <a:pt x="95" y="28"/>
                    <a:pt x="144" y="28"/>
                  </a:cubicBezTo>
                  <a:cubicBezTo>
                    <a:pt x="219" y="28"/>
                    <a:pt x="254" y="98"/>
                    <a:pt x="254" y="171"/>
                  </a:cubicBezTo>
                  <a:cubicBezTo>
                    <a:pt x="254" y="241"/>
                    <a:pt x="213" y="311"/>
                    <a:pt x="168" y="364"/>
                  </a:cubicBezTo>
                  <a:lnTo>
                    <a:pt x="9" y="552"/>
                  </a:lnTo>
                  <a:cubicBezTo>
                    <a:pt x="0" y="561"/>
                    <a:pt x="0" y="563"/>
                    <a:pt x="0" y="585"/>
                  </a:cubicBezTo>
                  <a:lnTo>
                    <a:pt x="306" y="585"/>
                  </a:lnTo>
                  <a:lnTo>
                    <a:pt x="329" y="432"/>
                  </a:lnTo>
                  <a:lnTo>
                    <a:pt x="308" y="432"/>
                  </a:lnTo>
                  <a:cubicBezTo>
                    <a:pt x="304" y="458"/>
                    <a:pt x="299" y="498"/>
                    <a:pt x="290" y="510"/>
                  </a:cubicBezTo>
                  <a:cubicBezTo>
                    <a:pt x="284" y="518"/>
                    <a:pt x="230" y="518"/>
                    <a:pt x="213" y="5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24A47BEA-1D10-3D45-8C53-CE381ABF4493}"/>
                </a:ext>
              </a:extLst>
            </p:cNvPr>
            <p:cNvSpPr/>
            <p:nvPr/>
          </p:nvSpPr>
          <p:spPr>
            <a:xfrm>
              <a:off x="7085160" y="3996000"/>
              <a:ext cx="14832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8">
                  <a:moveTo>
                    <a:pt x="205" y="38"/>
                  </a:moveTo>
                  <a:lnTo>
                    <a:pt x="0" y="38"/>
                  </a:lnTo>
                  <a:lnTo>
                    <a:pt x="0" y="0"/>
                  </a:lnTo>
                  <a:lnTo>
                    <a:pt x="413" y="0"/>
                  </a:lnTo>
                  <a:lnTo>
                    <a:pt x="41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3401755-5295-A344-A964-A4CDAF2D9E76}"/>
                </a:ext>
              </a:extLst>
            </p:cNvPr>
            <p:cNvSpPr/>
            <p:nvPr/>
          </p:nvSpPr>
          <p:spPr>
            <a:xfrm>
              <a:off x="7093440" y="4083480"/>
              <a:ext cx="131400" cy="213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593">
                  <a:moveTo>
                    <a:pt x="219" y="450"/>
                  </a:moveTo>
                  <a:lnTo>
                    <a:pt x="219" y="526"/>
                  </a:lnTo>
                  <a:cubicBezTo>
                    <a:pt x="219" y="557"/>
                    <a:pt x="219" y="567"/>
                    <a:pt x="157" y="567"/>
                  </a:cubicBezTo>
                  <a:lnTo>
                    <a:pt x="140" y="567"/>
                  </a:lnTo>
                  <a:lnTo>
                    <a:pt x="140" y="593"/>
                  </a:lnTo>
                  <a:cubicBezTo>
                    <a:pt x="174" y="591"/>
                    <a:pt x="217" y="591"/>
                    <a:pt x="250" y="591"/>
                  </a:cubicBezTo>
                  <a:cubicBezTo>
                    <a:pt x="286" y="591"/>
                    <a:pt x="329" y="591"/>
                    <a:pt x="362" y="593"/>
                  </a:cubicBezTo>
                  <a:lnTo>
                    <a:pt x="362" y="567"/>
                  </a:lnTo>
                  <a:lnTo>
                    <a:pt x="346" y="567"/>
                  </a:lnTo>
                  <a:cubicBezTo>
                    <a:pt x="284" y="567"/>
                    <a:pt x="282" y="557"/>
                    <a:pt x="282" y="526"/>
                  </a:cubicBezTo>
                  <a:lnTo>
                    <a:pt x="282" y="450"/>
                  </a:lnTo>
                  <a:lnTo>
                    <a:pt x="366" y="450"/>
                  </a:lnTo>
                  <a:lnTo>
                    <a:pt x="366" y="422"/>
                  </a:lnTo>
                  <a:lnTo>
                    <a:pt x="282" y="422"/>
                  </a:lnTo>
                  <a:lnTo>
                    <a:pt x="282" y="22"/>
                  </a:lnTo>
                  <a:cubicBezTo>
                    <a:pt x="282" y="6"/>
                    <a:pt x="282" y="0"/>
                    <a:pt x="269" y="0"/>
                  </a:cubicBezTo>
                  <a:cubicBezTo>
                    <a:pt x="262" y="0"/>
                    <a:pt x="260" y="0"/>
                    <a:pt x="254" y="10"/>
                  </a:cubicBezTo>
                  <a:lnTo>
                    <a:pt x="0" y="422"/>
                  </a:lnTo>
                  <a:lnTo>
                    <a:pt x="0" y="450"/>
                  </a:lnTo>
                  <a:close/>
                  <a:moveTo>
                    <a:pt x="224" y="422"/>
                  </a:moveTo>
                  <a:lnTo>
                    <a:pt x="22" y="422"/>
                  </a:lnTo>
                  <a:lnTo>
                    <a:pt x="224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5" name="Group 114" descr="28§display§=-1.75§svg§600§FALSE" title="TexMaths">
            <a:extLst>
              <a:ext uri="{FF2B5EF4-FFF2-40B4-BE49-F238E27FC236}">
                <a16:creationId xmlns:a16="http://schemas.microsoft.com/office/drawing/2014/main" id="{2DC74E77-4F1E-1C47-A3B1-8A1C0A4195D2}"/>
              </a:ext>
            </a:extLst>
          </p:cNvPr>
          <p:cNvGrpSpPr/>
          <p:nvPr/>
        </p:nvGrpSpPr>
        <p:grpSpPr>
          <a:xfrm>
            <a:off x="4773241" y="4389120"/>
            <a:ext cx="1078559" cy="243720"/>
            <a:chOff x="4773240" y="4389120"/>
            <a:chExt cx="1078559" cy="243720"/>
          </a:xfrm>
        </p:grpSpPr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B9F16C0-61DA-1C4D-8F01-83414970AA33}"/>
                </a:ext>
              </a:extLst>
            </p:cNvPr>
            <p:cNvSpPr/>
            <p:nvPr/>
          </p:nvSpPr>
          <p:spPr>
            <a:xfrm>
              <a:off x="4773240" y="4399920"/>
              <a:ext cx="1078559" cy="232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7" h="648">
                  <a:moveTo>
                    <a:pt x="1499" y="648"/>
                  </a:moveTo>
                  <a:lnTo>
                    <a:pt x="0" y="648"/>
                  </a:lnTo>
                  <a:lnTo>
                    <a:pt x="0" y="0"/>
                  </a:lnTo>
                  <a:lnTo>
                    <a:pt x="2997" y="0"/>
                  </a:lnTo>
                  <a:lnTo>
                    <a:pt x="2997" y="6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440E349E-4AE2-1F4D-B609-D46948E7F704}"/>
                </a:ext>
              </a:extLst>
            </p:cNvPr>
            <p:cNvSpPr/>
            <p:nvPr/>
          </p:nvSpPr>
          <p:spPr>
            <a:xfrm>
              <a:off x="4790160" y="4488120"/>
              <a:ext cx="199440" cy="75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5" h="210">
                  <a:moveTo>
                    <a:pt x="527" y="36"/>
                  </a:moveTo>
                  <a:cubicBezTo>
                    <a:pt x="540" y="36"/>
                    <a:pt x="555" y="36"/>
                    <a:pt x="555" y="18"/>
                  </a:cubicBezTo>
                  <a:cubicBezTo>
                    <a:pt x="555" y="0"/>
                    <a:pt x="540" y="0"/>
                    <a:pt x="529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6"/>
                    <a:pt x="15" y="36"/>
                    <a:pt x="28" y="36"/>
                  </a:cubicBezTo>
                  <a:close/>
                  <a:moveTo>
                    <a:pt x="529" y="210"/>
                  </a:moveTo>
                  <a:cubicBezTo>
                    <a:pt x="540" y="210"/>
                    <a:pt x="555" y="210"/>
                    <a:pt x="555" y="192"/>
                  </a:cubicBezTo>
                  <a:cubicBezTo>
                    <a:pt x="555" y="174"/>
                    <a:pt x="540" y="174"/>
                    <a:pt x="527" y="174"/>
                  </a:cubicBezTo>
                  <a:lnTo>
                    <a:pt x="28" y="174"/>
                  </a:lnTo>
                  <a:cubicBezTo>
                    <a:pt x="15" y="174"/>
                    <a:pt x="0" y="174"/>
                    <a:pt x="0" y="192"/>
                  </a:cubicBezTo>
                  <a:cubicBezTo>
                    <a:pt x="0" y="210"/>
                    <a:pt x="15" y="210"/>
                    <a:pt x="28" y="2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9C3B504-52D8-F447-9D8A-B76B56A0A103}"/>
                </a:ext>
              </a:extLst>
            </p:cNvPr>
            <p:cNvSpPr/>
            <p:nvPr/>
          </p:nvSpPr>
          <p:spPr>
            <a:xfrm>
              <a:off x="5113440" y="4518720"/>
              <a:ext cx="183240" cy="1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38">
                  <a:moveTo>
                    <a:pt x="481" y="38"/>
                  </a:moveTo>
                  <a:cubicBezTo>
                    <a:pt x="494" y="38"/>
                    <a:pt x="510" y="38"/>
                    <a:pt x="510" y="18"/>
                  </a:cubicBezTo>
                  <a:cubicBezTo>
                    <a:pt x="510" y="0"/>
                    <a:pt x="494" y="0"/>
                    <a:pt x="481" y="0"/>
                  </a:cubicBezTo>
                  <a:lnTo>
                    <a:pt x="28" y="0"/>
                  </a:lnTo>
                  <a:cubicBezTo>
                    <a:pt x="15" y="0"/>
                    <a:pt x="0" y="0"/>
                    <a:pt x="0" y="18"/>
                  </a:cubicBezTo>
                  <a:cubicBezTo>
                    <a:pt x="0" y="38"/>
                    <a:pt x="15" y="38"/>
                    <a:pt x="28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FD8B1E0-82A8-664D-8238-305BE2968F72}"/>
                </a:ext>
              </a:extLst>
            </p:cNvPr>
            <p:cNvSpPr/>
            <p:nvPr/>
          </p:nvSpPr>
          <p:spPr>
            <a:xfrm>
              <a:off x="5347440" y="4392000"/>
              <a:ext cx="99360" cy="213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595">
                  <a:moveTo>
                    <a:pt x="172" y="22"/>
                  </a:moveTo>
                  <a:cubicBezTo>
                    <a:pt x="172" y="2"/>
                    <a:pt x="172" y="0"/>
                    <a:pt x="153" y="0"/>
                  </a:cubicBezTo>
                  <a:cubicBezTo>
                    <a:pt x="100" y="57"/>
                    <a:pt x="27" y="57"/>
                    <a:pt x="0" y="57"/>
                  </a:cubicBezTo>
                  <a:lnTo>
                    <a:pt x="0" y="85"/>
                  </a:lnTo>
                  <a:cubicBezTo>
                    <a:pt x="17" y="85"/>
                    <a:pt x="66" y="85"/>
                    <a:pt x="110" y="61"/>
                  </a:cubicBezTo>
                  <a:lnTo>
                    <a:pt x="110" y="524"/>
                  </a:lnTo>
                  <a:cubicBezTo>
                    <a:pt x="110" y="557"/>
                    <a:pt x="108" y="567"/>
                    <a:pt x="32" y="567"/>
                  </a:cubicBezTo>
                  <a:lnTo>
                    <a:pt x="6" y="567"/>
                  </a:lnTo>
                  <a:lnTo>
                    <a:pt x="6" y="595"/>
                  </a:lnTo>
                  <a:cubicBezTo>
                    <a:pt x="34" y="591"/>
                    <a:pt x="108" y="591"/>
                    <a:pt x="140" y="591"/>
                  </a:cubicBezTo>
                  <a:cubicBezTo>
                    <a:pt x="174" y="591"/>
                    <a:pt x="246" y="591"/>
                    <a:pt x="277" y="595"/>
                  </a:cubicBezTo>
                  <a:lnTo>
                    <a:pt x="277" y="567"/>
                  </a:lnTo>
                  <a:lnTo>
                    <a:pt x="250" y="567"/>
                  </a:lnTo>
                  <a:cubicBezTo>
                    <a:pt x="174" y="567"/>
                    <a:pt x="172" y="557"/>
                    <a:pt x="172" y="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46262FC-3390-BA4A-80A4-3E76365325D8}"/>
                </a:ext>
              </a:extLst>
            </p:cNvPr>
            <p:cNvSpPr/>
            <p:nvPr/>
          </p:nvSpPr>
          <p:spPr>
            <a:xfrm>
              <a:off x="5496120" y="4571279"/>
              <a:ext cx="32400" cy="34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" h="97">
                  <a:moveTo>
                    <a:pt x="91" y="49"/>
                  </a:moveTo>
                  <a:cubicBezTo>
                    <a:pt x="91" y="22"/>
                    <a:pt x="70" y="0"/>
                    <a:pt x="45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75"/>
                    <a:pt x="21" y="97"/>
                    <a:pt x="45" y="97"/>
                  </a:cubicBezTo>
                  <a:cubicBezTo>
                    <a:pt x="70" y="97"/>
                    <a:pt x="91" y="75"/>
                    <a:pt x="91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E337C4F0-6C14-B24E-A516-12BBD54DF404}"/>
                </a:ext>
              </a:extLst>
            </p:cNvPr>
            <p:cNvSpPr/>
            <p:nvPr/>
          </p:nvSpPr>
          <p:spPr>
            <a:xfrm>
              <a:off x="5569920" y="4389120"/>
              <a:ext cx="128520" cy="22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623">
                  <a:moveTo>
                    <a:pt x="350" y="61"/>
                  </a:moveTo>
                  <a:cubicBezTo>
                    <a:pt x="358" y="49"/>
                    <a:pt x="358" y="47"/>
                    <a:pt x="358" y="28"/>
                  </a:cubicBezTo>
                  <a:lnTo>
                    <a:pt x="155" y="28"/>
                  </a:lnTo>
                  <a:cubicBezTo>
                    <a:pt x="53" y="28"/>
                    <a:pt x="51" y="16"/>
                    <a:pt x="49" y="0"/>
                  </a:cubicBezTo>
                  <a:lnTo>
                    <a:pt x="28" y="0"/>
                  </a:lnTo>
                  <a:lnTo>
                    <a:pt x="0" y="184"/>
                  </a:lnTo>
                  <a:lnTo>
                    <a:pt x="21" y="184"/>
                  </a:lnTo>
                  <a:cubicBezTo>
                    <a:pt x="23" y="170"/>
                    <a:pt x="30" y="113"/>
                    <a:pt x="42" y="103"/>
                  </a:cubicBezTo>
                  <a:cubicBezTo>
                    <a:pt x="47" y="97"/>
                    <a:pt x="114" y="97"/>
                    <a:pt x="123" y="97"/>
                  </a:cubicBezTo>
                  <a:lnTo>
                    <a:pt x="297" y="97"/>
                  </a:lnTo>
                  <a:cubicBezTo>
                    <a:pt x="288" y="111"/>
                    <a:pt x="222" y="208"/>
                    <a:pt x="203" y="239"/>
                  </a:cubicBezTo>
                  <a:cubicBezTo>
                    <a:pt x="129" y="358"/>
                    <a:pt x="100" y="482"/>
                    <a:pt x="100" y="573"/>
                  </a:cubicBezTo>
                  <a:cubicBezTo>
                    <a:pt x="100" y="583"/>
                    <a:pt x="100" y="623"/>
                    <a:pt x="138" y="623"/>
                  </a:cubicBezTo>
                  <a:cubicBezTo>
                    <a:pt x="178" y="623"/>
                    <a:pt x="178" y="583"/>
                    <a:pt x="178" y="573"/>
                  </a:cubicBezTo>
                  <a:lnTo>
                    <a:pt x="178" y="528"/>
                  </a:lnTo>
                  <a:cubicBezTo>
                    <a:pt x="178" y="480"/>
                    <a:pt x="180" y="429"/>
                    <a:pt x="188" y="383"/>
                  </a:cubicBezTo>
                  <a:cubicBezTo>
                    <a:pt x="189" y="362"/>
                    <a:pt x="201" y="285"/>
                    <a:pt x="239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9956F23-C40E-B642-86CD-6E39F54657BB}"/>
                </a:ext>
              </a:extLst>
            </p:cNvPr>
            <p:cNvSpPr/>
            <p:nvPr/>
          </p:nvSpPr>
          <p:spPr>
            <a:xfrm>
              <a:off x="5717160" y="4392000"/>
              <a:ext cx="119520" cy="220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613">
                  <a:moveTo>
                    <a:pt x="333" y="415"/>
                  </a:moveTo>
                  <a:cubicBezTo>
                    <a:pt x="333" y="310"/>
                    <a:pt x="265" y="219"/>
                    <a:pt x="174" y="219"/>
                  </a:cubicBezTo>
                  <a:cubicBezTo>
                    <a:pt x="135" y="219"/>
                    <a:pt x="99" y="233"/>
                    <a:pt x="68" y="265"/>
                  </a:cubicBezTo>
                  <a:lnTo>
                    <a:pt x="68" y="91"/>
                  </a:lnTo>
                  <a:cubicBezTo>
                    <a:pt x="85" y="97"/>
                    <a:pt x="114" y="103"/>
                    <a:pt x="140" y="103"/>
                  </a:cubicBezTo>
                  <a:cubicBezTo>
                    <a:pt x="242" y="103"/>
                    <a:pt x="301" y="22"/>
                    <a:pt x="301" y="10"/>
                  </a:cubicBezTo>
                  <a:cubicBezTo>
                    <a:pt x="301" y="4"/>
                    <a:pt x="299" y="0"/>
                    <a:pt x="294" y="0"/>
                  </a:cubicBezTo>
                  <a:cubicBezTo>
                    <a:pt x="292" y="0"/>
                    <a:pt x="290" y="0"/>
                    <a:pt x="286" y="2"/>
                  </a:cubicBezTo>
                  <a:cubicBezTo>
                    <a:pt x="269" y="10"/>
                    <a:pt x="229" y="28"/>
                    <a:pt x="172" y="28"/>
                  </a:cubicBezTo>
                  <a:cubicBezTo>
                    <a:pt x="138" y="28"/>
                    <a:pt x="100" y="22"/>
                    <a:pt x="61" y="4"/>
                  </a:cubicBezTo>
                  <a:cubicBezTo>
                    <a:pt x="55" y="0"/>
                    <a:pt x="53" y="0"/>
                    <a:pt x="51" y="0"/>
                  </a:cubicBezTo>
                  <a:cubicBezTo>
                    <a:pt x="44" y="0"/>
                    <a:pt x="44" y="8"/>
                    <a:pt x="44" y="22"/>
                  </a:cubicBezTo>
                  <a:lnTo>
                    <a:pt x="44" y="285"/>
                  </a:lnTo>
                  <a:cubicBezTo>
                    <a:pt x="44" y="302"/>
                    <a:pt x="44" y="310"/>
                    <a:pt x="55" y="310"/>
                  </a:cubicBezTo>
                  <a:cubicBezTo>
                    <a:pt x="61" y="310"/>
                    <a:pt x="63" y="308"/>
                    <a:pt x="64" y="302"/>
                  </a:cubicBezTo>
                  <a:cubicBezTo>
                    <a:pt x="74" y="287"/>
                    <a:pt x="106" y="239"/>
                    <a:pt x="172" y="239"/>
                  </a:cubicBezTo>
                  <a:cubicBezTo>
                    <a:pt x="216" y="239"/>
                    <a:pt x="237" y="279"/>
                    <a:pt x="244" y="295"/>
                  </a:cubicBezTo>
                  <a:cubicBezTo>
                    <a:pt x="258" y="330"/>
                    <a:pt x="260" y="364"/>
                    <a:pt x="260" y="409"/>
                  </a:cubicBezTo>
                  <a:cubicBezTo>
                    <a:pt x="260" y="439"/>
                    <a:pt x="260" y="494"/>
                    <a:pt x="239" y="530"/>
                  </a:cubicBezTo>
                  <a:cubicBezTo>
                    <a:pt x="220" y="565"/>
                    <a:pt x="188" y="589"/>
                    <a:pt x="150" y="589"/>
                  </a:cubicBezTo>
                  <a:cubicBezTo>
                    <a:pt x="89" y="589"/>
                    <a:pt x="42" y="542"/>
                    <a:pt x="27" y="490"/>
                  </a:cubicBezTo>
                  <a:cubicBezTo>
                    <a:pt x="28" y="490"/>
                    <a:pt x="32" y="490"/>
                    <a:pt x="42" y="490"/>
                  </a:cubicBezTo>
                  <a:cubicBezTo>
                    <a:pt x="68" y="490"/>
                    <a:pt x="83" y="468"/>
                    <a:pt x="83" y="447"/>
                  </a:cubicBezTo>
                  <a:cubicBezTo>
                    <a:pt x="83" y="425"/>
                    <a:pt x="68" y="403"/>
                    <a:pt x="42" y="403"/>
                  </a:cubicBezTo>
                  <a:cubicBezTo>
                    <a:pt x="28" y="403"/>
                    <a:pt x="0" y="409"/>
                    <a:pt x="0" y="451"/>
                  </a:cubicBezTo>
                  <a:cubicBezTo>
                    <a:pt x="0" y="526"/>
                    <a:pt x="57" y="613"/>
                    <a:pt x="152" y="613"/>
                  </a:cubicBezTo>
                  <a:cubicBezTo>
                    <a:pt x="248" y="613"/>
                    <a:pt x="333" y="528"/>
                    <a:pt x="333" y="4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3" name="Freeform 122">
            <a:extLst>
              <a:ext uri="{FF2B5EF4-FFF2-40B4-BE49-F238E27FC236}">
                <a16:creationId xmlns:a16="http://schemas.microsoft.com/office/drawing/2014/main" id="{E92F5060-581E-A142-87C1-4458DE9B19A0}"/>
              </a:ext>
            </a:extLst>
          </p:cNvPr>
          <p:cNvSpPr/>
          <p:nvPr/>
        </p:nvSpPr>
        <p:spPr>
          <a:xfrm>
            <a:off x="112566" y="4017161"/>
            <a:ext cx="4520275" cy="788040"/>
          </a:xfrm>
          <a:custGeom>
            <a:avLst>
              <a:gd name="f0" fmla="val 7778"/>
              <a:gd name="f1" fmla="val -22398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algn="ctr"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Why is this value NOT -1.75?</a:t>
            </a:r>
          </a:p>
        </p:txBody>
      </p:sp>
      <p:pic>
        <p:nvPicPr>
          <p:cNvPr id="127" name="Picture 126">
            <a:extLst>
              <a:ext uri="{FF2B5EF4-FFF2-40B4-BE49-F238E27FC236}">
                <a16:creationId xmlns:a16="http://schemas.microsoft.com/office/drawing/2014/main" id="{BD91117A-7D0C-C14A-91D0-A07610314A6F}"/>
              </a:ext>
            </a:extLst>
          </p:cNvPr>
          <p:cNvPicPr>
            <a:picLocks noChangeAspect="1"/>
          </p:cNvPicPr>
          <p:nvPr/>
        </p:nvPicPr>
        <p:blipFill>
          <a:blip r:embed="rId7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AED2CA26-26AE-EA40-95D3-3DC2640A8979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SB example 4.1</a:t>
            </a: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4BB81955-B43D-8E4A-B818-CD5E74114E6D}"/>
              </a:ext>
            </a:extLst>
          </p:cNvPr>
          <p:cNvSpPr/>
          <p:nvPr/>
        </p:nvSpPr>
        <p:spPr>
          <a:xfrm flipH="1">
            <a:off x="2693521" y="1097279"/>
            <a:ext cx="1251360" cy="1856879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66749192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135">
            <a:extLst>
              <a:ext uri="{FF2B5EF4-FFF2-40B4-BE49-F238E27FC236}">
                <a16:creationId xmlns:a16="http://schemas.microsoft.com/office/drawing/2014/main" id="{C91F4778-0076-644B-AD11-70E07C0CFF7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799380" y="2158588"/>
            <a:ext cx="2295000" cy="18377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2649A3-592C-CB45-9C92-7434950808EE}"/>
              </a:ext>
            </a:extLst>
          </p:cNvPr>
          <p:cNvSpPr txBox="1"/>
          <p:nvPr/>
        </p:nvSpPr>
        <p:spPr>
          <a:xfrm>
            <a:off x="3944880" y="842400"/>
            <a:ext cx="5057388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third iteration?</a:t>
            </a:r>
          </a:p>
        </p:txBody>
      </p:sp>
      <p:grpSp>
        <p:nvGrpSpPr>
          <p:cNvPr id="6" name="Group 5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DC3CF148-3EEA-A64D-B116-406AEE588486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E3D8FA9-4712-EE4E-80AD-0806231D7F90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6D628784-A525-2F43-92E8-09B7076E5C31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DCE1FF8-F04D-CA4B-9DFE-456641685366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BA544E9-D75B-D743-90AE-EECB964AEFE7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BAF1858-A805-8940-B29D-A7F72E217BA8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F044628-CE1D-0940-8206-CB6B5D829707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834B4E3-A509-5642-B071-0487D3E99F29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B611A4B-3255-084A-8007-61CD82C2E808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98EAA827-AF72-F845-829E-18363935E819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3AA214C-4E45-DF4B-A401-6F407DECA021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35D4E19-008C-FC41-8ED0-C31D2BE479E2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19D7A28-D6B4-9143-9E24-00C1A57DC70C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0AF5EBA-0072-DB4A-82AC-B8D983C53D80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4966C78-0F35-7A4D-8C28-32F355D91B11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F373ABC-7E94-394C-9EA8-04DBD06006A8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6FD4960-2EC8-5B44-BD9C-DA34CA44EF69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A0E8D91-7EFA-1044-86CD-399B216D6532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8F80B09-2E0B-D240-95ED-F244B7EE767E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DAA75E1-DD8D-7445-99E0-B129BA7BC844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C177327D-51E5-4746-8D22-6C415100089D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6D12477-3861-3746-AADD-C0969714EA4D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0605D75-4789-3B4E-A9D2-ADDCDB30058C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EE65E91-7DB3-3543-BC71-C746C1A2E50E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E9A9377-6A8B-524F-9835-95D85C8B3DB6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863F0C8-CA15-544F-992D-B5BBA589509F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667AE49-ACD1-8C41-B6A5-8ED8824BB5C3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4D6AA1E-A030-8647-97FE-F54E7304BFE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1391D0C-9B8C-9C4A-B052-7E99648D46B5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AE057F0-1589-BA47-81E3-B94F994CF781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0C0A7CB-F479-DE4A-B4E0-4C24E36325E5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D8B7E08-491C-1041-A42C-60E811429E76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31953F5-C402-B444-906A-BCA46230CD14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031FF1E-F0BE-2B40-8C5F-98D7CE12BB95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E81525B-0E27-B04D-AABB-E181057CA412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DB780A0-57E2-5241-82AD-A399DA2559A8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796CDDA-6D55-1D4F-B651-162D140A900F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6458F5F-AB98-8F48-9010-3AF6237E02BD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87F0762-7C9D-9A44-B8C1-8C070842B7CA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8716B17-C7B8-8140-8289-6ED09274FC5A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3B75E23-E710-F24A-81BE-6033E4F54DCF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99114E9D-7ECD-714D-8412-8507CE702D5D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EC8936C8-63B9-6D43-8A0C-4144EF370E78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9" name="Group 48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51D6ABD5-4ADC-2F4A-A6B3-75E28C990E30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7D07F3A-EC34-CE49-B07A-66109FCD9567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C518391-43F3-F54D-89C3-5B2592AA0AB2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6250C842-E435-534B-8F09-A2F6A62AFBF4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FA08ED0C-739A-2A46-A539-D3A9791A2CCA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9B7510BE-D540-9E47-9AB2-52FB77C43C98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D15C79C1-4166-5048-8E77-AED488BFD15B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12A5D42F-01EB-104E-BFFD-9DE325E43DCC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AB71978-C754-0A47-B2B1-9D858079FE1D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070990B8-DE81-1140-9E76-9E918D63A31B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F9A892F8-9244-9348-B776-469E112ED10E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AFC853B-589E-2D47-9A12-1900C5DF56D9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F9D2684-979E-0346-AB8D-82A4B7FC380E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F92BB492-C75C-7B49-991C-ED5D6FC5E0E7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5251ECD-03B9-C148-B556-8C9B3C33D90E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189FBDB-BA50-BC44-B40D-661E00E10DB0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2DD1A219-E37B-2747-B4EC-49AF043B3822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D9A06DB2-2AAB-DF49-AC79-2679559B7EB8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C07BAFEC-4E16-BB49-A28C-1BDB6B1BF950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84B68EB0-A790-5647-96D8-2DF51756156F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C9EF1F52-DA3E-2143-99B9-A1CB9759425B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98CE4058-F85B-1D46-9986-0A860297B03C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D6C32263-1C7E-1D43-81C2-3B80A268C833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2" name="Group 71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47A89E78-0C8F-5745-9749-B50E3BF14BCA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C2E8A3D6-F46C-204E-B9B6-96E965D70BBB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06CBEA5D-48C7-9244-9C35-75A562D31B74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9458AA29-155F-F54F-9AB7-AA247C086B82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3375CB9-1283-8F4E-BEAD-C89D4340E645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DE878576-57EC-6241-9098-C64900121845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AAD1E8E8-CFFE-A040-AF68-7B0CB50C57FD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F4FB17E-DE81-134B-80D3-AF68B7092653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527A04A-9F21-2E47-B556-F51D4472D2C8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8063889-4A08-7146-AE0D-6A86D7D1A984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422554A-258C-DC45-874F-FC8C1BF000F4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8E3C16B-ED59-864A-968D-396A609CE7F0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EA32888-A72F-BD4A-B40A-D0C90273714D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9903195-CFF4-F24A-B975-E0B500AA8A94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621F885-0D75-254C-81A6-2E3C02C3BAA8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7E1F387-1089-714C-A2DD-8C91A3977E3E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F7B9727-07BC-B844-966B-ACEC02977267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E43B9C0F-1E5D-B34A-AA79-78C53A87990D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0627BC9-A024-784A-81FD-362FB7455EC1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4563C61-A923-EF4F-A4CD-8BE0942086C8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F38B5108-BCF0-7240-957C-283FD44EA8CB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0AEAFBD5-E9B6-EB4F-8ECD-6F33F9188B14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812520" y="2148089"/>
            <a:ext cx="2295000" cy="18475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" name="Group 94" descr="28§display§= -\frac{2.75}{4} -\frac{3}{4} -\frac{3}{4} -\frac{1}{4}§svg§600§FALSE" title="TexMaths">
            <a:extLst>
              <a:ext uri="{FF2B5EF4-FFF2-40B4-BE49-F238E27FC236}">
                <a16:creationId xmlns:a16="http://schemas.microsoft.com/office/drawing/2014/main" id="{63899C0F-0966-4C4C-9937-A8B8C9D672A9}"/>
              </a:ext>
            </a:extLst>
          </p:cNvPr>
          <p:cNvGrpSpPr/>
          <p:nvPr/>
        </p:nvGrpSpPr>
        <p:grpSpPr>
          <a:xfrm>
            <a:off x="4773240" y="3657600"/>
            <a:ext cx="2633040" cy="548280"/>
            <a:chOff x="4773240" y="3657600"/>
            <a:chExt cx="2633040" cy="548280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3E433D0-2FA8-E44C-85F5-7CC31E63CD2B}"/>
                </a:ext>
              </a:extLst>
            </p:cNvPr>
            <p:cNvSpPr/>
            <p:nvPr/>
          </p:nvSpPr>
          <p:spPr>
            <a:xfrm>
              <a:off x="4773240" y="3666600"/>
              <a:ext cx="2633039" cy="53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15" h="1499">
                  <a:moveTo>
                    <a:pt x="3658" y="1499"/>
                  </a:moveTo>
                  <a:lnTo>
                    <a:pt x="0" y="1499"/>
                  </a:lnTo>
                  <a:lnTo>
                    <a:pt x="0" y="0"/>
                  </a:lnTo>
                  <a:lnTo>
                    <a:pt x="7315" y="0"/>
                  </a:lnTo>
                  <a:lnTo>
                    <a:pt x="7315" y="14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A178FD8C-886E-2A41-B295-B8B6F488D0CF}"/>
                </a:ext>
              </a:extLst>
            </p:cNvPr>
            <p:cNvSpPr/>
            <p:nvPr/>
          </p:nvSpPr>
          <p:spPr>
            <a:xfrm>
              <a:off x="4788720" y="3922560"/>
              <a:ext cx="18252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177">
                  <a:moveTo>
                    <a:pt x="482" y="31"/>
                  </a:moveTo>
                  <a:cubicBezTo>
                    <a:pt x="494" y="31"/>
                    <a:pt x="508" y="31"/>
                    <a:pt x="508" y="15"/>
                  </a:cubicBezTo>
                  <a:cubicBezTo>
                    <a:pt x="508" y="0"/>
                    <a:pt x="494" y="0"/>
                    <a:pt x="484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1"/>
                    <a:pt x="14" y="31"/>
                    <a:pt x="26" y="31"/>
                  </a:cubicBezTo>
                  <a:close/>
                  <a:moveTo>
                    <a:pt x="484" y="177"/>
                  </a:moveTo>
                  <a:cubicBezTo>
                    <a:pt x="494" y="177"/>
                    <a:pt x="508" y="177"/>
                    <a:pt x="508" y="161"/>
                  </a:cubicBezTo>
                  <a:cubicBezTo>
                    <a:pt x="508" y="146"/>
                    <a:pt x="494" y="146"/>
                    <a:pt x="482" y="146"/>
                  </a:cubicBezTo>
                  <a:lnTo>
                    <a:pt x="26" y="146"/>
                  </a:lnTo>
                  <a:cubicBezTo>
                    <a:pt x="14" y="146"/>
                    <a:pt x="0" y="146"/>
                    <a:pt x="0" y="161"/>
                  </a:cubicBezTo>
                  <a:cubicBezTo>
                    <a:pt x="0" y="177"/>
                    <a:pt x="14" y="177"/>
                    <a:pt x="26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CAA614C-4377-754C-AC0F-9A89B52AEFDE}"/>
                </a:ext>
              </a:extLst>
            </p:cNvPr>
            <p:cNvSpPr/>
            <p:nvPr/>
          </p:nvSpPr>
          <p:spPr>
            <a:xfrm>
              <a:off x="50846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1911447-B321-F74E-9CAB-059C0539B732}"/>
                </a:ext>
              </a:extLst>
            </p:cNvPr>
            <p:cNvSpPr/>
            <p:nvPr/>
          </p:nvSpPr>
          <p:spPr>
            <a:xfrm>
              <a:off x="5321160" y="3660120"/>
              <a:ext cx="109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5" h="500">
                  <a:moveTo>
                    <a:pt x="59" y="442"/>
                  </a:moveTo>
                  <a:lnTo>
                    <a:pt x="140" y="364"/>
                  </a:lnTo>
                  <a:cubicBezTo>
                    <a:pt x="260" y="260"/>
                    <a:pt x="305" y="221"/>
                    <a:pt x="305" y="146"/>
                  </a:cubicBezTo>
                  <a:cubicBezTo>
                    <a:pt x="305" y="59"/>
                    <a:pt x="237" y="0"/>
                    <a:pt x="144" y="0"/>
                  </a:cubicBezTo>
                  <a:cubicBezTo>
                    <a:pt x="57" y="0"/>
                    <a:pt x="0" y="70"/>
                    <a:pt x="0" y="136"/>
                  </a:cubicBezTo>
                  <a:cubicBezTo>
                    <a:pt x="0" y="177"/>
                    <a:pt x="38" y="177"/>
                    <a:pt x="40" y="177"/>
                  </a:cubicBezTo>
                  <a:cubicBezTo>
                    <a:pt x="54" y="177"/>
                    <a:pt x="80" y="168"/>
                    <a:pt x="80" y="138"/>
                  </a:cubicBezTo>
                  <a:cubicBezTo>
                    <a:pt x="80" y="119"/>
                    <a:pt x="66" y="99"/>
                    <a:pt x="40" y="99"/>
                  </a:cubicBezTo>
                  <a:cubicBezTo>
                    <a:pt x="33" y="99"/>
                    <a:pt x="33" y="99"/>
                    <a:pt x="29" y="100"/>
                  </a:cubicBezTo>
                  <a:cubicBezTo>
                    <a:pt x="47" y="51"/>
                    <a:pt x="88" y="24"/>
                    <a:pt x="133" y="24"/>
                  </a:cubicBezTo>
                  <a:cubicBezTo>
                    <a:pt x="203" y="24"/>
                    <a:pt x="236" y="83"/>
                    <a:pt x="236" y="146"/>
                  </a:cubicBezTo>
                  <a:cubicBezTo>
                    <a:pt x="236" y="206"/>
                    <a:pt x="198" y="265"/>
                    <a:pt x="156" y="311"/>
                  </a:cubicBezTo>
                  <a:lnTo>
                    <a:pt x="9" y="471"/>
                  </a:lnTo>
                  <a:cubicBezTo>
                    <a:pt x="0" y="479"/>
                    <a:pt x="0" y="481"/>
                    <a:pt x="0" y="500"/>
                  </a:cubicBezTo>
                  <a:lnTo>
                    <a:pt x="284" y="500"/>
                  </a:lnTo>
                  <a:lnTo>
                    <a:pt x="305" y="369"/>
                  </a:lnTo>
                  <a:lnTo>
                    <a:pt x="286" y="369"/>
                  </a:lnTo>
                  <a:cubicBezTo>
                    <a:pt x="283" y="391"/>
                    <a:pt x="277" y="425"/>
                    <a:pt x="270" y="435"/>
                  </a:cubicBezTo>
                  <a:cubicBezTo>
                    <a:pt x="263" y="442"/>
                    <a:pt x="213" y="442"/>
                    <a:pt x="198" y="4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F34EE6A9-70ED-B043-87CA-94C7E0C4E060}"/>
                </a:ext>
              </a:extLst>
            </p:cNvPr>
            <p:cNvSpPr/>
            <p:nvPr/>
          </p:nvSpPr>
          <p:spPr>
            <a:xfrm>
              <a:off x="5467320" y="3810600"/>
              <a:ext cx="29520" cy="2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82">
                  <a:moveTo>
                    <a:pt x="83" y="41"/>
                  </a:moveTo>
                  <a:cubicBezTo>
                    <a:pt x="83" y="19"/>
                    <a:pt x="64" y="0"/>
                    <a:pt x="42" y="0"/>
                  </a:cubicBezTo>
                  <a:cubicBezTo>
                    <a:pt x="19" y="0"/>
                    <a:pt x="0" y="19"/>
                    <a:pt x="0" y="41"/>
                  </a:cubicBezTo>
                  <a:cubicBezTo>
                    <a:pt x="0" y="63"/>
                    <a:pt x="19" y="82"/>
                    <a:pt x="42" y="82"/>
                  </a:cubicBezTo>
                  <a:cubicBezTo>
                    <a:pt x="64" y="82"/>
                    <a:pt x="83" y="63"/>
                    <a:pt x="83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C3C85AC-9A0C-294A-9AE7-B6CB3CF1AD9F}"/>
                </a:ext>
              </a:extLst>
            </p:cNvPr>
            <p:cNvSpPr/>
            <p:nvPr/>
          </p:nvSpPr>
          <p:spPr>
            <a:xfrm>
              <a:off x="5535000" y="3657600"/>
              <a:ext cx="117720" cy="18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23">
                  <a:moveTo>
                    <a:pt x="322" y="51"/>
                  </a:moveTo>
                  <a:cubicBezTo>
                    <a:pt x="328" y="41"/>
                    <a:pt x="328" y="39"/>
                    <a:pt x="328" y="24"/>
                  </a:cubicBezTo>
                  <a:lnTo>
                    <a:pt x="142" y="24"/>
                  </a:lnTo>
                  <a:cubicBezTo>
                    <a:pt x="49" y="24"/>
                    <a:pt x="47" y="14"/>
                    <a:pt x="45" y="0"/>
                  </a:cubicBezTo>
                  <a:lnTo>
                    <a:pt x="26" y="0"/>
                  </a:lnTo>
                  <a:lnTo>
                    <a:pt x="0" y="155"/>
                  </a:lnTo>
                  <a:lnTo>
                    <a:pt x="19" y="155"/>
                  </a:lnTo>
                  <a:cubicBezTo>
                    <a:pt x="21" y="143"/>
                    <a:pt x="28" y="95"/>
                    <a:pt x="38" y="87"/>
                  </a:cubicBezTo>
                  <a:cubicBezTo>
                    <a:pt x="43" y="82"/>
                    <a:pt x="104" y="82"/>
                    <a:pt x="113" y="82"/>
                  </a:cubicBezTo>
                  <a:lnTo>
                    <a:pt x="272" y="82"/>
                  </a:lnTo>
                  <a:cubicBezTo>
                    <a:pt x="263" y="93"/>
                    <a:pt x="203" y="175"/>
                    <a:pt x="185" y="200"/>
                  </a:cubicBezTo>
                  <a:cubicBezTo>
                    <a:pt x="118" y="301"/>
                    <a:pt x="92" y="404"/>
                    <a:pt x="92" y="481"/>
                  </a:cubicBezTo>
                  <a:cubicBezTo>
                    <a:pt x="92" y="489"/>
                    <a:pt x="92" y="523"/>
                    <a:pt x="127" y="523"/>
                  </a:cubicBezTo>
                  <a:cubicBezTo>
                    <a:pt x="163" y="523"/>
                    <a:pt x="163" y="489"/>
                    <a:pt x="163" y="481"/>
                  </a:cubicBezTo>
                  <a:lnTo>
                    <a:pt x="163" y="443"/>
                  </a:lnTo>
                  <a:cubicBezTo>
                    <a:pt x="163" y="403"/>
                    <a:pt x="165" y="360"/>
                    <a:pt x="172" y="321"/>
                  </a:cubicBezTo>
                  <a:cubicBezTo>
                    <a:pt x="173" y="304"/>
                    <a:pt x="184" y="240"/>
                    <a:pt x="218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6C94A2BC-B91D-3943-B67C-0D0B873E6190}"/>
                </a:ext>
              </a:extLst>
            </p:cNvPr>
            <p:cNvSpPr/>
            <p:nvPr/>
          </p:nvSpPr>
          <p:spPr>
            <a:xfrm>
              <a:off x="5670000" y="3660120"/>
              <a:ext cx="10944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5" h="515">
                  <a:moveTo>
                    <a:pt x="305" y="348"/>
                  </a:moveTo>
                  <a:cubicBezTo>
                    <a:pt x="305" y="260"/>
                    <a:pt x="243" y="183"/>
                    <a:pt x="159" y="183"/>
                  </a:cubicBezTo>
                  <a:cubicBezTo>
                    <a:pt x="123" y="183"/>
                    <a:pt x="90" y="195"/>
                    <a:pt x="62" y="223"/>
                  </a:cubicBezTo>
                  <a:lnTo>
                    <a:pt x="62" y="76"/>
                  </a:lnTo>
                  <a:cubicBezTo>
                    <a:pt x="78" y="82"/>
                    <a:pt x="104" y="87"/>
                    <a:pt x="128" y="87"/>
                  </a:cubicBezTo>
                  <a:cubicBezTo>
                    <a:pt x="222" y="87"/>
                    <a:pt x="276" y="19"/>
                    <a:pt x="276" y="8"/>
                  </a:cubicBezTo>
                  <a:cubicBezTo>
                    <a:pt x="276" y="3"/>
                    <a:pt x="274" y="0"/>
                    <a:pt x="269" y="0"/>
                  </a:cubicBezTo>
                  <a:cubicBezTo>
                    <a:pt x="267" y="0"/>
                    <a:pt x="265" y="0"/>
                    <a:pt x="262" y="2"/>
                  </a:cubicBezTo>
                  <a:cubicBezTo>
                    <a:pt x="246" y="8"/>
                    <a:pt x="210" y="24"/>
                    <a:pt x="158" y="24"/>
                  </a:cubicBezTo>
                  <a:cubicBezTo>
                    <a:pt x="127" y="24"/>
                    <a:pt x="92" y="19"/>
                    <a:pt x="55" y="3"/>
                  </a:cubicBezTo>
                  <a:cubicBezTo>
                    <a:pt x="50" y="0"/>
                    <a:pt x="49" y="0"/>
                    <a:pt x="47" y="0"/>
                  </a:cubicBezTo>
                  <a:cubicBezTo>
                    <a:pt x="40" y="0"/>
                    <a:pt x="40" y="7"/>
                    <a:pt x="40" y="19"/>
                  </a:cubicBezTo>
                  <a:lnTo>
                    <a:pt x="40" y="240"/>
                  </a:lnTo>
                  <a:cubicBezTo>
                    <a:pt x="40" y="253"/>
                    <a:pt x="40" y="260"/>
                    <a:pt x="50" y="260"/>
                  </a:cubicBezTo>
                  <a:cubicBezTo>
                    <a:pt x="55" y="260"/>
                    <a:pt x="57" y="258"/>
                    <a:pt x="61" y="253"/>
                  </a:cubicBezTo>
                  <a:cubicBezTo>
                    <a:pt x="68" y="241"/>
                    <a:pt x="97" y="200"/>
                    <a:pt x="158" y="200"/>
                  </a:cubicBezTo>
                  <a:cubicBezTo>
                    <a:pt x="198" y="200"/>
                    <a:pt x="218" y="234"/>
                    <a:pt x="224" y="248"/>
                  </a:cubicBezTo>
                  <a:cubicBezTo>
                    <a:pt x="236" y="277"/>
                    <a:pt x="237" y="306"/>
                    <a:pt x="237" y="343"/>
                  </a:cubicBezTo>
                  <a:cubicBezTo>
                    <a:pt x="237" y="369"/>
                    <a:pt x="237" y="415"/>
                    <a:pt x="218" y="445"/>
                  </a:cubicBezTo>
                  <a:cubicBezTo>
                    <a:pt x="201" y="474"/>
                    <a:pt x="172" y="494"/>
                    <a:pt x="137" y="494"/>
                  </a:cubicBezTo>
                  <a:cubicBezTo>
                    <a:pt x="81" y="494"/>
                    <a:pt x="38" y="455"/>
                    <a:pt x="24" y="411"/>
                  </a:cubicBezTo>
                  <a:cubicBezTo>
                    <a:pt x="26" y="411"/>
                    <a:pt x="29" y="411"/>
                    <a:pt x="38" y="411"/>
                  </a:cubicBezTo>
                  <a:cubicBezTo>
                    <a:pt x="62" y="411"/>
                    <a:pt x="76" y="392"/>
                    <a:pt x="76" y="375"/>
                  </a:cubicBezTo>
                  <a:cubicBezTo>
                    <a:pt x="76" y="357"/>
                    <a:pt x="62" y="338"/>
                    <a:pt x="38" y="338"/>
                  </a:cubicBezTo>
                  <a:cubicBezTo>
                    <a:pt x="26" y="338"/>
                    <a:pt x="0" y="343"/>
                    <a:pt x="0" y="379"/>
                  </a:cubicBezTo>
                  <a:cubicBezTo>
                    <a:pt x="0" y="443"/>
                    <a:pt x="54" y="515"/>
                    <a:pt x="139" y="515"/>
                  </a:cubicBezTo>
                  <a:cubicBezTo>
                    <a:pt x="227" y="515"/>
                    <a:pt x="305" y="443"/>
                    <a:pt x="305" y="3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0ED9A42C-5C5D-F64D-9EF6-2DDF65C4D5A9}"/>
                </a:ext>
              </a:extLst>
            </p:cNvPr>
            <p:cNvSpPr/>
            <p:nvPr/>
          </p:nvSpPr>
          <p:spPr>
            <a:xfrm>
              <a:off x="5307479" y="3948840"/>
              <a:ext cx="4878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6" h="32">
                  <a:moveTo>
                    <a:pt x="67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356" y="0"/>
                  </a:lnTo>
                  <a:lnTo>
                    <a:pt x="1356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AF1620F-4C69-134D-B0DD-CA9816C270D3}"/>
                </a:ext>
              </a:extLst>
            </p:cNvPr>
            <p:cNvSpPr/>
            <p:nvPr/>
          </p:nvSpPr>
          <p:spPr>
            <a:xfrm>
              <a:off x="549036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0EF6388-403C-0449-98E7-AC2FFE0EB138}"/>
                </a:ext>
              </a:extLst>
            </p:cNvPr>
            <p:cNvSpPr/>
            <p:nvPr/>
          </p:nvSpPr>
          <p:spPr>
            <a:xfrm>
              <a:off x="59108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F04EF147-7C98-4447-8D46-9D304C2F6336}"/>
                </a:ext>
              </a:extLst>
            </p:cNvPr>
            <p:cNvSpPr/>
            <p:nvPr/>
          </p:nvSpPr>
          <p:spPr>
            <a:xfrm>
              <a:off x="6206040" y="3660120"/>
              <a:ext cx="11376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515">
                  <a:moveTo>
                    <a:pt x="191" y="234"/>
                  </a:moveTo>
                  <a:cubicBezTo>
                    <a:pt x="253" y="216"/>
                    <a:pt x="296" y="163"/>
                    <a:pt x="296" y="104"/>
                  </a:cubicBezTo>
                  <a:cubicBezTo>
                    <a:pt x="296" y="42"/>
                    <a:pt x="231" y="0"/>
                    <a:pt x="156" y="0"/>
                  </a:cubicBezTo>
                  <a:cubicBezTo>
                    <a:pt x="78" y="0"/>
                    <a:pt x="21" y="44"/>
                    <a:pt x="21" y="102"/>
                  </a:cubicBezTo>
                  <a:cubicBezTo>
                    <a:pt x="21" y="126"/>
                    <a:pt x="38" y="141"/>
                    <a:pt x="59" y="141"/>
                  </a:cubicBezTo>
                  <a:cubicBezTo>
                    <a:pt x="83" y="141"/>
                    <a:pt x="99" y="124"/>
                    <a:pt x="99" y="102"/>
                  </a:cubicBezTo>
                  <a:cubicBezTo>
                    <a:pt x="99" y="65"/>
                    <a:pt x="62" y="65"/>
                    <a:pt x="52" y="65"/>
                  </a:cubicBezTo>
                  <a:cubicBezTo>
                    <a:pt x="75" y="29"/>
                    <a:pt x="125" y="19"/>
                    <a:pt x="153" y="19"/>
                  </a:cubicBezTo>
                  <a:cubicBezTo>
                    <a:pt x="184" y="19"/>
                    <a:pt x="227" y="36"/>
                    <a:pt x="227" y="102"/>
                  </a:cubicBezTo>
                  <a:cubicBezTo>
                    <a:pt x="227" y="112"/>
                    <a:pt x="225" y="155"/>
                    <a:pt x="205" y="189"/>
                  </a:cubicBezTo>
                  <a:cubicBezTo>
                    <a:pt x="182" y="224"/>
                    <a:pt x="156" y="226"/>
                    <a:pt x="137" y="228"/>
                  </a:cubicBezTo>
                  <a:cubicBezTo>
                    <a:pt x="132" y="228"/>
                    <a:pt x="113" y="229"/>
                    <a:pt x="107" y="229"/>
                  </a:cubicBezTo>
                  <a:cubicBezTo>
                    <a:pt x="101" y="229"/>
                    <a:pt x="95" y="231"/>
                    <a:pt x="95" y="238"/>
                  </a:cubicBezTo>
                  <a:cubicBezTo>
                    <a:pt x="95" y="246"/>
                    <a:pt x="101" y="246"/>
                    <a:pt x="114" y="246"/>
                  </a:cubicBezTo>
                  <a:lnTo>
                    <a:pt x="147" y="246"/>
                  </a:lnTo>
                  <a:cubicBezTo>
                    <a:pt x="210" y="246"/>
                    <a:pt x="239" y="297"/>
                    <a:pt x="239" y="370"/>
                  </a:cubicBezTo>
                  <a:cubicBezTo>
                    <a:pt x="239" y="472"/>
                    <a:pt x="185" y="494"/>
                    <a:pt x="153" y="494"/>
                  </a:cubicBezTo>
                  <a:cubicBezTo>
                    <a:pt x="120" y="494"/>
                    <a:pt x="62" y="481"/>
                    <a:pt x="35" y="437"/>
                  </a:cubicBezTo>
                  <a:cubicBezTo>
                    <a:pt x="62" y="442"/>
                    <a:pt x="85" y="425"/>
                    <a:pt x="85" y="396"/>
                  </a:cubicBezTo>
                  <a:cubicBezTo>
                    <a:pt x="85" y="369"/>
                    <a:pt x="66" y="353"/>
                    <a:pt x="43" y="353"/>
                  </a:cubicBezTo>
                  <a:cubicBezTo>
                    <a:pt x="24" y="353"/>
                    <a:pt x="0" y="365"/>
                    <a:pt x="0" y="398"/>
                  </a:cubicBezTo>
                  <a:cubicBezTo>
                    <a:pt x="0" y="466"/>
                    <a:pt x="71" y="515"/>
                    <a:pt x="154" y="515"/>
                  </a:cubicBezTo>
                  <a:cubicBezTo>
                    <a:pt x="248" y="515"/>
                    <a:pt x="317" y="447"/>
                    <a:pt x="317" y="370"/>
                  </a:cubicBezTo>
                  <a:cubicBezTo>
                    <a:pt x="317" y="309"/>
                    <a:pt x="269" y="251"/>
                    <a:pt x="191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29EB3972-7AB1-0A4F-8559-E20A634B5C60}"/>
                </a:ext>
              </a:extLst>
            </p:cNvPr>
            <p:cNvSpPr/>
            <p:nvPr/>
          </p:nvSpPr>
          <p:spPr>
            <a:xfrm>
              <a:off x="6194879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FE0266BC-04C8-B340-B057-14822AF76C9F}"/>
                </a:ext>
              </a:extLst>
            </p:cNvPr>
            <p:cNvSpPr/>
            <p:nvPr/>
          </p:nvSpPr>
          <p:spPr>
            <a:xfrm>
              <a:off x="620244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2F26E43C-D42C-374A-A25F-DACEEF03ED4F}"/>
                </a:ext>
              </a:extLst>
            </p:cNvPr>
            <p:cNvSpPr/>
            <p:nvPr/>
          </p:nvSpPr>
          <p:spPr>
            <a:xfrm>
              <a:off x="644796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AC72420-7C58-3644-AAEE-A87317DACBED}"/>
                </a:ext>
              </a:extLst>
            </p:cNvPr>
            <p:cNvSpPr/>
            <p:nvPr/>
          </p:nvSpPr>
          <p:spPr>
            <a:xfrm>
              <a:off x="6743160" y="3660120"/>
              <a:ext cx="11376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515">
                  <a:moveTo>
                    <a:pt x="191" y="234"/>
                  </a:moveTo>
                  <a:cubicBezTo>
                    <a:pt x="253" y="216"/>
                    <a:pt x="296" y="163"/>
                    <a:pt x="296" y="104"/>
                  </a:cubicBezTo>
                  <a:cubicBezTo>
                    <a:pt x="296" y="42"/>
                    <a:pt x="231" y="0"/>
                    <a:pt x="156" y="0"/>
                  </a:cubicBezTo>
                  <a:cubicBezTo>
                    <a:pt x="78" y="0"/>
                    <a:pt x="21" y="44"/>
                    <a:pt x="21" y="102"/>
                  </a:cubicBezTo>
                  <a:cubicBezTo>
                    <a:pt x="21" y="126"/>
                    <a:pt x="38" y="141"/>
                    <a:pt x="59" y="141"/>
                  </a:cubicBezTo>
                  <a:cubicBezTo>
                    <a:pt x="83" y="141"/>
                    <a:pt x="99" y="124"/>
                    <a:pt x="99" y="102"/>
                  </a:cubicBezTo>
                  <a:cubicBezTo>
                    <a:pt x="99" y="65"/>
                    <a:pt x="62" y="65"/>
                    <a:pt x="52" y="65"/>
                  </a:cubicBezTo>
                  <a:cubicBezTo>
                    <a:pt x="75" y="29"/>
                    <a:pt x="125" y="19"/>
                    <a:pt x="153" y="19"/>
                  </a:cubicBezTo>
                  <a:cubicBezTo>
                    <a:pt x="184" y="19"/>
                    <a:pt x="227" y="36"/>
                    <a:pt x="227" y="102"/>
                  </a:cubicBezTo>
                  <a:cubicBezTo>
                    <a:pt x="227" y="112"/>
                    <a:pt x="225" y="155"/>
                    <a:pt x="205" y="189"/>
                  </a:cubicBezTo>
                  <a:cubicBezTo>
                    <a:pt x="182" y="224"/>
                    <a:pt x="156" y="226"/>
                    <a:pt x="137" y="228"/>
                  </a:cubicBezTo>
                  <a:cubicBezTo>
                    <a:pt x="132" y="228"/>
                    <a:pt x="113" y="229"/>
                    <a:pt x="107" y="229"/>
                  </a:cubicBezTo>
                  <a:cubicBezTo>
                    <a:pt x="101" y="229"/>
                    <a:pt x="95" y="231"/>
                    <a:pt x="95" y="238"/>
                  </a:cubicBezTo>
                  <a:cubicBezTo>
                    <a:pt x="95" y="246"/>
                    <a:pt x="101" y="246"/>
                    <a:pt x="114" y="246"/>
                  </a:cubicBezTo>
                  <a:lnTo>
                    <a:pt x="147" y="246"/>
                  </a:lnTo>
                  <a:cubicBezTo>
                    <a:pt x="210" y="246"/>
                    <a:pt x="239" y="297"/>
                    <a:pt x="239" y="370"/>
                  </a:cubicBezTo>
                  <a:cubicBezTo>
                    <a:pt x="239" y="472"/>
                    <a:pt x="185" y="494"/>
                    <a:pt x="153" y="494"/>
                  </a:cubicBezTo>
                  <a:cubicBezTo>
                    <a:pt x="120" y="494"/>
                    <a:pt x="62" y="481"/>
                    <a:pt x="35" y="437"/>
                  </a:cubicBezTo>
                  <a:cubicBezTo>
                    <a:pt x="62" y="442"/>
                    <a:pt x="85" y="425"/>
                    <a:pt x="85" y="396"/>
                  </a:cubicBezTo>
                  <a:cubicBezTo>
                    <a:pt x="85" y="369"/>
                    <a:pt x="66" y="353"/>
                    <a:pt x="43" y="353"/>
                  </a:cubicBezTo>
                  <a:cubicBezTo>
                    <a:pt x="24" y="353"/>
                    <a:pt x="0" y="365"/>
                    <a:pt x="0" y="398"/>
                  </a:cubicBezTo>
                  <a:cubicBezTo>
                    <a:pt x="0" y="466"/>
                    <a:pt x="71" y="515"/>
                    <a:pt x="154" y="515"/>
                  </a:cubicBezTo>
                  <a:cubicBezTo>
                    <a:pt x="248" y="515"/>
                    <a:pt x="317" y="447"/>
                    <a:pt x="317" y="370"/>
                  </a:cubicBezTo>
                  <a:cubicBezTo>
                    <a:pt x="317" y="309"/>
                    <a:pt x="269" y="251"/>
                    <a:pt x="191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D351561E-CC53-B942-AC4B-8DB5F186E3B8}"/>
                </a:ext>
              </a:extLst>
            </p:cNvPr>
            <p:cNvSpPr/>
            <p:nvPr/>
          </p:nvSpPr>
          <p:spPr>
            <a:xfrm>
              <a:off x="6732000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DC2287E-F16A-EC4A-8B0F-257D355F23D8}"/>
                </a:ext>
              </a:extLst>
            </p:cNvPr>
            <p:cNvSpPr/>
            <p:nvPr/>
          </p:nvSpPr>
          <p:spPr>
            <a:xfrm>
              <a:off x="673956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10991C7-BD99-B942-94F3-2CFCEF4E4F78}"/>
                </a:ext>
              </a:extLst>
            </p:cNvPr>
            <p:cNvSpPr/>
            <p:nvPr/>
          </p:nvSpPr>
          <p:spPr>
            <a:xfrm>
              <a:off x="69854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AB035F0-E17D-4944-A4E9-B8FAB13E97B6}"/>
                </a:ext>
              </a:extLst>
            </p:cNvPr>
            <p:cNvSpPr/>
            <p:nvPr/>
          </p:nvSpPr>
          <p:spPr>
            <a:xfrm>
              <a:off x="7293240" y="3660120"/>
              <a:ext cx="9072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500">
                  <a:moveTo>
                    <a:pt x="158" y="19"/>
                  </a:moveTo>
                  <a:cubicBezTo>
                    <a:pt x="158" y="2"/>
                    <a:pt x="158" y="0"/>
                    <a:pt x="139" y="0"/>
                  </a:cubicBezTo>
                  <a:cubicBezTo>
                    <a:pt x="92" y="48"/>
                    <a:pt x="24" y="48"/>
                    <a:pt x="0" y="48"/>
                  </a:cubicBezTo>
                  <a:lnTo>
                    <a:pt x="0" y="71"/>
                  </a:lnTo>
                  <a:cubicBezTo>
                    <a:pt x="16" y="71"/>
                    <a:pt x="61" y="71"/>
                    <a:pt x="101" y="51"/>
                  </a:cubicBezTo>
                  <a:lnTo>
                    <a:pt x="101" y="440"/>
                  </a:lnTo>
                  <a:cubicBezTo>
                    <a:pt x="101" y="467"/>
                    <a:pt x="99" y="476"/>
                    <a:pt x="29" y="476"/>
                  </a:cubicBezTo>
                  <a:lnTo>
                    <a:pt x="5" y="476"/>
                  </a:lnTo>
                  <a:lnTo>
                    <a:pt x="5" y="500"/>
                  </a:lnTo>
                  <a:cubicBezTo>
                    <a:pt x="31" y="496"/>
                    <a:pt x="99" y="496"/>
                    <a:pt x="128" y="496"/>
                  </a:cubicBezTo>
                  <a:cubicBezTo>
                    <a:pt x="159" y="496"/>
                    <a:pt x="225" y="496"/>
                    <a:pt x="253" y="500"/>
                  </a:cubicBezTo>
                  <a:lnTo>
                    <a:pt x="253" y="476"/>
                  </a:lnTo>
                  <a:lnTo>
                    <a:pt x="229" y="476"/>
                  </a:lnTo>
                  <a:cubicBezTo>
                    <a:pt x="159" y="476"/>
                    <a:pt x="158" y="467"/>
                    <a:pt x="158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9062D94-4955-C144-96CC-3F9C695C02E1}"/>
                </a:ext>
              </a:extLst>
            </p:cNvPr>
            <p:cNvSpPr/>
            <p:nvPr/>
          </p:nvSpPr>
          <p:spPr>
            <a:xfrm>
              <a:off x="7268760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D0D07B0-D533-714A-911F-FD1A7E7F1AA1}"/>
                </a:ext>
              </a:extLst>
            </p:cNvPr>
            <p:cNvSpPr/>
            <p:nvPr/>
          </p:nvSpPr>
          <p:spPr>
            <a:xfrm>
              <a:off x="727668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5" y="384"/>
                  </a:moveTo>
                  <a:lnTo>
                    <a:pt x="205" y="449"/>
                  </a:lnTo>
                  <a:cubicBezTo>
                    <a:pt x="205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7" name="Group 116" descr="28§display§=-2.43§svg§600§FALSE" title="TexMaths">
            <a:extLst>
              <a:ext uri="{FF2B5EF4-FFF2-40B4-BE49-F238E27FC236}">
                <a16:creationId xmlns:a16="http://schemas.microsoft.com/office/drawing/2014/main" id="{B4119FBE-28EF-9649-BF67-43B1A2EB7F72}"/>
              </a:ext>
            </a:extLst>
          </p:cNvPr>
          <p:cNvGrpSpPr/>
          <p:nvPr/>
        </p:nvGrpSpPr>
        <p:grpSpPr>
          <a:xfrm>
            <a:off x="4773240" y="4389120"/>
            <a:ext cx="1116720" cy="251640"/>
            <a:chOff x="4773240" y="4389120"/>
            <a:chExt cx="1116720" cy="251640"/>
          </a:xfrm>
        </p:grpSpPr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594987C-B5BA-B646-BE7B-72211E6592E8}"/>
                </a:ext>
              </a:extLst>
            </p:cNvPr>
            <p:cNvSpPr/>
            <p:nvPr/>
          </p:nvSpPr>
          <p:spPr>
            <a:xfrm>
              <a:off x="4773240" y="4400280"/>
              <a:ext cx="1116720" cy="240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03" h="669">
                  <a:moveTo>
                    <a:pt x="1552" y="669"/>
                  </a:moveTo>
                  <a:lnTo>
                    <a:pt x="0" y="669"/>
                  </a:lnTo>
                  <a:lnTo>
                    <a:pt x="0" y="0"/>
                  </a:lnTo>
                  <a:lnTo>
                    <a:pt x="3103" y="0"/>
                  </a:lnTo>
                  <a:lnTo>
                    <a:pt x="3103" y="6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847ACD0-F521-4942-82AF-FE2958FA8940}"/>
                </a:ext>
              </a:extLst>
            </p:cNvPr>
            <p:cNvSpPr/>
            <p:nvPr/>
          </p:nvSpPr>
          <p:spPr>
            <a:xfrm>
              <a:off x="4790880" y="4491360"/>
              <a:ext cx="206640" cy="7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5" h="217">
                  <a:moveTo>
                    <a:pt x="545" y="38"/>
                  </a:moveTo>
                  <a:cubicBezTo>
                    <a:pt x="559" y="38"/>
                    <a:pt x="575" y="38"/>
                    <a:pt x="575" y="19"/>
                  </a:cubicBezTo>
                  <a:cubicBezTo>
                    <a:pt x="575" y="0"/>
                    <a:pt x="559" y="0"/>
                    <a:pt x="547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8"/>
                    <a:pt x="16" y="38"/>
                    <a:pt x="29" y="38"/>
                  </a:cubicBezTo>
                  <a:close/>
                  <a:moveTo>
                    <a:pt x="547" y="217"/>
                  </a:moveTo>
                  <a:cubicBezTo>
                    <a:pt x="559" y="217"/>
                    <a:pt x="575" y="217"/>
                    <a:pt x="575" y="199"/>
                  </a:cubicBezTo>
                  <a:cubicBezTo>
                    <a:pt x="575" y="180"/>
                    <a:pt x="559" y="180"/>
                    <a:pt x="545" y="180"/>
                  </a:cubicBezTo>
                  <a:lnTo>
                    <a:pt x="29" y="180"/>
                  </a:lnTo>
                  <a:cubicBezTo>
                    <a:pt x="16" y="180"/>
                    <a:pt x="0" y="180"/>
                    <a:pt x="0" y="199"/>
                  </a:cubicBezTo>
                  <a:cubicBezTo>
                    <a:pt x="0" y="217"/>
                    <a:pt x="16" y="217"/>
                    <a:pt x="29" y="2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486F609-3B0D-DF40-9B88-42F4DF2B1C26}"/>
                </a:ext>
              </a:extLst>
            </p:cNvPr>
            <p:cNvSpPr/>
            <p:nvPr/>
          </p:nvSpPr>
          <p:spPr>
            <a:xfrm>
              <a:off x="5125679" y="4523040"/>
              <a:ext cx="189720" cy="1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8" h="40">
                  <a:moveTo>
                    <a:pt x="498" y="40"/>
                  </a:moveTo>
                  <a:cubicBezTo>
                    <a:pt x="512" y="40"/>
                    <a:pt x="528" y="40"/>
                    <a:pt x="528" y="19"/>
                  </a:cubicBezTo>
                  <a:cubicBezTo>
                    <a:pt x="528" y="0"/>
                    <a:pt x="512" y="0"/>
                    <a:pt x="498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40"/>
                    <a:pt x="16" y="40"/>
                    <a:pt x="29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52F53D1-A34C-544B-8285-189069171BD7}"/>
                </a:ext>
              </a:extLst>
            </p:cNvPr>
            <p:cNvSpPr/>
            <p:nvPr/>
          </p:nvSpPr>
          <p:spPr>
            <a:xfrm>
              <a:off x="5355720" y="4392000"/>
              <a:ext cx="123840" cy="22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614">
                  <a:moveTo>
                    <a:pt x="67" y="543"/>
                  </a:moveTo>
                  <a:lnTo>
                    <a:pt x="159" y="447"/>
                  </a:lnTo>
                  <a:cubicBezTo>
                    <a:pt x="294" y="320"/>
                    <a:pt x="345" y="272"/>
                    <a:pt x="345" y="180"/>
                  </a:cubicBezTo>
                  <a:cubicBezTo>
                    <a:pt x="345" y="73"/>
                    <a:pt x="269" y="0"/>
                    <a:pt x="163" y="0"/>
                  </a:cubicBezTo>
                  <a:cubicBezTo>
                    <a:pt x="65" y="0"/>
                    <a:pt x="0" y="86"/>
                    <a:pt x="0" y="167"/>
                  </a:cubicBezTo>
                  <a:cubicBezTo>
                    <a:pt x="0" y="217"/>
                    <a:pt x="43" y="217"/>
                    <a:pt x="45" y="217"/>
                  </a:cubicBezTo>
                  <a:cubicBezTo>
                    <a:pt x="61" y="217"/>
                    <a:pt x="90" y="207"/>
                    <a:pt x="90" y="169"/>
                  </a:cubicBezTo>
                  <a:cubicBezTo>
                    <a:pt x="90" y="146"/>
                    <a:pt x="75" y="121"/>
                    <a:pt x="45" y="121"/>
                  </a:cubicBezTo>
                  <a:cubicBezTo>
                    <a:pt x="37" y="121"/>
                    <a:pt x="37" y="121"/>
                    <a:pt x="33" y="123"/>
                  </a:cubicBezTo>
                  <a:cubicBezTo>
                    <a:pt x="53" y="63"/>
                    <a:pt x="100" y="29"/>
                    <a:pt x="151" y="29"/>
                  </a:cubicBezTo>
                  <a:cubicBezTo>
                    <a:pt x="229" y="29"/>
                    <a:pt x="267" y="102"/>
                    <a:pt x="267" y="180"/>
                  </a:cubicBezTo>
                  <a:cubicBezTo>
                    <a:pt x="267" y="253"/>
                    <a:pt x="224" y="326"/>
                    <a:pt x="177" y="382"/>
                  </a:cubicBezTo>
                  <a:lnTo>
                    <a:pt x="10" y="579"/>
                  </a:lnTo>
                  <a:cubicBezTo>
                    <a:pt x="0" y="589"/>
                    <a:pt x="0" y="591"/>
                    <a:pt x="0" y="614"/>
                  </a:cubicBezTo>
                  <a:lnTo>
                    <a:pt x="322" y="614"/>
                  </a:lnTo>
                  <a:lnTo>
                    <a:pt x="345" y="453"/>
                  </a:lnTo>
                  <a:lnTo>
                    <a:pt x="324" y="453"/>
                  </a:lnTo>
                  <a:cubicBezTo>
                    <a:pt x="320" y="481"/>
                    <a:pt x="314" y="522"/>
                    <a:pt x="306" y="535"/>
                  </a:cubicBezTo>
                  <a:cubicBezTo>
                    <a:pt x="298" y="543"/>
                    <a:pt x="241" y="543"/>
                    <a:pt x="224" y="5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F4B3273-3CC1-154A-B89D-32CCC0E7E3F4}"/>
                </a:ext>
              </a:extLst>
            </p:cNvPr>
            <p:cNvSpPr/>
            <p:nvPr/>
          </p:nvSpPr>
          <p:spPr>
            <a:xfrm>
              <a:off x="5521680" y="4577039"/>
              <a:ext cx="33480" cy="35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100">
                  <a:moveTo>
                    <a:pt x="94" y="50"/>
                  </a:moveTo>
                  <a:cubicBezTo>
                    <a:pt x="94" y="23"/>
                    <a:pt x="73" y="0"/>
                    <a:pt x="47" y="0"/>
                  </a:cubicBez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100"/>
                    <a:pt x="47" y="100"/>
                  </a:cubicBezTo>
                  <a:cubicBezTo>
                    <a:pt x="73" y="100"/>
                    <a:pt x="94" y="77"/>
                    <a:pt x="94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DDE3D6EE-7E06-104D-8FC5-DF11D04A7B67}"/>
                </a:ext>
              </a:extLst>
            </p:cNvPr>
            <p:cNvSpPr/>
            <p:nvPr/>
          </p:nvSpPr>
          <p:spPr>
            <a:xfrm>
              <a:off x="5589360" y="4389120"/>
              <a:ext cx="137880" cy="22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623">
                  <a:moveTo>
                    <a:pt x="229" y="472"/>
                  </a:moveTo>
                  <a:lnTo>
                    <a:pt x="229" y="552"/>
                  </a:lnTo>
                  <a:cubicBezTo>
                    <a:pt x="229" y="585"/>
                    <a:pt x="229" y="596"/>
                    <a:pt x="165" y="596"/>
                  </a:cubicBezTo>
                  <a:lnTo>
                    <a:pt x="147" y="596"/>
                  </a:lnTo>
                  <a:lnTo>
                    <a:pt x="147" y="623"/>
                  </a:lnTo>
                  <a:cubicBezTo>
                    <a:pt x="182" y="621"/>
                    <a:pt x="228" y="621"/>
                    <a:pt x="263" y="621"/>
                  </a:cubicBezTo>
                  <a:cubicBezTo>
                    <a:pt x="300" y="621"/>
                    <a:pt x="345" y="621"/>
                    <a:pt x="381" y="623"/>
                  </a:cubicBezTo>
                  <a:lnTo>
                    <a:pt x="381" y="596"/>
                  </a:lnTo>
                  <a:lnTo>
                    <a:pt x="363" y="596"/>
                  </a:lnTo>
                  <a:cubicBezTo>
                    <a:pt x="298" y="596"/>
                    <a:pt x="296" y="585"/>
                    <a:pt x="296" y="552"/>
                  </a:cubicBezTo>
                  <a:lnTo>
                    <a:pt x="296" y="472"/>
                  </a:lnTo>
                  <a:lnTo>
                    <a:pt x="384" y="472"/>
                  </a:lnTo>
                  <a:lnTo>
                    <a:pt x="384" y="443"/>
                  </a:lnTo>
                  <a:lnTo>
                    <a:pt x="296" y="443"/>
                  </a:lnTo>
                  <a:lnTo>
                    <a:pt x="296" y="23"/>
                  </a:lnTo>
                  <a:cubicBezTo>
                    <a:pt x="296" y="6"/>
                    <a:pt x="296" y="0"/>
                    <a:pt x="282" y="0"/>
                  </a:cubicBezTo>
                  <a:cubicBezTo>
                    <a:pt x="275" y="0"/>
                    <a:pt x="273" y="0"/>
                    <a:pt x="267" y="10"/>
                  </a:cubicBezTo>
                  <a:lnTo>
                    <a:pt x="0" y="443"/>
                  </a:lnTo>
                  <a:lnTo>
                    <a:pt x="0" y="472"/>
                  </a:lnTo>
                  <a:close/>
                  <a:moveTo>
                    <a:pt x="235" y="443"/>
                  </a:moveTo>
                  <a:lnTo>
                    <a:pt x="24" y="443"/>
                  </a:lnTo>
                  <a:lnTo>
                    <a:pt x="235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E40394A-09D4-1249-B1EA-26C1370EC784}"/>
                </a:ext>
              </a:extLst>
            </p:cNvPr>
            <p:cNvSpPr/>
            <p:nvPr/>
          </p:nvSpPr>
          <p:spPr>
            <a:xfrm>
              <a:off x="5748480" y="4392000"/>
              <a:ext cx="128880" cy="227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633">
                  <a:moveTo>
                    <a:pt x="216" y="288"/>
                  </a:moveTo>
                  <a:cubicBezTo>
                    <a:pt x="286" y="265"/>
                    <a:pt x="335" y="201"/>
                    <a:pt x="335" y="127"/>
                  </a:cubicBezTo>
                  <a:cubicBezTo>
                    <a:pt x="335" y="52"/>
                    <a:pt x="261" y="0"/>
                    <a:pt x="177" y="0"/>
                  </a:cubicBezTo>
                  <a:cubicBezTo>
                    <a:pt x="88" y="0"/>
                    <a:pt x="24" y="54"/>
                    <a:pt x="24" y="125"/>
                  </a:cubicBezTo>
                  <a:cubicBezTo>
                    <a:pt x="24" y="155"/>
                    <a:pt x="43" y="173"/>
                    <a:pt x="67" y="173"/>
                  </a:cubicBezTo>
                  <a:cubicBezTo>
                    <a:pt x="94" y="173"/>
                    <a:pt x="112" y="153"/>
                    <a:pt x="112" y="125"/>
                  </a:cubicBezTo>
                  <a:cubicBezTo>
                    <a:pt x="112" y="79"/>
                    <a:pt x="71" y="79"/>
                    <a:pt x="59" y="79"/>
                  </a:cubicBezTo>
                  <a:cubicBezTo>
                    <a:pt x="84" y="36"/>
                    <a:pt x="141" y="23"/>
                    <a:pt x="173" y="23"/>
                  </a:cubicBezTo>
                  <a:cubicBezTo>
                    <a:pt x="208" y="23"/>
                    <a:pt x="257" y="44"/>
                    <a:pt x="257" y="125"/>
                  </a:cubicBezTo>
                  <a:cubicBezTo>
                    <a:pt x="257" y="138"/>
                    <a:pt x="255" y="190"/>
                    <a:pt x="231" y="232"/>
                  </a:cubicBezTo>
                  <a:cubicBezTo>
                    <a:pt x="206" y="276"/>
                    <a:pt x="177" y="278"/>
                    <a:pt x="155" y="280"/>
                  </a:cubicBezTo>
                  <a:cubicBezTo>
                    <a:pt x="149" y="280"/>
                    <a:pt x="127" y="282"/>
                    <a:pt x="122" y="282"/>
                  </a:cubicBezTo>
                  <a:cubicBezTo>
                    <a:pt x="114" y="282"/>
                    <a:pt x="108" y="284"/>
                    <a:pt x="108" y="293"/>
                  </a:cubicBezTo>
                  <a:cubicBezTo>
                    <a:pt x="108" y="303"/>
                    <a:pt x="114" y="303"/>
                    <a:pt x="129" y="303"/>
                  </a:cubicBezTo>
                  <a:lnTo>
                    <a:pt x="167" y="303"/>
                  </a:lnTo>
                  <a:cubicBezTo>
                    <a:pt x="237" y="303"/>
                    <a:pt x="271" y="366"/>
                    <a:pt x="271" y="456"/>
                  </a:cubicBezTo>
                  <a:cubicBezTo>
                    <a:pt x="271" y="581"/>
                    <a:pt x="210" y="608"/>
                    <a:pt x="173" y="608"/>
                  </a:cubicBezTo>
                  <a:cubicBezTo>
                    <a:pt x="135" y="608"/>
                    <a:pt x="71" y="591"/>
                    <a:pt x="39" y="537"/>
                  </a:cubicBezTo>
                  <a:cubicBezTo>
                    <a:pt x="71" y="543"/>
                    <a:pt x="96" y="522"/>
                    <a:pt x="96" y="487"/>
                  </a:cubicBezTo>
                  <a:cubicBezTo>
                    <a:pt x="96" y="453"/>
                    <a:pt x="75" y="435"/>
                    <a:pt x="49" y="435"/>
                  </a:cubicBezTo>
                  <a:cubicBezTo>
                    <a:pt x="27" y="435"/>
                    <a:pt x="0" y="449"/>
                    <a:pt x="0" y="489"/>
                  </a:cubicBezTo>
                  <a:cubicBezTo>
                    <a:pt x="0" y="573"/>
                    <a:pt x="80" y="633"/>
                    <a:pt x="175" y="633"/>
                  </a:cubicBezTo>
                  <a:cubicBezTo>
                    <a:pt x="280" y="633"/>
                    <a:pt x="359" y="550"/>
                    <a:pt x="359" y="456"/>
                  </a:cubicBezTo>
                  <a:cubicBezTo>
                    <a:pt x="359" y="380"/>
                    <a:pt x="304" y="309"/>
                    <a:pt x="216" y="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7" name="Freeform 126">
            <a:extLst>
              <a:ext uri="{FF2B5EF4-FFF2-40B4-BE49-F238E27FC236}">
                <a16:creationId xmlns:a16="http://schemas.microsoft.com/office/drawing/2014/main" id="{1FDBA570-044E-FE47-9453-1BFB45E7BA75}"/>
              </a:ext>
            </a:extLst>
          </p:cNvPr>
          <p:cNvSpPr/>
          <p:nvPr/>
        </p:nvSpPr>
        <p:spPr>
          <a:xfrm>
            <a:off x="4206240" y="2743199"/>
            <a:ext cx="5029200" cy="210312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BA82F90B-EEAD-4A4B-B193-A966CEF4DA46}"/>
              </a:ext>
            </a:extLst>
          </p:cNvPr>
          <p:cNvSpPr/>
          <p:nvPr/>
        </p:nvSpPr>
        <p:spPr>
          <a:xfrm>
            <a:off x="5080680" y="3017520"/>
            <a:ext cx="4611960" cy="1645920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 w="19080">
            <a:solidFill>
              <a:srgbClr val="FF00FF"/>
            </a:solidFill>
            <a:prstDash val="solid"/>
          </a:ln>
        </p:spPr>
        <p:txBody>
          <a:bodyPr wrap="none" lIns="99360" tIns="54360" rIns="99360" bIns="54360" anchor="ctr" anchorCtr="0" compatLnSpc="0">
            <a:noAutofit/>
          </a:bodyPr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grpSp>
        <p:nvGrpSpPr>
          <p:cNvPr id="129" name="Group 128" descr="22§display§=§svg§600§FALSE" title="TexMaths">
            <a:extLst>
              <a:ext uri="{FF2B5EF4-FFF2-40B4-BE49-F238E27FC236}">
                <a16:creationId xmlns:a16="http://schemas.microsoft.com/office/drawing/2014/main" id="{DD9C91F3-24FA-3E48-9959-A4EDEA72F251}"/>
              </a:ext>
            </a:extLst>
          </p:cNvPr>
          <p:cNvGrpSpPr/>
          <p:nvPr/>
        </p:nvGrpSpPr>
        <p:grpSpPr>
          <a:xfrm>
            <a:off x="4759200" y="3300841"/>
            <a:ext cx="269640" cy="82080"/>
            <a:chOff x="4759200" y="3300840"/>
            <a:chExt cx="269640" cy="82080"/>
          </a:xfrm>
        </p:grpSpPr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31452B8-2856-F04E-8884-F7FE9981F4CD}"/>
                </a:ext>
              </a:extLst>
            </p:cNvPr>
            <p:cNvSpPr/>
            <p:nvPr/>
          </p:nvSpPr>
          <p:spPr>
            <a:xfrm>
              <a:off x="4759200" y="3301560"/>
              <a:ext cx="269640" cy="8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227">
                  <a:moveTo>
                    <a:pt x="376" y="227"/>
                  </a:moveTo>
                  <a:lnTo>
                    <a:pt x="0" y="227"/>
                  </a:lnTo>
                  <a:lnTo>
                    <a:pt x="0" y="0"/>
                  </a:lnTo>
                  <a:lnTo>
                    <a:pt x="750" y="0"/>
                  </a:lnTo>
                  <a:lnTo>
                    <a:pt x="750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A5148E04-8014-CB4E-9FC4-FF670818AD6D}"/>
                </a:ext>
              </a:extLst>
            </p:cNvPr>
            <p:cNvSpPr/>
            <p:nvPr/>
          </p:nvSpPr>
          <p:spPr>
            <a:xfrm>
              <a:off x="4779000" y="3300840"/>
              <a:ext cx="23148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229">
                  <a:moveTo>
                    <a:pt x="611" y="40"/>
                  </a:moveTo>
                  <a:cubicBezTo>
                    <a:pt x="627" y="40"/>
                    <a:pt x="644" y="40"/>
                    <a:pt x="644" y="20"/>
                  </a:cubicBezTo>
                  <a:cubicBezTo>
                    <a:pt x="644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4" y="229"/>
                    <a:pt x="644" y="209"/>
                  </a:cubicBezTo>
                  <a:cubicBezTo>
                    <a:pt x="644" y="189"/>
                    <a:pt x="627" y="189"/>
                    <a:pt x="611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4" name="Title 127">
            <a:extLst>
              <a:ext uri="{FF2B5EF4-FFF2-40B4-BE49-F238E27FC236}">
                <a16:creationId xmlns:a16="http://schemas.microsoft.com/office/drawing/2014/main" id="{D0C27F41-77E8-184D-ABE7-0C50D9518778}"/>
              </a:ext>
            </a:extLst>
          </p:cNvPr>
          <p:cNvSpPr txBox="1">
            <a:spLocks/>
          </p:cNvSpPr>
          <p:nvPr/>
        </p:nvSpPr>
        <p:spPr>
          <a:xfrm>
            <a:off x="693043" y="402483"/>
            <a:ext cx="8694539" cy="7304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75605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38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Think-pair-share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D6A292FA-9FBB-D54E-AB5A-871F460A80D9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604260" y="4451428"/>
            <a:ext cx="3010320" cy="1090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Picture 136">
            <a:extLst>
              <a:ext uri="{FF2B5EF4-FFF2-40B4-BE49-F238E27FC236}">
                <a16:creationId xmlns:a16="http://schemas.microsoft.com/office/drawing/2014/main" id="{7E7278F5-BF35-F940-8E31-8AF802616A12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sp>
        <p:nvSpPr>
          <p:cNvPr id="138" name="Straight Connector 137">
            <a:extLst>
              <a:ext uri="{FF2B5EF4-FFF2-40B4-BE49-F238E27FC236}">
                <a16:creationId xmlns:a16="http://schemas.microsoft.com/office/drawing/2014/main" id="{B44B8134-EEB4-AE44-803E-7C8B2C34BE93}"/>
              </a:ext>
            </a:extLst>
          </p:cNvPr>
          <p:cNvSpPr/>
          <p:nvPr/>
        </p:nvSpPr>
        <p:spPr>
          <a:xfrm flipH="1">
            <a:off x="2940481" y="1097279"/>
            <a:ext cx="1004400" cy="2133361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31168A8-3048-714A-9C07-9F3BE9A40411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780300" y="2139508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EA21770-56CD-2546-8BAA-0286CA7B1A74}"/>
              </a:ext>
            </a:extLst>
          </p:cNvPr>
          <p:cNvSpPr txBox="1"/>
          <p:nvPr/>
        </p:nvSpPr>
        <p:spPr>
          <a:xfrm>
            <a:off x="3944880" y="842400"/>
            <a:ext cx="5057388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 dirty="0">
                <a:latin typeface="Liberation Sans" pitchFamily="18"/>
                <a:ea typeface="Noto Sans CJK SC Regular" pitchFamily="2"/>
                <a:cs typeface="FreeSans" pitchFamily="2"/>
              </a:rPr>
              <a:t>What does this value become on third iteration?</a:t>
            </a:r>
          </a:p>
        </p:txBody>
      </p:sp>
      <p:grpSp>
        <p:nvGrpSpPr>
          <p:cNvPr id="6" name="Group 5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971E7C38-2E6B-A34E-8B1B-51F62E0FC66F}"/>
              </a:ext>
            </a:extLst>
          </p:cNvPr>
          <p:cNvGrpSpPr/>
          <p:nvPr/>
        </p:nvGrpSpPr>
        <p:grpSpPr>
          <a:xfrm>
            <a:off x="4053601" y="1280159"/>
            <a:ext cx="5211000" cy="639721"/>
            <a:chOff x="4053600" y="1280159"/>
            <a:chExt cx="5211000" cy="63972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954D39E-D660-A442-AC84-2C759EF04DA2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B4A6CEC-13ED-4547-9D19-2C034ED39EA6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19C2A25-426F-8241-8609-C5ACFE169658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DC8A9DA-6A5D-FC4C-ABCE-6713E676FCEC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592255E-1C2C-5A4F-A579-08AF1FFEA047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A608A72-1353-1342-B3FD-EF013DCF7311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54E0C19-7AF2-5F49-ACE0-72FC3611E9FE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A4B9C2F-64F7-F543-9BB4-8C77421FBA04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CF67AA7-8EDB-6B4E-8FE6-7F7D13E24842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EF2A576-CF16-4C46-A692-A38EF171D83B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02EFD3E-8DF1-E44D-9792-354813E23315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EE8EB78-6B2B-6B4C-95A2-91E62C5EBA19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BB1DDEB-F929-AF48-8CC3-79315983D34E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015F5E3-1919-A14D-8996-071CEA0F3A57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3D77F0B-89BD-0D4D-8AC5-7E7BF03614A2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DA51845-7057-834B-B3E8-C444E89E8528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FE6683B-C853-9845-AE57-4E1B98D83840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4C80802-EB16-014B-AFB7-3B712AD30129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8580065-C561-BE44-A848-DF88FC9A25ED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FA55705-464F-B84E-88A6-B8EE4D5F1235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05416E3-D1C0-604A-99F4-64DC73041A60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000D32D-87A0-C44F-BE5E-EB20F93E4D34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E3F2324-8CEE-FC4B-93D5-79C5CF929630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5582467-7D34-0344-A86D-9D3F211667CB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75D6401-6859-6A4F-8C55-7BD341B0236A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90A2DD8-4C8C-1440-9858-988256E6A552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73CD567-9F68-7845-BB0F-483A2CD48EFF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9329BCD-A2E0-054E-A0EF-5F3D152FC0FC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75F5F3E-3E11-E341-8003-C2AB6695F876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9B8A8F1-1BA1-A245-B084-5B7E9AF05ABA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5E44EB3-6BC2-0042-A564-2BB395726DB8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49F84E7-5E65-1E48-9B7E-B334B21CF2F2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F18DF06-82E3-9F42-B7C7-31AE0CA00E84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5D4070B-CA75-0D42-842B-0F293A2DC781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07F9891-7AA8-5B4D-85D4-8B21A3AFCB9E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565A947-4363-DC43-80B4-392A611EC947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79259D3-BB45-5444-A7DE-BDCDF12D40DC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C59DF56-B8E1-ED4E-8006-4305C50DF0C2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A7E37CB-711A-494F-BC4E-3CC552FBBA20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99D1C74-7C63-B64C-A80D-1453CFCE48BD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F8F6315-A95C-2446-A80D-FA4074392647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61B36928-1ACC-A443-8B45-81B342345FEE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9" name="Group 48" descr="28§display§= \sum_{a} \pi(a|s) [ r + \gamma V^\pi(s') ]§svg§600§FALSE" title="TexMaths">
            <a:extLst>
              <a:ext uri="{FF2B5EF4-FFF2-40B4-BE49-F238E27FC236}">
                <a16:creationId xmlns:a16="http://schemas.microsoft.com/office/drawing/2014/main" id="{E70530B2-3A29-EF4D-B247-8491ECD5CAA9}"/>
              </a:ext>
            </a:extLst>
          </p:cNvPr>
          <p:cNvGrpSpPr/>
          <p:nvPr/>
        </p:nvGrpSpPr>
        <p:grpSpPr>
          <a:xfrm>
            <a:off x="4784400" y="2103121"/>
            <a:ext cx="3028320" cy="639719"/>
            <a:chOff x="4784400" y="2103120"/>
            <a:chExt cx="3028320" cy="639719"/>
          </a:xfrm>
        </p:grpSpPr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CCC68DB-12C9-7141-9BAE-3CF7738EEE46}"/>
                </a:ext>
              </a:extLst>
            </p:cNvPr>
            <p:cNvSpPr/>
            <p:nvPr/>
          </p:nvSpPr>
          <p:spPr>
            <a:xfrm>
              <a:off x="4784400" y="2103120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699968D4-F380-1A49-B689-646E56D80152}"/>
                </a:ext>
              </a:extLst>
            </p:cNvPr>
            <p:cNvSpPr/>
            <p:nvPr/>
          </p:nvSpPr>
          <p:spPr>
            <a:xfrm>
              <a:off x="4800240" y="2300760"/>
              <a:ext cx="18324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190">
                  <a:moveTo>
                    <a:pt x="484" y="33"/>
                  </a:moveTo>
                  <a:cubicBezTo>
                    <a:pt x="496" y="33"/>
                    <a:pt x="510" y="33"/>
                    <a:pt x="510" y="16"/>
                  </a:cubicBezTo>
                  <a:cubicBezTo>
                    <a:pt x="510" y="0"/>
                    <a:pt x="496" y="0"/>
                    <a:pt x="48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5" y="190"/>
                  </a:moveTo>
                  <a:cubicBezTo>
                    <a:pt x="496" y="190"/>
                    <a:pt x="510" y="190"/>
                    <a:pt x="510" y="174"/>
                  </a:cubicBezTo>
                  <a:cubicBezTo>
                    <a:pt x="510" y="157"/>
                    <a:pt x="496" y="157"/>
                    <a:pt x="484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46B70B5-9453-1441-8DA5-0F9DF50FC786}"/>
                </a:ext>
              </a:extLst>
            </p:cNvPr>
            <p:cNvSpPr/>
            <p:nvPr/>
          </p:nvSpPr>
          <p:spPr>
            <a:xfrm>
              <a:off x="5089319" y="2132280"/>
              <a:ext cx="366839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0" h="1128">
                  <a:moveTo>
                    <a:pt x="926" y="1128"/>
                  </a:moveTo>
                  <a:lnTo>
                    <a:pt x="1020" y="870"/>
                  </a:lnTo>
                  <a:lnTo>
                    <a:pt x="1001" y="870"/>
                  </a:lnTo>
                  <a:cubicBezTo>
                    <a:pt x="971" y="954"/>
                    <a:pt x="889" y="1009"/>
                    <a:pt x="800" y="1033"/>
                  </a:cubicBezTo>
                  <a:cubicBezTo>
                    <a:pt x="785" y="1036"/>
                    <a:pt x="710" y="1058"/>
                    <a:pt x="562" y="1058"/>
                  </a:cubicBezTo>
                  <a:lnTo>
                    <a:pt x="101" y="1058"/>
                  </a:lnTo>
                  <a:lnTo>
                    <a:pt x="491" y="577"/>
                  </a:lnTo>
                  <a:cubicBezTo>
                    <a:pt x="496" y="571"/>
                    <a:pt x="498" y="568"/>
                    <a:pt x="498" y="564"/>
                  </a:cubicBezTo>
                  <a:cubicBezTo>
                    <a:pt x="498" y="562"/>
                    <a:pt x="498" y="560"/>
                    <a:pt x="492" y="551"/>
                  </a:cubicBezTo>
                  <a:lnTo>
                    <a:pt x="136" y="38"/>
                  </a:lnTo>
                  <a:lnTo>
                    <a:pt x="555" y="38"/>
                  </a:lnTo>
                  <a:cubicBezTo>
                    <a:pt x="658" y="38"/>
                    <a:pt x="727" y="49"/>
                    <a:pt x="734" y="51"/>
                  </a:cubicBezTo>
                  <a:cubicBezTo>
                    <a:pt x="776" y="59"/>
                    <a:pt x="842" y="71"/>
                    <a:pt x="903" y="112"/>
                  </a:cubicBezTo>
                  <a:cubicBezTo>
                    <a:pt x="922" y="125"/>
                    <a:pt x="974" y="161"/>
                    <a:pt x="1001" y="227"/>
                  </a:cubicBezTo>
                  <a:lnTo>
                    <a:pt x="1020" y="227"/>
                  </a:lnTo>
                  <a:lnTo>
                    <a:pt x="926" y="0"/>
                  </a:lnTo>
                  <a:lnTo>
                    <a:pt x="21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5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5485BD10-0AA9-BE42-9DD9-D2D9DAE07D55}"/>
                </a:ext>
              </a:extLst>
            </p:cNvPr>
            <p:cNvSpPr/>
            <p:nvPr/>
          </p:nvSpPr>
          <p:spPr>
            <a:xfrm>
              <a:off x="5224680" y="2651039"/>
              <a:ext cx="9864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" h="256">
                  <a:moveTo>
                    <a:pt x="195" y="33"/>
                  </a:moveTo>
                  <a:cubicBezTo>
                    <a:pt x="183" y="15"/>
                    <a:pt x="165" y="0"/>
                    <a:pt x="139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6" y="238"/>
                    <a:pt x="158" y="216"/>
                  </a:cubicBezTo>
                  <a:cubicBezTo>
                    <a:pt x="169" y="251"/>
                    <a:pt x="200" y="256"/>
                    <a:pt x="214" y="256"/>
                  </a:cubicBezTo>
                  <a:cubicBezTo>
                    <a:pt x="233" y="256"/>
                    <a:pt x="245" y="244"/>
                    <a:pt x="256" y="225"/>
                  </a:cubicBezTo>
                  <a:cubicBezTo>
                    <a:pt x="268" y="203"/>
                    <a:pt x="275" y="172"/>
                    <a:pt x="275" y="168"/>
                  </a:cubicBezTo>
                  <a:cubicBezTo>
                    <a:pt x="275" y="161"/>
                    <a:pt x="268" y="161"/>
                    <a:pt x="266" y="161"/>
                  </a:cubicBezTo>
                  <a:cubicBezTo>
                    <a:pt x="259" y="161"/>
                    <a:pt x="258" y="165"/>
                    <a:pt x="254" y="179"/>
                  </a:cubicBezTo>
                  <a:cubicBezTo>
                    <a:pt x="247" y="207"/>
                    <a:pt x="237" y="240"/>
                    <a:pt x="214" y="240"/>
                  </a:cubicBezTo>
                  <a:cubicBezTo>
                    <a:pt x="200" y="240"/>
                    <a:pt x="197" y="227"/>
                    <a:pt x="197" y="212"/>
                  </a:cubicBezTo>
                  <a:cubicBezTo>
                    <a:pt x="197" y="203"/>
                    <a:pt x="202" y="181"/>
                    <a:pt x="205" y="167"/>
                  </a:cubicBezTo>
                  <a:cubicBezTo>
                    <a:pt x="209" y="152"/>
                    <a:pt x="214" y="128"/>
                    <a:pt x="218" y="115"/>
                  </a:cubicBezTo>
                  <a:lnTo>
                    <a:pt x="228" y="73"/>
                  </a:lnTo>
                  <a:cubicBezTo>
                    <a:pt x="231" y="59"/>
                    <a:pt x="237" y="31"/>
                    <a:pt x="237" y="29"/>
                  </a:cubicBezTo>
                  <a:cubicBezTo>
                    <a:pt x="237" y="16"/>
                    <a:pt x="228" y="11"/>
                    <a:pt x="219" y="11"/>
                  </a:cubicBezTo>
                  <a:cubicBezTo>
                    <a:pt x="211" y="11"/>
                    <a:pt x="198" y="18"/>
                    <a:pt x="195" y="33"/>
                  </a:cubicBezTo>
                  <a:close/>
                  <a:moveTo>
                    <a:pt x="160" y="179"/>
                  </a:moveTo>
                  <a:cubicBezTo>
                    <a:pt x="157" y="196"/>
                    <a:pt x="144" y="207"/>
                    <a:pt x="132" y="218"/>
                  </a:cubicBezTo>
                  <a:cubicBezTo>
                    <a:pt x="127" y="222"/>
                    <a:pt x="106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59" y="92"/>
                    <a:pt x="71" y="70"/>
                  </a:cubicBezTo>
                  <a:cubicBezTo>
                    <a:pt x="96" y="24"/>
                    <a:pt x="124" y="16"/>
                    <a:pt x="139" y="16"/>
                  </a:cubicBezTo>
                  <a:cubicBezTo>
                    <a:pt x="177" y="16"/>
                    <a:pt x="186" y="59"/>
                    <a:pt x="186" y="66"/>
                  </a:cubicBezTo>
                  <a:cubicBezTo>
                    <a:pt x="186" y="68"/>
                    <a:pt x="186" y="71"/>
                    <a:pt x="184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25928C2-79F5-0E46-BE1C-37F6C691F4FA}"/>
                </a:ext>
              </a:extLst>
            </p:cNvPr>
            <p:cNvSpPr/>
            <p:nvPr/>
          </p:nvSpPr>
          <p:spPr>
            <a:xfrm>
              <a:off x="5524920" y="2282400"/>
              <a:ext cx="148680" cy="12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" h="357">
                  <a:moveTo>
                    <a:pt x="183" y="48"/>
                  </a:moveTo>
                  <a:lnTo>
                    <a:pt x="270" y="48"/>
                  </a:lnTo>
                  <a:cubicBezTo>
                    <a:pt x="244" y="167"/>
                    <a:pt x="237" y="201"/>
                    <a:pt x="237" y="256"/>
                  </a:cubicBezTo>
                  <a:cubicBezTo>
                    <a:pt x="237" y="267"/>
                    <a:pt x="237" y="289"/>
                    <a:pt x="244" y="317"/>
                  </a:cubicBezTo>
                  <a:cubicBezTo>
                    <a:pt x="251" y="353"/>
                    <a:pt x="259" y="357"/>
                    <a:pt x="271" y="357"/>
                  </a:cubicBezTo>
                  <a:cubicBezTo>
                    <a:pt x="287" y="357"/>
                    <a:pt x="303" y="342"/>
                    <a:pt x="303" y="326"/>
                  </a:cubicBezTo>
                  <a:cubicBezTo>
                    <a:pt x="303" y="322"/>
                    <a:pt x="303" y="320"/>
                    <a:pt x="298" y="309"/>
                  </a:cubicBezTo>
                  <a:cubicBezTo>
                    <a:pt x="275" y="251"/>
                    <a:pt x="275" y="198"/>
                    <a:pt x="275" y="176"/>
                  </a:cubicBezTo>
                  <a:cubicBezTo>
                    <a:pt x="275" y="132"/>
                    <a:pt x="282" y="90"/>
                    <a:pt x="289" y="48"/>
                  </a:cubicBezTo>
                  <a:lnTo>
                    <a:pt x="378" y="48"/>
                  </a:lnTo>
                  <a:cubicBezTo>
                    <a:pt x="386" y="48"/>
                    <a:pt x="414" y="48"/>
                    <a:pt x="414" y="20"/>
                  </a:cubicBezTo>
                  <a:cubicBezTo>
                    <a:pt x="414" y="0"/>
                    <a:pt x="398" y="0"/>
                    <a:pt x="385" y="0"/>
                  </a:cubicBezTo>
                  <a:lnTo>
                    <a:pt x="127" y="0"/>
                  </a:lnTo>
                  <a:cubicBezTo>
                    <a:pt x="110" y="0"/>
                    <a:pt x="80" y="0"/>
                    <a:pt x="47" y="38"/>
                  </a:cubicBezTo>
                  <a:cubicBezTo>
                    <a:pt x="19" y="70"/>
                    <a:pt x="0" y="106"/>
                    <a:pt x="0" y="110"/>
                  </a:cubicBezTo>
                  <a:cubicBezTo>
                    <a:pt x="0" y="112"/>
                    <a:pt x="0" y="119"/>
                    <a:pt x="9" y="119"/>
                  </a:cubicBezTo>
                  <a:cubicBezTo>
                    <a:pt x="16" y="119"/>
                    <a:pt x="17" y="115"/>
                    <a:pt x="21" y="110"/>
                  </a:cubicBezTo>
                  <a:cubicBezTo>
                    <a:pt x="59" y="48"/>
                    <a:pt x="104" y="48"/>
                    <a:pt x="118" y="48"/>
                  </a:cubicBezTo>
                  <a:lnTo>
                    <a:pt x="164" y="48"/>
                  </a:lnTo>
                  <a:cubicBezTo>
                    <a:pt x="137" y="145"/>
                    <a:pt x="97" y="242"/>
                    <a:pt x="64" y="317"/>
                  </a:cubicBezTo>
                  <a:cubicBezTo>
                    <a:pt x="59" y="328"/>
                    <a:pt x="59" y="330"/>
                    <a:pt x="59" y="335"/>
                  </a:cubicBezTo>
                  <a:cubicBezTo>
                    <a:pt x="59" y="352"/>
                    <a:pt x="71" y="357"/>
                    <a:pt x="80" y="357"/>
                  </a:cubicBezTo>
                  <a:cubicBezTo>
                    <a:pt x="104" y="357"/>
                    <a:pt x="110" y="335"/>
                    <a:pt x="118" y="304"/>
                  </a:cubicBezTo>
                  <a:cubicBezTo>
                    <a:pt x="131" y="267"/>
                    <a:pt x="131" y="266"/>
                    <a:pt x="139" y="2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D2138AC-01F7-D841-AEE7-EF54A56AF965}"/>
                </a:ext>
              </a:extLst>
            </p:cNvPr>
            <p:cNvSpPr/>
            <p:nvPr/>
          </p:nvSpPr>
          <p:spPr>
            <a:xfrm>
              <a:off x="571068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B07663E-D183-D94D-999C-B3D41EA1D3B4}"/>
                </a:ext>
              </a:extLst>
            </p:cNvPr>
            <p:cNvSpPr/>
            <p:nvPr/>
          </p:nvSpPr>
          <p:spPr>
            <a:xfrm>
              <a:off x="5801040" y="2279160"/>
              <a:ext cx="1260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1" h="366">
                  <a:moveTo>
                    <a:pt x="256" y="51"/>
                  </a:moveTo>
                  <a:cubicBezTo>
                    <a:pt x="242" y="22"/>
                    <a:pt x="219" y="0"/>
                    <a:pt x="184" y="0"/>
                  </a:cubicBezTo>
                  <a:cubicBezTo>
                    <a:pt x="96" y="0"/>
                    <a:pt x="0" y="119"/>
                    <a:pt x="0" y="236"/>
                  </a:cubicBezTo>
                  <a:cubicBezTo>
                    <a:pt x="0" y="313"/>
                    <a:pt x="42" y="366"/>
                    <a:pt x="103" y="366"/>
                  </a:cubicBezTo>
                  <a:cubicBezTo>
                    <a:pt x="118" y="366"/>
                    <a:pt x="157" y="363"/>
                    <a:pt x="202" y="306"/>
                  </a:cubicBezTo>
                  <a:cubicBezTo>
                    <a:pt x="209" y="339"/>
                    <a:pt x="235" y="366"/>
                    <a:pt x="271" y="366"/>
                  </a:cubicBezTo>
                  <a:cubicBezTo>
                    <a:pt x="299" y="366"/>
                    <a:pt x="317" y="348"/>
                    <a:pt x="329" y="322"/>
                  </a:cubicBezTo>
                  <a:cubicBezTo>
                    <a:pt x="341" y="293"/>
                    <a:pt x="351" y="244"/>
                    <a:pt x="351" y="242"/>
                  </a:cubicBezTo>
                  <a:cubicBezTo>
                    <a:pt x="351" y="234"/>
                    <a:pt x="345" y="234"/>
                    <a:pt x="343" y="234"/>
                  </a:cubicBezTo>
                  <a:cubicBezTo>
                    <a:pt x="336" y="234"/>
                    <a:pt x="334" y="236"/>
                    <a:pt x="332" y="249"/>
                  </a:cubicBezTo>
                  <a:cubicBezTo>
                    <a:pt x="318" y="300"/>
                    <a:pt x="305" y="348"/>
                    <a:pt x="273" y="348"/>
                  </a:cubicBezTo>
                  <a:cubicBezTo>
                    <a:pt x="252" y="348"/>
                    <a:pt x="251" y="328"/>
                    <a:pt x="251" y="311"/>
                  </a:cubicBezTo>
                  <a:cubicBezTo>
                    <a:pt x="251" y="293"/>
                    <a:pt x="252" y="287"/>
                    <a:pt x="261" y="251"/>
                  </a:cubicBezTo>
                  <a:cubicBezTo>
                    <a:pt x="270" y="218"/>
                    <a:pt x="270" y="209"/>
                    <a:pt x="277" y="179"/>
                  </a:cubicBezTo>
                  <a:lnTo>
                    <a:pt x="305" y="66"/>
                  </a:lnTo>
                  <a:cubicBezTo>
                    <a:pt x="310" y="42"/>
                    <a:pt x="310" y="42"/>
                    <a:pt x="310" y="38"/>
                  </a:cubicBezTo>
                  <a:cubicBezTo>
                    <a:pt x="310" y="24"/>
                    <a:pt x="301" y="16"/>
                    <a:pt x="289" y="16"/>
                  </a:cubicBezTo>
                  <a:cubicBezTo>
                    <a:pt x="270" y="16"/>
                    <a:pt x="258" y="35"/>
                    <a:pt x="256" y="51"/>
                  </a:cubicBezTo>
                  <a:close/>
                  <a:moveTo>
                    <a:pt x="205" y="262"/>
                  </a:moveTo>
                  <a:cubicBezTo>
                    <a:pt x="202" y="276"/>
                    <a:pt x="202" y="276"/>
                    <a:pt x="191" y="291"/>
                  </a:cubicBezTo>
                  <a:cubicBezTo>
                    <a:pt x="157" y="335"/>
                    <a:pt x="125" y="348"/>
                    <a:pt x="104" y="348"/>
                  </a:cubicBezTo>
                  <a:cubicBezTo>
                    <a:pt x="66" y="348"/>
                    <a:pt x="54" y="304"/>
                    <a:pt x="54" y="273"/>
                  </a:cubicBezTo>
                  <a:cubicBezTo>
                    <a:pt x="54" y="233"/>
                    <a:pt x="78" y="132"/>
                    <a:pt x="97" y="95"/>
                  </a:cubicBezTo>
                  <a:cubicBezTo>
                    <a:pt x="120" y="48"/>
                    <a:pt x="155" y="18"/>
                    <a:pt x="186" y="18"/>
                  </a:cubicBezTo>
                  <a:cubicBezTo>
                    <a:pt x="237" y="18"/>
                    <a:pt x="247" y="84"/>
                    <a:pt x="247" y="90"/>
                  </a:cubicBezTo>
                  <a:cubicBezTo>
                    <a:pt x="247" y="93"/>
                    <a:pt x="245" y="99"/>
                    <a:pt x="244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AF780F51-2E2F-C94D-A792-58F4FA2DDF7D}"/>
                </a:ext>
              </a:extLst>
            </p:cNvPr>
            <p:cNvSpPr/>
            <p:nvPr/>
          </p:nvSpPr>
          <p:spPr>
            <a:xfrm>
              <a:off x="5967720" y="2190240"/>
              <a:ext cx="1152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06">
                  <a:moveTo>
                    <a:pt x="33" y="29"/>
                  </a:moveTo>
                  <a:cubicBezTo>
                    <a:pt x="33" y="15"/>
                    <a:pt x="33" y="0"/>
                    <a:pt x="16" y="0"/>
                  </a:cubicBezTo>
                  <a:cubicBezTo>
                    <a:pt x="0" y="0"/>
                    <a:pt x="0" y="15"/>
                    <a:pt x="0" y="29"/>
                  </a:cubicBezTo>
                  <a:lnTo>
                    <a:pt x="0" y="776"/>
                  </a:lnTo>
                  <a:cubicBezTo>
                    <a:pt x="0" y="791"/>
                    <a:pt x="0" y="806"/>
                    <a:pt x="16" y="806"/>
                  </a:cubicBezTo>
                  <a:cubicBezTo>
                    <a:pt x="33" y="806"/>
                    <a:pt x="33" y="791"/>
                    <a:pt x="33" y="7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8B0DFCF-1476-534D-BF16-13E4295C98AC}"/>
                </a:ext>
              </a:extLst>
            </p:cNvPr>
            <p:cNvSpPr/>
            <p:nvPr/>
          </p:nvSpPr>
          <p:spPr>
            <a:xfrm>
              <a:off x="602532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026C3047-8D8F-6D4F-9BD2-D4A2154AFFEA}"/>
                </a:ext>
              </a:extLst>
            </p:cNvPr>
            <p:cNvSpPr/>
            <p:nvPr/>
          </p:nvSpPr>
          <p:spPr>
            <a:xfrm>
              <a:off x="615564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F2DDDEC-C7EA-AF4B-A879-D8E7CBE0ED66}"/>
                </a:ext>
              </a:extLst>
            </p:cNvPr>
            <p:cNvSpPr/>
            <p:nvPr/>
          </p:nvSpPr>
          <p:spPr>
            <a:xfrm>
              <a:off x="6279119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806"/>
                  </a:moveTo>
                  <a:lnTo>
                    <a:pt x="106" y="775"/>
                  </a:lnTo>
                  <a:lnTo>
                    <a:pt x="31" y="775"/>
                  </a:lnTo>
                  <a:lnTo>
                    <a:pt x="31" y="33"/>
                  </a:lnTo>
                  <a:lnTo>
                    <a:pt x="106" y="33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E8D4508-0E36-BB46-98AB-60BC73D0B8DF}"/>
                </a:ext>
              </a:extLst>
            </p:cNvPr>
            <p:cNvSpPr/>
            <p:nvPr/>
          </p:nvSpPr>
          <p:spPr>
            <a:xfrm>
              <a:off x="6330240" y="2279160"/>
              <a:ext cx="11232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3" h="366">
                  <a:moveTo>
                    <a:pt x="45" y="309"/>
                  </a:moveTo>
                  <a:cubicBezTo>
                    <a:pt x="44" y="322"/>
                    <a:pt x="38" y="341"/>
                    <a:pt x="38" y="344"/>
                  </a:cubicBezTo>
                  <a:cubicBezTo>
                    <a:pt x="38" y="359"/>
                    <a:pt x="49" y="366"/>
                    <a:pt x="61" y="366"/>
                  </a:cubicBezTo>
                  <a:cubicBezTo>
                    <a:pt x="70" y="366"/>
                    <a:pt x="84" y="359"/>
                    <a:pt x="89" y="344"/>
                  </a:cubicBezTo>
                  <a:cubicBezTo>
                    <a:pt x="90" y="341"/>
                    <a:pt x="117" y="231"/>
                    <a:pt x="120" y="216"/>
                  </a:cubicBezTo>
                  <a:cubicBezTo>
                    <a:pt x="125" y="189"/>
                    <a:pt x="139" y="132"/>
                    <a:pt x="144" y="110"/>
                  </a:cubicBezTo>
                  <a:cubicBezTo>
                    <a:pt x="148" y="101"/>
                    <a:pt x="169" y="62"/>
                    <a:pt x="188" y="44"/>
                  </a:cubicBezTo>
                  <a:cubicBezTo>
                    <a:pt x="193" y="38"/>
                    <a:pt x="216" y="18"/>
                    <a:pt x="249" y="18"/>
                  </a:cubicBezTo>
                  <a:cubicBezTo>
                    <a:pt x="270" y="18"/>
                    <a:pt x="280" y="27"/>
                    <a:pt x="282" y="27"/>
                  </a:cubicBezTo>
                  <a:cubicBezTo>
                    <a:pt x="258" y="31"/>
                    <a:pt x="242" y="51"/>
                    <a:pt x="242" y="71"/>
                  </a:cubicBezTo>
                  <a:cubicBezTo>
                    <a:pt x="242" y="84"/>
                    <a:pt x="251" y="101"/>
                    <a:pt x="271" y="101"/>
                  </a:cubicBezTo>
                  <a:cubicBezTo>
                    <a:pt x="291" y="101"/>
                    <a:pt x="313" y="82"/>
                    <a:pt x="313" y="53"/>
                  </a:cubicBezTo>
                  <a:cubicBezTo>
                    <a:pt x="313" y="24"/>
                    <a:pt x="289" y="0"/>
                    <a:pt x="249" y="0"/>
                  </a:cubicBezTo>
                  <a:cubicBezTo>
                    <a:pt x="198" y="0"/>
                    <a:pt x="165" y="40"/>
                    <a:pt x="151" y="62"/>
                  </a:cubicBezTo>
                  <a:cubicBezTo>
                    <a:pt x="144" y="26"/>
                    <a:pt x="117" y="0"/>
                    <a:pt x="80" y="0"/>
                  </a:cubicBezTo>
                  <a:cubicBezTo>
                    <a:pt x="45" y="0"/>
                    <a:pt x="31" y="31"/>
                    <a:pt x="24" y="46"/>
                  </a:cubicBezTo>
                  <a:cubicBezTo>
                    <a:pt x="10" y="73"/>
                    <a:pt x="0" y="123"/>
                    <a:pt x="0" y="125"/>
                  </a:cubicBezTo>
                  <a:cubicBezTo>
                    <a:pt x="0" y="132"/>
                    <a:pt x="7" y="132"/>
                    <a:pt x="9" y="132"/>
                  </a:cubicBezTo>
                  <a:cubicBezTo>
                    <a:pt x="17" y="132"/>
                    <a:pt x="17" y="132"/>
                    <a:pt x="23" y="114"/>
                  </a:cubicBezTo>
                  <a:cubicBezTo>
                    <a:pt x="35" y="57"/>
                    <a:pt x="50" y="18"/>
                    <a:pt x="78" y="18"/>
                  </a:cubicBezTo>
                  <a:cubicBezTo>
                    <a:pt x="92" y="18"/>
                    <a:pt x="103" y="24"/>
                    <a:pt x="103" y="55"/>
                  </a:cubicBezTo>
                  <a:cubicBezTo>
                    <a:pt x="103" y="71"/>
                    <a:pt x="99" y="81"/>
                    <a:pt x="9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F4106901-4026-7640-AB04-3A297CBE800A}"/>
                </a:ext>
              </a:extLst>
            </p:cNvPr>
            <p:cNvSpPr/>
            <p:nvPr/>
          </p:nvSpPr>
          <p:spPr>
            <a:xfrm>
              <a:off x="6530760" y="2238120"/>
              <a:ext cx="18324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38">
                  <a:moveTo>
                    <a:pt x="271" y="286"/>
                  </a:moveTo>
                  <a:lnTo>
                    <a:pt x="485" y="286"/>
                  </a:lnTo>
                  <a:cubicBezTo>
                    <a:pt x="496" y="286"/>
                    <a:pt x="510" y="286"/>
                    <a:pt x="510" y="269"/>
                  </a:cubicBezTo>
                  <a:cubicBezTo>
                    <a:pt x="510" y="253"/>
                    <a:pt x="496" y="253"/>
                    <a:pt x="485" y="253"/>
                  </a:cubicBezTo>
                  <a:lnTo>
                    <a:pt x="271" y="253"/>
                  </a:lnTo>
                  <a:lnTo>
                    <a:pt x="271" y="27"/>
                  </a:lnTo>
                  <a:cubicBezTo>
                    <a:pt x="271" y="15"/>
                    <a:pt x="271" y="0"/>
                    <a:pt x="256" y="0"/>
                  </a:cubicBezTo>
                  <a:cubicBezTo>
                    <a:pt x="240" y="0"/>
                    <a:pt x="240" y="15"/>
                    <a:pt x="240" y="27"/>
                  </a:cubicBezTo>
                  <a:lnTo>
                    <a:pt x="240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0" y="286"/>
                  </a:lnTo>
                  <a:lnTo>
                    <a:pt x="240" y="511"/>
                  </a:lnTo>
                  <a:cubicBezTo>
                    <a:pt x="240" y="522"/>
                    <a:pt x="240" y="538"/>
                    <a:pt x="256" y="538"/>
                  </a:cubicBezTo>
                  <a:cubicBezTo>
                    <a:pt x="271" y="538"/>
                    <a:pt x="271" y="522"/>
                    <a:pt x="271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2390BAD0-209E-194D-9341-3415B4C8ED64}"/>
                </a:ext>
              </a:extLst>
            </p:cNvPr>
            <p:cNvSpPr/>
            <p:nvPr/>
          </p:nvSpPr>
          <p:spPr>
            <a:xfrm>
              <a:off x="6794640" y="2279160"/>
              <a:ext cx="14508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4" h="531">
                  <a:moveTo>
                    <a:pt x="17" y="152"/>
                  </a:moveTo>
                  <a:cubicBezTo>
                    <a:pt x="47" y="59"/>
                    <a:pt x="131" y="59"/>
                    <a:pt x="139" y="59"/>
                  </a:cubicBezTo>
                  <a:cubicBezTo>
                    <a:pt x="256" y="59"/>
                    <a:pt x="264" y="200"/>
                    <a:pt x="264" y="264"/>
                  </a:cubicBezTo>
                  <a:cubicBezTo>
                    <a:pt x="264" y="313"/>
                    <a:pt x="261" y="326"/>
                    <a:pt x="256" y="342"/>
                  </a:cubicBezTo>
                  <a:cubicBezTo>
                    <a:pt x="238" y="401"/>
                    <a:pt x="216" y="494"/>
                    <a:pt x="216" y="516"/>
                  </a:cubicBezTo>
                  <a:cubicBezTo>
                    <a:pt x="216" y="526"/>
                    <a:pt x="219" y="531"/>
                    <a:pt x="224" y="531"/>
                  </a:cubicBezTo>
                  <a:cubicBezTo>
                    <a:pt x="235" y="531"/>
                    <a:pt x="242" y="513"/>
                    <a:pt x="249" y="482"/>
                  </a:cubicBezTo>
                  <a:cubicBezTo>
                    <a:pt x="268" y="414"/>
                    <a:pt x="275" y="368"/>
                    <a:pt x="278" y="342"/>
                  </a:cubicBezTo>
                  <a:cubicBezTo>
                    <a:pt x="280" y="333"/>
                    <a:pt x="280" y="322"/>
                    <a:pt x="284" y="311"/>
                  </a:cubicBezTo>
                  <a:cubicBezTo>
                    <a:pt x="308" y="233"/>
                    <a:pt x="358" y="112"/>
                    <a:pt x="388" y="48"/>
                  </a:cubicBezTo>
                  <a:cubicBezTo>
                    <a:pt x="393" y="38"/>
                    <a:pt x="404" y="20"/>
                    <a:pt x="404" y="16"/>
                  </a:cubicBezTo>
                  <a:cubicBezTo>
                    <a:pt x="404" y="9"/>
                    <a:pt x="395" y="9"/>
                    <a:pt x="393" y="9"/>
                  </a:cubicBezTo>
                  <a:cubicBezTo>
                    <a:pt x="392" y="9"/>
                    <a:pt x="386" y="9"/>
                    <a:pt x="385" y="15"/>
                  </a:cubicBezTo>
                  <a:cubicBezTo>
                    <a:pt x="345" y="92"/>
                    <a:pt x="313" y="172"/>
                    <a:pt x="284" y="253"/>
                  </a:cubicBezTo>
                  <a:cubicBezTo>
                    <a:pt x="282" y="229"/>
                    <a:pt x="282" y="167"/>
                    <a:pt x="252" y="88"/>
                  </a:cubicBezTo>
                  <a:cubicBezTo>
                    <a:pt x="233" y="40"/>
                    <a:pt x="202" y="0"/>
                    <a:pt x="150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295E133-02F7-BD45-B49B-EB557075B6FE}"/>
                </a:ext>
              </a:extLst>
            </p:cNvPr>
            <p:cNvSpPr/>
            <p:nvPr/>
          </p:nvSpPr>
          <p:spPr>
            <a:xfrm>
              <a:off x="6962400" y="2209320"/>
              <a:ext cx="19620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6" h="569">
                  <a:moveTo>
                    <a:pt x="438" y="92"/>
                  </a:moveTo>
                  <a:cubicBezTo>
                    <a:pt x="477" y="29"/>
                    <a:pt x="508" y="27"/>
                    <a:pt x="538" y="26"/>
                  </a:cubicBezTo>
                  <a:cubicBezTo>
                    <a:pt x="546" y="24"/>
                    <a:pt x="546" y="11"/>
                    <a:pt x="546" y="9"/>
                  </a:cubicBezTo>
                  <a:cubicBezTo>
                    <a:pt x="546" y="4"/>
                    <a:pt x="543" y="0"/>
                    <a:pt x="538" y="0"/>
                  </a:cubicBezTo>
                  <a:cubicBezTo>
                    <a:pt x="517" y="0"/>
                    <a:pt x="494" y="2"/>
                    <a:pt x="473" y="2"/>
                  </a:cubicBezTo>
                  <a:cubicBezTo>
                    <a:pt x="449" y="2"/>
                    <a:pt x="423" y="0"/>
                    <a:pt x="398" y="0"/>
                  </a:cubicBezTo>
                  <a:cubicBezTo>
                    <a:pt x="393" y="0"/>
                    <a:pt x="383" y="0"/>
                    <a:pt x="383" y="15"/>
                  </a:cubicBezTo>
                  <a:cubicBezTo>
                    <a:pt x="383" y="24"/>
                    <a:pt x="390" y="26"/>
                    <a:pt x="395" y="26"/>
                  </a:cubicBezTo>
                  <a:cubicBezTo>
                    <a:pt x="416" y="27"/>
                    <a:pt x="432" y="35"/>
                    <a:pt x="432" y="51"/>
                  </a:cubicBezTo>
                  <a:cubicBezTo>
                    <a:pt x="432" y="64"/>
                    <a:pt x="419" y="82"/>
                    <a:pt x="419" y="82"/>
                  </a:cubicBezTo>
                  <a:lnTo>
                    <a:pt x="184" y="476"/>
                  </a:lnTo>
                  <a:lnTo>
                    <a:pt x="132" y="49"/>
                  </a:lnTo>
                  <a:cubicBezTo>
                    <a:pt x="132" y="35"/>
                    <a:pt x="150" y="26"/>
                    <a:pt x="184" y="26"/>
                  </a:cubicBezTo>
                  <a:cubicBezTo>
                    <a:pt x="195" y="26"/>
                    <a:pt x="204" y="26"/>
                    <a:pt x="204" y="9"/>
                  </a:cubicBezTo>
                  <a:cubicBezTo>
                    <a:pt x="204" y="2"/>
                    <a:pt x="198" y="0"/>
                    <a:pt x="193" y="0"/>
                  </a:cubicBezTo>
                  <a:cubicBezTo>
                    <a:pt x="162" y="0"/>
                    <a:pt x="129" y="2"/>
                    <a:pt x="97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4" y="53"/>
                  </a:cubicBezTo>
                  <a:lnTo>
                    <a:pt x="125" y="551"/>
                  </a:lnTo>
                  <a:cubicBezTo>
                    <a:pt x="129" y="566"/>
                    <a:pt x="131" y="569"/>
                    <a:pt x="141" y="569"/>
                  </a:cubicBezTo>
                  <a:cubicBezTo>
                    <a:pt x="153" y="569"/>
                    <a:pt x="157" y="566"/>
                    <a:pt x="162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9B9936E0-24D9-A941-8911-540DD25D9EF7}"/>
                </a:ext>
              </a:extLst>
            </p:cNvPr>
            <p:cNvSpPr/>
            <p:nvPr/>
          </p:nvSpPr>
          <p:spPr>
            <a:xfrm>
              <a:off x="7176600" y="2199960"/>
              <a:ext cx="11556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251">
                  <a:moveTo>
                    <a:pt x="143" y="38"/>
                  </a:moveTo>
                  <a:lnTo>
                    <a:pt x="207" y="38"/>
                  </a:lnTo>
                  <a:cubicBezTo>
                    <a:pt x="198" y="73"/>
                    <a:pt x="188" y="125"/>
                    <a:pt x="188" y="168"/>
                  </a:cubicBezTo>
                  <a:cubicBezTo>
                    <a:pt x="188" y="192"/>
                    <a:pt x="190" y="207"/>
                    <a:pt x="193" y="220"/>
                  </a:cubicBezTo>
                  <a:cubicBezTo>
                    <a:pt x="202" y="247"/>
                    <a:pt x="209" y="251"/>
                    <a:pt x="218" y="251"/>
                  </a:cubicBezTo>
                  <a:cubicBezTo>
                    <a:pt x="230" y="251"/>
                    <a:pt x="242" y="238"/>
                    <a:pt x="242" y="225"/>
                  </a:cubicBezTo>
                  <a:cubicBezTo>
                    <a:pt x="242" y="220"/>
                    <a:pt x="242" y="218"/>
                    <a:pt x="238" y="212"/>
                  </a:cubicBezTo>
                  <a:cubicBezTo>
                    <a:pt x="228" y="190"/>
                    <a:pt x="219" y="159"/>
                    <a:pt x="219" y="112"/>
                  </a:cubicBezTo>
                  <a:cubicBezTo>
                    <a:pt x="219" y="101"/>
                    <a:pt x="219" y="79"/>
                    <a:pt x="226" y="38"/>
                  </a:cubicBezTo>
                  <a:lnTo>
                    <a:pt x="294" y="38"/>
                  </a:lnTo>
                  <a:cubicBezTo>
                    <a:pt x="303" y="38"/>
                    <a:pt x="308" y="38"/>
                    <a:pt x="313" y="35"/>
                  </a:cubicBezTo>
                  <a:cubicBezTo>
                    <a:pt x="320" y="27"/>
                    <a:pt x="322" y="20"/>
                    <a:pt x="322" y="16"/>
                  </a:cubicBezTo>
                  <a:cubicBezTo>
                    <a:pt x="322" y="0"/>
                    <a:pt x="308" y="0"/>
                    <a:pt x="299" y="0"/>
                  </a:cubicBezTo>
                  <a:lnTo>
                    <a:pt x="96" y="0"/>
                  </a:lnTo>
                  <a:cubicBezTo>
                    <a:pt x="75" y="0"/>
                    <a:pt x="59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0" y="38"/>
                    <a:pt x="92" y="38"/>
                  </a:cubicBezTo>
                  <a:lnTo>
                    <a:pt x="124" y="38"/>
                  </a:lnTo>
                  <a:cubicBezTo>
                    <a:pt x="108" y="101"/>
                    <a:pt x="78" y="168"/>
                    <a:pt x="63" y="201"/>
                  </a:cubicBezTo>
                  <a:cubicBezTo>
                    <a:pt x="59" y="209"/>
                    <a:pt x="54" y="222"/>
                    <a:pt x="52" y="223"/>
                  </a:cubicBezTo>
                  <a:cubicBezTo>
                    <a:pt x="52" y="225"/>
                    <a:pt x="50" y="229"/>
                    <a:pt x="50" y="233"/>
                  </a:cubicBezTo>
                  <a:cubicBezTo>
                    <a:pt x="50" y="242"/>
                    <a:pt x="57" y="251"/>
                    <a:pt x="70" y="251"/>
                  </a:cubicBezTo>
                  <a:cubicBezTo>
                    <a:pt x="90" y="251"/>
                    <a:pt x="97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8D56C950-B3F2-B54D-8566-87746A783C31}"/>
                </a:ext>
              </a:extLst>
            </p:cNvPr>
            <p:cNvSpPr/>
            <p:nvPr/>
          </p:nvSpPr>
          <p:spPr>
            <a:xfrm>
              <a:off x="734436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798"/>
                  </a:moveTo>
                  <a:cubicBezTo>
                    <a:pt x="179" y="797"/>
                    <a:pt x="179" y="795"/>
                    <a:pt x="165" y="780"/>
                  </a:cubicBezTo>
                  <a:cubicBezTo>
                    <a:pt x="70" y="679"/>
                    <a:pt x="45" y="527"/>
                    <a:pt x="45" y="403"/>
                  </a:cubicBezTo>
                  <a:cubicBezTo>
                    <a:pt x="45" y="264"/>
                    <a:pt x="75" y="123"/>
                    <a:pt x="169" y="22"/>
                  </a:cubicBezTo>
                  <a:cubicBezTo>
                    <a:pt x="179" y="13"/>
                    <a:pt x="179" y="11"/>
                    <a:pt x="179" y="7"/>
                  </a:cubicBezTo>
                  <a:cubicBezTo>
                    <a:pt x="179" y="2"/>
                    <a:pt x="176" y="0"/>
                    <a:pt x="171" y="0"/>
                  </a:cubicBezTo>
                  <a:cubicBezTo>
                    <a:pt x="164" y="0"/>
                    <a:pt x="94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0" y="656"/>
                  </a:cubicBezTo>
                  <a:cubicBezTo>
                    <a:pt x="97" y="754"/>
                    <a:pt x="164" y="806"/>
                    <a:pt x="171" y="806"/>
                  </a:cubicBezTo>
                  <a:cubicBezTo>
                    <a:pt x="176" y="806"/>
                    <a:pt x="179" y="804"/>
                    <a:pt x="179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1AE51D7A-F246-5C46-A6D0-57A2CEB81546}"/>
                </a:ext>
              </a:extLst>
            </p:cNvPr>
            <p:cNvSpPr/>
            <p:nvPr/>
          </p:nvSpPr>
          <p:spPr>
            <a:xfrm>
              <a:off x="7437960" y="2279160"/>
              <a:ext cx="10188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366">
                  <a:moveTo>
                    <a:pt x="261" y="55"/>
                  </a:moveTo>
                  <a:cubicBezTo>
                    <a:pt x="238" y="55"/>
                    <a:pt x="224" y="73"/>
                    <a:pt x="224" y="92"/>
                  </a:cubicBezTo>
                  <a:cubicBezTo>
                    <a:pt x="224" y="103"/>
                    <a:pt x="231" y="115"/>
                    <a:pt x="247" y="115"/>
                  </a:cubicBezTo>
                  <a:cubicBezTo>
                    <a:pt x="264" y="115"/>
                    <a:pt x="284" y="101"/>
                    <a:pt x="284" y="70"/>
                  </a:cubicBezTo>
                  <a:cubicBezTo>
                    <a:pt x="284" y="33"/>
                    <a:pt x="251" y="0"/>
                    <a:pt x="191" y="0"/>
                  </a:cubicBezTo>
                  <a:cubicBezTo>
                    <a:pt x="90" y="0"/>
                    <a:pt x="61" y="82"/>
                    <a:pt x="61" y="117"/>
                  </a:cubicBezTo>
                  <a:cubicBezTo>
                    <a:pt x="61" y="181"/>
                    <a:pt x="118" y="194"/>
                    <a:pt x="141" y="198"/>
                  </a:cubicBezTo>
                  <a:cubicBezTo>
                    <a:pt x="181" y="207"/>
                    <a:pt x="221" y="214"/>
                    <a:pt x="221" y="260"/>
                  </a:cubicBezTo>
                  <a:cubicBezTo>
                    <a:pt x="221" y="280"/>
                    <a:pt x="204" y="348"/>
                    <a:pt x="111" y="348"/>
                  </a:cubicBezTo>
                  <a:cubicBezTo>
                    <a:pt x="99" y="348"/>
                    <a:pt x="40" y="348"/>
                    <a:pt x="23" y="306"/>
                  </a:cubicBezTo>
                  <a:cubicBezTo>
                    <a:pt x="52" y="309"/>
                    <a:pt x="71" y="286"/>
                    <a:pt x="71" y="262"/>
                  </a:cubicBezTo>
                  <a:cubicBezTo>
                    <a:pt x="71" y="244"/>
                    <a:pt x="59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5" y="366"/>
                    <a:pt x="264" y="269"/>
                    <a:pt x="264" y="233"/>
                  </a:cubicBezTo>
                  <a:cubicBezTo>
                    <a:pt x="264" y="203"/>
                    <a:pt x="251" y="183"/>
                    <a:pt x="240" y="172"/>
                  </a:cubicBezTo>
                  <a:cubicBezTo>
                    <a:pt x="219" y="150"/>
                    <a:pt x="198" y="146"/>
                    <a:pt x="164" y="139"/>
                  </a:cubicBezTo>
                  <a:cubicBezTo>
                    <a:pt x="136" y="132"/>
                    <a:pt x="106" y="126"/>
                    <a:pt x="106" y="90"/>
                  </a:cubicBezTo>
                  <a:cubicBezTo>
                    <a:pt x="106" y="68"/>
                    <a:pt x="124" y="18"/>
                    <a:pt x="191" y="18"/>
                  </a:cubicBezTo>
                  <a:cubicBezTo>
                    <a:pt x="211" y="18"/>
                    <a:pt x="249" y="24"/>
                    <a:pt x="261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3F35DF86-374D-2743-94E3-D8ED2438F652}"/>
                </a:ext>
              </a:extLst>
            </p:cNvPr>
            <p:cNvSpPr/>
            <p:nvPr/>
          </p:nvSpPr>
          <p:spPr>
            <a:xfrm>
              <a:off x="7561440" y="2174400"/>
              <a:ext cx="4860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93">
                  <a:moveTo>
                    <a:pt x="131" y="49"/>
                  </a:moveTo>
                  <a:cubicBezTo>
                    <a:pt x="136" y="40"/>
                    <a:pt x="136" y="35"/>
                    <a:pt x="136" y="31"/>
                  </a:cubicBezTo>
                  <a:cubicBezTo>
                    <a:pt x="136" y="13"/>
                    <a:pt x="120" y="0"/>
                    <a:pt x="104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3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7" y="293"/>
                    <a:pt x="21" y="293"/>
                  </a:cubicBezTo>
                  <a:cubicBezTo>
                    <a:pt x="24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F31C9B6-29DD-A94D-8070-DEE267BCABFC}"/>
                </a:ext>
              </a:extLst>
            </p:cNvPr>
            <p:cNvSpPr/>
            <p:nvPr/>
          </p:nvSpPr>
          <p:spPr>
            <a:xfrm>
              <a:off x="7645320" y="2190240"/>
              <a:ext cx="6408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806">
                  <a:moveTo>
                    <a:pt x="179" y="403"/>
                  </a:moveTo>
                  <a:cubicBezTo>
                    <a:pt x="179" y="341"/>
                    <a:pt x="171" y="244"/>
                    <a:pt x="129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0" y="106"/>
                    <a:pt x="134" y="234"/>
                    <a:pt x="134" y="403"/>
                  </a:cubicBezTo>
                  <a:cubicBezTo>
                    <a:pt x="134" y="540"/>
                    <a:pt x="106" y="683"/>
                    <a:pt x="10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3" y="806"/>
                    <a:pt x="7" y="806"/>
                  </a:cubicBezTo>
                  <a:cubicBezTo>
                    <a:pt x="16" y="806"/>
                    <a:pt x="85" y="751"/>
                    <a:pt x="131" y="648"/>
                  </a:cubicBezTo>
                  <a:cubicBezTo>
                    <a:pt x="171" y="560"/>
                    <a:pt x="179" y="471"/>
                    <a:pt x="179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7BAFBA49-86D7-964A-80CC-61C0778D063F}"/>
                </a:ext>
              </a:extLst>
            </p:cNvPr>
            <p:cNvSpPr/>
            <p:nvPr/>
          </p:nvSpPr>
          <p:spPr>
            <a:xfrm>
              <a:off x="7742160" y="2190240"/>
              <a:ext cx="37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806">
                  <a:moveTo>
                    <a:pt x="106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6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84F9E2B4-A7B5-6C41-B855-54D5BC8147DE}"/>
              </a:ext>
            </a:extLst>
          </p:cNvPr>
          <p:cNvSpPr txBox="1"/>
          <p:nvPr/>
        </p:nvSpPr>
        <p:spPr>
          <a:xfrm>
            <a:off x="7974304" y="2194561"/>
            <a:ext cx="2003154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algn="ctr"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(b/c deterministic)</a:t>
            </a:r>
          </a:p>
        </p:txBody>
      </p:sp>
      <p:grpSp>
        <p:nvGrpSpPr>
          <p:cNvPr id="72" name="Group 71" descr="28§display§= \sum_{a} 0.25 [ -1 + \gamma V^\pi(s') ]§svg§600§FALSE" title="TexMaths">
            <a:extLst>
              <a:ext uri="{FF2B5EF4-FFF2-40B4-BE49-F238E27FC236}">
                <a16:creationId xmlns:a16="http://schemas.microsoft.com/office/drawing/2014/main" id="{D25BE832-6A43-AF41-91CC-27C93196E413}"/>
              </a:ext>
            </a:extLst>
          </p:cNvPr>
          <p:cNvGrpSpPr/>
          <p:nvPr/>
        </p:nvGrpSpPr>
        <p:grpSpPr>
          <a:xfrm>
            <a:off x="4773240" y="2926079"/>
            <a:ext cx="3028320" cy="639721"/>
            <a:chOff x="4773240" y="2926079"/>
            <a:chExt cx="3028320" cy="639721"/>
          </a:xfrm>
        </p:grpSpPr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BAE7262-2C46-FE46-A26B-F30EBEADEBDF}"/>
                </a:ext>
              </a:extLst>
            </p:cNvPr>
            <p:cNvSpPr/>
            <p:nvPr/>
          </p:nvSpPr>
          <p:spPr>
            <a:xfrm>
              <a:off x="4773240" y="2926079"/>
              <a:ext cx="3028320" cy="637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13" h="1771">
                  <a:moveTo>
                    <a:pt x="4206" y="1771"/>
                  </a:moveTo>
                  <a:lnTo>
                    <a:pt x="0" y="1771"/>
                  </a:lnTo>
                  <a:lnTo>
                    <a:pt x="0" y="0"/>
                  </a:lnTo>
                  <a:lnTo>
                    <a:pt x="8413" y="0"/>
                  </a:lnTo>
                  <a:lnTo>
                    <a:pt x="8413" y="17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9481C93F-622B-FB4B-8552-444DBDA4F5DE}"/>
                </a:ext>
              </a:extLst>
            </p:cNvPr>
            <p:cNvSpPr/>
            <p:nvPr/>
          </p:nvSpPr>
          <p:spPr>
            <a:xfrm>
              <a:off x="4789080" y="3123720"/>
              <a:ext cx="184680" cy="6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190">
                  <a:moveTo>
                    <a:pt x="487" y="33"/>
                  </a:moveTo>
                  <a:cubicBezTo>
                    <a:pt x="500" y="33"/>
                    <a:pt x="514" y="33"/>
                    <a:pt x="514" y="16"/>
                  </a:cubicBezTo>
                  <a:cubicBezTo>
                    <a:pt x="514" y="0"/>
                    <a:pt x="500" y="0"/>
                    <a:pt x="489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3"/>
                    <a:pt x="14" y="33"/>
                    <a:pt x="26" y="33"/>
                  </a:cubicBezTo>
                  <a:close/>
                  <a:moveTo>
                    <a:pt x="489" y="190"/>
                  </a:moveTo>
                  <a:cubicBezTo>
                    <a:pt x="500" y="190"/>
                    <a:pt x="514" y="190"/>
                    <a:pt x="514" y="174"/>
                  </a:cubicBezTo>
                  <a:cubicBezTo>
                    <a:pt x="514" y="157"/>
                    <a:pt x="500" y="157"/>
                    <a:pt x="487" y="157"/>
                  </a:cubicBezTo>
                  <a:lnTo>
                    <a:pt x="26" y="157"/>
                  </a:lnTo>
                  <a:cubicBezTo>
                    <a:pt x="14" y="157"/>
                    <a:pt x="0" y="157"/>
                    <a:pt x="0" y="174"/>
                  </a:cubicBezTo>
                  <a:cubicBezTo>
                    <a:pt x="0" y="190"/>
                    <a:pt x="14" y="190"/>
                    <a:pt x="26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CE234C9-F197-E542-8F63-245043EDA944}"/>
                </a:ext>
              </a:extLst>
            </p:cNvPr>
            <p:cNvSpPr/>
            <p:nvPr/>
          </p:nvSpPr>
          <p:spPr>
            <a:xfrm>
              <a:off x="5080680" y="2955240"/>
              <a:ext cx="369360" cy="405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7" h="1128">
                  <a:moveTo>
                    <a:pt x="933" y="1128"/>
                  </a:moveTo>
                  <a:lnTo>
                    <a:pt x="1027" y="870"/>
                  </a:lnTo>
                  <a:lnTo>
                    <a:pt x="1008" y="870"/>
                  </a:lnTo>
                  <a:cubicBezTo>
                    <a:pt x="978" y="954"/>
                    <a:pt x="896" y="1009"/>
                    <a:pt x="806" y="1033"/>
                  </a:cubicBezTo>
                  <a:cubicBezTo>
                    <a:pt x="791" y="1036"/>
                    <a:pt x="715" y="1058"/>
                    <a:pt x="566" y="1058"/>
                  </a:cubicBezTo>
                  <a:lnTo>
                    <a:pt x="102" y="1058"/>
                  </a:lnTo>
                  <a:lnTo>
                    <a:pt x="494" y="577"/>
                  </a:lnTo>
                  <a:cubicBezTo>
                    <a:pt x="500" y="571"/>
                    <a:pt x="501" y="568"/>
                    <a:pt x="501" y="564"/>
                  </a:cubicBezTo>
                  <a:cubicBezTo>
                    <a:pt x="501" y="562"/>
                    <a:pt x="501" y="560"/>
                    <a:pt x="496" y="551"/>
                  </a:cubicBezTo>
                  <a:lnTo>
                    <a:pt x="137" y="38"/>
                  </a:lnTo>
                  <a:lnTo>
                    <a:pt x="559" y="38"/>
                  </a:lnTo>
                  <a:cubicBezTo>
                    <a:pt x="663" y="38"/>
                    <a:pt x="733" y="49"/>
                    <a:pt x="740" y="51"/>
                  </a:cubicBezTo>
                  <a:cubicBezTo>
                    <a:pt x="782" y="59"/>
                    <a:pt x="848" y="71"/>
                    <a:pt x="910" y="112"/>
                  </a:cubicBezTo>
                  <a:cubicBezTo>
                    <a:pt x="929" y="125"/>
                    <a:pt x="982" y="161"/>
                    <a:pt x="1008" y="227"/>
                  </a:cubicBezTo>
                  <a:lnTo>
                    <a:pt x="1027" y="227"/>
                  </a:lnTo>
                  <a:lnTo>
                    <a:pt x="933" y="0"/>
                  </a:lnTo>
                  <a:lnTo>
                    <a:pt x="21" y="0"/>
                  </a:lnTo>
                  <a:cubicBezTo>
                    <a:pt x="4" y="0"/>
                    <a:pt x="4" y="0"/>
                    <a:pt x="0" y="5"/>
                  </a:cubicBezTo>
                  <a:cubicBezTo>
                    <a:pt x="0" y="7"/>
                    <a:pt x="0" y="24"/>
                    <a:pt x="0" y="33"/>
                  </a:cubicBezTo>
                  <a:lnTo>
                    <a:pt x="408" y="615"/>
                  </a:lnTo>
                  <a:lnTo>
                    <a:pt x="9" y="1104"/>
                  </a:lnTo>
                  <a:cubicBezTo>
                    <a:pt x="0" y="1115"/>
                    <a:pt x="0" y="1119"/>
                    <a:pt x="0" y="1119"/>
                  </a:cubicBezTo>
                  <a:cubicBezTo>
                    <a:pt x="0" y="1128"/>
                    <a:pt x="7" y="1128"/>
                    <a:pt x="21" y="1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EE2F071-1DB6-3046-968E-1A15D791A257}"/>
                </a:ext>
              </a:extLst>
            </p:cNvPr>
            <p:cNvSpPr/>
            <p:nvPr/>
          </p:nvSpPr>
          <p:spPr>
            <a:xfrm>
              <a:off x="5216760" y="3474000"/>
              <a:ext cx="99360" cy="9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56">
                  <a:moveTo>
                    <a:pt x="196" y="33"/>
                  </a:moveTo>
                  <a:cubicBezTo>
                    <a:pt x="184" y="15"/>
                    <a:pt x="167" y="0"/>
                    <a:pt x="140" y="0"/>
                  </a:cubicBezTo>
                  <a:cubicBezTo>
                    <a:pt x="70" y="0"/>
                    <a:pt x="0" y="81"/>
                    <a:pt x="0" y="161"/>
                  </a:cubicBezTo>
                  <a:cubicBezTo>
                    <a:pt x="0" y="216"/>
                    <a:pt x="35" y="256"/>
                    <a:pt x="82" y="256"/>
                  </a:cubicBezTo>
                  <a:cubicBezTo>
                    <a:pt x="110" y="256"/>
                    <a:pt x="137" y="238"/>
                    <a:pt x="160" y="216"/>
                  </a:cubicBezTo>
                  <a:cubicBezTo>
                    <a:pt x="170" y="251"/>
                    <a:pt x="202" y="256"/>
                    <a:pt x="216" y="256"/>
                  </a:cubicBezTo>
                  <a:cubicBezTo>
                    <a:pt x="235" y="256"/>
                    <a:pt x="247" y="244"/>
                    <a:pt x="258" y="225"/>
                  </a:cubicBezTo>
                  <a:cubicBezTo>
                    <a:pt x="270" y="203"/>
                    <a:pt x="277" y="172"/>
                    <a:pt x="277" y="168"/>
                  </a:cubicBezTo>
                  <a:cubicBezTo>
                    <a:pt x="277" y="161"/>
                    <a:pt x="270" y="161"/>
                    <a:pt x="268" y="161"/>
                  </a:cubicBezTo>
                  <a:cubicBezTo>
                    <a:pt x="261" y="161"/>
                    <a:pt x="259" y="165"/>
                    <a:pt x="256" y="179"/>
                  </a:cubicBezTo>
                  <a:cubicBezTo>
                    <a:pt x="249" y="207"/>
                    <a:pt x="238" y="240"/>
                    <a:pt x="216" y="240"/>
                  </a:cubicBezTo>
                  <a:cubicBezTo>
                    <a:pt x="202" y="240"/>
                    <a:pt x="198" y="227"/>
                    <a:pt x="198" y="212"/>
                  </a:cubicBezTo>
                  <a:cubicBezTo>
                    <a:pt x="198" y="203"/>
                    <a:pt x="203" y="181"/>
                    <a:pt x="207" y="167"/>
                  </a:cubicBezTo>
                  <a:cubicBezTo>
                    <a:pt x="210" y="152"/>
                    <a:pt x="216" y="128"/>
                    <a:pt x="219" y="115"/>
                  </a:cubicBezTo>
                  <a:lnTo>
                    <a:pt x="230" y="73"/>
                  </a:lnTo>
                  <a:cubicBezTo>
                    <a:pt x="233" y="59"/>
                    <a:pt x="238" y="31"/>
                    <a:pt x="238" y="29"/>
                  </a:cubicBezTo>
                  <a:cubicBezTo>
                    <a:pt x="238" y="16"/>
                    <a:pt x="230" y="11"/>
                    <a:pt x="221" y="11"/>
                  </a:cubicBezTo>
                  <a:cubicBezTo>
                    <a:pt x="212" y="11"/>
                    <a:pt x="200" y="18"/>
                    <a:pt x="196" y="33"/>
                  </a:cubicBezTo>
                  <a:close/>
                  <a:moveTo>
                    <a:pt x="161" y="179"/>
                  </a:moveTo>
                  <a:cubicBezTo>
                    <a:pt x="158" y="196"/>
                    <a:pt x="146" y="207"/>
                    <a:pt x="133" y="218"/>
                  </a:cubicBezTo>
                  <a:cubicBezTo>
                    <a:pt x="128" y="222"/>
                    <a:pt x="107" y="240"/>
                    <a:pt x="84" y="240"/>
                  </a:cubicBezTo>
                  <a:cubicBezTo>
                    <a:pt x="63" y="240"/>
                    <a:pt x="44" y="225"/>
                    <a:pt x="44" y="185"/>
                  </a:cubicBezTo>
                  <a:cubicBezTo>
                    <a:pt x="44" y="156"/>
                    <a:pt x="60" y="92"/>
                    <a:pt x="72" y="70"/>
                  </a:cubicBezTo>
                  <a:cubicBezTo>
                    <a:pt x="96" y="24"/>
                    <a:pt x="124" y="16"/>
                    <a:pt x="140" y="16"/>
                  </a:cubicBezTo>
                  <a:cubicBezTo>
                    <a:pt x="179" y="16"/>
                    <a:pt x="188" y="59"/>
                    <a:pt x="188" y="66"/>
                  </a:cubicBezTo>
                  <a:cubicBezTo>
                    <a:pt x="188" y="68"/>
                    <a:pt x="188" y="71"/>
                    <a:pt x="186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1C77207-15B4-184D-ADD0-D0CE86884818}"/>
                </a:ext>
              </a:extLst>
            </p:cNvPr>
            <p:cNvSpPr/>
            <p:nvPr/>
          </p:nvSpPr>
          <p:spPr>
            <a:xfrm>
              <a:off x="5522400" y="3037320"/>
              <a:ext cx="11700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555">
                  <a:moveTo>
                    <a:pt x="326" y="280"/>
                  </a:moveTo>
                  <a:cubicBezTo>
                    <a:pt x="326" y="214"/>
                    <a:pt x="323" y="150"/>
                    <a:pt x="295" y="90"/>
                  </a:cubicBezTo>
                  <a:cubicBezTo>
                    <a:pt x="259" y="13"/>
                    <a:pt x="196" y="0"/>
                    <a:pt x="163" y="0"/>
                  </a:cubicBezTo>
                  <a:cubicBezTo>
                    <a:pt x="117" y="0"/>
                    <a:pt x="60" y="20"/>
                    <a:pt x="28" y="95"/>
                  </a:cubicBezTo>
                  <a:cubicBezTo>
                    <a:pt x="4" y="152"/>
                    <a:pt x="0" y="214"/>
                    <a:pt x="0" y="280"/>
                  </a:cubicBezTo>
                  <a:cubicBezTo>
                    <a:pt x="0" y="341"/>
                    <a:pt x="4" y="412"/>
                    <a:pt x="35" y="474"/>
                  </a:cubicBezTo>
                  <a:cubicBezTo>
                    <a:pt x="68" y="538"/>
                    <a:pt x="124" y="555"/>
                    <a:pt x="163" y="555"/>
                  </a:cubicBezTo>
                  <a:cubicBezTo>
                    <a:pt x="205" y="555"/>
                    <a:pt x="263" y="538"/>
                    <a:pt x="298" y="461"/>
                  </a:cubicBezTo>
                  <a:cubicBezTo>
                    <a:pt x="323" y="407"/>
                    <a:pt x="326" y="342"/>
                    <a:pt x="326" y="280"/>
                  </a:cubicBezTo>
                  <a:close/>
                  <a:moveTo>
                    <a:pt x="163" y="538"/>
                  </a:moveTo>
                  <a:cubicBezTo>
                    <a:pt x="133" y="538"/>
                    <a:pt x="86" y="518"/>
                    <a:pt x="72" y="439"/>
                  </a:cubicBezTo>
                  <a:cubicBezTo>
                    <a:pt x="65" y="392"/>
                    <a:pt x="65" y="317"/>
                    <a:pt x="65" y="269"/>
                  </a:cubicBezTo>
                  <a:cubicBezTo>
                    <a:pt x="65" y="218"/>
                    <a:pt x="65" y="165"/>
                    <a:pt x="70" y="121"/>
                  </a:cubicBezTo>
                  <a:cubicBezTo>
                    <a:pt x="86" y="26"/>
                    <a:pt x="144" y="18"/>
                    <a:pt x="163" y="18"/>
                  </a:cubicBezTo>
                  <a:cubicBezTo>
                    <a:pt x="188" y="18"/>
                    <a:pt x="238" y="33"/>
                    <a:pt x="254" y="112"/>
                  </a:cubicBezTo>
                  <a:cubicBezTo>
                    <a:pt x="261" y="157"/>
                    <a:pt x="261" y="218"/>
                    <a:pt x="261" y="269"/>
                  </a:cubicBezTo>
                  <a:cubicBezTo>
                    <a:pt x="261" y="330"/>
                    <a:pt x="261" y="385"/>
                    <a:pt x="252" y="436"/>
                  </a:cubicBezTo>
                  <a:cubicBezTo>
                    <a:pt x="242" y="513"/>
                    <a:pt x="198" y="538"/>
                    <a:pt x="163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1D75519-F74F-6549-A2EC-0EED49BCCCCF}"/>
                </a:ext>
              </a:extLst>
            </p:cNvPr>
            <p:cNvSpPr/>
            <p:nvPr/>
          </p:nvSpPr>
          <p:spPr>
            <a:xfrm>
              <a:off x="5673960" y="3199680"/>
              <a:ext cx="29880" cy="31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88">
                  <a:moveTo>
                    <a:pt x="84" y="44"/>
                  </a:moveTo>
                  <a:cubicBezTo>
                    <a:pt x="84" y="20"/>
                    <a:pt x="65" y="0"/>
                    <a:pt x="42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8"/>
                    <a:pt x="42" y="88"/>
                  </a:cubicBezTo>
                  <a:cubicBezTo>
                    <a:pt x="65" y="88"/>
                    <a:pt x="84" y="68"/>
                    <a:pt x="8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5DEB6203-8BC2-0542-9AA7-478B0C0012EE}"/>
                </a:ext>
              </a:extLst>
            </p:cNvPr>
            <p:cNvSpPr/>
            <p:nvPr/>
          </p:nvSpPr>
          <p:spPr>
            <a:xfrm>
              <a:off x="5740560" y="3037320"/>
              <a:ext cx="1108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38">
                  <a:moveTo>
                    <a:pt x="60" y="476"/>
                  </a:moveTo>
                  <a:lnTo>
                    <a:pt x="142" y="392"/>
                  </a:lnTo>
                  <a:cubicBezTo>
                    <a:pt x="263" y="280"/>
                    <a:pt x="309" y="238"/>
                    <a:pt x="309" y="157"/>
                  </a:cubicBezTo>
                  <a:cubicBezTo>
                    <a:pt x="309" y="64"/>
                    <a:pt x="240" y="0"/>
                    <a:pt x="146" y="0"/>
                  </a:cubicBezTo>
                  <a:cubicBezTo>
                    <a:pt x="58" y="0"/>
                    <a:pt x="0" y="75"/>
                    <a:pt x="0" y="146"/>
                  </a:cubicBezTo>
                  <a:cubicBezTo>
                    <a:pt x="0" y="190"/>
                    <a:pt x="39" y="190"/>
                    <a:pt x="40" y="190"/>
                  </a:cubicBezTo>
                  <a:cubicBezTo>
                    <a:pt x="54" y="190"/>
                    <a:pt x="81" y="181"/>
                    <a:pt x="81" y="148"/>
                  </a:cubicBezTo>
                  <a:cubicBezTo>
                    <a:pt x="81" y="128"/>
                    <a:pt x="67" y="106"/>
                    <a:pt x="40" y="106"/>
                  </a:cubicBezTo>
                  <a:cubicBezTo>
                    <a:pt x="33" y="106"/>
                    <a:pt x="33" y="106"/>
                    <a:pt x="30" y="108"/>
                  </a:cubicBezTo>
                  <a:cubicBezTo>
                    <a:pt x="47" y="55"/>
                    <a:pt x="89" y="26"/>
                    <a:pt x="135" y="26"/>
                  </a:cubicBezTo>
                  <a:cubicBezTo>
                    <a:pt x="205" y="26"/>
                    <a:pt x="238" y="90"/>
                    <a:pt x="238" y="157"/>
                  </a:cubicBezTo>
                  <a:cubicBezTo>
                    <a:pt x="238" y="222"/>
                    <a:pt x="200" y="286"/>
                    <a:pt x="158" y="335"/>
                  </a:cubicBezTo>
                  <a:lnTo>
                    <a:pt x="9" y="507"/>
                  </a:lnTo>
                  <a:cubicBezTo>
                    <a:pt x="0" y="516"/>
                    <a:pt x="0" y="518"/>
                    <a:pt x="0" y="538"/>
                  </a:cubicBezTo>
                  <a:lnTo>
                    <a:pt x="288" y="538"/>
                  </a:lnTo>
                  <a:lnTo>
                    <a:pt x="309" y="397"/>
                  </a:lnTo>
                  <a:lnTo>
                    <a:pt x="289" y="397"/>
                  </a:lnTo>
                  <a:cubicBezTo>
                    <a:pt x="286" y="421"/>
                    <a:pt x="280" y="458"/>
                    <a:pt x="273" y="469"/>
                  </a:cubicBezTo>
                  <a:cubicBezTo>
                    <a:pt x="266" y="476"/>
                    <a:pt x="216" y="476"/>
                    <a:pt x="200" y="4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86B87DB-2740-8E4D-9906-DAE46C42ECA5}"/>
                </a:ext>
              </a:extLst>
            </p:cNvPr>
            <p:cNvSpPr/>
            <p:nvPr/>
          </p:nvSpPr>
          <p:spPr>
            <a:xfrm>
              <a:off x="5878440" y="3037320"/>
              <a:ext cx="110880" cy="199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555">
                  <a:moveTo>
                    <a:pt x="309" y="375"/>
                  </a:moveTo>
                  <a:cubicBezTo>
                    <a:pt x="309" y="280"/>
                    <a:pt x="245" y="198"/>
                    <a:pt x="161" y="198"/>
                  </a:cubicBezTo>
                  <a:cubicBezTo>
                    <a:pt x="124" y="198"/>
                    <a:pt x="91" y="211"/>
                    <a:pt x="63" y="240"/>
                  </a:cubicBezTo>
                  <a:lnTo>
                    <a:pt x="63" y="82"/>
                  </a:lnTo>
                  <a:cubicBezTo>
                    <a:pt x="79" y="88"/>
                    <a:pt x="105" y="93"/>
                    <a:pt x="130" y="93"/>
                  </a:cubicBezTo>
                  <a:cubicBezTo>
                    <a:pt x="224" y="93"/>
                    <a:pt x="279" y="20"/>
                    <a:pt x="279" y="9"/>
                  </a:cubicBezTo>
                  <a:cubicBezTo>
                    <a:pt x="279" y="4"/>
                    <a:pt x="277" y="0"/>
                    <a:pt x="272" y="0"/>
                  </a:cubicBezTo>
                  <a:cubicBezTo>
                    <a:pt x="270" y="0"/>
                    <a:pt x="268" y="0"/>
                    <a:pt x="265" y="2"/>
                  </a:cubicBezTo>
                  <a:cubicBezTo>
                    <a:pt x="249" y="9"/>
                    <a:pt x="212" y="26"/>
                    <a:pt x="160" y="26"/>
                  </a:cubicBezTo>
                  <a:cubicBezTo>
                    <a:pt x="128" y="26"/>
                    <a:pt x="93" y="20"/>
                    <a:pt x="56" y="4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0" y="0"/>
                    <a:pt x="40" y="7"/>
                    <a:pt x="40" y="20"/>
                  </a:cubicBezTo>
                  <a:lnTo>
                    <a:pt x="40" y="258"/>
                  </a:lnTo>
                  <a:cubicBezTo>
                    <a:pt x="40" y="273"/>
                    <a:pt x="40" y="280"/>
                    <a:pt x="51" y="280"/>
                  </a:cubicBezTo>
                  <a:cubicBezTo>
                    <a:pt x="56" y="280"/>
                    <a:pt x="58" y="278"/>
                    <a:pt x="60" y="273"/>
                  </a:cubicBezTo>
                  <a:cubicBezTo>
                    <a:pt x="68" y="260"/>
                    <a:pt x="98" y="216"/>
                    <a:pt x="160" y="216"/>
                  </a:cubicBezTo>
                  <a:cubicBezTo>
                    <a:pt x="200" y="216"/>
                    <a:pt x="219" y="253"/>
                    <a:pt x="226" y="267"/>
                  </a:cubicBezTo>
                  <a:cubicBezTo>
                    <a:pt x="238" y="298"/>
                    <a:pt x="240" y="330"/>
                    <a:pt x="240" y="370"/>
                  </a:cubicBezTo>
                  <a:cubicBezTo>
                    <a:pt x="240" y="397"/>
                    <a:pt x="240" y="447"/>
                    <a:pt x="221" y="480"/>
                  </a:cubicBezTo>
                  <a:cubicBezTo>
                    <a:pt x="203" y="511"/>
                    <a:pt x="174" y="533"/>
                    <a:pt x="138" y="533"/>
                  </a:cubicBezTo>
                  <a:cubicBezTo>
                    <a:pt x="82" y="533"/>
                    <a:pt x="39" y="491"/>
                    <a:pt x="25" y="443"/>
                  </a:cubicBezTo>
                  <a:cubicBezTo>
                    <a:pt x="26" y="443"/>
                    <a:pt x="30" y="443"/>
                    <a:pt x="39" y="443"/>
                  </a:cubicBezTo>
                  <a:cubicBezTo>
                    <a:pt x="63" y="443"/>
                    <a:pt x="77" y="423"/>
                    <a:pt x="77" y="405"/>
                  </a:cubicBezTo>
                  <a:cubicBezTo>
                    <a:pt x="77" y="385"/>
                    <a:pt x="63" y="364"/>
                    <a:pt x="39" y="364"/>
                  </a:cubicBezTo>
                  <a:cubicBezTo>
                    <a:pt x="26" y="364"/>
                    <a:pt x="0" y="370"/>
                    <a:pt x="0" y="408"/>
                  </a:cubicBezTo>
                  <a:cubicBezTo>
                    <a:pt x="0" y="476"/>
                    <a:pt x="53" y="555"/>
                    <a:pt x="140" y="555"/>
                  </a:cubicBezTo>
                  <a:cubicBezTo>
                    <a:pt x="230" y="555"/>
                    <a:pt x="309" y="478"/>
                    <a:pt x="309" y="3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D7B6409-FC9E-4D40-AB0A-CE59DA7DB5D1}"/>
                </a:ext>
              </a:extLst>
            </p:cNvPr>
            <p:cNvSpPr/>
            <p:nvPr/>
          </p:nvSpPr>
          <p:spPr>
            <a:xfrm>
              <a:off x="6035399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806"/>
                  </a:moveTo>
                  <a:lnTo>
                    <a:pt x="107" y="775"/>
                  </a:lnTo>
                  <a:lnTo>
                    <a:pt x="32" y="775"/>
                  </a:lnTo>
                  <a:lnTo>
                    <a:pt x="32" y="33"/>
                  </a:lnTo>
                  <a:lnTo>
                    <a:pt x="107" y="33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CD97CC5-778F-8F43-A096-74F69448DC86}"/>
                </a:ext>
              </a:extLst>
            </p:cNvPr>
            <p:cNvSpPr/>
            <p:nvPr/>
          </p:nvSpPr>
          <p:spPr>
            <a:xfrm>
              <a:off x="6102360" y="3152160"/>
              <a:ext cx="169560" cy="12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2" h="35">
                  <a:moveTo>
                    <a:pt x="445" y="35"/>
                  </a:moveTo>
                  <a:cubicBezTo>
                    <a:pt x="458" y="35"/>
                    <a:pt x="472" y="35"/>
                    <a:pt x="472" y="16"/>
                  </a:cubicBezTo>
                  <a:cubicBezTo>
                    <a:pt x="472" y="0"/>
                    <a:pt x="458" y="0"/>
                    <a:pt x="445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6"/>
                  </a:cubicBezTo>
                  <a:cubicBezTo>
                    <a:pt x="0" y="35"/>
                    <a:pt x="14" y="35"/>
                    <a:pt x="2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00502CF-FDB3-E64F-AD88-B5321E00E627}"/>
                </a:ext>
              </a:extLst>
            </p:cNvPr>
            <p:cNvSpPr/>
            <p:nvPr/>
          </p:nvSpPr>
          <p:spPr>
            <a:xfrm>
              <a:off x="6318720" y="3037320"/>
              <a:ext cx="9180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538">
                  <a:moveTo>
                    <a:pt x="160" y="20"/>
                  </a:moveTo>
                  <a:cubicBezTo>
                    <a:pt x="160" y="2"/>
                    <a:pt x="160" y="0"/>
                    <a:pt x="140" y="0"/>
                  </a:cubicBezTo>
                  <a:cubicBezTo>
                    <a:pt x="93" y="51"/>
                    <a:pt x="25" y="51"/>
                    <a:pt x="0" y="51"/>
                  </a:cubicBezTo>
                  <a:lnTo>
                    <a:pt x="0" y="77"/>
                  </a:lnTo>
                  <a:cubicBezTo>
                    <a:pt x="16" y="77"/>
                    <a:pt x="61" y="77"/>
                    <a:pt x="102" y="55"/>
                  </a:cubicBezTo>
                  <a:lnTo>
                    <a:pt x="102" y="474"/>
                  </a:lnTo>
                  <a:cubicBezTo>
                    <a:pt x="102" y="504"/>
                    <a:pt x="100" y="513"/>
                    <a:pt x="30" y="513"/>
                  </a:cubicBezTo>
                  <a:lnTo>
                    <a:pt x="5" y="513"/>
                  </a:lnTo>
                  <a:lnTo>
                    <a:pt x="5" y="538"/>
                  </a:lnTo>
                  <a:cubicBezTo>
                    <a:pt x="32" y="535"/>
                    <a:pt x="100" y="535"/>
                    <a:pt x="130" y="535"/>
                  </a:cubicBezTo>
                  <a:cubicBezTo>
                    <a:pt x="161" y="535"/>
                    <a:pt x="228" y="535"/>
                    <a:pt x="256" y="538"/>
                  </a:cubicBezTo>
                  <a:lnTo>
                    <a:pt x="256" y="513"/>
                  </a:lnTo>
                  <a:lnTo>
                    <a:pt x="231" y="513"/>
                  </a:lnTo>
                  <a:cubicBezTo>
                    <a:pt x="161" y="513"/>
                    <a:pt x="160" y="504"/>
                    <a:pt x="16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CDF4A769-39EB-3A4D-BD9B-30E92629C7B2}"/>
                </a:ext>
              </a:extLst>
            </p:cNvPr>
            <p:cNvSpPr/>
            <p:nvPr/>
          </p:nvSpPr>
          <p:spPr>
            <a:xfrm>
              <a:off x="6509519" y="3061080"/>
              <a:ext cx="184680" cy="193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38">
                  <a:moveTo>
                    <a:pt x="273" y="286"/>
                  </a:moveTo>
                  <a:lnTo>
                    <a:pt x="489" y="286"/>
                  </a:lnTo>
                  <a:cubicBezTo>
                    <a:pt x="500" y="286"/>
                    <a:pt x="514" y="286"/>
                    <a:pt x="514" y="269"/>
                  </a:cubicBezTo>
                  <a:cubicBezTo>
                    <a:pt x="514" y="253"/>
                    <a:pt x="500" y="253"/>
                    <a:pt x="489" y="253"/>
                  </a:cubicBezTo>
                  <a:lnTo>
                    <a:pt x="273" y="253"/>
                  </a:lnTo>
                  <a:lnTo>
                    <a:pt x="273" y="27"/>
                  </a:lnTo>
                  <a:cubicBezTo>
                    <a:pt x="273" y="15"/>
                    <a:pt x="273" y="0"/>
                    <a:pt x="258" y="0"/>
                  </a:cubicBezTo>
                  <a:cubicBezTo>
                    <a:pt x="242" y="0"/>
                    <a:pt x="242" y="15"/>
                    <a:pt x="242" y="27"/>
                  </a:cubicBezTo>
                  <a:lnTo>
                    <a:pt x="242" y="253"/>
                  </a:lnTo>
                  <a:lnTo>
                    <a:pt x="26" y="253"/>
                  </a:lnTo>
                  <a:cubicBezTo>
                    <a:pt x="14" y="253"/>
                    <a:pt x="0" y="253"/>
                    <a:pt x="0" y="269"/>
                  </a:cubicBezTo>
                  <a:cubicBezTo>
                    <a:pt x="0" y="286"/>
                    <a:pt x="14" y="286"/>
                    <a:pt x="26" y="286"/>
                  </a:cubicBezTo>
                  <a:lnTo>
                    <a:pt x="242" y="286"/>
                  </a:lnTo>
                  <a:lnTo>
                    <a:pt x="242" y="511"/>
                  </a:lnTo>
                  <a:cubicBezTo>
                    <a:pt x="242" y="522"/>
                    <a:pt x="242" y="538"/>
                    <a:pt x="258" y="538"/>
                  </a:cubicBezTo>
                  <a:cubicBezTo>
                    <a:pt x="273" y="538"/>
                    <a:pt x="273" y="522"/>
                    <a:pt x="273" y="5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8C4888E-DCC0-A04D-807B-AAAE9020BB9B}"/>
                </a:ext>
              </a:extLst>
            </p:cNvPr>
            <p:cNvSpPr/>
            <p:nvPr/>
          </p:nvSpPr>
          <p:spPr>
            <a:xfrm>
              <a:off x="6775920" y="3102119"/>
              <a:ext cx="146160" cy="190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531">
                  <a:moveTo>
                    <a:pt x="18" y="152"/>
                  </a:moveTo>
                  <a:cubicBezTo>
                    <a:pt x="47" y="59"/>
                    <a:pt x="131" y="59"/>
                    <a:pt x="140" y="59"/>
                  </a:cubicBezTo>
                  <a:cubicBezTo>
                    <a:pt x="258" y="59"/>
                    <a:pt x="266" y="200"/>
                    <a:pt x="266" y="264"/>
                  </a:cubicBezTo>
                  <a:cubicBezTo>
                    <a:pt x="266" y="313"/>
                    <a:pt x="263" y="326"/>
                    <a:pt x="258" y="342"/>
                  </a:cubicBezTo>
                  <a:cubicBezTo>
                    <a:pt x="240" y="401"/>
                    <a:pt x="217" y="494"/>
                    <a:pt x="217" y="516"/>
                  </a:cubicBezTo>
                  <a:cubicBezTo>
                    <a:pt x="217" y="526"/>
                    <a:pt x="221" y="531"/>
                    <a:pt x="226" y="531"/>
                  </a:cubicBezTo>
                  <a:cubicBezTo>
                    <a:pt x="237" y="531"/>
                    <a:pt x="244" y="513"/>
                    <a:pt x="251" y="482"/>
                  </a:cubicBezTo>
                  <a:cubicBezTo>
                    <a:pt x="270" y="414"/>
                    <a:pt x="277" y="368"/>
                    <a:pt x="280" y="342"/>
                  </a:cubicBezTo>
                  <a:cubicBezTo>
                    <a:pt x="282" y="333"/>
                    <a:pt x="282" y="322"/>
                    <a:pt x="286" y="311"/>
                  </a:cubicBezTo>
                  <a:cubicBezTo>
                    <a:pt x="310" y="233"/>
                    <a:pt x="361" y="112"/>
                    <a:pt x="391" y="48"/>
                  </a:cubicBezTo>
                  <a:cubicBezTo>
                    <a:pt x="396" y="38"/>
                    <a:pt x="407" y="20"/>
                    <a:pt x="407" y="16"/>
                  </a:cubicBezTo>
                  <a:cubicBezTo>
                    <a:pt x="407" y="9"/>
                    <a:pt x="398" y="9"/>
                    <a:pt x="396" y="9"/>
                  </a:cubicBezTo>
                  <a:cubicBezTo>
                    <a:pt x="394" y="9"/>
                    <a:pt x="389" y="9"/>
                    <a:pt x="387" y="15"/>
                  </a:cubicBezTo>
                  <a:cubicBezTo>
                    <a:pt x="347" y="92"/>
                    <a:pt x="316" y="172"/>
                    <a:pt x="286" y="253"/>
                  </a:cubicBezTo>
                  <a:cubicBezTo>
                    <a:pt x="284" y="229"/>
                    <a:pt x="284" y="167"/>
                    <a:pt x="254" y="88"/>
                  </a:cubicBezTo>
                  <a:cubicBezTo>
                    <a:pt x="235" y="40"/>
                    <a:pt x="203" y="0"/>
                    <a:pt x="151" y="0"/>
                  </a:cubicBezTo>
                  <a:cubicBezTo>
                    <a:pt x="54" y="0"/>
                    <a:pt x="0" y="123"/>
                    <a:pt x="0" y="148"/>
                  </a:cubicBezTo>
                  <a:cubicBezTo>
                    <a:pt x="0" y="156"/>
                    <a:pt x="7" y="156"/>
                    <a:pt x="14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9C918ED-858A-3F47-A3A0-941A520AE3A9}"/>
                </a:ext>
              </a:extLst>
            </p:cNvPr>
            <p:cNvSpPr/>
            <p:nvPr/>
          </p:nvSpPr>
          <p:spPr>
            <a:xfrm>
              <a:off x="6944400" y="3032280"/>
              <a:ext cx="197640" cy="204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569">
                  <a:moveTo>
                    <a:pt x="442" y="92"/>
                  </a:moveTo>
                  <a:cubicBezTo>
                    <a:pt x="480" y="29"/>
                    <a:pt x="512" y="27"/>
                    <a:pt x="542" y="26"/>
                  </a:cubicBezTo>
                  <a:cubicBezTo>
                    <a:pt x="550" y="24"/>
                    <a:pt x="550" y="11"/>
                    <a:pt x="550" y="9"/>
                  </a:cubicBezTo>
                  <a:cubicBezTo>
                    <a:pt x="550" y="4"/>
                    <a:pt x="547" y="0"/>
                    <a:pt x="542" y="0"/>
                  </a:cubicBezTo>
                  <a:cubicBezTo>
                    <a:pt x="521" y="0"/>
                    <a:pt x="498" y="2"/>
                    <a:pt x="477" y="2"/>
                  </a:cubicBezTo>
                  <a:cubicBezTo>
                    <a:pt x="452" y="2"/>
                    <a:pt x="426" y="0"/>
                    <a:pt x="401" y="0"/>
                  </a:cubicBezTo>
                  <a:cubicBezTo>
                    <a:pt x="396" y="0"/>
                    <a:pt x="386" y="0"/>
                    <a:pt x="386" y="15"/>
                  </a:cubicBezTo>
                  <a:cubicBezTo>
                    <a:pt x="386" y="24"/>
                    <a:pt x="393" y="26"/>
                    <a:pt x="398" y="26"/>
                  </a:cubicBezTo>
                  <a:cubicBezTo>
                    <a:pt x="419" y="27"/>
                    <a:pt x="435" y="35"/>
                    <a:pt x="435" y="51"/>
                  </a:cubicBezTo>
                  <a:cubicBezTo>
                    <a:pt x="435" y="64"/>
                    <a:pt x="422" y="82"/>
                    <a:pt x="422" y="82"/>
                  </a:cubicBezTo>
                  <a:lnTo>
                    <a:pt x="186" y="476"/>
                  </a:lnTo>
                  <a:lnTo>
                    <a:pt x="133" y="49"/>
                  </a:lnTo>
                  <a:cubicBezTo>
                    <a:pt x="133" y="35"/>
                    <a:pt x="151" y="26"/>
                    <a:pt x="186" y="26"/>
                  </a:cubicBezTo>
                  <a:cubicBezTo>
                    <a:pt x="196" y="26"/>
                    <a:pt x="205" y="26"/>
                    <a:pt x="205" y="9"/>
                  </a:cubicBezTo>
                  <a:cubicBezTo>
                    <a:pt x="205" y="2"/>
                    <a:pt x="200" y="0"/>
                    <a:pt x="195" y="0"/>
                  </a:cubicBezTo>
                  <a:cubicBezTo>
                    <a:pt x="163" y="0"/>
                    <a:pt x="130" y="2"/>
                    <a:pt x="98" y="2"/>
                  </a:cubicBezTo>
                  <a:cubicBezTo>
                    <a:pt x="84" y="2"/>
                    <a:pt x="70" y="2"/>
                    <a:pt x="56" y="2"/>
                  </a:cubicBezTo>
                  <a:cubicBezTo>
                    <a:pt x="42" y="2"/>
                    <a:pt x="28" y="0"/>
                    <a:pt x="14" y="0"/>
                  </a:cubicBezTo>
                  <a:cubicBezTo>
                    <a:pt x="9" y="0"/>
                    <a:pt x="0" y="0"/>
                    <a:pt x="0" y="15"/>
                  </a:cubicBezTo>
                  <a:cubicBezTo>
                    <a:pt x="0" y="26"/>
                    <a:pt x="7" y="26"/>
                    <a:pt x="19" y="26"/>
                  </a:cubicBezTo>
                  <a:cubicBezTo>
                    <a:pt x="63" y="26"/>
                    <a:pt x="63" y="33"/>
                    <a:pt x="65" y="53"/>
                  </a:cubicBezTo>
                  <a:lnTo>
                    <a:pt x="126" y="551"/>
                  </a:lnTo>
                  <a:cubicBezTo>
                    <a:pt x="130" y="566"/>
                    <a:pt x="131" y="569"/>
                    <a:pt x="142" y="569"/>
                  </a:cubicBezTo>
                  <a:cubicBezTo>
                    <a:pt x="154" y="569"/>
                    <a:pt x="158" y="566"/>
                    <a:pt x="163" y="5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E916119C-33A1-804C-88E4-3C13B962B3BC}"/>
                </a:ext>
              </a:extLst>
            </p:cNvPr>
            <p:cNvSpPr/>
            <p:nvPr/>
          </p:nvSpPr>
          <p:spPr>
            <a:xfrm>
              <a:off x="7160760" y="3022920"/>
              <a:ext cx="116280" cy="9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" h="251">
                  <a:moveTo>
                    <a:pt x="144" y="38"/>
                  </a:moveTo>
                  <a:lnTo>
                    <a:pt x="209" y="38"/>
                  </a:lnTo>
                  <a:cubicBezTo>
                    <a:pt x="200" y="73"/>
                    <a:pt x="189" y="125"/>
                    <a:pt x="189" y="168"/>
                  </a:cubicBezTo>
                  <a:cubicBezTo>
                    <a:pt x="189" y="192"/>
                    <a:pt x="191" y="207"/>
                    <a:pt x="195" y="220"/>
                  </a:cubicBezTo>
                  <a:cubicBezTo>
                    <a:pt x="203" y="247"/>
                    <a:pt x="210" y="251"/>
                    <a:pt x="219" y="251"/>
                  </a:cubicBezTo>
                  <a:cubicBezTo>
                    <a:pt x="231" y="251"/>
                    <a:pt x="244" y="238"/>
                    <a:pt x="244" y="225"/>
                  </a:cubicBezTo>
                  <a:cubicBezTo>
                    <a:pt x="244" y="220"/>
                    <a:pt x="244" y="218"/>
                    <a:pt x="240" y="212"/>
                  </a:cubicBezTo>
                  <a:cubicBezTo>
                    <a:pt x="230" y="190"/>
                    <a:pt x="221" y="159"/>
                    <a:pt x="221" y="112"/>
                  </a:cubicBezTo>
                  <a:cubicBezTo>
                    <a:pt x="221" y="101"/>
                    <a:pt x="221" y="79"/>
                    <a:pt x="228" y="38"/>
                  </a:cubicBezTo>
                  <a:lnTo>
                    <a:pt x="296" y="38"/>
                  </a:lnTo>
                  <a:cubicBezTo>
                    <a:pt x="305" y="38"/>
                    <a:pt x="310" y="38"/>
                    <a:pt x="316" y="35"/>
                  </a:cubicBezTo>
                  <a:cubicBezTo>
                    <a:pt x="323" y="27"/>
                    <a:pt x="324" y="20"/>
                    <a:pt x="324" y="16"/>
                  </a:cubicBezTo>
                  <a:cubicBezTo>
                    <a:pt x="324" y="0"/>
                    <a:pt x="310" y="0"/>
                    <a:pt x="302" y="0"/>
                  </a:cubicBezTo>
                  <a:lnTo>
                    <a:pt x="96" y="0"/>
                  </a:lnTo>
                  <a:cubicBezTo>
                    <a:pt x="75" y="0"/>
                    <a:pt x="60" y="5"/>
                    <a:pt x="35" y="29"/>
                  </a:cubicBezTo>
                  <a:cubicBezTo>
                    <a:pt x="21" y="42"/>
                    <a:pt x="0" y="73"/>
                    <a:pt x="0" y="77"/>
                  </a:cubicBezTo>
                  <a:cubicBezTo>
                    <a:pt x="0" y="84"/>
                    <a:pt x="7" y="84"/>
                    <a:pt x="9" y="84"/>
                  </a:cubicBezTo>
                  <a:cubicBezTo>
                    <a:pt x="16" y="84"/>
                    <a:pt x="16" y="84"/>
                    <a:pt x="19" y="79"/>
                  </a:cubicBezTo>
                  <a:cubicBezTo>
                    <a:pt x="47" y="38"/>
                    <a:pt x="81" y="38"/>
                    <a:pt x="93" y="38"/>
                  </a:cubicBezTo>
                  <a:lnTo>
                    <a:pt x="124" y="38"/>
                  </a:lnTo>
                  <a:cubicBezTo>
                    <a:pt x="109" y="101"/>
                    <a:pt x="79" y="168"/>
                    <a:pt x="63" y="201"/>
                  </a:cubicBezTo>
                  <a:cubicBezTo>
                    <a:pt x="60" y="209"/>
                    <a:pt x="54" y="222"/>
                    <a:pt x="53" y="223"/>
                  </a:cubicBezTo>
                  <a:cubicBezTo>
                    <a:pt x="53" y="225"/>
                    <a:pt x="51" y="229"/>
                    <a:pt x="51" y="233"/>
                  </a:cubicBezTo>
                  <a:cubicBezTo>
                    <a:pt x="51" y="242"/>
                    <a:pt x="58" y="251"/>
                    <a:pt x="70" y="251"/>
                  </a:cubicBezTo>
                  <a:cubicBezTo>
                    <a:pt x="91" y="251"/>
                    <a:pt x="98" y="225"/>
                    <a:pt x="11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9AC6F99-2578-7746-A9D6-6DC3FB3B90A8}"/>
                </a:ext>
              </a:extLst>
            </p:cNvPr>
            <p:cNvSpPr/>
            <p:nvPr/>
          </p:nvSpPr>
          <p:spPr>
            <a:xfrm>
              <a:off x="7329960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798"/>
                  </a:moveTo>
                  <a:cubicBezTo>
                    <a:pt x="181" y="797"/>
                    <a:pt x="181" y="795"/>
                    <a:pt x="167" y="780"/>
                  </a:cubicBezTo>
                  <a:cubicBezTo>
                    <a:pt x="70" y="679"/>
                    <a:pt x="46" y="527"/>
                    <a:pt x="46" y="403"/>
                  </a:cubicBezTo>
                  <a:cubicBezTo>
                    <a:pt x="46" y="264"/>
                    <a:pt x="75" y="123"/>
                    <a:pt x="170" y="22"/>
                  </a:cubicBezTo>
                  <a:cubicBezTo>
                    <a:pt x="181" y="13"/>
                    <a:pt x="181" y="11"/>
                    <a:pt x="181" y="7"/>
                  </a:cubicBezTo>
                  <a:cubicBezTo>
                    <a:pt x="181" y="2"/>
                    <a:pt x="177" y="0"/>
                    <a:pt x="172" y="0"/>
                  </a:cubicBezTo>
                  <a:cubicBezTo>
                    <a:pt x="165" y="0"/>
                    <a:pt x="95" y="55"/>
                    <a:pt x="49" y="157"/>
                  </a:cubicBezTo>
                  <a:cubicBezTo>
                    <a:pt x="9" y="245"/>
                    <a:pt x="0" y="335"/>
                    <a:pt x="0" y="403"/>
                  </a:cubicBezTo>
                  <a:cubicBezTo>
                    <a:pt x="0" y="467"/>
                    <a:pt x="9" y="564"/>
                    <a:pt x="51" y="656"/>
                  </a:cubicBezTo>
                  <a:cubicBezTo>
                    <a:pt x="98" y="754"/>
                    <a:pt x="165" y="806"/>
                    <a:pt x="172" y="806"/>
                  </a:cubicBezTo>
                  <a:cubicBezTo>
                    <a:pt x="177" y="806"/>
                    <a:pt x="181" y="804"/>
                    <a:pt x="181" y="7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60C59304-D6ED-8A41-AEA5-85DE3633D750}"/>
                </a:ext>
              </a:extLst>
            </p:cNvPr>
            <p:cNvSpPr/>
            <p:nvPr/>
          </p:nvSpPr>
          <p:spPr>
            <a:xfrm>
              <a:off x="7423920" y="3102119"/>
              <a:ext cx="102600" cy="13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366">
                  <a:moveTo>
                    <a:pt x="263" y="55"/>
                  </a:moveTo>
                  <a:cubicBezTo>
                    <a:pt x="240" y="55"/>
                    <a:pt x="226" y="73"/>
                    <a:pt x="226" y="92"/>
                  </a:cubicBezTo>
                  <a:cubicBezTo>
                    <a:pt x="226" y="103"/>
                    <a:pt x="233" y="115"/>
                    <a:pt x="249" y="115"/>
                  </a:cubicBezTo>
                  <a:cubicBezTo>
                    <a:pt x="266" y="115"/>
                    <a:pt x="286" y="101"/>
                    <a:pt x="286" y="70"/>
                  </a:cubicBezTo>
                  <a:cubicBezTo>
                    <a:pt x="286" y="33"/>
                    <a:pt x="252" y="0"/>
                    <a:pt x="193" y="0"/>
                  </a:cubicBezTo>
                  <a:cubicBezTo>
                    <a:pt x="91" y="0"/>
                    <a:pt x="61" y="82"/>
                    <a:pt x="61" y="117"/>
                  </a:cubicBezTo>
                  <a:cubicBezTo>
                    <a:pt x="61" y="181"/>
                    <a:pt x="119" y="194"/>
                    <a:pt x="142" y="198"/>
                  </a:cubicBezTo>
                  <a:cubicBezTo>
                    <a:pt x="182" y="207"/>
                    <a:pt x="223" y="214"/>
                    <a:pt x="223" y="260"/>
                  </a:cubicBezTo>
                  <a:cubicBezTo>
                    <a:pt x="223" y="280"/>
                    <a:pt x="205" y="348"/>
                    <a:pt x="112" y="348"/>
                  </a:cubicBezTo>
                  <a:cubicBezTo>
                    <a:pt x="100" y="348"/>
                    <a:pt x="40" y="348"/>
                    <a:pt x="23" y="306"/>
                  </a:cubicBezTo>
                  <a:cubicBezTo>
                    <a:pt x="53" y="309"/>
                    <a:pt x="72" y="286"/>
                    <a:pt x="72" y="262"/>
                  </a:cubicBezTo>
                  <a:cubicBezTo>
                    <a:pt x="72" y="244"/>
                    <a:pt x="60" y="234"/>
                    <a:pt x="44" y="234"/>
                  </a:cubicBezTo>
                  <a:cubicBezTo>
                    <a:pt x="23" y="234"/>
                    <a:pt x="0" y="251"/>
                    <a:pt x="0" y="287"/>
                  </a:cubicBezTo>
                  <a:cubicBezTo>
                    <a:pt x="0" y="333"/>
                    <a:pt x="44" y="366"/>
                    <a:pt x="110" y="366"/>
                  </a:cubicBezTo>
                  <a:cubicBezTo>
                    <a:pt x="237" y="366"/>
                    <a:pt x="266" y="269"/>
                    <a:pt x="266" y="233"/>
                  </a:cubicBezTo>
                  <a:cubicBezTo>
                    <a:pt x="266" y="203"/>
                    <a:pt x="252" y="183"/>
                    <a:pt x="242" y="172"/>
                  </a:cubicBezTo>
                  <a:cubicBezTo>
                    <a:pt x="221" y="150"/>
                    <a:pt x="200" y="146"/>
                    <a:pt x="165" y="139"/>
                  </a:cubicBezTo>
                  <a:cubicBezTo>
                    <a:pt x="137" y="132"/>
                    <a:pt x="107" y="126"/>
                    <a:pt x="107" y="90"/>
                  </a:cubicBezTo>
                  <a:cubicBezTo>
                    <a:pt x="107" y="68"/>
                    <a:pt x="124" y="18"/>
                    <a:pt x="193" y="18"/>
                  </a:cubicBezTo>
                  <a:cubicBezTo>
                    <a:pt x="212" y="18"/>
                    <a:pt x="251" y="24"/>
                    <a:pt x="263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174AAB21-5E3C-C248-94A6-07C6AD0B7BC6}"/>
                </a:ext>
              </a:extLst>
            </p:cNvPr>
            <p:cNvSpPr/>
            <p:nvPr/>
          </p:nvSpPr>
          <p:spPr>
            <a:xfrm>
              <a:off x="7548120" y="2997360"/>
              <a:ext cx="48960" cy="105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293">
                  <a:moveTo>
                    <a:pt x="131" y="49"/>
                  </a:moveTo>
                  <a:cubicBezTo>
                    <a:pt x="137" y="40"/>
                    <a:pt x="137" y="35"/>
                    <a:pt x="137" y="31"/>
                  </a:cubicBezTo>
                  <a:cubicBezTo>
                    <a:pt x="137" y="13"/>
                    <a:pt x="121" y="0"/>
                    <a:pt x="105" y="0"/>
                  </a:cubicBezTo>
                  <a:cubicBezTo>
                    <a:pt x="84" y="0"/>
                    <a:pt x="77" y="18"/>
                    <a:pt x="75" y="27"/>
                  </a:cubicBezTo>
                  <a:lnTo>
                    <a:pt x="4" y="273"/>
                  </a:lnTo>
                  <a:cubicBezTo>
                    <a:pt x="2" y="273"/>
                    <a:pt x="0" y="280"/>
                    <a:pt x="0" y="280"/>
                  </a:cubicBezTo>
                  <a:cubicBezTo>
                    <a:pt x="0" y="287"/>
                    <a:pt x="18" y="293"/>
                    <a:pt x="21" y="293"/>
                  </a:cubicBezTo>
                  <a:cubicBezTo>
                    <a:pt x="25" y="293"/>
                    <a:pt x="26" y="293"/>
                    <a:pt x="30" y="2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F57CC79-2CC2-E84E-9E98-A68625C9019A}"/>
                </a:ext>
              </a:extLst>
            </p:cNvPr>
            <p:cNvSpPr/>
            <p:nvPr/>
          </p:nvSpPr>
          <p:spPr>
            <a:xfrm>
              <a:off x="7632719" y="3013200"/>
              <a:ext cx="6480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806">
                  <a:moveTo>
                    <a:pt x="181" y="403"/>
                  </a:moveTo>
                  <a:cubicBezTo>
                    <a:pt x="181" y="341"/>
                    <a:pt x="172" y="244"/>
                    <a:pt x="130" y="152"/>
                  </a:cubicBezTo>
                  <a:cubicBezTo>
                    <a:pt x="82" y="53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1" y="106"/>
                    <a:pt x="135" y="234"/>
                    <a:pt x="135" y="403"/>
                  </a:cubicBezTo>
                  <a:cubicBezTo>
                    <a:pt x="135" y="540"/>
                    <a:pt x="107" y="683"/>
                    <a:pt x="11" y="784"/>
                  </a:cubicBezTo>
                  <a:cubicBezTo>
                    <a:pt x="0" y="795"/>
                    <a:pt x="0" y="797"/>
                    <a:pt x="0" y="798"/>
                  </a:cubicBezTo>
                  <a:cubicBezTo>
                    <a:pt x="0" y="804"/>
                    <a:pt x="4" y="806"/>
                    <a:pt x="7" y="806"/>
                  </a:cubicBezTo>
                  <a:cubicBezTo>
                    <a:pt x="16" y="806"/>
                    <a:pt x="86" y="751"/>
                    <a:pt x="131" y="648"/>
                  </a:cubicBezTo>
                  <a:cubicBezTo>
                    <a:pt x="172" y="560"/>
                    <a:pt x="181" y="471"/>
                    <a:pt x="181" y="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176D9301-1A02-4941-9F2F-E9C41B826727}"/>
                </a:ext>
              </a:extLst>
            </p:cNvPr>
            <p:cNvSpPr/>
            <p:nvPr/>
          </p:nvSpPr>
          <p:spPr>
            <a:xfrm>
              <a:off x="7730640" y="3013200"/>
              <a:ext cx="38160" cy="289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6">
                  <a:moveTo>
                    <a:pt x="107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75" y="33"/>
                  </a:lnTo>
                  <a:lnTo>
                    <a:pt x="75" y="775"/>
                  </a:lnTo>
                  <a:lnTo>
                    <a:pt x="0" y="775"/>
                  </a:lnTo>
                  <a:lnTo>
                    <a:pt x="0" y="806"/>
                  </a:lnTo>
                  <a:lnTo>
                    <a:pt x="107" y="8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93" name="Picture 92">
            <a:extLst>
              <a:ext uri="{FF2B5EF4-FFF2-40B4-BE49-F238E27FC236}">
                <a16:creationId xmlns:a16="http://schemas.microsoft.com/office/drawing/2014/main" id="{5622379C-5D55-0740-9180-D245B2CB7B4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780300" y="2139508"/>
            <a:ext cx="2314080" cy="1856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8D97E12B-A478-604D-AEA8-655556CAAF9C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780660" y="2129428"/>
            <a:ext cx="2295000" cy="1847519"/>
          </a:xfrm>
          <a:prstGeom prst="rect">
            <a:avLst/>
          </a:prstGeom>
          <a:noFill/>
          <a:ln>
            <a:noFill/>
          </a:ln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EC454559-CD22-D445-94C9-2AFD81006FAB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799380" y="2158588"/>
            <a:ext cx="2295000" cy="18377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6" name="Group 95" descr="28§display§= -\frac{2.75}{4} -\frac{3}{4} -\frac{3}{4} -\frac{1}{4}§svg§600§FALSE" title="TexMaths">
            <a:extLst>
              <a:ext uri="{FF2B5EF4-FFF2-40B4-BE49-F238E27FC236}">
                <a16:creationId xmlns:a16="http://schemas.microsoft.com/office/drawing/2014/main" id="{02BD0BA5-A667-FF4B-ADE1-BD59A714EDBB}"/>
              </a:ext>
            </a:extLst>
          </p:cNvPr>
          <p:cNvGrpSpPr/>
          <p:nvPr/>
        </p:nvGrpSpPr>
        <p:grpSpPr>
          <a:xfrm>
            <a:off x="4773240" y="3657600"/>
            <a:ext cx="2633040" cy="548280"/>
            <a:chOff x="4773240" y="3657600"/>
            <a:chExt cx="2633040" cy="548280"/>
          </a:xfrm>
        </p:grpSpPr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E9C4F428-DE9C-EB41-AECC-ABE1054A5512}"/>
                </a:ext>
              </a:extLst>
            </p:cNvPr>
            <p:cNvSpPr/>
            <p:nvPr/>
          </p:nvSpPr>
          <p:spPr>
            <a:xfrm>
              <a:off x="4773240" y="3666600"/>
              <a:ext cx="2633039" cy="53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15" h="1499">
                  <a:moveTo>
                    <a:pt x="3658" y="1499"/>
                  </a:moveTo>
                  <a:lnTo>
                    <a:pt x="0" y="1499"/>
                  </a:lnTo>
                  <a:lnTo>
                    <a:pt x="0" y="0"/>
                  </a:lnTo>
                  <a:lnTo>
                    <a:pt x="7315" y="0"/>
                  </a:lnTo>
                  <a:lnTo>
                    <a:pt x="7315" y="14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35D024A4-C8FA-B14A-89F8-06CDBBA541F0}"/>
                </a:ext>
              </a:extLst>
            </p:cNvPr>
            <p:cNvSpPr/>
            <p:nvPr/>
          </p:nvSpPr>
          <p:spPr>
            <a:xfrm>
              <a:off x="4788720" y="3922560"/>
              <a:ext cx="18252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8" h="177">
                  <a:moveTo>
                    <a:pt x="482" y="31"/>
                  </a:moveTo>
                  <a:cubicBezTo>
                    <a:pt x="494" y="31"/>
                    <a:pt x="508" y="31"/>
                    <a:pt x="508" y="15"/>
                  </a:cubicBezTo>
                  <a:cubicBezTo>
                    <a:pt x="508" y="0"/>
                    <a:pt x="494" y="0"/>
                    <a:pt x="484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1"/>
                    <a:pt x="14" y="31"/>
                    <a:pt x="26" y="31"/>
                  </a:cubicBezTo>
                  <a:close/>
                  <a:moveTo>
                    <a:pt x="484" y="177"/>
                  </a:moveTo>
                  <a:cubicBezTo>
                    <a:pt x="494" y="177"/>
                    <a:pt x="508" y="177"/>
                    <a:pt x="508" y="161"/>
                  </a:cubicBezTo>
                  <a:cubicBezTo>
                    <a:pt x="508" y="146"/>
                    <a:pt x="494" y="146"/>
                    <a:pt x="482" y="146"/>
                  </a:cubicBezTo>
                  <a:lnTo>
                    <a:pt x="26" y="146"/>
                  </a:lnTo>
                  <a:cubicBezTo>
                    <a:pt x="14" y="146"/>
                    <a:pt x="0" y="146"/>
                    <a:pt x="0" y="161"/>
                  </a:cubicBezTo>
                  <a:cubicBezTo>
                    <a:pt x="0" y="177"/>
                    <a:pt x="14" y="177"/>
                    <a:pt x="26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D75C112-A89D-5C41-91A1-2F1C78087941}"/>
                </a:ext>
              </a:extLst>
            </p:cNvPr>
            <p:cNvSpPr/>
            <p:nvPr/>
          </p:nvSpPr>
          <p:spPr>
            <a:xfrm>
              <a:off x="50846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1E185E4D-B160-574F-8404-5ED7DF6D6F43}"/>
                </a:ext>
              </a:extLst>
            </p:cNvPr>
            <p:cNvSpPr/>
            <p:nvPr/>
          </p:nvSpPr>
          <p:spPr>
            <a:xfrm>
              <a:off x="5321160" y="3660120"/>
              <a:ext cx="10944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5" h="500">
                  <a:moveTo>
                    <a:pt x="59" y="442"/>
                  </a:moveTo>
                  <a:lnTo>
                    <a:pt x="140" y="364"/>
                  </a:lnTo>
                  <a:cubicBezTo>
                    <a:pt x="260" y="260"/>
                    <a:pt x="305" y="221"/>
                    <a:pt x="305" y="146"/>
                  </a:cubicBezTo>
                  <a:cubicBezTo>
                    <a:pt x="305" y="59"/>
                    <a:pt x="237" y="0"/>
                    <a:pt x="144" y="0"/>
                  </a:cubicBezTo>
                  <a:cubicBezTo>
                    <a:pt x="57" y="0"/>
                    <a:pt x="0" y="70"/>
                    <a:pt x="0" y="136"/>
                  </a:cubicBezTo>
                  <a:cubicBezTo>
                    <a:pt x="0" y="177"/>
                    <a:pt x="38" y="177"/>
                    <a:pt x="40" y="177"/>
                  </a:cubicBezTo>
                  <a:cubicBezTo>
                    <a:pt x="54" y="177"/>
                    <a:pt x="80" y="168"/>
                    <a:pt x="80" y="138"/>
                  </a:cubicBezTo>
                  <a:cubicBezTo>
                    <a:pt x="80" y="119"/>
                    <a:pt x="66" y="99"/>
                    <a:pt x="40" y="99"/>
                  </a:cubicBezTo>
                  <a:cubicBezTo>
                    <a:pt x="33" y="99"/>
                    <a:pt x="33" y="99"/>
                    <a:pt x="29" y="100"/>
                  </a:cubicBezTo>
                  <a:cubicBezTo>
                    <a:pt x="47" y="51"/>
                    <a:pt x="88" y="24"/>
                    <a:pt x="133" y="24"/>
                  </a:cubicBezTo>
                  <a:cubicBezTo>
                    <a:pt x="203" y="24"/>
                    <a:pt x="236" y="83"/>
                    <a:pt x="236" y="146"/>
                  </a:cubicBezTo>
                  <a:cubicBezTo>
                    <a:pt x="236" y="206"/>
                    <a:pt x="198" y="265"/>
                    <a:pt x="156" y="311"/>
                  </a:cubicBezTo>
                  <a:lnTo>
                    <a:pt x="9" y="471"/>
                  </a:lnTo>
                  <a:cubicBezTo>
                    <a:pt x="0" y="479"/>
                    <a:pt x="0" y="481"/>
                    <a:pt x="0" y="500"/>
                  </a:cubicBezTo>
                  <a:lnTo>
                    <a:pt x="284" y="500"/>
                  </a:lnTo>
                  <a:lnTo>
                    <a:pt x="305" y="369"/>
                  </a:lnTo>
                  <a:lnTo>
                    <a:pt x="286" y="369"/>
                  </a:lnTo>
                  <a:cubicBezTo>
                    <a:pt x="283" y="391"/>
                    <a:pt x="277" y="425"/>
                    <a:pt x="270" y="435"/>
                  </a:cubicBezTo>
                  <a:cubicBezTo>
                    <a:pt x="263" y="442"/>
                    <a:pt x="213" y="442"/>
                    <a:pt x="198" y="4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6D7174BC-E274-824D-8C09-44B6CFC79933}"/>
                </a:ext>
              </a:extLst>
            </p:cNvPr>
            <p:cNvSpPr/>
            <p:nvPr/>
          </p:nvSpPr>
          <p:spPr>
            <a:xfrm>
              <a:off x="5467320" y="3810600"/>
              <a:ext cx="29520" cy="29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82">
                  <a:moveTo>
                    <a:pt x="83" y="41"/>
                  </a:moveTo>
                  <a:cubicBezTo>
                    <a:pt x="83" y="19"/>
                    <a:pt x="64" y="0"/>
                    <a:pt x="42" y="0"/>
                  </a:cubicBezTo>
                  <a:cubicBezTo>
                    <a:pt x="19" y="0"/>
                    <a:pt x="0" y="19"/>
                    <a:pt x="0" y="41"/>
                  </a:cubicBezTo>
                  <a:cubicBezTo>
                    <a:pt x="0" y="63"/>
                    <a:pt x="19" y="82"/>
                    <a:pt x="42" y="82"/>
                  </a:cubicBezTo>
                  <a:cubicBezTo>
                    <a:pt x="64" y="82"/>
                    <a:pt x="83" y="63"/>
                    <a:pt x="83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DE4EA57-2319-834F-8D5B-91F9936EDB44}"/>
                </a:ext>
              </a:extLst>
            </p:cNvPr>
            <p:cNvSpPr/>
            <p:nvPr/>
          </p:nvSpPr>
          <p:spPr>
            <a:xfrm>
              <a:off x="5535000" y="3657600"/>
              <a:ext cx="117720" cy="18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523">
                  <a:moveTo>
                    <a:pt x="322" y="51"/>
                  </a:moveTo>
                  <a:cubicBezTo>
                    <a:pt x="328" y="41"/>
                    <a:pt x="328" y="39"/>
                    <a:pt x="328" y="24"/>
                  </a:cubicBezTo>
                  <a:lnTo>
                    <a:pt x="142" y="24"/>
                  </a:lnTo>
                  <a:cubicBezTo>
                    <a:pt x="49" y="24"/>
                    <a:pt x="47" y="14"/>
                    <a:pt x="45" y="0"/>
                  </a:cubicBezTo>
                  <a:lnTo>
                    <a:pt x="26" y="0"/>
                  </a:lnTo>
                  <a:lnTo>
                    <a:pt x="0" y="155"/>
                  </a:lnTo>
                  <a:lnTo>
                    <a:pt x="19" y="155"/>
                  </a:lnTo>
                  <a:cubicBezTo>
                    <a:pt x="21" y="143"/>
                    <a:pt x="28" y="95"/>
                    <a:pt x="38" y="87"/>
                  </a:cubicBezTo>
                  <a:cubicBezTo>
                    <a:pt x="43" y="82"/>
                    <a:pt x="104" y="82"/>
                    <a:pt x="113" y="82"/>
                  </a:cubicBezTo>
                  <a:lnTo>
                    <a:pt x="272" y="82"/>
                  </a:lnTo>
                  <a:cubicBezTo>
                    <a:pt x="263" y="93"/>
                    <a:pt x="203" y="175"/>
                    <a:pt x="185" y="200"/>
                  </a:cubicBezTo>
                  <a:cubicBezTo>
                    <a:pt x="118" y="301"/>
                    <a:pt x="92" y="404"/>
                    <a:pt x="92" y="481"/>
                  </a:cubicBezTo>
                  <a:cubicBezTo>
                    <a:pt x="92" y="489"/>
                    <a:pt x="92" y="523"/>
                    <a:pt x="127" y="523"/>
                  </a:cubicBezTo>
                  <a:cubicBezTo>
                    <a:pt x="163" y="523"/>
                    <a:pt x="163" y="489"/>
                    <a:pt x="163" y="481"/>
                  </a:cubicBezTo>
                  <a:lnTo>
                    <a:pt x="163" y="443"/>
                  </a:lnTo>
                  <a:cubicBezTo>
                    <a:pt x="163" y="403"/>
                    <a:pt x="165" y="360"/>
                    <a:pt x="172" y="321"/>
                  </a:cubicBezTo>
                  <a:cubicBezTo>
                    <a:pt x="173" y="304"/>
                    <a:pt x="184" y="240"/>
                    <a:pt x="218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697D7A9-5853-AC4C-8519-BC7AB3C873DF}"/>
                </a:ext>
              </a:extLst>
            </p:cNvPr>
            <p:cNvSpPr/>
            <p:nvPr/>
          </p:nvSpPr>
          <p:spPr>
            <a:xfrm>
              <a:off x="5670000" y="3660120"/>
              <a:ext cx="10944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5" h="515">
                  <a:moveTo>
                    <a:pt x="305" y="348"/>
                  </a:moveTo>
                  <a:cubicBezTo>
                    <a:pt x="305" y="260"/>
                    <a:pt x="243" y="183"/>
                    <a:pt x="159" y="183"/>
                  </a:cubicBezTo>
                  <a:cubicBezTo>
                    <a:pt x="123" y="183"/>
                    <a:pt x="90" y="195"/>
                    <a:pt x="62" y="223"/>
                  </a:cubicBezTo>
                  <a:lnTo>
                    <a:pt x="62" y="76"/>
                  </a:lnTo>
                  <a:cubicBezTo>
                    <a:pt x="78" y="82"/>
                    <a:pt x="104" y="87"/>
                    <a:pt x="128" y="87"/>
                  </a:cubicBezTo>
                  <a:cubicBezTo>
                    <a:pt x="222" y="87"/>
                    <a:pt x="276" y="19"/>
                    <a:pt x="276" y="8"/>
                  </a:cubicBezTo>
                  <a:cubicBezTo>
                    <a:pt x="276" y="3"/>
                    <a:pt x="274" y="0"/>
                    <a:pt x="269" y="0"/>
                  </a:cubicBezTo>
                  <a:cubicBezTo>
                    <a:pt x="267" y="0"/>
                    <a:pt x="265" y="0"/>
                    <a:pt x="262" y="2"/>
                  </a:cubicBezTo>
                  <a:cubicBezTo>
                    <a:pt x="246" y="8"/>
                    <a:pt x="210" y="24"/>
                    <a:pt x="158" y="24"/>
                  </a:cubicBezTo>
                  <a:cubicBezTo>
                    <a:pt x="127" y="24"/>
                    <a:pt x="92" y="19"/>
                    <a:pt x="55" y="3"/>
                  </a:cubicBezTo>
                  <a:cubicBezTo>
                    <a:pt x="50" y="0"/>
                    <a:pt x="49" y="0"/>
                    <a:pt x="47" y="0"/>
                  </a:cubicBezTo>
                  <a:cubicBezTo>
                    <a:pt x="40" y="0"/>
                    <a:pt x="40" y="7"/>
                    <a:pt x="40" y="19"/>
                  </a:cubicBezTo>
                  <a:lnTo>
                    <a:pt x="40" y="240"/>
                  </a:lnTo>
                  <a:cubicBezTo>
                    <a:pt x="40" y="253"/>
                    <a:pt x="40" y="260"/>
                    <a:pt x="50" y="260"/>
                  </a:cubicBezTo>
                  <a:cubicBezTo>
                    <a:pt x="55" y="260"/>
                    <a:pt x="57" y="258"/>
                    <a:pt x="61" y="253"/>
                  </a:cubicBezTo>
                  <a:cubicBezTo>
                    <a:pt x="68" y="241"/>
                    <a:pt x="97" y="200"/>
                    <a:pt x="158" y="200"/>
                  </a:cubicBezTo>
                  <a:cubicBezTo>
                    <a:pt x="198" y="200"/>
                    <a:pt x="218" y="234"/>
                    <a:pt x="224" y="248"/>
                  </a:cubicBezTo>
                  <a:cubicBezTo>
                    <a:pt x="236" y="277"/>
                    <a:pt x="237" y="306"/>
                    <a:pt x="237" y="343"/>
                  </a:cubicBezTo>
                  <a:cubicBezTo>
                    <a:pt x="237" y="369"/>
                    <a:pt x="237" y="415"/>
                    <a:pt x="218" y="445"/>
                  </a:cubicBezTo>
                  <a:cubicBezTo>
                    <a:pt x="201" y="474"/>
                    <a:pt x="172" y="494"/>
                    <a:pt x="137" y="494"/>
                  </a:cubicBezTo>
                  <a:cubicBezTo>
                    <a:pt x="81" y="494"/>
                    <a:pt x="38" y="455"/>
                    <a:pt x="24" y="411"/>
                  </a:cubicBezTo>
                  <a:cubicBezTo>
                    <a:pt x="26" y="411"/>
                    <a:pt x="29" y="411"/>
                    <a:pt x="38" y="411"/>
                  </a:cubicBezTo>
                  <a:cubicBezTo>
                    <a:pt x="62" y="411"/>
                    <a:pt x="76" y="392"/>
                    <a:pt x="76" y="375"/>
                  </a:cubicBezTo>
                  <a:cubicBezTo>
                    <a:pt x="76" y="357"/>
                    <a:pt x="62" y="338"/>
                    <a:pt x="38" y="338"/>
                  </a:cubicBezTo>
                  <a:cubicBezTo>
                    <a:pt x="26" y="338"/>
                    <a:pt x="0" y="343"/>
                    <a:pt x="0" y="379"/>
                  </a:cubicBezTo>
                  <a:cubicBezTo>
                    <a:pt x="0" y="443"/>
                    <a:pt x="54" y="515"/>
                    <a:pt x="139" y="515"/>
                  </a:cubicBezTo>
                  <a:cubicBezTo>
                    <a:pt x="227" y="515"/>
                    <a:pt x="305" y="443"/>
                    <a:pt x="305" y="3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A9C48742-9967-9E48-8BF2-3F30164C2E82}"/>
                </a:ext>
              </a:extLst>
            </p:cNvPr>
            <p:cNvSpPr/>
            <p:nvPr/>
          </p:nvSpPr>
          <p:spPr>
            <a:xfrm>
              <a:off x="5307479" y="3948840"/>
              <a:ext cx="4878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6" h="32">
                  <a:moveTo>
                    <a:pt x="678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1356" y="0"/>
                  </a:lnTo>
                  <a:lnTo>
                    <a:pt x="1356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12D7CBA-5D2E-3C45-8F0B-1C63D181ABFB}"/>
                </a:ext>
              </a:extLst>
            </p:cNvPr>
            <p:cNvSpPr/>
            <p:nvPr/>
          </p:nvSpPr>
          <p:spPr>
            <a:xfrm>
              <a:off x="549036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BD7D3B2E-1EE3-E141-B0D1-68BCC6979987}"/>
                </a:ext>
              </a:extLst>
            </p:cNvPr>
            <p:cNvSpPr/>
            <p:nvPr/>
          </p:nvSpPr>
          <p:spPr>
            <a:xfrm>
              <a:off x="59108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77F0F78E-E669-904D-8F26-F9DD3CF901F0}"/>
                </a:ext>
              </a:extLst>
            </p:cNvPr>
            <p:cNvSpPr/>
            <p:nvPr/>
          </p:nvSpPr>
          <p:spPr>
            <a:xfrm>
              <a:off x="6206040" y="3660120"/>
              <a:ext cx="11376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515">
                  <a:moveTo>
                    <a:pt x="191" y="234"/>
                  </a:moveTo>
                  <a:cubicBezTo>
                    <a:pt x="253" y="216"/>
                    <a:pt x="296" y="163"/>
                    <a:pt x="296" y="104"/>
                  </a:cubicBezTo>
                  <a:cubicBezTo>
                    <a:pt x="296" y="42"/>
                    <a:pt x="231" y="0"/>
                    <a:pt x="156" y="0"/>
                  </a:cubicBezTo>
                  <a:cubicBezTo>
                    <a:pt x="78" y="0"/>
                    <a:pt x="21" y="44"/>
                    <a:pt x="21" y="102"/>
                  </a:cubicBezTo>
                  <a:cubicBezTo>
                    <a:pt x="21" y="126"/>
                    <a:pt x="38" y="141"/>
                    <a:pt x="59" y="141"/>
                  </a:cubicBezTo>
                  <a:cubicBezTo>
                    <a:pt x="83" y="141"/>
                    <a:pt x="99" y="124"/>
                    <a:pt x="99" y="102"/>
                  </a:cubicBezTo>
                  <a:cubicBezTo>
                    <a:pt x="99" y="65"/>
                    <a:pt x="62" y="65"/>
                    <a:pt x="52" y="65"/>
                  </a:cubicBezTo>
                  <a:cubicBezTo>
                    <a:pt x="75" y="29"/>
                    <a:pt x="125" y="19"/>
                    <a:pt x="153" y="19"/>
                  </a:cubicBezTo>
                  <a:cubicBezTo>
                    <a:pt x="184" y="19"/>
                    <a:pt x="227" y="36"/>
                    <a:pt x="227" y="102"/>
                  </a:cubicBezTo>
                  <a:cubicBezTo>
                    <a:pt x="227" y="112"/>
                    <a:pt x="225" y="155"/>
                    <a:pt x="205" y="189"/>
                  </a:cubicBezTo>
                  <a:cubicBezTo>
                    <a:pt x="182" y="224"/>
                    <a:pt x="156" y="226"/>
                    <a:pt x="137" y="228"/>
                  </a:cubicBezTo>
                  <a:cubicBezTo>
                    <a:pt x="132" y="228"/>
                    <a:pt x="113" y="229"/>
                    <a:pt x="107" y="229"/>
                  </a:cubicBezTo>
                  <a:cubicBezTo>
                    <a:pt x="101" y="229"/>
                    <a:pt x="95" y="231"/>
                    <a:pt x="95" y="238"/>
                  </a:cubicBezTo>
                  <a:cubicBezTo>
                    <a:pt x="95" y="246"/>
                    <a:pt x="101" y="246"/>
                    <a:pt x="114" y="246"/>
                  </a:cubicBezTo>
                  <a:lnTo>
                    <a:pt x="147" y="246"/>
                  </a:lnTo>
                  <a:cubicBezTo>
                    <a:pt x="210" y="246"/>
                    <a:pt x="239" y="297"/>
                    <a:pt x="239" y="370"/>
                  </a:cubicBezTo>
                  <a:cubicBezTo>
                    <a:pt x="239" y="472"/>
                    <a:pt x="185" y="494"/>
                    <a:pt x="153" y="494"/>
                  </a:cubicBezTo>
                  <a:cubicBezTo>
                    <a:pt x="120" y="494"/>
                    <a:pt x="62" y="481"/>
                    <a:pt x="35" y="437"/>
                  </a:cubicBezTo>
                  <a:cubicBezTo>
                    <a:pt x="62" y="442"/>
                    <a:pt x="85" y="425"/>
                    <a:pt x="85" y="396"/>
                  </a:cubicBezTo>
                  <a:cubicBezTo>
                    <a:pt x="85" y="369"/>
                    <a:pt x="66" y="353"/>
                    <a:pt x="43" y="353"/>
                  </a:cubicBezTo>
                  <a:cubicBezTo>
                    <a:pt x="24" y="353"/>
                    <a:pt x="0" y="365"/>
                    <a:pt x="0" y="398"/>
                  </a:cubicBezTo>
                  <a:cubicBezTo>
                    <a:pt x="0" y="466"/>
                    <a:pt x="71" y="515"/>
                    <a:pt x="154" y="515"/>
                  </a:cubicBezTo>
                  <a:cubicBezTo>
                    <a:pt x="248" y="515"/>
                    <a:pt x="317" y="447"/>
                    <a:pt x="317" y="370"/>
                  </a:cubicBezTo>
                  <a:cubicBezTo>
                    <a:pt x="317" y="309"/>
                    <a:pt x="269" y="251"/>
                    <a:pt x="191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6C579A0-AF21-2545-9858-516DA976C8A8}"/>
                </a:ext>
              </a:extLst>
            </p:cNvPr>
            <p:cNvSpPr/>
            <p:nvPr/>
          </p:nvSpPr>
          <p:spPr>
            <a:xfrm>
              <a:off x="6194879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474EB8D-7A1A-4347-932C-F15C27517CCA}"/>
                </a:ext>
              </a:extLst>
            </p:cNvPr>
            <p:cNvSpPr/>
            <p:nvPr/>
          </p:nvSpPr>
          <p:spPr>
            <a:xfrm>
              <a:off x="620244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8946C8B-D358-5F44-AB87-5FE92DF55F40}"/>
                </a:ext>
              </a:extLst>
            </p:cNvPr>
            <p:cNvSpPr/>
            <p:nvPr/>
          </p:nvSpPr>
          <p:spPr>
            <a:xfrm>
              <a:off x="644796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EF3536EB-F88C-9549-9FBD-BE5556334EE8}"/>
                </a:ext>
              </a:extLst>
            </p:cNvPr>
            <p:cNvSpPr/>
            <p:nvPr/>
          </p:nvSpPr>
          <p:spPr>
            <a:xfrm>
              <a:off x="6743160" y="3660120"/>
              <a:ext cx="113760" cy="185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515">
                  <a:moveTo>
                    <a:pt x="191" y="234"/>
                  </a:moveTo>
                  <a:cubicBezTo>
                    <a:pt x="253" y="216"/>
                    <a:pt x="296" y="163"/>
                    <a:pt x="296" y="104"/>
                  </a:cubicBezTo>
                  <a:cubicBezTo>
                    <a:pt x="296" y="42"/>
                    <a:pt x="231" y="0"/>
                    <a:pt x="156" y="0"/>
                  </a:cubicBezTo>
                  <a:cubicBezTo>
                    <a:pt x="78" y="0"/>
                    <a:pt x="21" y="44"/>
                    <a:pt x="21" y="102"/>
                  </a:cubicBezTo>
                  <a:cubicBezTo>
                    <a:pt x="21" y="126"/>
                    <a:pt x="38" y="141"/>
                    <a:pt x="59" y="141"/>
                  </a:cubicBezTo>
                  <a:cubicBezTo>
                    <a:pt x="83" y="141"/>
                    <a:pt x="99" y="124"/>
                    <a:pt x="99" y="102"/>
                  </a:cubicBezTo>
                  <a:cubicBezTo>
                    <a:pt x="99" y="65"/>
                    <a:pt x="62" y="65"/>
                    <a:pt x="52" y="65"/>
                  </a:cubicBezTo>
                  <a:cubicBezTo>
                    <a:pt x="75" y="29"/>
                    <a:pt x="125" y="19"/>
                    <a:pt x="153" y="19"/>
                  </a:cubicBezTo>
                  <a:cubicBezTo>
                    <a:pt x="184" y="19"/>
                    <a:pt x="227" y="36"/>
                    <a:pt x="227" y="102"/>
                  </a:cubicBezTo>
                  <a:cubicBezTo>
                    <a:pt x="227" y="112"/>
                    <a:pt x="225" y="155"/>
                    <a:pt x="205" y="189"/>
                  </a:cubicBezTo>
                  <a:cubicBezTo>
                    <a:pt x="182" y="224"/>
                    <a:pt x="156" y="226"/>
                    <a:pt x="137" y="228"/>
                  </a:cubicBezTo>
                  <a:cubicBezTo>
                    <a:pt x="132" y="228"/>
                    <a:pt x="113" y="229"/>
                    <a:pt x="107" y="229"/>
                  </a:cubicBezTo>
                  <a:cubicBezTo>
                    <a:pt x="101" y="229"/>
                    <a:pt x="95" y="231"/>
                    <a:pt x="95" y="238"/>
                  </a:cubicBezTo>
                  <a:cubicBezTo>
                    <a:pt x="95" y="246"/>
                    <a:pt x="101" y="246"/>
                    <a:pt x="114" y="246"/>
                  </a:cubicBezTo>
                  <a:lnTo>
                    <a:pt x="147" y="246"/>
                  </a:lnTo>
                  <a:cubicBezTo>
                    <a:pt x="210" y="246"/>
                    <a:pt x="239" y="297"/>
                    <a:pt x="239" y="370"/>
                  </a:cubicBezTo>
                  <a:cubicBezTo>
                    <a:pt x="239" y="472"/>
                    <a:pt x="185" y="494"/>
                    <a:pt x="153" y="494"/>
                  </a:cubicBezTo>
                  <a:cubicBezTo>
                    <a:pt x="120" y="494"/>
                    <a:pt x="62" y="481"/>
                    <a:pt x="35" y="437"/>
                  </a:cubicBezTo>
                  <a:cubicBezTo>
                    <a:pt x="62" y="442"/>
                    <a:pt x="85" y="425"/>
                    <a:pt x="85" y="396"/>
                  </a:cubicBezTo>
                  <a:cubicBezTo>
                    <a:pt x="85" y="369"/>
                    <a:pt x="66" y="353"/>
                    <a:pt x="43" y="353"/>
                  </a:cubicBezTo>
                  <a:cubicBezTo>
                    <a:pt x="24" y="353"/>
                    <a:pt x="0" y="365"/>
                    <a:pt x="0" y="398"/>
                  </a:cubicBezTo>
                  <a:cubicBezTo>
                    <a:pt x="0" y="466"/>
                    <a:pt x="71" y="515"/>
                    <a:pt x="154" y="515"/>
                  </a:cubicBezTo>
                  <a:cubicBezTo>
                    <a:pt x="248" y="515"/>
                    <a:pt x="317" y="447"/>
                    <a:pt x="317" y="370"/>
                  </a:cubicBezTo>
                  <a:cubicBezTo>
                    <a:pt x="317" y="309"/>
                    <a:pt x="269" y="251"/>
                    <a:pt x="191" y="2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34CCE33-CC6D-374A-8E12-10B45D98A335}"/>
                </a:ext>
              </a:extLst>
            </p:cNvPr>
            <p:cNvSpPr/>
            <p:nvPr/>
          </p:nvSpPr>
          <p:spPr>
            <a:xfrm>
              <a:off x="6732000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475FFA6-9D22-FC4F-83CF-65414D27A6C5}"/>
                </a:ext>
              </a:extLst>
            </p:cNvPr>
            <p:cNvSpPr/>
            <p:nvPr/>
          </p:nvSpPr>
          <p:spPr>
            <a:xfrm>
              <a:off x="673956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3" y="384"/>
                  </a:moveTo>
                  <a:lnTo>
                    <a:pt x="203" y="449"/>
                  </a:lnTo>
                  <a:cubicBezTo>
                    <a:pt x="203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8E3DF66-2348-8C4E-8E1A-ED3859F4247F}"/>
                </a:ext>
              </a:extLst>
            </p:cNvPr>
            <p:cNvSpPr/>
            <p:nvPr/>
          </p:nvSpPr>
          <p:spPr>
            <a:xfrm>
              <a:off x="6985440" y="3948840"/>
              <a:ext cx="16740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2">
                  <a:moveTo>
                    <a:pt x="440" y="32"/>
                  </a:moveTo>
                  <a:cubicBezTo>
                    <a:pt x="452" y="32"/>
                    <a:pt x="466" y="32"/>
                    <a:pt x="466" y="15"/>
                  </a:cubicBezTo>
                  <a:cubicBezTo>
                    <a:pt x="466" y="0"/>
                    <a:pt x="452" y="0"/>
                    <a:pt x="440" y="0"/>
                  </a:cubicBezTo>
                  <a:lnTo>
                    <a:pt x="26" y="0"/>
                  </a:lnTo>
                  <a:cubicBezTo>
                    <a:pt x="14" y="0"/>
                    <a:pt x="0" y="0"/>
                    <a:pt x="0" y="15"/>
                  </a:cubicBezTo>
                  <a:cubicBezTo>
                    <a:pt x="0" y="32"/>
                    <a:pt x="14" y="32"/>
                    <a:pt x="26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C3B472EB-25ED-CB40-9685-8AB5478A67CB}"/>
                </a:ext>
              </a:extLst>
            </p:cNvPr>
            <p:cNvSpPr/>
            <p:nvPr/>
          </p:nvSpPr>
          <p:spPr>
            <a:xfrm>
              <a:off x="7293240" y="3660120"/>
              <a:ext cx="90720" cy="179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500">
                  <a:moveTo>
                    <a:pt x="158" y="19"/>
                  </a:moveTo>
                  <a:cubicBezTo>
                    <a:pt x="158" y="2"/>
                    <a:pt x="158" y="0"/>
                    <a:pt x="139" y="0"/>
                  </a:cubicBezTo>
                  <a:cubicBezTo>
                    <a:pt x="92" y="48"/>
                    <a:pt x="24" y="48"/>
                    <a:pt x="0" y="48"/>
                  </a:cubicBezTo>
                  <a:lnTo>
                    <a:pt x="0" y="71"/>
                  </a:lnTo>
                  <a:cubicBezTo>
                    <a:pt x="16" y="71"/>
                    <a:pt x="61" y="71"/>
                    <a:pt x="101" y="51"/>
                  </a:cubicBezTo>
                  <a:lnTo>
                    <a:pt x="101" y="440"/>
                  </a:lnTo>
                  <a:cubicBezTo>
                    <a:pt x="101" y="467"/>
                    <a:pt x="99" y="476"/>
                    <a:pt x="29" y="476"/>
                  </a:cubicBezTo>
                  <a:lnTo>
                    <a:pt x="5" y="476"/>
                  </a:lnTo>
                  <a:lnTo>
                    <a:pt x="5" y="500"/>
                  </a:lnTo>
                  <a:cubicBezTo>
                    <a:pt x="31" y="496"/>
                    <a:pt x="99" y="496"/>
                    <a:pt x="128" y="496"/>
                  </a:cubicBezTo>
                  <a:cubicBezTo>
                    <a:pt x="159" y="496"/>
                    <a:pt x="225" y="496"/>
                    <a:pt x="253" y="500"/>
                  </a:cubicBezTo>
                  <a:lnTo>
                    <a:pt x="253" y="476"/>
                  </a:lnTo>
                  <a:lnTo>
                    <a:pt x="229" y="476"/>
                  </a:lnTo>
                  <a:cubicBezTo>
                    <a:pt x="159" y="476"/>
                    <a:pt x="158" y="467"/>
                    <a:pt x="158" y="4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0BAC6007-483C-8E4F-96F8-8175BA9E6DED}"/>
                </a:ext>
              </a:extLst>
            </p:cNvPr>
            <p:cNvSpPr/>
            <p:nvPr/>
          </p:nvSpPr>
          <p:spPr>
            <a:xfrm>
              <a:off x="7268760" y="3948840"/>
              <a:ext cx="137520" cy="11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3" h="32">
                  <a:moveTo>
                    <a:pt x="191" y="32"/>
                  </a:moveTo>
                  <a:lnTo>
                    <a:pt x="0" y="32"/>
                  </a:lnTo>
                  <a:lnTo>
                    <a:pt x="0" y="0"/>
                  </a:lnTo>
                  <a:lnTo>
                    <a:pt x="383" y="0"/>
                  </a:lnTo>
                  <a:lnTo>
                    <a:pt x="383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109A8D4A-7990-D741-99A1-AF4402864EFF}"/>
                </a:ext>
              </a:extLst>
            </p:cNvPr>
            <p:cNvSpPr/>
            <p:nvPr/>
          </p:nvSpPr>
          <p:spPr>
            <a:xfrm>
              <a:off x="7276680" y="4023360"/>
              <a:ext cx="122040" cy="181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0" h="506">
                  <a:moveTo>
                    <a:pt x="205" y="384"/>
                  </a:moveTo>
                  <a:lnTo>
                    <a:pt x="205" y="449"/>
                  </a:lnTo>
                  <a:cubicBezTo>
                    <a:pt x="205" y="476"/>
                    <a:pt x="203" y="484"/>
                    <a:pt x="146" y="484"/>
                  </a:cubicBezTo>
                  <a:lnTo>
                    <a:pt x="130" y="484"/>
                  </a:lnTo>
                  <a:lnTo>
                    <a:pt x="130" y="506"/>
                  </a:lnTo>
                  <a:cubicBezTo>
                    <a:pt x="161" y="505"/>
                    <a:pt x="201" y="505"/>
                    <a:pt x="232" y="505"/>
                  </a:cubicBezTo>
                  <a:cubicBezTo>
                    <a:pt x="265" y="505"/>
                    <a:pt x="305" y="505"/>
                    <a:pt x="336" y="506"/>
                  </a:cubicBezTo>
                  <a:lnTo>
                    <a:pt x="336" y="484"/>
                  </a:lnTo>
                  <a:lnTo>
                    <a:pt x="321" y="484"/>
                  </a:lnTo>
                  <a:cubicBezTo>
                    <a:pt x="263" y="484"/>
                    <a:pt x="262" y="476"/>
                    <a:pt x="262" y="449"/>
                  </a:cubicBezTo>
                  <a:lnTo>
                    <a:pt x="262" y="384"/>
                  </a:lnTo>
                  <a:lnTo>
                    <a:pt x="340" y="384"/>
                  </a:lnTo>
                  <a:lnTo>
                    <a:pt x="340" y="360"/>
                  </a:lnTo>
                  <a:lnTo>
                    <a:pt x="262" y="360"/>
                  </a:lnTo>
                  <a:lnTo>
                    <a:pt x="262" y="19"/>
                  </a:lnTo>
                  <a:cubicBezTo>
                    <a:pt x="262" y="5"/>
                    <a:pt x="262" y="0"/>
                    <a:pt x="250" y="0"/>
                  </a:cubicBezTo>
                  <a:cubicBezTo>
                    <a:pt x="243" y="0"/>
                    <a:pt x="241" y="0"/>
                    <a:pt x="236" y="8"/>
                  </a:cubicBezTo>
                  <a:lnTo>
                    <a:pt x="0" y="360"/>
                  </a:lnTo>
                  <a:lnTo>
                    <a:pt x="0" y="384"/>
                  </a:lnTo>
                  <a:close/>
                  <a:moveTo>
                    <a:pt x="208" y="360"/>
                  </a:moveTo>
                  <a:lnTo>
                    <a:pt x="21" y="360"/>
                  </a:lnTo>
                  <a:lnTo>
                    <a:pt x="208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18" name="Group 117" descr="28§display§=-2.43§svg§600§FALSE" title="TexMaths">
            <a:extLst>
              <a:ext uri="{FF2B5EF4-FFF2-40B4-BE49-F238E27FC236}">
                <a16:creationId xmlns:a16="http://schemas.microsoft.com/office/drawing/2014/main" id="{57917EE2-FE23-BD4A-B656-ED22EE7274FD}"/>
              </a:ext>
            </a:extLst>
          </p:cNvPr>
          <p:cNvGrpSpPr/>
          <p:nvPr/>
        </p:nvGrpSpPr>
        <p:grpSpPr>
          <a:xfrm>
            <a:off x="4773240" y="4389120"/>
            <a:ext cx="1116720" cy="251640"/>
            <a:chOff x="4773240" y="4389120"/>
            <a:chExt cx="1116720" cy="251640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53EBA86F-3F73-634A-BF65-02DB2C287C99}"/>
                </a:ext>
              </a:extLst>
            </p:cNvPr>
            <p:cNvSpPr/>
            <p:nvPr/>
          </p:nvSpPr>
          <p:spPr>
            <a:xfrm>
              <a:off x="4773240" y="4400280"/>
              <a:ext cx="1116720" cy="240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03" h="669">
                  <a:moveTo>
                    <a:pt x="1552" y="669"/>
                  </a:moveTo>
                  <a:lnTo>
                    <a:pt x="0" y="669"/>
                  </a:lnTo>
                  <a:lnTo>
                    <a:pt x="0" y="0"/>
                  </a:lnTo>
                  <a:lnTo>
                    <a:pt x="3103" y="0"/>
                  </a:lnTo>
                  <a:lnTo>
                    <a:pt x="3103" y="6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FDDB658-C5C4-7F42-AAD6-D4032945BC6B}"/>
                </a:ext>
              </a:extLst>
            </p:cNvPr>
            <p:cNvSpPr/>
            <p:nvPr/>
          </p:nvSpPr>
          <p:spPr>
            <a:xfrm>
              <a:off x="4790880" y="4491360"/>
              <a:ext cx="206640" cy="7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5" h="217">
                  <a:moveTo>
                    <a:pt x="545" y="38"/>
                  </a:moveTo>
                  <a:cubicBezTo>
                    <a:pt x="559" y="38"/>
                    <a:pt x="575" y="38"/>
                    <a:pt x="575" y="19"/>
                  </a:cubicBezTo>
                  <a:cubicBezTo>
                    <a:pt x="575" y="0"/>
                    <a:pt x="559" y="0"/>
                    <a:pt x="547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38"/>
                    <a:pt x="16" y="38"/>
                    <a:pt x="29" y="38"/>
                  </a:cubicBezTo>
                  <a:close/>
                  <a:moveTo>
                    <a:pt x="547" y="217"/>
                  </a:moveTo>
                  <a:cubicBezTo>
                    <a:pt x="559" y="217"/>
                    <a:pt x="575" y="217"/>
                    <a:pt x="575" y="199"/>
                  </a:cubicBezTo>
                  <a:cubicBezTo>
                    <a:pt x="575" y="180"/>
                    <a:pt x="559" y="180"/>
                    <a:pt x="545" y="180"/>
                  </a:cubicBezTo>
                  <a:lnTo>
                    <a:pt x="29" y="180"/>
                  </a:lnTo>
                  <a:cubicBezTo>
                    <a:pt x="16" y="180"/>
                    <a:pt x="0" y="180"/>
                    <a:pt x="0" y="199"/>
                  </a:cubicBezTo>
                  <a:cubicBezTo>
                    <a:pt x="0" y="217"/>
                    <a:pt x="16" y="217"/>
                    <a:pt x="29" y="2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25E85C8E-0393-9241-8E14-A53272667571}"/>
                </a:ext>
              </a:extLst>
            </p:cNvPr>
            <p:cNvSpPr/>
            <p:nvPr/>
          </p:nvSpPr>
          <p:spPr>
            <a:xfrm>
              <a:off x="5125679" y="4523040"/>
              <a:ext cx="189720" cy="1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8" h="40">
                  <a:moveTo>
                    <a:pt x="498" y="40"/>
                  </a:moveTo>
                  <a:cubicBezTo>
                    <a:pt x="512" y="40"/>
                    <a:pt x="528" y="40"/>
                    <a:pt x="528" y="19"/>
                  </a:cubicBezTo>
                  <a:cubicBezTo>
                    <a:pt x="528" y="0"/>
                    <a:pt x="512" y="0"/>
                    <a:pt x="498" y="0"/>
                  </a:cubicBezTo>
                  <a:lnTo>
                    <a:pt x="29" y="0"/>
                  </a:lnTo>
                  <a:cubicBezTo>
                    <a:pt x="16" y="0"/>
                    <a:pt x="0" y="0"/>
                    <a:pt x="0" y="19"/>
                  </a:cubicBezTo>
                  <a:cubicBezTo>
                    <a:pt x="0" y="40"/>
                    <a:pt x="16" y="40"/>
                    <a:pt x="29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696C943-E3F3-4242-AD7D-9F8668A937FA}"/>
                </a:ext>
              </a:extLst>
            </p:cNvPr>
            <p:cNvSpPr/>
            <p:nvPr/>
          </p:nvSpPr>
          <p:spPr>
            <a:xfrm>
              <a:off x="5355720" y="4392000"/>
              <a:ext cx="123840" cy="220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614">
                  <a:moveTo>
                    <a:pt x="67" y="543"/>
                  </a:moveTo>
                  <a:lnTo>
                    <a:pt x="159" y="447"/>
                  </a:lnTo>
                  <a:cubicBezTo>
                    <a:pt x="294" y="320"/>
                    <a:pt x="345" y="272"/>
                    <a:pt x="345" y="180"/>
                  </a:cubicBezTo>
                  <a:cubicBezTo>
                    <a:pt x="345" y="73"/>
                    <a:pt x="269" y="0"/>
                    <a:pt x="163" y="0"/>
                  </a:cubicBezTo>
                  <a:cubicBezTo>
                    <a:pt x="65" y="0"/>
                    <a:pt x="0" y="86"/>
                    <a:pt x="0" y="167"/>
                  </a:cubicBezTo>
                  <a:cubicBezTo>
                    <a:pt x="0" y="217"/>
                    <a:pt x="43" y="217"/>
                    <a:pt x="45" y="217"/>
                  </a:cubicBezTo>
                  <a:cubicBezTo>
                    <a:pt x="61" y="217"/>
                    <a:pt x="90" y="207"/>
                    <a:pt x="90" y="169"/>
                  </a:cubicBezTo>
                  <a:cubicBezTo>
                    <a:pt x="90" y="146"/>
                    <a:pt x="75" y="121"/>
                    <a:pt x="45" y="121"/>
                  </a:cubicBezTo>
                  <a:cubicBezTo>
                    <a:pt x="37" y="121"/>
                    <a:pt x="37" y="121"/>
                    <a:pt x="33" y="123"/>
                  </a:cubicBezTo>
                  <a:cubicBezTo>
                    <a:pt x="53" y="63"/>
                    <a:pt x="100" y="29"/>
                    <a:pt x="151" y="29"/>
                  </a:cubicBezTo>
                  <a:cubicBezTo>
                    <a:pt x="229" y="29"/>
                    <a:pt x="267" y="102"/>
                    <a:pt x="267" y="180"/>
                  </a:cubicBezTo>
                  <a:cubicBezTo>
                    <a:pt x="267" y="253"/>
                    <a:pt x="224" y="326"/>
                    <a:pt x="177" y="382"/>
                  </a:cubicBezTo>
                  <a:lnTo>
                    <a:pt x="10" y="579"/>
                  </a:lnTo>
                  <a:cubicBezTo>
                    <a:pt x="0" y="589"/>
                    <a:pt x="0" y="591"/>
                    <a:pt x="0" y="614"/>
                  </a:cubicBezTo>
                  <a:lnTo>
                    <a:pt x="322" y="614"/>
                  </a:lnTo>
                  <a:lnTo>
                    <a:pt x="345" y="453"/>
                  </a:lnTo>
                  <a:lnTo>
                    <a:pt x="324" y="453"/>
                  </a:lnTo>
                  <a:cubicBezTo>
                    <a:pt x="320" y="481"/>
                    <a:pt x="314" y="522"/>
                    <a:pt x="306" y="535"/>
                  </a:cubicBezTo>
                  <a:cubicBezTo>
                    <a:pt x="298" y="543"/>
                    <a:pt x="241" y="543"/>
                    <a:pt x="224" y="5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2FA979EE-71BE-8A46-AA39-0847D3490190}"/>
                </a:ext>
              </a:extLst>
            </p:cNvPr>
            <p:cNvSpPr/>
            <p:nvPr/>
          </p:nvSpPr>
          <p:spPr>
            <a:xfrm>
              <a:off x="5521680" y="4577039"/>
              <a:ext cx="33480" cy="35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" h="100">
                  <a:moveTo>
                    <a:pt x="94" y="50"/>
                  </a:moveTo>
                  <a:cubicBezTo>
                    <a:pt x="94" y="23"/>
                    <a:pt x="73" y="0"/>
                    <a:pt x="47" y="0"/>
                  </a:cubicBez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100"/>
                    <a:pt x="47" y="100"/>
                  </a:cubicBezTo>
                  <a:cubicBezTo>
                    <a:pt x="73" y="100"/>
                    <a:pt x="94" y="77"/>
                    <a:pt x="94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05FAC17-8E1F-7B40-A7E9-2A1157077036}"/>
                </a:ext>
              </a:extLst>
            </p:cNvPr>
            <p:cNvSpPr/>
            <p:nvPr/>
          </p:nvSpPr>
          <p:spPr>
            <a:xfrm>
              <a:off x="5589360" y="4389120"/>
              <a:ext cx="137880" cy="22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4" h="623">
                  <a:moveTo>
                    <a:pt x="229" y="472"/>
                  </a:moveTo>
                  <a:lnTo>
                    <a:pt x="229" y="552"/>
                  </a:lnTo>
                  <a:cubicBezTo>
                    <a:pt x="229" y="585"/>
                    <a:pt x="229" y="596"/>
                    <a:pt x="165" y="596"/>
                  </a:cubicBezTo>
                  <a:lnTo>
                    <a:pt x="147" y="596"/>
                  </a:lnTo>
                  <a:lnTo>
                    <a:pt x="147" y="623"/>
                  </a:lnTo>
                  <a:cubicBezTo>
                    <a:pt x="182" y="621"/>
                    <a:pt x="228" y="621"/>
                    <a:pt x="263" y="621"/>
                  </a:cubicBezTo>
                  <a:cubicBezTo>
                    <a:pt x="300" y="621"/>
                    <a:pt x="345" y="621"/>
                    <a:pt x="381" y="623"/>
                  </a:cubicBezTo>
                  <a:lnTo>
                    <a:pt x="381" y="596"/>
                  </a:lnTo>
                  <a:lnTo>
                    <a:pt x="363" y="596"/>
                  </a:lnTo>
                  <a:cubicBezTo>
                    <a:pt x="298" y="596"/>
                    <a:pt x="296" y="585"/>
                    <a:pt x="296" y="552"/>
                  </a:cubicBezTo>
                  <a:lnTo>
                    <a:pt x="296" y="472"/>
                  </a:lnTo>
                  <a:lnTo>
                    <a:pt x="384" y="472"/>
                  </a:lnTo>
                  <a:lnTo>
                    <a:pt x="384" y="443"/>
                  </a:lnTo>
                  <a:lnTo>
                    <a:pt x="296" y="443"/>
                  </a:lnTo>
                  <a:lnTo>
                    <a:pt x="296" y="23"/>
                  </a:lnTo>
                  <a:cubicBezTo>
                    <a:pt x="296" y="6"/>
                    <a:pt x="296" y="0"/>
                    <a:pt x="282" y="0"/>
                  </a:cubicBezTo>
                  <a:cubicBezTo>
                    <a:pt x="275" y="0"/>
                    <a:pt x="273" y="0"/>
                    <a:pt x="267" y="10"/>
                  </a:cubicBezTo>
                  <a:lnTo>
                    <a:pt x="0" y="443"/>
                  </a:lnTo>
                  <a:lnTo>
                    <a:pt x="0" y="472"/>
                  </a:lnTo>
                  <a:close/>
                  <a:moveTo>
                    <a:pt x="235" y="443"/>
                  </a:moveTo>
                  <a:lnTo>
                    <a:pt x="24" y="443"/>
                  </a:lnTo>
                  <a:lnTo>
                    <a:pt x="235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549C982-1D00-C343-BA2C-A7F30A25365D}"/>
                </a:ext>
              </a:extLst>
            </p:cNvPr>
            <p:cNvSpPr/>
            <p:nvPr/>
          </p:nvSpPr>
          <p:spPr>
            <a:xfrm>
              <a:off x="5748480" y="4392000"/>
              <a:ext cx="128880" cy="227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633">
                  <a:moveTo>
                    <a:pt x="216" y="288"/>
                  </a:moveTo>
                  <a:cubicBezTo>
                    <a:pt x="286" y="265"/>
                    <a:pt x="335" y="201"/>
                    <a:pt x="335" y="127"/>
                  </a:cubicBezTo>
                  <a:cubicBezTo>
                    <a:pt x="335" y="52"/>
                    <a:pt x="261" y="0"/>
                    <a:pt x="177" y="0"/>
                  </a:cubicBezTo>
                  <a:cubicBezTo>
                    <a:pt x="88" y="0"/>
                    <a:pt x="24" y="54"/>
                    <a:pt x="24" y="125"/>
                  </a:cubicBezTo>
                  <a:cubicBezTo>
                    <a:pt x="24" y="155"/>
                    <a:pt x="43" y="173"/>
                    <a:pt x="67" y="173"/>
                  </a:cubicBezTo>
                  <a:cubicBezTo>
                    <a:pt x="94" y="173"/>
                    <a:pt x="112" y="153"/>
                    <a:pt x="112" y="125"/>
                  </a:cubicBezTo>
                  <a:cubicBezTo>
                    <a:pt x="112" y="79"/>
                    <a:pt x="71" y="79"/>
                    <a:pt x="59" y="79"/>
                  </a:cubicBezTo>
                  <a:cubicBezTo>
                    <a:pt x="84" y="36"/>
                    <a:pt x="141" y="23"/>
                    <a:pt x="173" y="23"/>
                  </a:cubicBezTo>
                  <a:cubicBezTo>
                    <a:pt x="208" y="23"/>
                    <a:pt x="257" y="44"/>
                    <a:pt x="257" y="125"/>
                  </a:cubicBezTo>
                  <a:cubicBezTo>
                    <a:pt x="257" y="138"/>
                    <a:pt x="255" y="190"/>
                    <a:pt x="231" y="232"/>
                  </a:cubicBezTo>
                  <a:cubicBezTo>
                    <a:pt x="206" y="276"/>
                    <a:pt x="177" y="278"/>
                    <a:pt x="155" y="280"/>
                  </a:cubicBezTo>
                  <a:cubicBezTo>
                    <a:pt x="149" y="280"/>
                    <a:pt x="127" y="282"/>
                    <a:pt x="122" y="282"/>
                  </a:cubicBezTo>
                  <a:cubicBezTo>
                    <a:pt x="114" y="282"/>
                    <a:pt x="108" y="284"/>
                    <a:pt x="108" y="293"/>
                  </a:cubicBezTo>
                  <a:cubicBezTo>
                    <a:pt x="108" y="303"/>
                    <a:pt x="114" y="303"/>
                    <a:pt x="129" y="303"/>
                  </a:cubicBezTo>
                  <a:lnTo>
                    <a:pt x="167" y="303"/>
                  </a:lnTo>
                  <a:cubicBezTo>
                    <a:pt x="237" y="303"/>
                    <a:pt x="271" y="366"/>
                    <a:pt x="271" y="456"/>
                  </a:cubicBezTo>
                  <a:cubicBezTo>
                    <a:pt x="271" y="581"/>
                    <a:pt x="210" y="608"/>
                    <a:pt x="173" y="608"/>
                  </a:cubicBezTo>
                  <a:cubicBezTo>
                    <a:pt x="135" y="608"/>
                    <a:pt x="71" y="591"/>
                    <a:pt x="39" y="537"/>
                  </a:cubicBezTo>
                  <a:cubicBezTo>
                    <a:pt x="71" y="543"/>
                    <a:pt x="96" y="522"/>
                    <a:pt x="96" y="487"/>
                  </a:cubicBezTo>
                  <a:cubicBezTo>
                    <a:pt x="96" y="453"/>
                    <a:pt x="75" y="435"/>
                    <a:pt x="49" y="435"/>
                  </a:cubicBezTo>
                  <a:cubicBezTo>
                    <a:pt x="27" y="435"/>
                    <a:pt x="0" y="449"/>
                    <a:pt x="0" y="489"/>
                  </a:cubicBezTo>
                  <a:cubicBezTo>
                    <a:pt x="0" y="573"/>
                    <a:pt x="80" y="633"/>
                    <a:pt x="175" y="633"/>
                  </a:cubicBezTo>
                  <a:cubicBezTo>
                    <a:pt x="280" y="633"/>
                    <a:pt x="359" y="550"/>
                    <a:pt x="359" y="456"/>
                  </a:cubicBezTo>
                  <a:cubicBezTo>
                    <a:pt x="359" y="380"/>
                    <a:pt x="304" y="309"/>
                    <a:pt x="216" y="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pic>
        <p:nvPicPr>
          <p:cNvPr id="126" name="Picture 125">
            <a:extLst>
              <a:ext uri="{FF2B5EF4-FFF2-40B4-BE49-F238E27FC236}">
                <a16:creationId xmlns:a16="http://schemas.microsoft.com/office/drawing/2014/main" id="{D0DCE041-4557-DB43-9B8F-16AF512434FC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88680" y="4835160"/>
            <a:ext cx="5120639" cy="2586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" name="Picture 126">
            <a:extLst>
              <a:ext uri="{FF2B5EF4-FFF2-40B4-BE49-F238E27FC236}">
                <a16:creationId xmlns:a16="http://schemas.microsoft.com/office/drawing/2014/main" id="{CBC29C16-4F99-2546-B6DC-06D12312E41C}"/>
              </a:ext>
            </a:extLst>
          </p:cNvPr>
          <p:cNvPicPr>
            <a:picLocks noChangeAspect="1"/>
          </p:cNvPicPr>
          <p:nvPr/>
        </p:nvPicPr>
        <p:blipFill>
          <a:blip r:embed="rId7">
            <a:lum/>
            <a:alphaModFix/>
          </a:blip>
          <a:srcRect/>
          <a:stretch>
            <a:fillRect/>
          </a:stretch>
        </p:blipFill>
        <p:spPr>
          <a:xfrm>
            <a:off x="604260" y="4451428"/>
            <a:ext cx="3010320" cy="1090080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Title 127">
            <a:extLst>
              <a:ext uri="{FF2B5EF4-FFF2-40B4-BE49-F238E27FC236}">
                <a16:creationId xmlns:a16="http://schemas.microsoft.com/office/drawing/2014/main" id="{2B947DD5-D5CB-F44D-A7B1-08EF16483C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730436"/>
          </a:xfrm>
        </p:spPr>
        <p:txBody>
          <a:bodyPr>
            <a:normAutofit fontScale="90000"/>
          </a:bodyPr>
          <a:lstStyle/>
          <a:p>
            <a:r>
              <a:rPr lang="en-US" dirty="0"/>
              <a:t>SB example 4.1</a:t>
            </a:r>
          </a:p>
        </p:txBody>
      </p:sp>
      <p:sp>
        <p:nvSpPr>
          <p:cNvPr id="130" name="Straight Connector 129">
            <a:extLst>
              <a:ext uri="{FF2B5EF4-FFF2-40B4-BE49-F238E27FC236}">
                <a16:creationId xmlns:a16="http://schemas.microsoft.com/office/drawing/2014/main" id="{E062934C-6740-8949-8D4E-5FD13A340F36}"/>
              </a:ext>
            </a:extLst>
          </p:cNvPr>
          <p:cNvSpPr/>
          <p:nvPr/>
        </p:nvSpPr>
        <p:spPr>
          <a:xfrm flipH="1">
            <a:off x="2982239" y="1097279"/>
            <a:ext cx="962641" cy="2102401"/>
          </a:xfrm>
          <a:prstGeom prst="line">
            <a:avLst/>
          </a:prstGeom>
          <a:noFill/>
          <a:ln w="31750">
            <a:solidFill>
              <a:srgbClr val="C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CE94448-CB7B-FC41-92AF-B5138088E609}"/>
              </a:ext>
            </a:extLst>
          </p:cNvPr>
          <p:cNvPicPr>
            <a:picLocks noChangeAspect="1"/>
          </p:cNvPicPr>
          <p:nvPr/>
        </p:nvPicPr>
        <p:blipFill>
          <a:blip r:embed="rId3">
            <a:lum/>
            <a:alphaModFix/>
          </a:blip>
          <a:srcRect/>
          <a:stretch>
            <a:fillRect/>
          </a:stretch>
        </p:blipFill>
        <p:spPr>
          <a:xfrm>
            <a:off x="606873" y="2148789"/>
            <a:ext cx="2285640" cy="184751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2034CB-38EE-5145-B4F0-1D6D790F300E}"/>
              </a:ext>
            </a:extLst>
          </p:cNvPr>
          <p:cNvSpPr txBox="1"/>
          <p:nvPr/>
        </p:nvSpPr>
        <p:spPr>
          <a:xfrm>
            <a:off x="4663440" y="1554480"/>
            <a:ext cx="4659779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Policy evaluation converges to these values</a:t>
            </a:r>
          </a:p>
        </p:txBody>
      </p:sp>
      <p:sp>
        <p:nvSpPr>
          <p:cNvPr id="5" name="Straight Connector 4">
            <a:extLst>
              <a:ext uri="{FF2B5EF4-FFF2-40B4-BE49-F238E27FC236}">
                <a16:creationId xmlns:a16="http://schemas.microsoft.com/office/drawing/2014/main" id="{3104D732-9793-1144-B78D-AD2EF0BEC54E}"/>
              </a:ext>
            </a:extLst>
          </p:cNvPr>
          <p:cNvSpPr/>
          <p:nvPr/>
        </p:nvSpPr>
        <p:spPr>
          <a:xfrm flipH="1">
            <a:off x="3217761" y="1736202"/>
            <a:ext cx="1381315" cy="500429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tailEnd type="arrow"/>
          </a:ln>
        </p:spPr>
        <p:txBody>
          <a:bodyPr wrap="none" lIns="90000" tIns="45000" rIns="90000" bIns="45000" anchor="ctr" anchorCtr="0" compatLnSpc="0"/>
          <a:lstStyle/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9C98359-C260-FD45-813E-F95EF28DFD9B}"/>
              </a:ext>
            </a:extLst>
          </p:cNvPr>
          <p:cNvPicPr>
            <a:picLocks noChangeAspect="1"/>
          </p:cNvPicPr>
          <p:nvPr/>
        </p:nvPicPr>
        <p:blipFill>
          <a:blip r:embed="rId4">
            <a:lum/>
            <a:alphaModFix/>
          </a:blip>
          <a:srcRect/>
          <a:stretch>
            <a:fillRect/>
          </a:stretch>
        </p:blipFill>
        <p:spPr>
          <a:xfrm>
            <a:off x="606873" y="2148789"/>
            <a:ext cx="2314080" cy="1856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6741F90-2A91-B545-BA96-8802EC7E581A}"/>
              </a:ext>
            </a:extLst>
          </p:cNvPr>
          <p:cNvPicPr>
            <a:picLocks noChangeAspect="1"/>
          </p:cNvPicPr>
          <p:nvPr/>
        </p:nvPicPr>
        <p:blipFill>
          <a:blip>
            <a:lum/>
            <a:alphaModFix/>
          </a:blip>
          <a:srcRect/>
          <a:stretch>
            <a:fillRect/>
          </a:stretch>
        </p:blipFill>
        <p:spPr>
          <a:xfrm>
            <a:off x="607233" y="2138709"/>
            <a:ext cx="2295000" cy="1847519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56D686-9583-7A49-A15A-92F7BD6DC272}"/>
              </a:ext>
            </a:extLst>
          </p:cNvPr>
          <p:cNvPicPr>
            <a:picLocks noChangeAspect="1"/>
          </p:cNvPicPr>
          <p:nvPr/>
        </p:nvPicPr>
        <p:blipFill>
          <a:blip r:embed="rId5">
            <a:lum/>
            <a:alphaModFix/>
          </a:blip>
          <a:srcRect/>
          <a:stretch>
            <a:fillRect/>
          </a:stretch>
        </p:blipFill>
        <p:spPr>
          <a:xfrm>
            <a:off x="625953" y="2167869"/>
            <a:ext cx="2295000" cy="1837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586CAF-A6DC-7A4D-9F74-B2BC414B80CC}"/>
              </a:ext>
            </a:extLst>
          </p:cNvPr>
          <p:cNvPicPr>
            <a:picLocks noChangeAspect="1"/>
          </p:cNvPicPr>
          <p:nvPr/>
        </p:nvPicPr>
        <p:blipFill>
          <a:blip r:embed="rId6">
            <a:lum/>
            <a:alphaModFix/>
          </a:blip>
          <a:srcRect/>
          <a:stretch>
            <a:fillRect/>
          </a:stretch>
        </p:blipFill>
        <p:spPr>
          <a:xfrm>
            <a:off x="4202580" y="4729576"/>
            <a:ext cx="5120639" cy="2586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BFA73-6A38-5F47-A131-82B2A3AF1E1E}"/>
              </a:ext>
            </a:extLst>
          </p:cNvPr>
          <p:cNvPicPr>
            <a:picLocks noChangeAspect="1"/>
          </p:cNvPicPr>
          <p:nvPr/>
        </p:nvPicPr>
        <p:blipFill>
          <a:blip r:embed="rId7">
            <a:lum/>
            <a:alphaModFix/>
          </a:blip>
          <a:srcRect/>
          <a:stretch>
            <a:fillRect/>
          </a:stretch>
        </p:blipFill>
        <p:spPr>
          <a:xfrm>
            <a:off x="430833" y="4460709"/>
            <a:ext cx="3010320" cy="1090080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Freeform 10">
            <a:extLst>
              <a:ext uri="{FF2B5EF4-FFF2-40B4-BE49-F238E27FC236}">
                <a16:creationId xmlns:a16="http://schemas.microsoft.com/office/drawing/2014/main" id="{D007E155-E226-7840-B4B3-A829573B9C7E}"/>
              </a:ext>
            </a:extLst>
          </p:cNvPr>
          <p:cNvSpPr/>
          <p:nvPr/>
        </p:nvSpPr>
        <p:spPr>
          <a:xfrm>
            <a:off x="4480561" y="2194560"/>
            <a:ext cx="4754879" cy="2251080"/>
          </a:xfrm>
          <a:custGeom>
            <a:avLst>
              <a:gd name="f0" fmla="val 11409"/>
              <a:gd name="f1" fmla="val 16433"/>
            </a:avLst>
            <a:gdLst>
              <a:gd name="f2" fmla="val 10800000"/>
              <a:gd name="f3" fmla="val 5400000"/>
              <a:gd name="f4" fmla="val 16200000"/>
              <a:gd name="f5" fmla="val w"/>
              <a:gd name="f6" fmla="val h"/>
              <a:gd name="f7" fmla="val 0"/>
              <a:gd name="f8" fmla="val 21600"/>
              <a:gd name="f9" fmla="+- 0 0 1"/>
              <a:gd name="f10" fmla="val -2147483647"/>
              <a:gd name="f11" fmla="val 2147483647"/>
              <a:gd name="f12" fmla="val 3590"/>
              <a:gd name="f13" fmla="val 8970"/>
              <a:gd name="f14" fmla="val 12630"/>
              <a:gd name="f15" fmla="val 18010"/>
              <a:gd name="f16" fmla="*/ f5 1 21600"/>
              <a:gd name="f17" fmla="*/ f6 1 21600"/>
              <a:gd name="f18" fmla="pin -2147483647 f0 2147483647"/>
              <a:gd name="f19" fmla="pin -2147483647 f1 2147483647"/>
              <a:gd name="f20" fmla="+- 0 0 f12"/>
              <a:gd name="f21" fmla="+- 3590 0 f7"/>
              <a:gd name="f22" fmla="+- 0 0 f3"/>
              <a:gd name="f23" fmla="+- 21600 0 f15"/>
              <a:gd name="f24" fmla="+- 18010 0 f8"/>
              <a:gd name="f25" fmla="+- f18 0 10800"/>
              <a:gd name="f26" fmla="+- f19 0 10800"/>
              <a:gd name="f27" fmla="+- f19 0 21600"/>
              <a:gd name="f28" fmla="+- f18 0 21600"/>
              <a:gd name="f29" fmla="*/ f18 f16 1"/>
              <a:gd name="f30" fmla="*/ f19 f17 1"/>
              <a:gd name="f31" fmla="*/ 800 f16 1"/>
              <a:gd name="f32" fmla="*/ 20800 f16 1"/>
              <a:gd name="f33" fmla="*/ 20800 f17 1"/>
              <a:gd name="f34" fmla="*/ 800 f17 1"/>
              <a:gd name="f35" fmla="abs f20"/>
              <a:gd name="f36" fmla="abs f21"/>
              <a:gd name="f37" fmla="?: f20 f22 f3"/>
              <a:gd name="f38" fmla="?: f20 f3 f22"/>
              <a:gd name="f39" fmla="?: f20 f4 f3"/>
              <a:gd name="f40" fmla="?: f20 f3 f4"/>
              <a:gd name="f41" fmla="abs f23"/>
              <a:gd name="f42" fmla="?: f21 f22 f3"/>
              <a:gd name="f43" fmla="?: f21 f3 f22"/>
              <a:gd name="f44" fmla="?: f23 0 f2"/>
              <a:gd name="f45" fmla="?: f23 f2 0"/>
              <a:gd name="f46" fmla="abs f24"/>
              <a:gd name="f47" fmla="?: f23 f22 f3"/>
              <a:gd name="f48" fmla="?: f23 f3 f22"/>
              <a:gd name="f49" fmla="?: f23 f4 f3"/>
              <a:gd name="f50" fmla="?: f23 f3 f4"/>
              <a:gd name="f51" fmla="?: f24 f22 f3"/>
              <a:gd name="f52" fmla="?: f24 f3 f22"/>
              <a:gd name="f53" fmla="?: f20 0 f2"/>
              <a:gd name="f54" fmla="?: f20 f2 0"/>
              <a:gd name="f55" fmla="abs f25"/>
              <a:gd name="f56" fmla="abs f26"/>
              <a:gd name="f57" fmla="?: f20 f40 f39"/>
              <a:gd name="f58" fmla="?: f20 f39 f40"/>
              <a:gd name="f59" fmla="?: f21 f38 f37"/>
              <a:gd name="f60" fmla="?: f21 f45 f44"/>
              <a:gd name="f61" fmla="?: f21 f44 f45"/>
              <a:gd name="f62" fmla="?: f23 f42 f43"/>
              <a:gd name="f63" fmla="?: f23 f50 f49"/>
              <a:gd name="f64" fmla="?: f23 f49 f50"/>
              <a:gd name="f65" fmla="?: f24 f48 f47"/>
              <a:gd name="f66" fmla="?: f24 f54 f53"/>
              <a:gd name="f67" fmla="?: f24 f53 f54"/>
              <a:gd name="f68" fmla="?: f20 f51 f52"/>
              <a:gd name="f69" fmla="+- f55 0 f56"/>
              <a:gd name="f70" fmla="+- f56 0 f55"/>
              <a:gd name="f71" fmla="?: f21 f58 f57"/>
              <a:gd name="f72" fmla="?: f23 f60 f61"/>
              <a:gd name="f73" fmla="?: f24 f64 f63"/>
              <a:gd name="f74" fmla="?: f20 f66 f67"/>
              <a:gd name="f75" fmla="?: f26 f9 f69"/>
              <a:gd name="f76" fmla="?: f26 f69 f9"/>
              <a:gd name="f77" fmla="?: f25 f9 f70"/>
              <a:gd name="f78" fmla="?: f25 f70 f9"/>
              <a:gd name="f79" fmla="?: f18 f9 f75"/>
              <a:gd name="f80" fmla="?: f18 f9 f76"/>
              <a:gd name="f81" fmla="?: f27 f77 f9"/>
              <a:gd name="f82" fmla="?: f27 f78 f9"/>
              <a:gd name="f83" fmla="?: f28 f76 f9"/>
              <a:gd name="f84" fmla="?: f28 f75 f9"/>
              <a:gd name="f85" fmla="?: f19 f9 f78"/>
              <a:gd name="f86" fmla="?: f19 f9 f77"/>
              <a:gd name="f87" fmla="?: f79 f18 0"/>
              <a:gd name="f88" fmla="?: f79 f19 6280"/>
              <a:gd name="f89" fmla="?: f80 f18 0"/>
              <a:gd name="f90" fmla="?: f80 f19 15320"/>
              <a:gd name="f91" fmla="?: f81 f18 6280"/>
              <a:gd name="f92" fmla="?: f81 f19 21600"/>
              <a:gd name="f93" fmla="?: f82 f18 15320"/>
              <a:gd name="f94" fmla="?: f82 f19 21600"/>
              <a:gd name="f95" fmla="?: f83 f18 21600"/>
              <a:gd name="f96" fmla="?: f83 f19 15320"/>
              <a:gd name="f97" fmla="?: f84 f18 21600"/>
              <a:gd name="f98" fmla="?: f84 f19 6280"/>
              <a:gd name="f99" fmla="?: f85 f18 15320"/>
              <a:gd name="f100" fmla="?: f85 f19 0"/>
              <a:gd name="f101" fmla="?: f86 f18 6280"/>
              <a:gd name="f102" fmla="?: f86 f19 0"/>
            </a:gdLst>
            <a:ahLst>
              <a:ahXY gdRefX="f0" minX="f10" maxX="f11" gdRefY="f1" minY="f10" maxY="f11">
                <a:pos x="f29" y="f30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21600" h="21600">
                <a:moveTo>
                  <a:pt x="f12" y="f7"/>
                </a:moveTo>
                <a:arcTo wR="f35" hR="f36" stAng="f71" swAng="f59"/>
                <a:lnTo>
                  <a:pt x="f87" y="f88"/>
                </a:lnTo>
                <a:lnTo>
                  <a:pt x="f7" y="f13"/>
                </a:lnTo>
                <a:lnTo>
                  <a:pt x="f7" y="f14"/>
                </a:lnTo>
                <a:lnTo>
                  <a:pt x="f89" y="f90"/>
                </a:lnTo>
                <a:lnTo>
                  <a:pt x="f7" y="f15"/>
                </a:lnTo>
                <a:arcTo wR="f36" hR="f41" stAng="f72" swAng="f62"/>
                <a:lnTo>
                  <a:pt x="f91" y="f92"/>
                </a:lnTo>
                <a:lnTo>
                  <a:pt x="f13" y="f8"/>
                </a:lnTo>
                <a:lnTo>
                  <a:pt x="f14" y="f8"/>
                </a:lnTo>
                <a:lnTo>
                  <a:pt x="f93" y="f94"/>
                </a:lnTo>
                <a:lnTo>
                  <a:pt x="f15" y="f8"/>
                </a:lnTo>
                <a:arcTo wR="f41" hR="f46" stAng="f73" swAng="f65"/>
                <a:lnTo>
                  <a:pt x="f95" y="f96"/>
                </a:lnTo>
                <a:lnTo>
                  <a:pt x="f8" y="f14"/>
                </a:lnTo>
                <a:lnTo>
                  <a:pt x="f8" y="f13"/>
                </a:lnTo>
                <a:lnTo>
                  <a:pt x="f97" y="f98"/>
                </a:lnTo>
                <a:lnTo>
                  <a:pt x="f8" y="f12"/>
                </a:lnTo>
                <a:arcTo wR="f46" hR="f35" stAng="f74" swAng="f68"/>
                <a:lnTo>
                  <a:pt x="f99" y="f100"/>
                </a:lnTo>
                <a:lnTo>
                  <a:pt x="f14" y="f7"/>
                </a:lnTo>
                <a:lnTo>
                  <a:pt x="f13" y="f7"/>
                </a:lnTo>
                <a:lnTo>
                  <a:pt x="f101" y="f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3465A4"/>
            </a:solidFill>
            <a:prstDash val="solid"/>
          </a:ln>
        </p:spPr>
        <p:txBody>
          <a:bodyPr wrap="none" lIns="90000" tIns="45000" rIns="90000" bIns="45000" anchor="ctr" anchorCtr="0" compatLnSpc="0">
            <a:noAutofit/>
          </a:bodyPr>
          <a:lstStyle/>
          <a:p>
            <a:pPr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Can you think of a simple</a:t>
            </a:r>
          </a:p>
          <a:p>
            <a:pPr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interpretation of the values</a:t>
            </a:r>
          </a:p>
          <a:p>
            <a:pPr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of these states when policy</a:t>
            </a:r>
          </a:p>
          <a:p>
            <a:pPr hangingPunct="0"/>
            <a:r>
              <a:rPr lang="en-US" sz="2600">
                <a:latin typeface="Liberation Sans" pitchFamily="18"/>
                <a:ea typeface="Noto Sans CJK SC Regular" pitchFamily="2"/>
                <a:cs typeface="FreeSans" pitchFamily="2"/>
              </a:rPr>
              <a:t>evaluation converges?</a:t>
            </a:r>
          </a:p>
          <a:p>
            <a:pPr hangingPunct="0"/>
            <a:endParaRPr lang="en-US" sz="2600">
              <a:latin typeface="Liberation Sans" pitchFamily="18"/>
              <a:ea typeface="Noto Sans CJK SC Regular" pitchFamily="2"/>
              <a:cs typeface="FreeSans" pitchFamily="2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8FC24C0-3171-4B4C-9D83-33C79A5425A3}"/>
              </a:ext>
            </a:extLst>
          </p:cNvPr>
          <p:cNvPicPr>
            <a:picLocks noChangeAspect="1"/>
          </p:cNvPicPr>
          <p:nvPr/>
        </p:nvPicPr>
        <p:blipFill>
          <a:blip r:embed="rId8">
            <a:lum/>
            <a:alphaModFix/>
          </a:blip>
          <a:srcRect/>
          <a:stretch>
            <a:fillRect/>
          </a:stretch>
        </p:blipFill>
        <p:spPr>
          <a:xfrm>
            <a:off x="607233" y="2126468"/>
            <a:ext cx="2455200" cy="1961280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Title 12">
            <a:extLst>
              <a:ext uri="{FF2B5EF4-FFF2-40B4-BE49-F238E27FC236}">
                <a16:creationId xmlns:a16="http://schemas.microsoft.com/office/drawing/2014/main" id="{CAA57402-4308-7141-8A25-2ED8471F51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D83607-AB5B-334C-9F9C-B5ACA45201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evaluation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101746-25CC-D743-B37C-77558939763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Why does this converge?</a:t>
            </a:r>
          </a:p>
          <a:p>
            <a:r>
              <a:rPr lang="en-US" dirty="0"/>
              <a:t>Three cases</a:t>
            </a:r>
          </a:p>
          <a:p>
            <a:pPr lvl="1"/>
            <a:r>
              <a:rPr lang="en-US" dirty="0"/>
              <a:t>Finite-horizon undiscounted: After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steps of policy evaluation, have horizon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value</a:t>
            </a:r>
          </a:p>
          <a:p>
            <a:pPr lvl="1"/>
            <a:r>
              <a:rPr lang="en-US" dirty="0"/>
              <a:t>Episodic (general horizon) undiscounted: If you will always reach a terminal state in a finite number of steps, see above, if only with prob 1 in the limit, see below</a:t>
            </a:r>
          </a:p>
          <a:p>
            <a:pPr lvl="1"/>
            <a:r>
              <a:rPr lang="en-US" dirty="0"/>
              <a:t>Infinite-horizon (discounted): After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steps of policy evaluation, have </a:t>
            </a:r>
            <a:r>
              <a:rPr lang="en-US" i="1" dirty="0"/>
              <a:t>discounted</a:t>
            </a:r>
            <a:r>
              <a:rPr lang="en-US" dirty="0"/>
              <a:t> horizon k value and discount causes reward value to shrink as</a:t>
            </a:r>
            <a:r>
              <a:rPr lang="en-US" i="1" dirty="0">
                <a:latin typeface="Times" pitchFamily="2" charset="0"/>
              </a:rPr>
              <a:t> k </a:t>
            </a:r>
            <a:r>
              <a:rPr lang="en-US" dirty="0"/>
              <a:t>increases (so </a:t>
            </a:r>
            <a:r>
              <a:rPr lang="en-US" i="1" dirty="0" err="1">
                <a:latin typeface="Times" pitchFamily="2" charset="0"/>
              </a:rPr>
              <a:t>V</a:t>
            </a:r>
            <a:r>
              <a:rPr lang="en-US" i="1" baseline="30000" dirty="0" err="1">
                <a:latin typeface="Times" pitchFamily="2" charset="0"/>
              </a:rPr>
              <a:t>k</a:t>
            </a:r>
            <a:r>
              <a:rPr lang="en-US" dirty="0"/>
              <a:t> will approach </a:t>
            </a:r>
            <a:r>
              <a:rPr lang="en-US" i="1" dirty="0">
                <a:latin typeface="Times" pitchFamily="2" charset="0"/>
              </a:rPr>
              <a:t>V</a:t>
            </a:r>
            <a:r>
              <a:rPr lang="en-US" baseline="30000" dirty="0"/>
              <a:t>𝜋</a:t>
            </a:r>
            <a:r>
              <a:rPr lang="en-US" dirty="0"/>
              <a:t> arbitrarily closely as</a:t>
            </a:r>
            <a:r>
              <a:rPr lang="en-US" i="1" dirty="0">
                <a:latin typeface="Times" pitchFamily="2" charset="0"/>
              </a:rPr>
              <a:t> k </a:t>
            </a:r>
            <a:r>
              <a:rPr lang="en-US" dirty="0"/>
              <a:t>increases)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881994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D83607-AB5B-334C-9F9C-B5ACA45201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evaluation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101746-25CC-D743-B37C-77558939763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Why does this converge?</a:t>
            </a:r>
          </a:p>
          <a:p>
            <a:r>
              <a:rPr lang="en-US" dirty="0"/>
              <a:t>Three cases</a:t>
            </a:r>
          </a:p>
          <a:p>
            <a:pPr lvl="1"/>
            <a:r>
              <a:rPr lang="en-US" dirty="0"/>
              <a:t>Finite-horizon undiscounted: After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steps of policy evaluation, have horizon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value</a:t>
            </a:r>
          </a:p>
          <a:p>
            <a:pPr lvl="1"/>
            <a:r>
              <a:rPr lang="en-US" dirty="0"/>
              <a:t>Episodic (general horizon) undiscounted: If you will always reach a terminal state in a finite number of steps, see above, if only with prob 1 in the limit, see below</a:t>
            </a:r>
          </a:p>
          <a:p>
            <a:pPr lvl="1"/>
            <a:r>
              <a:rPr lang="en-US" dirty="0"/>
              <a:t>Infinite-horizon (discounted): After</a:t>
            </a:r>
            <a:r>
              <a:rPr lang="en-US" i="1" dirty="0">
                <a:latin typeface="Times" pitchFamily="2" charset="0"/>
              </a:rPr>
              <a:t> k</a:t>
            </a:r>
            <a:r>
              <a:rPr lang="en-US" dirty="0"/>
              <a:t> steps of policy evaluation, have </a:t>
            </a:r>
            <a:r>
              <a:rPr lang="en-US" i="1" dirty="0"/>
              <a:t>discounted</a:t>
            </a:r>
            <a:r>
              <a:rPr lang="en-US" dirty="0"/>
              <a:t> horizon k value and discount causes reward value to shrink as</a:t>
            </a:r>
            <a:r>
              <a:rPr lang="en-US" i="1" dirty="0">
                <a:latin typeface="Times" pitchFamily="2" charset="0"/>
              </a:rPr>
              <a:t> k </a:t>
            </a:r>
            <a:r>
              <a:rPr lang="en-US" dirty="0"/>
              <a:t>increases (so </a:t>
            </a:r>
            <a:r>
              <a:rPr lang="en-US" i="1" dirty="0" err="1">
                <a:latin typeface="Times" pitchFamily="2" charset="0"/>
              </a:rPr>
              <a:t>V</a:t>
            </a:r>
            <a:r>
              <a:rPr lang="en-US" i="1" baseline="30000" dirty="0" err="1">
                <a:latin typeface="Times" pitchFamily="2" charset="0"/>
              </a:rPr>
              <a:t>k</a:t>
            </a:r>
            <a:r>
              <a:rPr lang="en-US" dirty="0"/>
              <a:t> will approach </a:t>
            </a:r>
            <a:r>
              <a:rPr lang="en-US" i="1" dirty="0">
                <a:latin typeface="Times" pitchFamily="2" charset="0"/>
              </a:rPr>
              <a:t>V</a:t>
            </a:r>
            <a:r>
              <a:rPr lang="en-US" baseline="30000" dirty="0"/>
              <a:t>𝜋</a:t>
            </a:r>
            <a:r>
              <a:rPr lang="en-US" dirty="0"/>
              <a:t> arbitrarily closely as</a:t>
            </a:r>
            <a:r>
              <a:rPr lang="en-US" i="1" dirty="0">
                <a:latin typeface="Times" pitchFamily="2" charset="0"/>
              </a:rPr>
              <a:t> k </a:t>
            </a:r>
            <a:r>
              <a:rPr lang="en-US" dirty="0"/>
              <a:t>increases)</a:t>
            </a:r>
          </a:p>
          <a:p>
            <a:pPr lvl="1"/>
            <a:endParaRPr lang="en-US" sz="2200" dirty="0"/>
          </a:p>
          <a:p>
            <a:r>
              <a:rPr lang="en-US" dirty="0"/>
              <a:t>Can also evaluate with a system of </a:t>
            </a:r>
            <a:r>
              <a:rPr lang="en-US" dirty="0">
                <a:latin typeface="Times" pitchFamily="2" charset="0"/>
              </a:rPr>
              <a:t>|</a:t>
            </a:r>
            <a:r>
              <a:rPr lang="en-US" i="1" dirty="0">
                <a:latin typeface="Times" pitchFamily="2" charset="0"/>
              </a:rPr>
              <a:t>S</a:t>
            </a:r>
            <a:r>
              <a:rPr lang="en-US" dirty="0">
                <a:latin typeface="Times" pitchFamily="2" charset="0"/>
              </a:rPr>
              <a:t>| </a:t>
            </a:r>
            <a:r>
              <a:rPr lang="en-US" dirty="0"/>
              <a:t>linear equations</a:t>
            </a:r>
          </a:p>
          <a:p>
            <a:pPr lvl="1"/>
            <a:endParaRPr lang="en-US" dirty="0"/>
          </a:p>
        </p:txBody>
      </p:sp>
      <p:grpSp>
        <p:nvGrpSpPr>
          <p:cNvPr id="4" name="Group 3" descr="28§display§V^\pi(s) = \sum_{a} \pi(a|s) \sum_{s',r} p(s',r|s,a) [ r + \gamma V^\pi(s') ]§svg§600§FALSE" title="TexMaths">
            <a:extLst>
              <a:ext uri="{FF2B5EF4-FFF2-40B4-BE49-F238E27FC236}">
                <a16:creationId xmlns:a16="http://schemas.microsoft.com/office/drawing/2014/main" id="{B1940F67-F7F6-5345-B3E5-7B709263BE2B}"/>
              </a:ext>
            </a:extLst>
          </p:cNvPr>
          <p:cNvGrpSpPr/>
          <p:nvPr/>
        </p:nvGrpSpPr>
        <p:grpSpPr>
          <a:xfrm>
            <a:off x="2039607" y="6701672"/>
            <a:ext cx="5211000" cy="639721"/>
            <a:chOff x="4053600" y="1280159"/>
            <a:chExt cx="5211000" cy="63972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A4B9DC9A-ABD3-E84C-9CF8-D9C930671911}"/>
                </a:ext>
              </a:extLst>
            </p:cNvPr>
            <p:cNvSpPr/>
            <p:nvPr/>
          </p:nvSpPr>
          <p:spPr>
            <a:xfrm>
              <a:off x="4053600" y="1280159"/>
              <a:ext cx="5211000" cy="639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76" h="1776">
                  <a:moveTo>
                    <a:pt x="7238" y="1776"/>
                  </a:moveTo>
                  <a:lnTo>
                    <a:pt x="0" y="1776"/>
                  </a:lnTo>
                  <a:lnTo>
                    <a:pt x="0" y="0"/>
                  </a:lnTo>
                  <a:lnTo>
                    <a:pt x="14476" y="0"/>
                  </a:lnTo>
                  <a:lnTo>
                    <a:pt x="14476" y="17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1FF21F0-EE4D-534A-9284-128BA912776B}"/>
                </a:ext>
              </a:extLst>
            </p:cNvPr>
            <p:cNvSpPr/>
            <p:nvPr/>
          </p:nvSpPr>
          <p:spPr>
            <a:xfrm>
              <a:off x="406800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1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1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995A11E-ED1D-7B43-B881-1365DE19E95B}"/>
                </a:ext>
              </a:extLst>
            </p:cNvPr>
            <p:cNvSpPr/>
            <p:nvPr/>
          </p:nvSpPr>
          <p:spPr>
            <a:xfrm>
              <a:off x="426780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18547C0-9BC7-784C-A743-FC598990DA1B}"/>
                </a:ext>
              </a:extLst>
            </p:cNvPr>
            <p:cNvSpPr/>
            <p:nvPr/>
          </p:nvSpPr>
          <p:spPr>
            <a:xfrm>
              <a:off x="44247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A62A617-6440-154F-A6F3-D16542722F05}"/>
                </a:ext>
              </a:extLst>
            </p:cNvPr>
            <p:cNvSpPr/>
            <p:nvPr/>
          </p:nvSpPr>
          <p:spPr>
            <a:xfrm>
              <a:off x="451152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310BC32-EE61-5745-ABEC-1A7AEFEE9A9A}"/>
                </a:ext>
              </a:extLst>
            </p:cNvPr>
            <p:cNvSpPr/>
            <p:nvPr/>
          </p:nvSpPr>
          <p:spPr>
            <a:xfrm>
              <a:off x="463284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C43811E-CFA9-DD45-B9A0-A232ED2B986D}"/>
                </a:ext>
              </a:extLst>
            </p:cNvPr>
            <p:cNvSpPr/>
            <p:nvPr/>
          </p:nvSpPr>
          <p:spPr>
            <a:xfrm>
              <a:off x="4803840" y="1463760"/>
              <a:ext cx="171000" cy="6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177">
                  <a:moveTo>
                    <a:pt x="451" y="30"/>
                  </a:moveTo>
                  <a:cubicBezTo>
                    <a:pt x="463" y="30"/>
                    <a:pt x="476" y="30"/>
                    <a:pt x="476" y="16"/>
                  </a:cubicBezTo>
                  <a:cubicBezTo>
                    <a:pt x="476" y="0"/>
                    <a:pt x="463" y="0"/>
                    <a:pt x="453" y="0"/>
                  </a:cubicBezTo>
                  <a:lnTo>
                    <a:pt x="25" y="0"/>
                  </a:lnTo>
                  <a:cubicBezTo>
                    <a:pt x="13" y="0"/>
                    <a:pt x="0" y="0"/>
                    <a:pt x="0" y="16"/>
                  </a:cubicBezTo>
                  <a:cubicBezTo>
                    <a:pt x="0" y="30"/>
                    <a:pt x="13" y="30"/>
                    <a:pt x="25" y="30"/>
                  </a:cubicBezTo>
                  <a:close/>
                  <a:moveTo>
                    <a:pt x="453" y="177"/>
                  </a:moveTo>
                  <a:cubicBezTo>
                    <a:pt x="463" y="177"/>
                    <a:pt x="476" y="177"/>
                    <a:pt x="476" y="161"/>
                  </a:cubicBezTo>
                  <a:cubicBezTo>
                    <a:pt x="476" y="146"/>
                    <a:pt x="463" y="146"/>
                    <a:pt x="451" y="146"/>
                  </a:cubicBezTo>
                  <a:lnTo>
                    <a:pt x="25" y="146"/>
                  </a:lnTo>
                  <a:cubicBezTo>
                    <a:pt x="13" y="146"/>
                    <a:pt x="0" y="146"/>
                    <a:pt x="0" y="161"/>
                  </a:cubicBezTo>
                  <a:cubicBezTo>
                    <a:pt x="0" y="177"/>
                    <a:pt x="13" y="177"/>
                    <a:pt x="25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5EF1519-7502-8C4A-B243-2D10EA6AD37E}"/>
                </a:ext>
              </a:extLst>
            </p:cNvPr>
            <p:cNvSpPr/>
            <p:nvPr/>
          </p:nvSpPr>
          <p:spPr>
            <a:xfrm>
              <a:off x="507348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9B6E572-7DD0-264E-87ED-0A70B2D87B5E}"/>
                </a:ext>
              </a:extLst>
            </p:cNvPr>
            <p:cNvSpPr/>
            <p:nvPr/>
          </p:nvSpPr>
          <p:spPr>
            <a:xfrm>
              <a:off x="5199480" y="1788119"/>
              <a:ext cx="918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238">
                  <a:moveTo>
                    <a:pt x="182" y="30"/>
                  </a:moveTo>
                  <a:cubicBezTo>
                    <a:pt x="170" y="14"/>
                    <a:pt x="154" y="0"/>
                    <a:pt x="130" y="0"/>
                  </a:cubicBezTo>
                  <a:cubicBezTo>
                    <a:pt x="65" y="0"/>
                    <a:pt x="0" y="75"/>
                    <a:pt x="0" y="149"/>
                  </a:cubicBezTo>
                  <a:cubicBezTo>
                    <a:pt x="0" y="201"/>
                    <a:pt x="32" y="238"/>
                    <a:pt x="77" y="238"/>
                  </a:cubicBezTo>
                  <a:cubicBezTo>
                    <a:pt x="102" y="238"/>
                    <a:pt x="127" y="220"/>
                    <a:pt x="147" y="201"/>
                  </a:cubicBezTo>
                  <a:cubicBezTo>
                    <a:pt x="157" y="233"/>
                    <a:pt x="185" y="238"/>
                    <a:pt x="199" y="238"/>
                  </a:cubicBezTo>
                  <a:cubicBezTo>
                    <a:pt x="217" y="238"/>
                    <a:pt x="229" y="226"/>
                    <a:pt x="239" y="209"/>
                  </a:cubicBezTo>
                  <a:cubicBezTo>
                    <a:pt x="250" y="188"/>
                    <a:pt x="256" y="160"/>
                    <a:pt x="256" y="156"/>
                  </a:cubicBezTo>
                  <a:cubicBezTo>
                    <a:pt x="256" y="149"/>
                    <a:pt x="250" y="149"/>
                    <a:pt x="249" y="149"/>
                  </a:cubicBezTo>
                  <a:cubicBezTo>
                    <a:pt x="242" y="149"/>
                    <a:pt x="240" y="153"/>
                    <a:pt x="237" y="166"/>
                  </a:cubicBezTo>
                  <a:cubicBezTo>
                    <a:pt x="230" y="192"/>
                    <a:pt x="222" y="223"/>
                    <a:pt x="201" y="223"/>
                  </a:cubicBezTo>
                  <a:cubicBezTo>
                    <a:pt x="187" y="223"/>
                    <a:pt x="184" y="211"/>
                    <a:pt x="184" y="197"/>
                  </a:cubicBezTo>
                  <a:cubicBezTo>
                    <a:pt x="184" y="188"/>
                    <a:pt x="189" y="168"/>
                    <a:pt x="192" y="155"/>
                  </a:cubicBezTo>
                  <a:cubicBezTo>
                    <a:pt x="195" y="141"/>
                    <a:pt x="199" y="119"/>
                    <a:pt x="203" y="107"/>
                  </a:cubicBezTo>
                  <a:lnTo>
                    <a:pt x="212" y="68"/>
                  </a:lnTo>
                  <a:cubicBezTo>
                    <a:pt x="216" y="54"/>
                    <a:pt x="222" y="29"/>
                    <a:pt x="222" y="27"/>
                  </a:cubicBezTo>
                  <a:cubicBezTo>
                    <a:pt x="222" y="16"/>
                    <a:pt x="212" y="10"/>
                    <a:pt x="204" y="10"/>
                  </a:cubicBezTo>
                  <a:cubicBezTo>
                    <a:pt x="197" y="10"/>
                    <a:pt x="185" y="17"/>
                    <a:pt x="182" y="30"/>
                  </a:cubicBezTo>
                  <a:close/>
                  <a:moveTo>
                    <a:pt x="149" y="166"/>
                  </a:moveTo>
                  <a:cubicBezTo>
                    <a:pt x="146" y="182"/>
                    <a:pt x="135" y="192"/>
                    <a:pt x="123" y="202"/>
                  </a:cubicBezTo>
                  <a:cubicBezTo>
                    <a:pt x="119" y="206"/>
                    <a:pt x="99" y="223"/>
                    <a:pt x="78" y="223"/>
                  </a:cubicBezTo>
                  <a:cubicBezTo>
                    <a:pt x="58" y="223"/>
                    <a:pt x="40" y="209"/>
                    <a:pt x="40" y="171"/>
                  </a:cubicBezTo>
                  <a:cubicBezTo>
                    <a:pt x="40" y="144"/>
                    <a:pt x="55" y="85"/>
                    <a:pt x="67" y="65"/>
                  </a:cubicBezTo>
                  <a:cubicBezTo>
                    <a:pt x="89" y="22"/>
                    <a:pt x="115" y="16"/>
                    <a:pt x="130" y="16"/>
                  </a:cubicBezTo>
                  <a:cubicBezTo>
                    <a:pt x="164" y="16"/>
                    <a:pt x="174" y="54"/>
                    <a:pt x="174" y="61"/>
                  </a:cubicBezTo>
                  <a:cubicBezTo>
                    <a:pt x="174" y="63"/>
                    <a:pt x="174" y="66"/>
                    <a:pt x="172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47CC81-A8FC-DE47-88C0-7AC4EBF8A8CA}"/>
                </a:ext>
              </a:extLst>
            </p:cNvPr>
            <p:cNvSpPr/>
            <p:nvPr/>
          </p:nvSpPr>
          <p:spPr>
            <a:xfrm>
              <a:off x="5479559" y="1446480"/>
              <a:ext cx="138600" cy="118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6" h="331">
                  <a:moveTo>
                    <a:pt x="170" y="44"/>
                  </a:moveTo>
                  <a:lnTo>
                    <a:pt x="252" y="44"/>
                  </a:lnTo>
                  <a:cubicBezTo>
                    <a:pt x="227" y="155"/>
                    <a:pt x="221" y="187"/>
                    <a:pt x="221" y="238"/>
                  </a:cubicBezTo>
                  <a:cubicBezTo>
                    <a:pt x="221" y="248"/>
                    <a:pt x="221" y="268"/>
                    <a:pt x="227" y="294"/>
                  </a:cubicBezTo>
                  <a:cubicBezTo>
                    <a:pt x="234" y="328"/>
                    <a:pt x="242" y="331"/>
                    <a:pt x="254" y="331"/>
                  </a:cubicBezTo>
                  <a:cubicBezTo>
                    <a:pt x="268" y="331"/>
                    <a:pt x="282" y="318"/>
                    <a:pt x="282" y="302"/>
                  </a:cubicBezTo>
                  <a:cubicBezTo>
                    <a:pt x="282" y="299"/>
                    <a:pt x="282" y="297"/>
                    <a:pt x="277" y="287"/>
                  </a:cubicBezTo>
                  <a:cubicBezTo>
                    <a:pt x="256" y="233"/>
                    <a:pt x="256" y="184"/>
                    <a:pt x="256" y="163"/>
                  </a:cubicBezTo>
                  <a:cubicBezTo>
                    <a:pt x="256" y="122"/>
                    <a:pt x="261" y="84"/>
                    <a:pt x="269" y="44"/>
                  </a:cubicBezTo>
                  <a:lnTo>
                    <a:pt x="352" y="44"/>
                  </a:lnTo>
                  <a:cubicBezTo>
                    <a:pt x="361" y="44"/>
                    <a:pt x="386" y="44"/>
                    <a:pt x="386" y="19"/>
                  </a:cubicBezTo>
                  <a:cubicBezTo>
                    <a:pt x="386" y="0"/>
                    <a:pt x="371" y="0"/>
                    <a:pt x="359" y="0"/>
                  </a:cubicBezTo>
                  <a:lnTo>
                    <a:pt x="119" y="0"/>
                  </a:lnTo>
                  <a:cubicBezTo>
                    <a:pt x="102" y="0"/>
                    <a:pt x="75" y="0"/>
                    <a:pt x="44" y="36"/>
                  </a:cubicBezTo>
                  <a:cubicBezTo>
                    <a:pt x="18" y="65"/>
                    <a:pt x="0" y="98"/>
                    <a:pt x="0" y="102"/>
                  </a:cubicBezTo>
                  <a:cubicBezTo>
                    <a:pt x="0" y="103"/>
                    <a:pt x="0" y="111"/>
                    <a:pt x="8" y="111"/>
                  </a:cubicBezTo>
                  <a:cubicBezTo>
                    <a:pt x="15" y="111"/>
                    <a:pt x="16" y="107"/>
                    <a:pt x="20" y="102"/>
                  </a:cubicBezTo>
                  <a:cubicBezTo>
                    <a:pt x="55" y="44"/>
                    <a:pt x="97" y="44"/>
                    <a:pt x="110" y="44"/>
                  </a:cubicBezTo>
                  <a:lnTo>
                    <a:pt x="152" y="44"/>
                  </a:lnTo>
                  <a:cubicBezTo>
                    <a:pt x="128" y="134"/>
                    <a:pt x="91" y="225"/>
                    <a:pt x="60" y="294"/>
                  </a:cubicBezTo>
                  <a:cubicBezTo>
                    <a:pt x="55" y="304"/>
                    <a:pt x="55" y="306"/>
                    <a:pt x="55" y="311"/>
                  </a:cubicBezTo>
                  <a:cubicBezTo>
                    <a:pt x="55" y="326"/>
                    <a:pt x="67" y="331"/>
                    <a:pt x="75" y="331"/>
                  </a:cubicBezTo>
                  <a:cubicBezTo>
                    <a:pt x="97" y="331"/>
                    <a:pt x="102" y="311"/>
                    <a:pt x="110" y="282"/>
                  </a:cubicBezTo>
                  <a:cubicBezTo>
                    <a:pt x="122" y="248"/>
                    <a:pt x="122" y="247"/>
                    <a:pt x="130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C714E22-0714-0148-BEB2-F04E360C5F9B}"/>
                </a:ext>
              </a:extLst>
            </p:cNvPr>
            <p:cNvSpPr/>
            <p:nvPr/>
          </p:nvSpPr>
          <p:spPr>
            <a:xfrm>
              <a:off x="56530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A5BB1B0-E09B-1E49-A7F9-C67B0EEDD14A}"/>
                </a:ext>
              </a:extLst>
            </p:cNvPr>
            <p:cNvSpPr/>
            <p:nvPr/>
          </p:nvSpPr>
          <p:spPr>
            <a:xfrm>
              <a:off x="573732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1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7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0" y="323"/>
                    <a:pt x="50" y="282"/>
                    <a:pt x="50" y="253"/>
                  </a:cubicBezTo>
                  <a:cubicBezTo>
                    <a:pt x="50" y="215"/>
                    <a:pt x="73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7601443-F5B9-9445-89AE-4B4E9260601D}"/>
                </a:ext>
              </a:extLst>
            </p:cNvPr>
            <p:cNvSpPr/>
            <p:nvPr/>
          </p:nvSpPr>
          <p:spPr>
            <a:xfrm>
              <a:off x="589247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EF60C22-2B78-714C-B8DE-25C6522B1360}"/>
                </a:ext>
              </a:extLst>
            </p:cNvPr>
            <p:cNvSpPr/>
            <p:nvPr/>
          </p:nvSpPr>
          <p:spPr>
            <a:xfrm>
              <a:off x="594684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5F24CED-B185-DE41-B3F1-013A8E60D037}"/>
                </a:ext>
              </a:extLst>
            </p:cNvPr>
            <p:cNvSpPr/>
            <p:nvPr/>
          </p:nvSpPr>
          <p:spPr>
            <a:xfrm>
              <a:off x="606780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A622D11-03C3-2B4E-ADB6-6B3DE9A4D6EE}"/>
                </a:ext>
              </a:extLst>
            </p:cNvPr>
            <p:cNvSpPr/>
            <p:nvPr/>
          </p:nvSpPr>
          <p:spPr>
            <a:xfrm>
              <a:off x="6210000" y="1307160"/>
              <a:ext cx="342000" cy="37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1046">
                  <a:moveTo>
                    <a:pt x="865" y="1046"/>
                  </a:moveTo>
                  <a:lnTo>
                    <a:pt x="951" y="806"/>
                  </a:lnTo>
                  <a:lnTo>
                    <a:pt x="933" y="806"/>
                  </a:lnTo>
                  <a:cubicBezTo>
                    <a:pt x="906" y="885"/>
                    <a:pt x="829" y="936"/>
                    <a:pt x="747" y="958"/>
                  </a:cubicBezTo>
                  <a:cubicBezTo>
                    <a:pt x="732" y="961"/>
                    <a:pt x="662" y="982"/>
                    <a:pt x="524" y="982"/>
                  </a:cubicBezTo>
                  <a:lnTo>
                    <a:pt x="94" y="982"/>
                  </a:lnTo>
                  <a:lnTo>
                    <a:pt x="458" y="535"/>
                  </a:lnTo>
                  <a:cubicBezTo>
                    <a:pt x="463" y="530"/>
                    <a:pt x="464" y="527"/>
                    <a:pt x="464" y="523"/>
                  </a:cubicBezTo>
                  <a:cubicBezTo>
                    <a:pt x="464" y="521"/>
                    <a:pt x="464" y="519"/>
                    <a:pt x="459" y="511"/>
                  </a:cubicBezTo>
                  <a:lnTo>
                    <a:pt x="127" y="36"/>
                  </a:lnTo>
                  <a:lnTo>
                    <a:pt x="518" y="36"/>
                  </a:lnTo>
                  <a:cubicBezTo>
                    <a:pt x="613" y="36"/>
                    <a:pt x="678" y="46"/>
                    <a:pt x="685" y="48"/>
                  </a:cubicBezTo>
                  <a:cubicBezTo>
                    <a:pt x="724" y="54"/>
                    <a:pt x="785" y="66"/>
                    <a:pt x="842" y="103"/>
                  </a:cubicBezTo>
                  <a:cubicBezTo>
                    <a:pt x="860" y="116"/>
                    <a:pt x="909" y="149"/>
                    <a:pt x="933" y="211"/>
                  </a:cubicBezTo>
                  <a:lnTo>
                    <a:pt x="951" y="211"/>
                  </a:lnTo>
                  <a:lnTo>
                    <a:pt x="865" y="0"/>
                  </a:lnTo>
                  <a:lnTo>
                    <a:pt x="20" y="0"/>
                  </a:lnTo>
                  <a:cubicBezTo>
                    <a:pt x="3" y="0"/>
                    <a:pt x="3" y="0"/>
                    <a:pt x="0" y="5"/>
                  </a:cubicBezTo>
                  <a:cubicBezTo>
                    <a:pt x="0" y="7"/>
                    <a:pt x="0" y="22"/>
                    <a:pt x="0" y="30"/>
                  </a:cubicBezTo>
                  <a:lnTo>
                    <a:pt x="378" y="570"/>
                  </a:lnTo>
                  <a:lnTo>
                    <a:pt x="8" y="1024"/>
                  </a:lnTo>
                  <a:cubicBezTo>
                    <a:pt x="0" y="1034"/>
                    <a:pt x="0" y="1037"/>
                    <a:pt x="0" y="1037"/>
                  </a:cubicBezTo>
                  <a:cubicBezTo>
                    <a:pt x="0" y="1046"/>
                    <a:pt x="7" y="1046"/>
                    <a:pt x="20" y="10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57645EC-ECAC-7D4B-8107-383E500A96E8}"/>
                </a:ext>
              </a:extLst>
            </p:cNvPr>
            <p:cNvSpPr/>
            <p:nvPr/>
          </p:nvSpPr>
          <p:spPr>
            <a:xfrm>
              <a:off x="6229800" y="1800000"/>
              <a:ext cx="7200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38">
                  <a:moveTo>
                    <a:pt x="182" y="34"/>
                  </a:moveTo>
                  <a:cubicBezTo>
                    <a:pt x="169" y="38"/>
                    <a:pt x="161" y="48"/>
                    <a:pt x="161" y="60"/>
                  </a:cubicBezTo>
                  <a:cubicBezTo>
                    <a:pt x="161" y="71"/>
                    <a:pt x="170" y="76"/>
                    <a:pt x="177" y="76"/>
                  </a:cubicBezTo>
                  <a:cubicBezTo>
                    <a:pt x="182" y="76"/>
                    <a:pt x="201" y="73"/>
                    <a:pt x="201" y="46"/>
                  </a:cubicBezTo>
                  <a:cubicBezTo>
                    <a:pt x="201" y="12"/>
                    <a:pt x="164" y="0"/>
                    <a:pt x="133" y="0"/>
                  </a:cubicBezTo>
                  <a:cubicBezTo>
                    <a:pt x="55" y="0"/>
                    <a:pt x="40" y="61"/>
                    <a:pt x="40" y="76"/>
                  </a:cubicBezTo>
                  <a:cubicBezTo>
                    <a:pt x="40" y="97"/>
                    <a:pt x="52" y="109"/>
                    <a:pt x="58" y="116"/>
                  </a:cubicBezTo>
                  <a:cubicBezTo>
                    <a:pt x="72" y="125"/>
                    <a:pt x="81" y="127"/>
                    <a:pt x="115" y="134"/>
                  </a:cubicBezTo>
                  <a:cubicBezTo>
                    <a:pt x="127" y="136"/>
                    <a:pt x="159" y="143"/>
                    <a:pt x="159" y="168"/>
                  </a:cubicBezTo>
                  <a:cubicBezTo>
                    <a:pt x="159" y="179"/>
                    <a:pt x="152" y="197"/>
                    <a:pt x="132" y="211"/>
                  </a:cubicBezTo>
                  <a:cubicBezTo>
                    <a:pt x="112" y="223"/>
                    <a:pt x="87" y="223"/>
                    <a:pt x="81" y="223"/>
                  </a:cubicBezTo>
                  <a:cubicBezTo>
                    <a:pt x="62" y="223"/>
                    <a:pt x="32" y="217"/>
                    <a:pt x="21" y="201"/>
                  </a:cubicBezTo>
                  <a:cubicBezTo>
                    <a:pt x="37" y="198"/>
                    <a:pt x="49" y="185"/>
                    <a:pt x="49" y="170"/>
                  </a:cubicBezTo>
                  <a:cubicBezTo>
                    <a:pt x="49" y="158"/>
                    <a:pt x="39" y="151"/>
                    <a:pt x="29" y="151"/>
                  </a:cubicBezTo>
                  <a:cubicBezTo>
                    <a:pt x="15" y="151"/>
                    <a:pt x="0" y="163"/>
                    <a:pt x="0" y="187"/>
                  </a:cubicBezTo>
                  <a:cubicBezTo>
                    <a:pt x="0" y="217"/>
                    <a:pt x="32" y="238"/>
                    <a:pt x="81" y="238"/>
                  </a:cubicBezTo>
                  <a:cubicBezTo>
                    <a:pt x="174" y="238"/>
                    <a:pt x="190" y="171"/>
                    <a:pt x="190" y="151"/>
                  </a:cubicBezTo>
                  <a:cubicBezTo>
                    <a:pt x="190" y="102"/>
                    <a:pt x="140" y="93"/>
                    <a:pt x="122" y="88"/>
                  </a:cubicBezTo>
                  <a:cubicBezTo>
                    <a:pt x="117" y="88"/>
                    <a:pt x="104" y="85"/>
                    <a:pt x="100" y="85"/>
                  </a:cubicBezTo>
                  <a:cubicBezTo>
                    <a:pt x="83" y="81"/>
                    <a:pt x="73" y="70"/>
                    <a:pt x="73" y="57"/>
                  </a:cubicBezTo>
                  <a:cubicBezTo>
                    <a:pt x="73" y="46"/>
                    <a:pt x="83" y="32"/>
                    <a:pt x="94" y="25"/>
                  </a:cubicBezTo>
                  <a:cubicBezTo>
                    <a:pt x="107" y="16"/>
                    <a:pt x="125" y="16"/>
                    <a:pt x="133" y="16"/>
                  </a:cubicBezTo>
                  <a:cubicBezTo>
                    <a:pt x="144" y="16"/>
                    <a:pt x="170" y="17"/>
                    <a:pt x="182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E683D68-E2A9-3A42-991A-743EDC3B077D}"/>
                </a:ext>
              </a:extLst>
            </p:cNvPr>
            <p:cNvSpPr/>
            <p:nvPr/>
          </p:nvSpPr>
          <p:spPr>
            <a:xfrm>
              <a:off x="6324840" y="1753920"/>
              <a:ext cx="35640" cy="69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195">
                  <a:moveTo>
                    <a:pt x="97" y="36"/>
                  </a:moveTo>
                  <a:cubicBezTo>
                    <a:pt x="97" y="36"/>
                    <a:pt x="100" y="27"/>
                    <a:pt x="100" y="22"/>
                  </a:cubicBezTo>
                  <a:cubicBezTo>
                    <a:pt x="100" y="8"/>
                    <a:pt x="89" y="0"/>
                    <a:pt x="78" y="0"/>
                  </a:cubicBezTo>
                  <a:cubicBezTo>
                    <a:pt x="63" y="0"/>
                    <a:pt x="58" y="12"/>
                    <a:pt x="57" y="17"/>
                  </a:cubicBezTo>
                  <a:lnTo>
                    <a:pt x="2" y="180"/>
                  </a:lnTo>
                  <a:cubicBezTo>
                    <a:pt x="0" y="185"/>
                    <a:pt x="0" y="185"/>
                    <a:pt x="0" y="187"/>
                  </a:cubicBezTo>
                  <a:cubicBezTo>
                    <a:pt x="0" y="192"/>
                    <a:pt x="15" y="195"/>
                    <a:pt x="16" y="195"/>
                  </a:cubicBezTo>
                  <a:cubicBezTo>
                    <a:pt x="20" y="195"/>
                    <a:pt x="20" y="193"/>
                    <a:pt x="21" y="1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0581DBB0-D617-A243-9321-2880FDF8631A}"/>
                </a:ext>
              </a:extLst>
            </p:cNvPr>
            <p:cNvSpPr/>
            <p:nvPr/>
          </p:nvSpPr>
          <p:spPr>
            <a:xfrm>
              <a:off x="6402599" y="1861560"/>
              <a:ext cx="23040" cy="58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" h="163">
                  <a:moveTo>
                    <a:pt x="50" y="52"/>
                  </a:moveTo>
                  <a:cubicBezTo>
                    <a:pt x="50" y="81"/>
                    <a:pt x="45" y="116"/>
                    <a:pt x="12" y="149"/>
                  </a:cubicBezTo>
                  <a:cubicBezTo>
                    <a:pt x="8" y="151"/>
                    <a:pt x="7" y="153"/>
                    <a:pt x="7" y="155"/>
                  </a:cubicBezTo>
                  <a:cubicBezTo>
                    <a:pt x="7" y="160"/>
                    <a:pt x="12" y="163"/>
                    <a:pt x="15" y="163"/>
                  </a:cubicBezTo>
                  <a:cubicBezTo>
                    <a:pt x="21" y="163"/>
                    <a:pt x="65" y="120"/>
                    <a:pt x="65" y="57"/>
                  </a:cubicBezTo>
                  <a:cubicBezTo>
                    <a:pt x="65" y="25"/>
                    <a:pt x="54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8"/>
                    <a:pt x="12" y="61"/>
                    <a:pt x="29" y="61"/>
                  </a:cubicBezTo>
                  <a:cubicBezTo>
                    <a:pt x="42" y="61"/>
                    <a:pt x="50" y="52"/>
                    <a:pt x="50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FFF6A9E-65A0-CD46-9F65-6D10DF3B6B01}"/>
                </a:ext>
              </a:extLst>
            </p:cNvPr>
            <p:cNvSpPr/>
            <p:nvPr/>
          </p:nvSpPr>
          <p:spPr>
            <a:xfrm>
              <a:off x="6451560" y="1800000"/>
              <a:ext cx="83880" cy="8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4" h="238">
                  <a:moveTo>
                    <a:pt x="94" y="125"/>
                  </a:moveTo>
                  <a:cubicBezTo>
                    <a:pt x="95" y="122"/>
                    <a:pt x="107" y="75"/>
                    <a:pt x="107" y="73"/>
                  </a:cubicBezTo>
                  <a:cubicBezTo>
                    <a:pt x="109" y="68"/>
                    <a:pt x="123" y="43"/>
                    <a:pt x="140" y="29"/>
                  </a:cubicBezTo>
                  <a:cubicBezTo>
                    <a:pt x="144" y="25"/>
                    <a:pt x="159" y="16"/>
                    <a:pt x="180" y="16"/>
                  </a:cubicBezTo>
                  <a:cubicBezTo>
                    <a:pt x="185" y="16"/>
                    <a:pt x="198" y="16"/>
                    <a:pt x="207" y="22"/>
                  </a:cubicBezTo>
                  <a:cubicBezTo>
                    <a:pt x="192" y="27"/>
                    <a:pt x="185" y="41"/>
                    <a:pt x="185" y="51"/>
                  </a:cubicBezTo>
                  <a:cubicBezTo>
                    <a:pt x="185" y="63"/>
                    <a:pt x="195" y="71"/>
                    <a:pt x="206" y="71"/>
                  </a:cubicBezTo>
                  <a:cubicBezTo>
                    <a:pt x="217" y="71"/>
                    <a:pt x="234" y="61"/>
                    <a:pt x="234" y="39"/>
                  </a:cubicBezTo>
                  <a:cubicBezTo>
                    <a:pt x="234" y="12"/>
                    <a:pt x="206" y="0"/>
                    <a:pt x="180" y="0"/>
                  </a:cubicBezTo>
                  <a:cubicBezTo>
                    <a:pt x="154" y="0"/>
                    <a:pt x="132" y="12"/>
                    <a:pt x="110" y="38"/>
                  </a:cubicBezTo>
                  <a:cubicBezTo>
                    <a:pt x="100" y="5"/>
                    <a:pt x="70" y="0"/>
                    <a:pt x="58" y="0"/>
                  </a:cubicBezTo>
                  <a:cubicBezTo>
                    <a:pt x="39" y="0"/>
                    <a:pt x="26" y="12"/>
                    <a:pt x="18" y="27"/>
                  </a:cubicBezTo>
                  <a:cubicBezTo>
                    <a:pt x="7" y="48"/>
                    <a:pt x="0" y="78"/>
                    <a:pt x="0" y="79"/>
                  </a:cubicBezTo>
                  <a:cubicBezTo>
                    <a:pt x="0" y="87"/>
                    <a:pt x="7" y="87"/>
                    <a:pt x="8" y="87"/>
                  </a:cubicBezTo>
                  <a:cubicBezTo>
                    <a:pt x="16" y="87"/>
                    <a:pt x="16" y="85"/>
                    <a:pt x="20" y="71"/>
                  </a:cubicBezTo>
                  <a:cubicBezTo>
                    <a:pt x="28" y="39"/>
                    <a:pt x="37" y="16"/>
                    <a:pt x="57" y="16"/>
                  </a:cubicBezTo>
                  <a:cubicBezTo>
                    <a:pt x="70" y="16"/>
                    <a:pt x="73" y="25"/>
                    <a:pt x="73" y="41"/>
                  </a:cubicBezTo>
                  <a:cubicBezTo>
                    <a:pt x="73" y="51"/>
                    <a:pt x="68" y="70"/>
                    <a:pt x="65" y="85"/>
                  </a:cubicBezTo>
                  <a:cubicBezTo>
                    <a:pt x="62" y="98"/>
                    <a:pt x="57" y="120"/>
                    <a:pt x="54" y="131"/>
                  </a:cubicBezTo>
                  <a:lnTo>
                    <a:pt x="37" y="198"/>
                  </a:lnTo>
                  <a:cubicBezTo>
                    <a:pt x="35" y="206"/>
                    <a:pt x="32" y="219"/>
                    <a:pt x="32" y="220"/>
                  </a:cubicBezTo>
                  <a:cubicBezTo>
                    <a:pt x="32" y="233"/>
                    <a:pt x="42" y="238"/>
                    <a:pt x="50" y="238"/>
                  </a:cubicBezTo>
                  <a:cubicBezTo>
                    <a:pt x="57" y="238"/>
                    <a:pt x="68" y="233"/>
                    <a:pt x="72" y="223"/>
                  </a:cubicBezTo>
                  <a:cubicBezTo>
                    <a:pt x="73" y="219"/>
                    <a:pt x="78" y="195"/>
                    <a:pt x="81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B4E1B11-1BEE-E242-9D54-C6D056569D9D}"/>
                </a:ext>
              </a:extLst>
            </p:cNvPr>
            <p:cNvSpPr/>
            <p:nvPr/>
          </p:nvSpPr>
          <p:spPr>
            <a:xfrm>
              <a:off x="6600600" y="1443240"/>
              <a:ext cx="133920" cy="17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475">
                  <a:moveTo>
                    <a:pt x="55" y="423"/>
                  </a:moveTo>
                  <a:cubicBezTo>
                    <a:pt x="49" y="448"/>
                    <a:pt x="49" y="453"/>
                    <a:pt x="16" y="453"/>
                  </a:cubicBezTo>
                  <a:cubicBezTo>
                    <a:pt x="8" y="453"/>
                    <a:pt x="0" y="453"/>
                    <a:pt x="0" y="467"/>
                  </a:cubicBezTo>
                  <a:cubicBezTo>
                    <a:pt x="0" y="474"/>
                    <a:pt x="3" y="475"/>
                    <a:pt x="10" y="475"/>
                  </a:cubicBezTo>
                  <a:cubicBezTo>
                    <a:pt x="29" y="475"/>
                    <a:pt x="49" y="474"/>
                    <a:pt x="70" y="474"/>
                  </a:cubicBezTo>
                  <a:cubicBezTo>
                    <a:pt x="92" y="474"/>
                    <a:pt x="117" y="475"/>
                    <a:pt x="140" y="475"/>
                  </a:cubicBezTo>
                  <a:cubicBezTo>
                    <a:pt x="144" y="475"/>
                    <a:pt x="152" y="475"/>
                    <a:pt x="152" y="462"/>
                  </a:cubicBezTo>
                  <a:cubicBezTo>
                    <a:pt x="152" y="453"/>
                    <a:pt x="146" y="453"/>
                    <a:pt x="137" y="453"/>
                  </a:cubicBezTo>
                  <a:cubicBezTo>
                    <a:pt x="100" y="453"/>
                    <a:pt x="100" y="448"/>
                    <a:pt x="100" y="442"/>
                  </a:cubicBezTo>
                  <a:cubicBezTo>
                    <a:pt x="100" y="431"/>
                    <a:pt x="130" y="311"/>
                    <a:pt x="135" y="292"/>
                  </a:cubicBezTo>
                  <a:cubicBezTo>
                    <a:pt x="144" y="312"/>
                    <a:pt x="164" y="340"/>
                    <a:pt x="201" y="340"/>
                  </a:cubicBezTo>
                  <a:cubicBezTo>
                    <a:pt x="284" y="340"/>
                    <a:pt x="373" y="229"/>
                    <a:pt x="373" y="120"/>
                  </a:cubicBezTo>
                  <a:cubicBezTo>
                    <a:pt x="373" y="49"/>
                    <a:pt x="333" y="0"/>
                    <a:pt x="279" y="0"/>
                  </a:cubicBezTo>
                  <a:cubicBezTo>
                    <a:pt x="244" y="0"/>
                    <a:pt x="207" y="27"/>
                    <a:pt x="185" y="56"/>
                  </a:cubicBezTo>
                  <a:cubicBezTo>
                    <a:pt x="177" y="16"/>
                    <a:pt x="146" y="0"/>
                    <a:pt x="120" y="0"/>
                  </a:cubicBezTo>
                  <a:cubicBezTo>
                    <a:pt x="87" y="0"/>
                    <a:pt x="73" y="29"/>
                    <a:pt x="67" y="43"/>
                  </a:cubicBezTo>
                  <a:cubicBezTo>
                    <a:pt x="55" y="68"/>
                    <a:pt x="45" y="114"/>
                    <a:pt x="45" y="116"/>
                  </a:cubicBezTo>
                  <a:cubicBezTo>
                    <a:pt x="45" y="122"/>
                    <a:pt x="52" y="122"/>
                    <a:pt x="54" y="122"/>
                  </a:cubicBezTo>
                  <a:cubicBezTo>
                    <a:pt x="60" y="122"/>
                    <a:pt x="62" y="122"/>
                    <a:pt x="67" y="106"/>
                  </a:cubicBezTo>
                  <a:cubicBezTo>
                    <a:pt x="78" y="52"/>
                    <a:pt x="92" y="17"/>
                    <a:pt x="119" y="17"/>
                  </a:cubicBezTo>
                  <a:cubicBezTo>
                    <a:pt x="130" y="17"/>
                    <a:pt x="140" y="22"/>
                    <a:pt x="140" y="51"/>
                  </a:cubicBezTo>
                  <a:cubicBezTo>
                    <a:pt x="140" y="68"/>
                    <a:pt x="138" y="76"/>
                    <a:pt x="135" y="88"/>
                  </a:cubicBezTo>
                  <a:close/>
                  <a:moveTo>
                    <a:pt x="182" y="97"/>
                  </a:moveTo>
                  <a:cubicBezTo>
                    <a:pt x="187" y="76"/>
                    <a:pt x="206" y="56"/>
                    <a:pt x="219" y="44"/>
                  </a:cubicBezTo>
                  <a:cubicBezTo>
                    <a:pt x="244" y="22"/>
                    <a:pt x="264" y="17"/>
                    <a:pt x="276" y="17"/>
                  </a:cubicBezTo>
                  <a:cubicBezTo>
                    <a:pt x="305" y="17"/>
                    <a:pt x="323" y="43"/>
                    <a:pt x="323" y="87"/>
                  </a:cubicBezTo>
                  <a:cubicBezTo>
                    <a:pt x="323" y="131"/>
                    <a:pt x="299" y="217"/>
                    <a:pt x="286" y="247"/>
                  </a:cubicBezTo>
                  <a:cubicBezTo>
                    <a:pt x="261" y="297"/>
                    <a:pt x="227" y="323"/>
                    <a:pt x="201" y="323"/>
                  </a:cubicBezTo>
                  <a:cubicBezTo>
                    <a:pt x="152" y="323"/>
                    <a:pt x="144" y="260"/>
                    <a:pt x="144" y="256"/>
                  </a:cubicBezTo>
                  <a:cubicBezTo>
                    <a:pt x="144" y="255"/>
                    <a:pt x="144" y="253"/>
                    <a:pt x="146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1236229-C6ED-F54A-9C32-34A5F3391417}"/>
                </a:ext>
              </a:extLst>
            </p:cNvPr>
            <p:cNvSpPr/>
            <p:nvPr/>
          </p:nvSpPr>
          <p:spPr>
            <a:xfrm>
              <a:off x="676295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B2D2C10-248C-7145-A39A-94F3CDE2BF50}"/>
                </a:ext>
              </a:extLst>
            </p:cNvPr>
            <p:cNvSpPr/>
            <p:nvPr/>
          </p:nvSpPr>
          <p:spPr>
            <a:xfrm>
              <a:off x="685007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7913F2A-1CB8-BD4B-9F10-0ECA511B3BB5}"/>
                </a:ext>
              </a:extLst>
            </p:cNvPr>
            <p:cNvSpPr/>
            <p:nvPr/>
          </p:nvSpPr>
          <p:spPr>
            <a:xfrm>
              <a:off x="696492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96518E3-3139-2540-909A-D097D65F251F}"/>
                </a:ext>
              </a:extLst>
            </p:cNvPr>
            <p:cNvSpPr/>
            <p:nvPr/>
          </p:nvSpPr>
          <p:spPr>
            <a:xfrm>
              <a:off x="705095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32CDD7B-AC36-3B42-B00A-7064124A8A59}"/>
                </a:ext>
              </a:extLst>
            </p:cNvPr>
            <p:cNvSpPr/>
            <p:nvPr/>
          </p:nvSpPr>
          <p:spPr>
            <a:xfrm>
              <a:off x="714960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C353B42-8651-F64B-B109-2EB28BAFFD2A}"/>
                </a:ext>
              </a:extLst>
            </p:cNvPr>
            <p:cNvSpPr/>
            <p:nvPr/>
          </p:nvSpPr>
          <p:spPr>
            <a:xfrm>
              <a:off x="7295759" y="1361160"/>
              <a:ext cx="1044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747">
                  <a:moveTo>
                    <a:pt x="30" y="27"/>
                  </a:moveTo>
                  <a:cubicBezTo>
                    <a:pt x="30" y="14"/>
                    <a:pt x="30" y="0"/>
                    <a:pt x="15" y="0"/>
                  </a:cubicBezTo>
                  <a:cubicBezTo>
                    <a:pt x="0" y="0"/>
                    <a:pt x="0" y="14"/>
                    <a:pt x="0" y="27"/>
                  </a:cubicBezTo>
                  <a:lnTo>
                    <a:pt x="0" y="720"/>
                  </a:lnTo>
                  <a:cubicBezTo>
                    <a:pt x="0" y="733"/>
                    <a:pt x="0" y="747"/>
                    <a:pt x="15" y="747"/>
                  </a:cubicBezTo>
                  <a:cubicBezTo>
                    <a:pt x="30" y="747"/>
                    <a:pt x="30" y="733"/>
                    <a:pt x="30" y="7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8AA0017-84C1-114A-97AA-6EF8706C9460}"/>
                </a:ext>
              </a:extLst>
            </p:cNvPr>
            <p:cNvSpPr/>
            <p:nvPr/>
          </p:nvSpPr>
          <p:spPr>
            <a:xfrm>
              <a:off x="7349400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E3317176-B70B-F54F-A777-EF80D09914FC}"/>
                </a:ext>
              </a:extLst>
            </p:cNvPr>
            <p:cNvSpPr/>
            <p:nvPr/>
          </p:nvSpPr>
          <p:spPr>
            <a:xfrm>
              <a:off x="7477919" y="1533960"/>
              <a:ext cx="30240" cy="80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225">
                  <a:moveTo>
                    <a:pt x="85" y="78"/>
                  </a:moveTo>
                  <a:cubicBezTo>
                    <a:pt x="85" y="29"/>
                    <a:pt x="67" y="0"/>
                    <a:pt x="39" y="0"/>
                  </a:cubicBezTo>
                  <a:cubicBezTo>
                    <a:pt x="15" y="0"/>
                    <a:pt x="0" y="19"/>
                    <a:pt x="0" y="39"/>
                  </a:cubicBezTo>
                  <a:cubicBezTo>
                    <a:pt x="0" y="60"/>
                    <a:pt x="15" y="79"/>
                    <a:pt x="39" y="79"/>
                  </a:cubicBezTo>
                  <a:cubicBezTo>
                    <a:pt x="47" y="79"/>
                    <a:pt x="57" y="76"/>
                    <a:pt x="63" y="70"/>
                  </a:cubicBezTo>
                  <a:cubicBezTo>
                    <a:pt x="67" y="68"/>
                    <a:pt x="67" y="68"/>
                    <a:pt x="68" y="68"/>
                  </a:cubicBezTo>
                  <a:cubicBezTo>
                    <a:pt x="68" y="68"/>
                    <a:pt x="70" y="68"/>
                    <a:pt x="70" y="78"/>
                  </a:cubicBezTo>
                  <a:cubicBezTo>
                    <a:pt x="70" y="134"/>
                    <a:pt x="44" y="180"/>
                    <a:pt x="20" y="204"/>
                  </a:cubicBezTo>
                  <a:cubicBezTo>
                    <a:pt x="12" y="212"/>
                    <a:pt x="12" y="214"/>
                    <a:pt x="12" y="215"/>
                  </a:cubicBezTo>
                  <a:cubicBezTo>
                    <a:pt x="12" y="223"/>
                    <a:pt x="15" y="225"/>
                    <a:pt x="20" y="225"/>
                  </a:cubicBezTo>
                  <a:cubicBezTo>
                    <a:pt x="28" y="225"/>
                    <a:pt x="85" y="166"/>
                    <a:pt x="8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CDD7C45-4A25-9F47-8C3B-FC3D563F0514}"/>
                </a:ext>
              </a:extLst>
            </p:cNvPr>
            <p:cNvSpPr/>
            <p:nvPr/>
          </p:nvSpPr>
          <p:spPr>
            <a:xfrm>
              <a:off x="7579440" y="1443240"/>
              <a:ext cx="11772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40">
                  <a:moveTo>
                    <a:pt x="239" y="48"/>
                  </a:moveTo>
                  <a:cubicBezTo>
                    <a:pt x="226" y="20"/>
                    <a:pt x="204" y="0"/>
                    <a:pt x="172" y="0"/>
                  </a:cubicBezTo>
                  <a:cubicBezTo>
                    <a:pt x="89" y="0"/>
                    <a:pt x="0" y="111"/>
                    <a:pt x="0" y="219"/>
                  </a:cubicBezTo>
                  <a:cubicBezTo>
                    <a:pt x="0" y="290"/>
                    <a:pt x="39" y="340"/>
                    <a:pt x="95" y="340"/>
                  </a:cubicBezTo>
                  <a:cubicBezTo>
                    <a:pt x="110" y="340"/>
                    <a:pt x="146" y="336"/>
                    <a:pt x="189" y="283"/>
                  </a:cubicBezTo>
                  <a:cubicBezTo>
                    <a:pt x="195" y="314"/>
                    <a:pt x="219" y="340"/>
                    <a:pt x="254" y="340"/>
                  </a:cubicBezTo>
                  <a:cubicBezTo>
                    <a:pt x="279" y="340"/>
                    <a:pt x="296" y="323"/>
                    <a:pt x="307" y="299"/>
                  </a:cubicBezTo>
                  <a:cubicBezTo>
                    <a:pt x="318" y="272"/>
                    <a:pt x="328" y="226"/>
                    <a:pt x="328" y="225"/>
                  </a:cubicBezTo>
                  <a:cubicBezTo>
                    <a:pt x="328" y="217"/>
                    <a:pt x="321" y="217"/>
                    <a:pt x="319" y="217"/>
                  </a:cubicBezTo>
                  <a:cubicBezTo>
                    <a:pt x="313" y="217"/>
                    <a:pt x="311" y="219"/>
                    <a:pt x="310" y="231"/>
                  </a:cubicBezTo>
                  <a:cubicBezTo>
                    <a:pt x="297" y="279"/>
                    <a:pt x="284" y="323"/>
                    <a:pt x="254" y="323"/>
                  </a:cubicBezTo>
                  <a:cubicBezTo>
                    <a:pt x="235" y="323"/>
                    <a:pt x="234" y="304"/>
                    <a:pt x="234" y="288"/>
                  </a:cubicBezTo>
                  <a:cubicBezTo>
                    <a:pt x="234" y="272"/>
                    <a:pt x="235" y="266"/>
                    <a:pt x="244" y="233"/>
                  </a:cubicBezTo>
                  <a:cubicBezTo>
                    <a:pt x="252" y="202"/>
                    <a:pt x="252" y="193"/>
                    <a:pt x="258" y="166"/>
                  </a:cubicBezTo>
                  <a:lnTo>
                    <a:pt x="284" y="61"/>
                  </a:lnTo>
                  <a:cubicBezTo>
                    <a:pt x="289" y="39"/>
                    <a:pt x="289" y="39"/>
                    <a:pt x="289" y="36"/>
                  </a:cubicBezTo>
                  <a:cubicBezTo>
                    <a:pt x="289" y="22"/>
                    <a:pt x="281" y="16"/>
                    <a:pt x="269" y="16"/>
                  </a:cubicBezTo>
                  <a:cubicBezTo>
                    <a:pt x="252" y="16"/>
                    <a:pt x="240" y="32"/>
                    <a:pt x="239" y="48"/>
                  </a:cubicBezTo>
                  <a:close/>
                  <a:moveTo>
                    <a:pt x="192" y="243"/>
                  </a:moveTo>
                  <a:cubicBezTo>
                    <a:pt x="189" y="256"/>
                    <a:pt x="189" y="256"/>
                    <a:pt x="179" y="270"/>
                  </a:cubicBezTo>
                  <a:cubicBezTo>
                    <a:pt x="146" y="311"/>
                    <a:pt x="117" y="323"/>
                    <a:pt x="97" y="323"/>
                  </a:cubicBezTo>
                  <a:cubicBezTo>
                    <a:pt x="62" y="323"/>
                    <a:pt x="50" y="282"/>
                    <a:pt x="50" y="253"/>
                  </a:cubicBezTo>
                  <a:cubicBezTo>
                    <a:pt x="50" y="215"/>
                    <a:pt x="75" y="122"/>
                    <a:pt x="91" y="88"/>
                  </a:cubicBezTo>
                  <a:cubicBezTo>
                    <a:pt x="112" y="44"/>
                    <a:pt x="144" y="17"/>
                    <a:pt x="174" y="17"/>
                  </a:cubicBezTo>
                  <a:cubicBezTo>
                    <a:pt x="221" y="17"/>
                    <a:pt x="230" y="78"/>
                    <a:pt x="230" y="84"/>
                  </a:cubicBezTo>
                  <a:cubicBezTo>
                    <a:pt x="230" y="87"/>
                    <a:pt x="229" y="92"/>
                    <a:pt x="227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195F0CB-732E-B640-BDCD-486C64769A81}"/>
                </a:ext>
              </a:extLst>
            </p:cNvPr>
            <p:cNvSpPr/>
            <p:nvPr/>
          </p:nvSpPr>
          <p:spPr>
            <a:xfrm>
              <a:off x="7719119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248BEA6-4D74-6A47-BCAA-9F5AF987A9CE}"/>
                </a:ext>
              </a:extLst>
            </p:cNvPr>
            <p:cNvSpPr/>
            <p:nvPr/>
          </p:nvSpPr>
          <p:spPr>
            <a:xfrm>
              <a:off x="7834319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747"/>
                  </a:moveTo>
                  <a:lnTo>
                    <a:pt x="99" y="719"/>
                  </a:lnTo>
                  <a:lnTo>
                    <a:pt x="29" y="719"/>
                  </a:lnTo>
                  <a:lnTo>
                    <a:pt x="29" y="30"/>
                  </a:lnTo>
                  <a:lnTo>
                    <a:pt x="99" y="30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46DEA25-3460-5F4D-BEAA-9A799968F661}"/>
                </a:ext>
              </a:extLst>
            </p:cNvPr>
            <p:cNvSpPr/>
            <p:nvPr/>
          </p:nvSpPr>
          <p:spPr>
            <a:xfrm>
              <a:off x="7882920" y="1443240"/>
              <a:ext cx="10476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2" h="340">
                  <a:moveTo>
                    <a:pt x="42" y="287"/>
                  </a:moveTo>
                  <a:cubicBezTo>
                    <a:pt x="40" y="299"/>
                    <a:pt x="35" y="316"/>
                    <a:pt x="35" y="320"/>
                  </a:cubicBezTo>
                  <a:cubicBezTo>
                    <a:pt x="35" y="333"/>
                    <a:pt x="45" y="340"/>
                    <a:pt x="57" y="340"/>
                  </a:cubicBezTo>
                  <a:cubicBezTo>
                    <a:pt x="65" y="340"/>
                    <a:pt x="78" y="333"/>
                    <a:pt x="83" y="320"/>
                  </a:cubicBezTo>
                  <a:cubicBezTo>
                    <a:pt x="85" y="316"/>
                    <a:pt x="109" y="214"/>
                    <a:pt x="112" y="201"/>
                  </a:cubicBezTo>
                  <a:cubicBezTo>
                    <a:pt x="117" y="175"/>
                    <a:pt x="130" y="122"/>
                    <a:pt x="135" y="102"/>
                  </a:cubicBezTo>
                  <a:cubicBezTo>
                    <a:pt x="138" y="93"/>
                    <a:pt x="157" y="57"/>
                    <a:pt x="175" y="41"/>
                  </a:cubicBezTo>
                  <a:cubicBezTo>
                    <a:pt x="180" y="36"/>
                    <a:pt x="201" y="17"/>
                    <a:pt x="232" y="17"/>
                  </a:cubicBezTo>
                  <a:cubicBezTo>
                    <a:pt x="252" y="17"/>
                    <a:pt x="261" y="25"/>
                    <a:pt x="263" y="25"/>
                  </a:cubicBezTo>
                  <a:cubicBezTo>
                    <a:pt x="240" y="29"/>
                    <a:pt x="226" y="48"/>
                    <a:pt x="226" y="66"/>
                  </a:cubicBezTo>
                  <a:cubicBezTo>
                    <a:pt x="226" y="78"/>
                    <a:pt x="234" y="93"/>
                    <a:pt x="254" y="93"/>
                  </a:cubicBezTo>
                  <a:cubicBezTo>
                    <a:pt x="271" y="93"/>
                    <a:pt x="292" y="76"/>
                    <a:pt x="292" y="49"/>
                  </a:cubicBezTo>
                  <a:cubicBezTo>
                    <a:pt x="292" y="22"/>
                    <a:pt x="269" y="0"/>
                    <a:pt x="232" y="0"/>
                  </a:cubicBezTo>
                  <a:cubicBezTo>
                    <a:pt x="185" y="0"/>
                    <a:pt x="154" y="38"/>
                    <a:pt x="141" y="57"/>
                  </a:cubicBezTo>
                  <a:cubicBezTo>
                    <a:pt x="135" y="24"/>
                    <a:pt x="109" y="0"/>
                    <a:pt x="75" y="0"/>
                  </a:cubicBezTo>
                  <a:cubicBezTo>
                    <a:pt x="42" y="0"/>
                    <a:pt x="29" y="29"/>
                    <a:pt x="23" y="43"/>
                  </a:cubicBezTo>
                  <a:cubicBezTo>
                    <a:pt x="10" y="68"/>
                    <a:pt x="0" y="114"/>
                    <a:pt x="0" y="116"/>
                  </a:cubicBezTo>
                  <a:cubicBezTo>
                    <a:pt x="0" y="122"/>
                    <a:pt x="7" y="122"/>
                    <a:pt x="8" y="122"/>
                  </a:cubicBezTo>
                  <a:cubicBezTo>
                    <a:pt x="16" y="122"/>
                    <a:pt x="16" y="122"/>
                    <a:pt x="21" y="106"/>
                  </a:cubicBezTo>
                  <a:cubicBezTo>
                    <a:pt x="32" y="52"/>
                    <a:pt x="47" y="17"/>
                    <a:pt x="73" y="17"/>
                  </a:cubicBezTo>
                  <a:cubicBezTo>
                    <a:pt x="86" y="17"/>
                    <a:pt x="95" y="22"/>
                    <a:pt x="95" y="51"/>
                  </a:cubicBezTo>
                  <a:cubicBezTo>
                    <a:pt x="95" y="66"/>
                    <a:pt x="92" y="75"/>
                    <a:pt x="85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5AC25DD7-B001-C947-84C1-7711A4729B41}"/>
                </a:ext>
              </a:extLst>
            </p:cNvPr>
            <p:cNvSpPr/>
            <p:nvPr/>
          </p:nvSpPr>
          <p:spPr>
            <a:xfrm>
              <a:off x="8069040" y="1405440"/>
              <a:ext cx="171000" cy="17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499">
                  <a:moveTo>
                    <a:pt x="254" y="265"/>
                  </a:moveTo>
                  <a:lnTo>
                    <a:pt x="453" y="265"/>
                  </a:lnTo>
                  <a:cubicBezTo>
                    <a:pt x="463" y="265"/>
                    <a:pt x="476" y="265"/>
                    <a:pt x="476" y="250"/>
                  </a:cubicBezTo>
                  <a:cubicBezTo>
                    <a:pt x="476" y="234"/>
                    <a:pt x="463" y="234"/>
                    <a:pt x="453" y="234"/>
                  </a:cubicBezTo>
                  <a:lnTo>
                    <a:pt x="254" y="234"/>
                  </a:lnTo>
                  <a:lnTo>
                    <a:pt x="254" y="25"/>
                  </a:lnTo>
                  <a:cubicBezTo>
                    <a:pt x="254" y="14"/>
                    <a:pt x="254" y="0"/>
                    <a:pt x="239" y="0"/>
                  </a:cubicBezTo>
                  <a:cubicBezTo>
                    <a:pt x="224" y="0"/>
                    <a:pt x="224" y="14"/>
                    <a:pt x="224" y="25"/>
                  </a:cubicBezTo>
                  <a:lnTo>
                    <a:pt x="224" y="234"/>
                  </a:lnTo>
                  <a:lnTo>
                    <a:pt x="25" y="234"/>
                  </a:lnTo>
                  <a:cubicBezTo>
                    <a:pt x="13" y="234"/>
                    <a:pt x="0" y="234"/>
                    <a:pt x="0" y="250"/>
                  </a:cubicBezTo>
                  <a:cubicBezTo>
                    <a:pt x="0" y="265"/>
                    <a:pt x="13" y="265"/>
                    <a:pt x="25" y="265"/>
                  </a:cubicBezTo>
                  <a:lnTo>
                    <a:pt x="224" y="265"/>
                  </a:lnTo>
                  <a:lnTo>
                    <a:pt x="224" y="474"/>
                  </a:lnTo>
                  <a:cubicBezTo>
                    <a:pt x="224" y="484"/>
                    <a:pt x="224" y="499"/>
                    <a:pt x="239" y="499"/>
                  </a:cubicBezTo>
                  <a:cubicBezTo>
                    <a:pt x="254" y="499"/>
                    <a:pt x="254" y="484"/>
                    <a:pt x="254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041C977-8526-804B-95AF-AEE60CBF662C}"/>
                </a:ext>
              </a:extLst>
            </p:cNvPr>
            <p:cNvSpPr/>
            <p:nvPr/>
          </p:nvSpPr>
          <p:spPr>
            <a:xfrm>
              <a:off x="8315280" y="1443240"/>
              <a:ext cx="135000" cy="176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492">
                  <a:moveTo>
                    <a:pt x="16" y="141"/>
                  </a:moveTo>
                  <a:cubicBezTo>
                    <a:pt x="44" y="54"/>
                    <a:pt x="122" y="54"/>
                    <a:pt x="130" y="54"/>
                  </a:cubicBezTo>
                  <a:cubicBezTo>
                    <a:pt x="239" y="54"/>
                    <a:pt x="247" y="185"/>
                    <a:pt x="247" y="244"/>
                  </a:cubicBezTo>
                  <a:cubicBezTo>
                    <a:pt x="247" y="290"/>
                    <a:pt x="244" y="302"/>
                    <a:pt x="237" y="318"/>
                  </a:cubicBezTo>
                  <a:cubicBezTo>
                    <a:pt x="222" y="372"/>
                    <a:pt x="201" y="459"/>
                    <a:pt x="201" y="479"/>
                  </a:cubicBezTo>
                  <a:cubicBezTo>
                    <a:pt x="201" y="488"/>
                    <a:pt x="204" y="492"/>
                    <a:pt x="209" y="492"/>
                  </a:cubicBezTo>
                  <a:cubicBezTo>
                    <a:pt x="219" y="492"/>
                    <a:pt x="226" y="475"/>
                    <a:pt x="232" y="447"/>
                  </a:cubicBezTo>
                  <a:cubicBezTo>
                    <a:pt x="250" y="383"/>
                    <a:pt x="256" y="342"/>
                    <a:pt x="259" y="318"/>
                  </a:cubicBezTo>
                  <a:cubicBezTo>
                    <a:pt x="261" y="309"/>
                    <a:pt x="261" y="299"/>
                    <a:pt x="264" y="288"/>
                  </a:cubicBezTo>
                  <a:cubicBezTo>
                    <a:pt x="287" y="215"/>
                    <a:pt x="334" y="103"/>
                    <a:pt x="362" y="44"/>
                  </a:cubicBezTo>
                  <a:cubicBezTo>
                    <a:pt x="366" y="36"/>
                    <a:pt x="376" y="19"/>
                    <a:pt x="376" y="16"/>
                  </a:cubicBezTo>
                  <a:cubicBezTo>
                    <a:pt x="376" y="8"/>
                    <a:pt x="368" y="8"/>
                    <a:pt x="366" y="8"/>
                  </a:cubicBezTo>
                  <a:cubicBezTo>
                    <a:pt x="366" y="8"/>
                    <a:pt x="361" y="8"/>
                    <a:pt x="359" y="14"/>
                  </a:cubicBezTo>
                  <a:cubicBezTo>
                    <a:pt x="321" y="85"/>
                    <a:pt x="292" y="160"/>
                    <a:pt x="264" y="234"/>
                  </a:cubicBezTo>
                  <a:cubicBezTo>
                    <a:pt x="263" y="212"/>
                    <a:pt x="263" y="155"/>
                    <a:pt x="235" y="81"/>
                  </a:cubicBezTo>
                  <a:cubicBezTo>
                    <a:pt x="217" y="38"/>
                    <a:pt x="189" y="0"/>
                    <a:pt x="140" y="0"/>
                  </a:cubicBezTo>
                  <a:cubicBezTo>
                    <a:pt x="50" y="0"/>
                    <a:pt x="0" y="114"/>
                    <a:pt x="0" y="138"/>
                  </a:cubicBezTo>
                  <a:cubicBezTo>
                    <a:pt x="0" y="144"/>
                    <a:pt x="7" y="144"/>
                    <a:pt x="13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A1E1D496-DB98-6B40-9200-43461AE6D223}"/>
                </a:ext>
              </a:extLst>
            </p:cNvPr>
            <p:cNvSpPr/>
            <p:nvPr/>
          </p:nvSpPr>
          <p:spPr>
            <a:xfrm>
              <a:off x="8471520" y="1378799"/>
              <a:ext cx="183240" cy="189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28">
                  <a:moveTo>
                    <a:pt x="409" y="85"/>
                  </a:moveTo>
                  <a:cubicBezTo>
                    <a:pt x="445" y="27"/>
                    <a:pt x="474" y="25"/>
                    <a:pt x="500" y="24"/>
                  </a:cubicBezTo>
                  <a:cubicBezTo>
                    <a:pt x="510" y="22"/>
                    <a:pt x="510" y="10"/>
                    <a:pt x="510" y="8"/>
                  </a:cubicBezTo>
                  <a:cubicBezTo>
                    <a:pt x="510" y="3"/>
                    <a:pt x="506" y="0"/>
                    <a:pt x="500" y="0"/>
                  </a:cubicBezTo>
                  <a:cubicBezTo>
                    <a:pt x="482" y="0"/>
                    <a:pt x="461" y="2"/>
                    <a:pt x="441" y="2"/>
                  </a:cubicBezTo>
                  <a:cubicBezTo>
                    <a:pt x="419" y="2"/>
                    <a:pt x="394" y="0"/>
                    <a:pt x="371" y="0"/>
                  </a:cubicBezTo>
                  <a:cubicBezTo>
                    <a:pt x="366" y="0"/>
                    <a:pt x="357" y="0"/>
                    <a:pt x="357" y="14"/>
                  </a:cubicBezTo>
                  <a:cubicBezTo>
                    <a:pt x="357" y="22"/>
                    <a:pt x="364" y="24"/>
                    <a:pt x="368" y="24"/>
                  </a:cubicBezTo>
                  <a:cubicBezTo>
                    <a:pt x="388" y="25"/>
                    <a:pt x="403" y="32"/>
                    <a:pt x="403" y="48"/>
                  </a:cubicBezTo>
                  <a:cubicBezTo>
                    <a:pt x="403" y="60"/>
                    <a:pt x="391" y="76"/>
                    <a:pt x="391" y="76"/>
                  </a:cubicBezTo>
                  <a:lnTo>
                    <a:pt x="172" y="442"/>
                  </a:lnTo>
                  <a:lnTo>
                    <a:pt x="123" y="46"/>
                  </a:lnTo>
                  <a:cubicBezTo>
                    <a:pt x="123" y="32"/>
                    <a:pt x="140" y="24"/>
                    <a:pt x="172" y="24"/>
                  </a:cubicBezTo>
                  <a:cubicBezTo>
                    <a:pt x="182" y="24"/>
                    <a:pt x="190" y="24"/>
                    <a:pt x="190" y="8"/>
                  </a:cubicBezTo>
                  <a:cubicBezTo>
                    <a:pt x="190" y="2"/>
                    <a:pt x="185" y="0"/>
                    <a:pt x="180" y="0"/>
                  </a:cubicBezTo>
                  <a:cubicBezTo>
                    <a:pt x="151" y="0"/>
                    <a:pt x="120" y="2"/>
                    <a:pt x="91" y="2"/>
                  </a:cubicBezTo>
                  <a:cubicBezTo>
                    <a:pt x="78" y="2"/>
                    <a:pt x="65" y="2"/>
                    <a:pt x="52" y="2"/>
                  </a:cubicBezTo>
                  <a:cubicBezTo>
                    <a:pt x="39" y="2"/>
                    <a:pt x="26" y="0"/>
                    <a:pt x="13" y="0"/>
                  </a:cubicBezTo>
                  <a:cubicBezTo>
                    <a:pt x="8" y="0"/>
                    <a:pt x="0" y="0"/>
                    <a:pt x="0" y="14"/>
                  </a:cubicBezTo>
                  <a:cubicBezTo>
                    <a:pt x="0" y="24"/>
                    <a:pt x="7" y="24"/>
                    <a:pt x="18" y="24"/>
                  </a:cubicBezTo>
                  <a:cubicBezTo>
                    <a:pt x="58" y="24"/>
                    <a:pt x="58" y="30"/>
                    <a:pt x="60" y="49"/>
                  </a:cubicBezTo>
                  <a:lnTo>
                    <a:pt x="117" y="511"/>
                  </a:lnTo>
                  <a:cubicBezTo>
                    <a:pt x="120" y="524"/>
                    <a:pt x="122" y="528"/>
                    <a:pt x="132" y="528"/>
                  </a:cubicBezTo>
                  <a:cubicBezTo>
                    <a:pt x="142" y="528"/>
                    <a:pt x="146" y="524"/>
                    <a:pt x="151" y="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2D23247-53DB-3F4A-9423-87888AD568D2}"/>
                </a:ext>
              </a:extLst>
            </p:cNvPr>
            <p:cNvSpPr/>
            <p:nvPr/>
          </p:nvSpPr>
          <p:spPr>
            <a:xfrm>
              <a:off x="8671320" y="1370159"/>
              <a:ext cx="107640" cy="83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233">
                  <a:moveTo>
                    <a:pt x="133" y="36"/>
                  </a:moveTo>
                  <a:lnTo>
                    <a:pt x="193" y="36"/>
                  </a:lnTo>
                  <a:cubicBezTo>
                    <a:pt x="185" y="68"/>
                    <a:pt x="175" y="116"/>
                    <a:pt x="175" y="156"/>
                  </a:cubicBezTo>
                  <a:cubicBezTo>
                    <a:pt x="175" y="179"/>
                    <a:pt x="177" y="192"/>
                    <a:pt x="180" y="204"/>
                  </a:cubicBezTo>
                  <a:cubicBezTo>
                    <a:pt x="189" y="229"/>
                    <a:pt x="195" y="233"/>
                    <a:pt x="203" y="233"/>
                  </a:cubicBezTo>
                  <a:cubicBezTo>
                    <a:pt x="214" y="233"/>
                    <a:pt x="226" y="220"/>
                    <a:pt x="226" y="209"/>
                  </a:cubicBezTo>
                  <a:cubicBezTo>
                    <a:pt x="226" y="204"/>
                    <a:pt x="226" y="202"/>
                    <a:pt x="222" y="197"/>
                  </a:cubicBezTo>
                  <a:cubicBezTo>
                    <a:pt x="212" y="177"/>
                    <a:pt x="204" y="147"/>
                    <a:pt x="204" y="103"/>
                  </a:cubicBezTo>
                  <a:cubicBezTo>
                    <a:pt x="204" y="93"/>
                    <a:pt x="204" y="73"/>
                    <a:pt x="211" y="36"/>
                  </a:cubicBezTo>
                  <a:lnTo>
                    <a:pt x="274" y="36"/>
                  </a:lnTo>
                  <a:cubicBezTo>
                    <a:pt x="282" y="36"/>
                    <a:pt x="287" y="36"/>
                    <a:pt x="292" y="32"/>
                  </a:cubicBezTo>
                  <a:cubicBezTo>
                    <a:pt x="299" y="25"/>
                    <a:pt x="300" y="19"/>
                    <a:pt x="300" y="16"/>
                  </a:cubicBezTo>
                  <a:cubicBezTo>
                    <a:pt x="300" y="0"/>
                    <a:pt x="287" y="0"/>
                    <a:pt x="279" y="0"/>
                  </a:cubicBezTo>
                  <a:lnTo>
                    <a:pt x="89" y="0"/>
                  </a:lnTo>
                  <a:cubicBezTo>
                    <a:pt x="70" y="0"/>
                    <a:pt x="55" y="5"/>
                    <a:pt x="32" y="27"/>
                  </a:cubicBezTo>
                  <a:cubicBezTo>
                    <a:pt x="20" y="39"/>
                    <a:pt x="0" y="68"/>
                    <a:pt x="0" y="71"/>
                  </a:cubicBezTo>
                  <a:cubicBezTo>
                    <a:pt x="0" y="78"/>
                    <a:pt x="7" y="78"/>
                    <a:pt x="8" y="78"/>
                  </a:cubicBezTo>
                  <a:cubicBezTo>
                    <a:pt x="15" y="78"/>
                    <a:pt x="15" y="78"/>
                    <a:pt x="18" y="73"/>
                  </a:cubicBezTo>
                  <a:cubicBezTo>
                    <a:pt x="44" y="36"/>
                    <a:pt x="75" y="36"/>
                    <a:pt x="86" y="36"/>
                  </a:cubicBezTo>
                  <a:lnTo>
                    <a:pt x="115" y="36"/>
                  </a:lnTo>
                  <a:cubicBezTo>
                    <a:pt x="100" y="93"/>
                    <a:pt x="73" y="156"/>
                    <a:pt x="58" y="187"/>
                  </a:cubicBezTo>
                  <a:cubicBezTo>
                    <a:pt x="55" y="193"/>
                    <a:pt x="50" y="206"/>
                    <a:pt x="49" y="207"/>
                  </a:cubicBezTo>
                  <a:cubicBezTo>
                    <a:pt x="49" y="209"/>
                    <a:pt x="47" y="212"/>
                    <a:pt x="47" y="215"/>
                  </a:cubicBezTo>
                  <a:cubicBezTo>
                    <a:pt x="47" y="225"/>
                    <a:pt x="54" y="233"/>
                    <a:pt x="65" y="233"/>
                  </a:cubicBezTo>
                  <a:cubicBezTo>
                    <a:pt x="85" y="233"/>
                    <a:pt x="91" y="209"/>
                    <a:pt x="102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5652841-495C-0A4E-ABE0-EA22430B6BB8}"/>
                </a:ext>
              </a:extLst>
            </p:cNvPr>
            <p:cNvSpPr/>
            <p:nvPr/>
          </p:nvSpPr>
          <p:spPr>
            <a:xfrm>
              <a:off x="882828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741"/>
                  </a:moveTo>
                  <a:cubicBezTo>
                    <a:pt x="167" y="739"/>
                    <a:pt x="167" y="737"/>
                    <a:pt x="154" y="723"/>
                  </a:cubicBezTo>
                  <a:cubicBezTo>
                    <a:pt x="65" y="630"/>
                    <a:pt x="42" y="489"/>
                    <a:pt x="42" y="374"/>
                  </a:cubicBezTo>
                  <a:cubicBezTo>
                    <a:pt x="42" y="244"/>
                    <a:pt x="70" y="114"/>
                    <a:pt x="157" y="20"/>
                  </a:cubicBezTo>
                  <a:cubicBezTo>
                    <a:pt x="167" y="12"/>
                    <a:pt x="167" y="10"/>
                    <a:pt x="167" y="7"/>
                  </a:cubicBezTo>
                  <a:cubicBezTo>
                    <a:pt x="167" y="2"/>
                    <a:pt x="164" y="0"/>
                    <a:pt x="159" y="0"/>
                  </a:cubicBezTo>
                  <a:cubicBezTo>
                    <a:pt x="152" y="0"/>
                    <a:pt x="87" y="51"/>
                    <a:pt x="45" y="146"/>
                  </a:cubicBezTo>
                  <a:cubicBezTo>
                    <a:pt x="8" y="228"/>
                    <a:pt x="0" y="311"/>
                    <a:pt x="0" y="374"/>
                  </a:cubicBezTo>
                  <a:cubicBezTo>
                    <a:pt x="0" y="433"/>
                    <a:pt x="8" y="523"/>
                    <a:pt x="47" y="608"/>
                  </a:cubicBezTo>
                  <a:cubicBezTo>
                    <a:pt x="91" y="700"/>
                    <a:pt x="152" y="747"/>
                    <a:pt x="159" y="747"/>
                  </a:cubicBezTo>
                  <a:cubicBezTo>
                    <a:pt x="164" y="747"/>
                    <a:pt x="167" y="746"/>
                    <a:pt x="167" y="7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3552D61E-A647-9848-A845-57A147A37F8E}"/>
                </a:ext>
              </a:extLst>
            </p:cNvPr>
            <p:cNvSpPr/>
            <p:nvPr/>
          </p:nvSpPr>
          <p:spPr>
            <a:xfrm>
              <a:off x="8915399" y="1443240"/>
              <a:ext cx="94680" cy="122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" h="340">
                  <a:moveTo>
                    <a:pt x="244" y="51"/>
                  </a:moveTo>
                  <a:cubicBezTo>
                    <a:pt x="222" y="51"/>
                    <a:pt x="209" y="68"/>
                    <a:pt x="209" y="85"/>
                  </a:cubicBezTo>
                  <a:cubicBezTo>
                    <a:pt x="209" y="95"/>
                    <a:pt x="216" y="107"/>
                    <a:pt x="230" y="107"/>
                  </a:cubicBezTo>
                  <a:cubicBezTo>
                    <a:pt x="247" y="107"/>
                    <a:pt x="264" y="93"/>
                    <a:pt x="264" y="65"/>
                  </a:cubicBezTo>
                  <a:cubicBezTo>
                    <a:pt x="264" y="30"/>
                    <a:pt x="234" y="0"/>
                    <a:pt x="179" y="0"/>
                  </a:cubicBezTo>
                  <a:cubicBezTo>
                    <a:pt x="85" y="0"/>
                    <a:pt x="57" y="76"/>
                    <a:pt x="57" y="109"/>
                  </a:cubicBezTo>
                  <a:cubicBezTo>
                    <a:pt x="57" y="168"/>
                    <a:pt x="110" y="180"/>
                    <a:pt x="132" y="184"/>
                  </a:cubicBezTo>
                  <a:cubicBezTo>
                    <a:pt x="169" y="192"/>
                    <a:pt x="206" y="198"/>
                    <a:pt x="206" y="241"/>
                  </a:cubicBezTo>
                  <a:cubicBezTo>
                    <a:pt x="206" y="260"/>
                    <a:pt x="190" y="323"/>
                    <a:pt x="104" y="323"/>
                  </a:cubicBezTo>
                  <a:cubicBezTo>
                    <a:pt x="92" y="323"/>
                    <a:pt x="37" y="323"/>
                    <a:pt x="21" y="283"/>
                  </a:cubicBezTo>
                  <a:cubicBezTo>
                    <a:pt x="49" y="287"/>
                    <a:pt x="67" y="265"/>
                    <a:pt x="67" y="243"/>
                  </a:cubicBezTo>
                  <a:cubicBezTo>
                    <a:pt x="67" y="226"/>
                    <a:pt x="55" y="217"/>
                    <a:pt x="40" y="217"/>
                  </a:cubicBezTo>
                  <a:cubicBezTo>
                    <a:pt x="21" y="217"/>
                    <a:pt x="0" y="233"/>
                    <a:pt x="0" y="266"/>
                  </a:cubicBezTo>
                  <a:cubicBezTo>
                    <a:pt x="0" y="309"/>
                    <a:pt x="40" y="340"/>
                    <a:pt x="102" y="340"/>
                  </a:cubicBezTo>
                  <a:cubicBezTo>
                    <a:pt x="219" y="340"/>
                    <a:pt x="247" y="250"/>
                    <a:pt x="247" y="215"/>
                  </a:cubicBezTo>
                  <a:cubicBezTo>
                    <a:pt x="247" y="188"/>
                    <a:pt x="234" y="170"/>
                    <a:pt x="224" y="160"/>
                  </a:cubicBezTo>
                  <a:cubicBezTo>
                    <a:pt x="204" y="139"/>
                    <a:pt x="185" y="136"/>
                    <a:pt x="152" y="129"/>
                  </a:cubicBezTo>
                  <a:cubicBezTo>
                    <a:pt x="127" y="122"/>
                    <a:pt x="99" y="117"/>
                    <a:pt x="99" y="84"/>
                  </a:cubicBezTo>
                  <a:cubicBezTo>
                    <a:pt x="99" y="63"/>
                    <a:pt x="115" y="17"/>
                    <a:pt x="179" y="17"/>
                  </a:cubicBezTo>
                  <a:cubicBezTo>
                    <a:pt x="197" y="17"/>
                    <a:pt x="232" y="22"/>
                    <a:pt x="24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87AF046E-A558-6744-A378-AA8EB3DF05BC}"/>
                </a:ext>
              </a:extLst>
            </p:cNvPr>
            <p:cNvSpPr/>
            <p:nvPr/>
          </p:nvSpPr>
          <p:spPr>
            <a:xfrm>
              <a:off x="9030960" y="1346400"/>
              <a:ext cx="45360" cy="97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72">
                  <a:moveTo>
                    <a:pt x="122" y="46"/>
                  </a:moveTo>
                  <a:cubicBezTo>
                    <a:pt x="127" y="38"/>
                    <a:pt x="127" y="32"/>
                    <a:pt x="127" y="29"/>
                  </a:cubicBezTo>
                  <a:cubicBezTo>
                    <a:pt x="127" y="12"/>
                    <a:pt x="112" y="0"/>
                    <a:pt x="97" y="0"/>
                  </a:cubicBezTo>
                  <a:cubicBezTo>
                    <a:pt x="78" y="0"/>
                    <a:pt x="72" y="17"/>
                    <a:pt x="70" y="25"/>
                  </a:cubicBezTo>
                  <a:lnTo>
                    <a:pt x="3" y="253"/>
                  </a:lnTo>
                  <a:cubicBezTo>
                    <a:pt x="2" y="253"/>
                    <a:pt x="0" y="260"/>
                    <a:pt x="0" y="260"/>
                  </a:cubicBezTo>
                  <a:cubicBezTo>
                    <a:pt x="0" y="266"/>
                    <a:pt x="16" y="272"/>
                    <a:pt x="20" y="272"/>
                  </a:cubicBezTo>
                  <a:cubicBezTo>
                    <a:pt x="23" y="272"/>
                    <a:pt x="25" y="272"/>
                    <a:pt x="28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E5273F5-2F3C-024F-AA3E-09E4EDC1E78E}"/>
                </a:ext>
              </a:extLst>
            </p:cNvPr>
            <p:cNvSpPr/>
            <p:nvPr/>
          </p:nvSpPr>
          <p:spPr>
            <a:xfrm>
              <a:off x="9108360" y="1361160"/>
              <a:ext cx="5976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747">
                  <a:moveTo>
                    <a:pt x="167" y="374"/>
                  </a:moveTo>
                  <a:cubicBezTo>
                    <a:pt x="167" y="316"/>
                    <a:pt x="159" y="226"/>
                    <a:pt x="120" y="141"/>
                  </a:cubicBezTo>
                  <a:cubicBezTo>
                    <a:pt x="77" y="49"/>
                    <a:pt x="15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0" y="12"/>
                    <a:pt x="13" y="25"/>
                  </a:cubicBezTo>
                  <a:cubicBezTo>
                    <a:pt x="85" y="98"/>
                    <a:pt x="125" y="217"/>
                    <a:pt x="125" y="374"/>
                  </a:cubicBezTo>
                  <a:cubicBezTo>
                    <a:pt x="125" y="501"/>
                    <a:pt x="99" y="633"/>
                    <a:pt x="10" y="727"/>
                  </a:cubicBezTo>
                  <a:cubicBezTo>
                    <a:pt x="0" y="737"/>
                    <a:pt x="0" y="739"/>
                    <a:pt x="0" y="741"/>
                  </a:cubicBezTo>
                  <a:cubicBezTo>
                    <a:pt x="0" y="746"/>
                    <a:pt x="3" y="747"/>
                    <a:pt x="7" y="747"/>
                  </a:cubicBezTo>
                  <a:cubicBezTo>
                    <a:pt x="15" y="747"/>
                    <a:pt x="80" y="696"/>
                    <a:pt x="122" y="601"/>
                  </a:cubicBezTo>
                  <a:cubicBezTo>
                    <a:pt x="159" y="519"/>
                    <a:pt x="167" y="437"/>
                    <a:pt x="167" y="3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E7E3E81-B3C2-1A4E-AC87-373416795FAD}"/>
                </a:ext>
              </a:extLst>
            </p:cNvPr>
            <p:cNvSpPr/>
            <p:nvPr/>
          </p:nvSpPr>
          <p:spPr>
            <a:xfrm>
              <a:off x="9198720" y="1361160"/>
              <a:ext cx="3528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747">
                  <a:moveTo>
                    <a:pt x="99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0" y="30"/>
                  </a:lnTo>
                  <a:lnTo>
                    <a:pt x="70" y="719"/>
                  </a:lnTo>
                  <a:lnTo>
                    <a:pt x="0" y="719"/>
                  </a:lnTo>
                  <a:lnTo>
                    <a:pt x="0" y="747"/>
                  </a:lnTo>
                  <a:lnTo>
                    <a:pt x="99" y="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164186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45922D6B-6E34-E245-9066-32C8B99E281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527E7EC7-8AF2-FC40-814D-E4B88BB724CC}" type="slidenum">
              <a:rPr lang="en-US" altLang="en-US"/>
              <a:pPr/>
              <a:t>96</a:t>
            </a:fld>
            <a:endParaRPr lang="en-US" altLang="en-US"/>
          </a:p>
        </p:txBody>
      </p:sp>
      <p:sp>
        <p:nvSpPr>
          <p:cNvPr id="64514" name="Text Box 2">
            <a:extLst>
              <a:ext uri="{FF2B5EF4-FFF2-40B4-BE49-F238E27FC236}">
                <a16:creationId xmlns:a16="http://schemas.microsoft.com/office/drawing/2014/main" id="{88D30AB2-66B1-BF4F-A8C6-98F795436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371600"/>
            <a:ext cx="8229600" cy="552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66168" rIns="90000" bIns="4500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5pPr>
            <a:lvl6pPr marL="25146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6pPr>
            <a:lvl7pPr marL="29718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7pPr>
            <a:lvl8pPr marL="34290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8pPr>
            <a:lvl9pPr marL="3886200" indent="-2286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ea typeface="Droid Sans Fallback" charset="0"/>
                <a:cs typeface="Droid Sans Fallback" charset="0"/>
              </a:defRPr>
            </a:lvl9pPr>
          </a:lstStyle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Bellman equation gives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|S| linear equations (one per state)</a:t>
            </a:r>
            <a:br>
              <a:rPr lang="en-US" altLang="en-US" sz="2400" dirty="0">
                <a:cs typeface="Segoe UI" panose="020B0502040204020203" pitchFamily="34" charset="0"/>
              </a:rPr>
            </a:br>
            <a:r>
              <a:rPr lang="en-US" altLang="en-US" sz="2400" dirty="0">
                <a:cs typeface="Segoe UI" panose="020B0502040204020203" pitchFamily="34" charset="0"/>
              </a:rPr>
              <a:t>	with |S| unknowns (V(s) for each state s)</a:t>
            </a: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endParaRPr lang="en-US" altLang="en-US" sz="2400" dirty="0">
              <a:cs typeface="Segoe UI" panose="020B0502040204020203" pitchFamily="34" charset="0"/>
            </a:endParaRPr>
          </a:p>
          <a:p>
            <a:r>
              <a:rPr lang="en-US" altLang="en-US" sz="2400" dirty="0">
                <a:cs typeface="Segoe UI" panose="020B0502040204020203" pitchFamily="34" charset="0"/>
              </a:rPr>
              <a:t>Write it out</a:t>
            </a:r>
            <a:br>
              <a:rPr lang="en-US" altLang="en-US" sz="2400" dirty="0">
                <a:cs typeface="Segoe UI" panose="020B0502040204020203" pitchFamily="34" charset="0"/>
              </a:rPr>
            </a:br>
            <a:endParaRPr lang="en-US" altLang="en-US" sz="2400" dirty="0">
              <a:cs typeface="Segoe UI" panose="020B0502040204020203" pitchFamily="34" charset="0"/>
            </a:endParaRPr>
          </a:p>
        </p:txBody>
      </p:sp>
      <p:grpSp>
        <p:nvGrpSpPr>
          <p:cNvPr id="64515" name="Group 3">
            <a:extLst>
              <a:ext uri="{FF2B5EF4-FFF2-40B4-BE49-F238E27FC236}">
                <a16:creationId xmlns:a16="http://schemas.microsoft.com/office/drawing/2014/main" id="{BD24CC5A-9DD4-A24A-B2A0-583590B83D1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3200400"/>
            <a:ext cx="7666038" cy="1031875"/>
            <a:chOff x="720" y="2016"/>
            <a:chExt cx="4829" cy="650"/>
          </a:xfrm>
        </p:grpSpPr>
        <p:pic>
          <p:nvPicPr>
            <p:cNvPr id="64516" name="Picture 4">
              <a:extLst>
                <a:ext uri="{FF2B5EF4-FFF2-40B4-BE49-F238E27FC236}">
                  <a16:creationId xmlns:a16="http://schemas.microsoft.com/office/drawing/2014/main" id="{14668FF8-B638-C64D-8472-13D7C533F5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7123" r="24332"/>
            <a:stretch>
              <a:fillRect/>
            </a:stretch>
          </p:blipFill>
          <p:spPr bwMode="auto">
            <a:xfrm>
              <a:off x="787" y="2016"/>
              <a:ext cx="4762" cy="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t="67123" r="24332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64517" name="Picture 5">
              <a:extLst>
                <a:ext uri="{FF2B5EF4-FFF2-40B4-BE49-F238E27FC236}">
                  <a16:creationId xmlns:a16="http://schemas.microsoft.com/office/drawing/2014/main" id="{8DA28D7C-4928-1A48-8EAE-76D05242FF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378" b="82787"/>
            <a:stretch>
              <a:fillRect/>
            </a:stretch>
          </p:blipFill>
          <p:spPr bwMode="auto">
            <a:xfrm>
              <a:off x="720" y="2131"/>
              <a:ext cx="60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r="90378" b="82787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pic>
        <p:nvPicPr>
          <p:cNvPr id="64518" name="Picture 6">
            <a:extLst>
              <a:ext uri="{FF2B5EF4-FFF2-40B4-BE49-F238E27FC236}">
                <a16:creationId xmlns:a16="http://schemas.microsoft.com/office/drawing/2014/main" id="{CAB0520F-1223-A04B-BBA3-792D7180D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9" t="57584" r="57594" b="14395"/>
          <a:stretch>
            <a:fillRect/>
          </a:stretch>
        </p:blipFill>
        <p:spPr bwMode="auto">
          <a:xfrm>
            <a:off x="2925763" y="4572000"/>
            <a:ext cx="6400800" cy="297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3839" t="57584" r="57594" b="1439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ED856DC6-1D27-3348-B914-3075BB23C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031875"/>
          </a:xfrm>
        </p:spPr>
        <p:txBody>
          <a:bodyPr/>
          <a:lstStyle/>
          <a:p>
            <a:r>
              <a:rPr lang="en-US" dirty="0"/>
              <a:t>Policy evaluation</a:t>
            </a:r>
          </a:p>
        </p:txBody>
      </p:sp>
      <p:pic>
        <p:nvPicPr>
          <p:cNvPr id="11" name="Picture 13">
            <a:extLst>
              <a:ext uri="{FF2B5EF4-FFF2-40B4-BE49-F238E27FC236}">
                <a16:creationId xmlns:a16="http://schemas.microsoft.com/office/drawing/2014/main" id="{FF6EE439-A11B-B542-B575-5C3F7C1C00E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28" r="59717" b="24042"/>
          <a:stretch/>
        </p:blipFill>
        <p:spPr bwMode="auto">
          <a:xfrm>
            <a:off x="625592" y="5468172"/>
            <a:ext cx="1850514" cy="16890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B166C71-C740-CA4D-9B67-EA27850308A1}"/>
              </a:ext>
            </a:extLst>
          </p:cNvPr>
          <p:cNvSpPr txBox="1"/>
          <p:nvPr/>
        </p:nvSpPr>
        <p:spPr>
          <a:xfrm>
            <a:off x="1482422" y="1957990"/>
            <a:ext cx="7277098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i="1" dirty="0">
                <a:latin typeface="Liberation Sans" pitchFamily="18"/>
                <a:ea typeface="Noto Sans CJK SC Regular" pitchFamily="2"/>
                <a:cs typeface="FreeSans" pitchFamily="2"/>
              </a:rPr>
              <a:t>Policy evaluation is great, but how do we use it to find better policies?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9C1D08-E56D-E442-BA78-C7AEA712DF7C}"/>
              </a:ext>
            </a:extLst>
          </p:cNvPr>
          <p:cNvSpPr txBox="1"/>
          <p:nvPr/>
        </p:nvSpPr>
        <p:spPr>
          <a:xfrm>
            <a:off x="1675439" y="2286000"/>
            <a:ext cx="5784125" cy="168266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endParaRPr lang="en-US" b="1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Given:</a:t>
            </a:r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 value function,              , for a given policy</a:t>
            </a:r>
          </a:p>
          <a:p>
            <a:pPr hangingPunct="0"/>
            <a:endParaRPr lang="en-US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u="sng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u="sng">
                <a:latin typeface="Liberation Sans" pitchFamily="18"/>
                <a:ea typeface="Noto Sans CJK SC Regular" pitchFamily="2"/>
                <a:cs typeface="FreeSans" pitchFamily="2"/>
              </a:rPr>
              <a:t>Calculate:</a:t>
            </a:r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 a new policy,       , that is at least as good as</a:t>
            </a:r>
          </a:p>
        </p:txBody>
      </p:sp>
      <p:grpSp>
        <p:nvGrpSpPr>
          <p:cNvPr id="5" name="Group 4" descr="28§display§V^\pi(s)§svg§600§FALSE" title="TexMaths">
            <a:extLst>
              <a:ext uri="{FF2B5EF4-FFF2-40B4-BE49-F238E27FC236}">
                <a16:creationId xmlns:a16="http://schemas.microsoft.com/office/drawing/2014/main" id="{573A29C2-9657-C44C-96AF-F9C095F2299D}"/>
              </a:ext>
            </a:extLst>
          </p:cNvPr>
          <p:cNvGrpSpPr/>
          <p:nvPr/>
        </p:nvGrpSpPr>
        <p:grpSpPr>
          <a:xfrm>
            <a:off x="4036320" y="2834640"/>
            <a:ext cx="809640" cy="309240"/>
            <a:chOff x="4036320" y="2834640"/>
            <a:chExt cx="809640" cy="30924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985B946-1477-4C4F-A9F4-CB25E91556CE}"/>
                </a:ext>
              </a:extLst>
            </p:cNvPr>
            <p:cNvSpPr/>
            <p:nvPr/>
          </p:nvSpPr>
          <p:spPr>
            <a:xfrm>
              <a:off x="4036320" y="2835360"/>
              <a:ext cx="809640" cy="30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50" h="858">
                  <a:moveTo>
                    <a:pt x="1125" y="858"/>
                  </a:moveTo>
                  <a:lnTo>
                    <a:pt x="0" y="858"/>
                  </a:lnTo>
                  <a:lnTo>
                    <a:pt x="0" y="0"/>
                  </a:lnTo>
                  <a:lnTo>
                    <a:pt x="2250" y="0"/>
                  </a:lnTo>
                  <a:lnTo>
                    <a:pt x="2250" y="8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42D5FBD-BB9A-2742-9D67-8CAA30533510}"/>
                </a:ext>
              </a:extLst>
            </p:cNvPr>
            <p:cNvSpPr/>
            <p:nvPr/>
          </p:nvSpPr>
          <p:spPr>
            <a:xfrm>
              <a:off x="4053959" y="2855160"/>
              <a:ext cx="223200" cy="218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1" h="608">
                  <a:moveTo>
                    <a:pt x="498" y="98"/>
                  </a:moveTo>
                  <a:cubicBezTo>
                    <a:pt x="542" y="31"/>
                    <a:pt x="577" y="29"/>
                    <a:pt x="611" y="27"/>
                  </a:cubicBezTo>
                  <a:cubicBezTo>
                    <a:pt x="621" y="25"/>
                    <a:pt x="621" y="12"/>
                    <a:pt x="621" y="10"/>
                  </a:cubicBezTo>
                  <a:cubicBezTo>
                    <a:pt x="621" y="4"/>
                    <a:pt x="617" y="0"/>
                    <a:pt x="611" y="0"/>
                  </a:cubicBezTo>
                  <a:cubicBezTo>
                    <a:pt x="587" y="0"/>
                    <a:pt x="562" y="2"/>
                    <a:pt x="538" y="2"/>
                  </a:cubicBezTo>
                  <a:cubicBezTo>
                    <a:pt x="510" y="2"/>
                    <a:pt x="480" y="0"/>
                    <a:pt x="453" y="0"/>
                  </a:cubicBezTo>
                  <a:cubicBezTo>
                    <a:pt x="447" y="0"/>
                    <a:pt x="435" y="0"/>
                    <a:pt x="435" y="16"/>
                  </a:cubicBezTo>
                  <a:cubicBezTo>
                    <a:pt x="435" y="25"/>
                    <a:pt x="443" y="27"/>
                    <a:pt x="449" y="27"/>
                  </a:cubicBezTo>
                  <a:cubicBezTo>
                    <a:pt x="473" y="29"/>
                    <a:pt x="490" y="37"/>
                    <a:pt x="490" y="55"/>
                  </a:cubicBezTo>
                  <a:cubicBezTo>
                    <a:pt x="490" y="68"/>
                    <a:pt x="476" y="88"/>
                    <a:pt x="476" y="88"/>
                  </a:cubicBezTo>
                  <a:lnTo>
                    <a:pt x="210" y="508"/>
                  </a:lnTo>
                  <a:lnTo>
                    <a:pt x="150" y="53"/>
                  </a:lnTo>
                  <a:cubicBezTo>
                    <a:pt x="150" y="37"/>
                    <a:pt x="170" y="27"/>
                    <a:pt x="210" y="27"/>
                  </a:cubicBezTo>
                  <a:cubicBezTo>
                    <a:pt x="221" y="27"/>
                    <a:pt x="231" y="27"/>
                    <a:pt x="231" y="10"/>
                  </a:cubicBezTo>
                  <a:cubicBezTo>
                    <a:pt x="231" y="2"/>
                    <a:pt x="225" y="0"/>
                    <a:pt x="219" y="0"/>
                  </a:cubicBezTo>
                  <a:cubicBezTo>
                    <a:pt x="184" y="0"/>
                    <a:pt x="146" y="2"/>
                    <a:pt x="111" y="2"/>
                  </a:cubicBezTo>
                  <a:cubicBezTo>
                    <a:pt x="95" y="2"/>
                    <a:pt x="79" y="2"/>
                    <a:pt x="63" y="2"/>
                  </a:cubicBezTo>
                  <a:cubicBezTo>
                    <a:pt x="47" y="2"/>
                    <a:pt x="32" y="0"/>
                    <a:pt x="16" y="0"/>
                  </a:cubicBezTo>
                  <a:cubicBezTo>
                    <a:pt x="10" y="0"/>
                    <a:pt x="0" y="0"/>
                    <a:pt x="0" y="16"/>
                  </a:cubicBezTo>
                  <a:cubicBezTo>
                    <a:pt x="0" y="27"/>
                    <a:pt x="8" y="27"/>
                    <a:pt x="22" y="27"/>
                  </a:cubicBezTo>
                  <a:cubicBezTo>
                    <a:pt x="71" y="27"/>
                    <a:pt x="71" y="35"/>
                    <a:pt x="73" y="57"/>
                  </a:cubicBezTo>
                  <a:lnTo>
                    <a:pt x="142" y="588"/>
                  </a:lnTo>
                  <a:cubicBezTo>
                    <a:pt x="146" y="604"/>
                    <a:pt x="148" y="608"/>
                    <a:pt x="160" y="608"/>
                  </a:cubicBezTo>
                  <a:cubicBezTo>
                    <a:pt x="174" y="608"/>
                    <a:pt x="178" y="604"/>
                    <a:pt x="184" y="5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23A1A23-7909-AF41-9420-C0D0B1AE7505}"/>
                </a:ext>
              </a:extLst>
            </p:cNvPr>
            <p:cNvSpPr/>
            <p:nvPr/>
          </p:nvSpPr>
          <p:spPr>
            <a:xfrm>
              <a:off x="4297680" y="2845080"/>
              <a:ext cx="131400" cy="96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6" h="268">
                  <a:moveTo>
                    <a:pt x="162" y="41"/>
                  </a:moveTo>
                  <a:lnTo>
                    <a:pt x="235" y="41"/>
                  </a:lnTo>
                  <a:cubicBezTo>
                    <a:pt x="225" y="78"/>
                    <a:pt x="214" y="133"/>
                    <a:pt x="214" y="180"/>
                  </a:cubicBezTo>
                  <a:cubicBezTo>
                    <a:pt x="214" y="205"/>
                    <a:pt x="216" y="221"/>
                    <a:pt x="219" y="235"/>
                  </a:cubicBezTo>
                  <a:cubicBezTo>
                    <a:pt x="229" y="264"/>
                    <a:pt x="237" y="268"/>
                    <a:pt x="247" y="268"/>
                  </a:cubicBezTo>
                  <a:cubicBezTo>
                    <a:pt x="261" y="268"/>
                    <a:pt x="275" y="254"/>
                    <a:pt x="275" y="240"/>
                  </a:cubicBezTo>
                  <a:cubicBezTo>
                    <a:pt x="275" y="235"/>
                    <a:pt x="275" y="233"/>
                    <a:pt x="271" y="227"/>
                  </a:cubicBezTo>
                  <a:cubicBezTo>
                    <a:pt x="259" y="203"/>
                    <a:pt x="249" y="170"/>
                    <a:pt x="249" y="119"/>
                  </a:cubicBezTo>
                  <a:cubicBezTo>
                    <a:pt x="249" y="107"/>
                    <a:pt x="249" y="84"/>
                    <a:pt x="257" y="41"/>
                  </a:cubicBezTo>
                  <a:lnTo>
                    <a:pt x="334" y="41"/>
                  </a:lnTo>
                  <a:cubicBezTo>
                    <a:pt x="344" y="41"/>
                    <a:pt x="350" y="41"/>
                    <a:pt x="356" y="37"/>
                  </a:cubicBezTo>
                  <a:cubicBezTo>
                    <a:pt x="364" y="29"/>
                    <a:pt x="366" y="21"/>
                    <a:pt x="366" y="18"/>
                  </a:cubicBezTo>
                  <a:cubicBezTo>
                    <a:pt x="366" y="0"/>
                    <a:pt x="350" y="0"/>
                    <a:pt x="340" y="0"/>
                  </a:cubicBezTo>
                  <a:lnTo>
                    <a:pt x="109" y="0"/>
                  </a:lnTo>
                  <a:cubicBezTo>
                    <a:pt x="85" y="0"/>
                    <a:pt x="67" y="6"/>
                    <a:pt x="40" y="31"/>
                  </a:cubicBezTo>
                  <a:cubicBezTo>
                    <a:pt x="24" y="45"/>
                    <a:pt x="0" y="78"/>
                    <a:pt x="0" y="82"/>
                  </a:cubicBezTo>
                  <a:cubicBezTo>
                    <a:pt x="0" y="90"/>
                    <a:pt x="8" y="90"/>
                    <a:pt x="10" y="90"/>
                  </a:cubicBezTo>
                  <a:cubicBezTo>
                    <a:pt x="18" y="90"/>
                    <a:pt x="18" y="90"/>
                    <a:pt x="22" y="84"/>
                  </a:cubicBezTo>
                  <a:cubicBezTo>
                    <a:pt x="53" y="41"/>
                    <a:pt x="91" y="41"/>
                    <a:pt x="105" y="41"/>
                  </a:cubicBezTo>
                  <a:lnTo>
                    <a:pt x="140" y="41"/>
                  </a:lnTo>
                  <a:cubicBezTo>
                    <a:pt x="123" y="107"/>
                    <a:pt x="89" y="180"/>
                    <a:pt x="71" y="215"/>
                  </a:cubicBezTo>
                  <a:cubicBezTo>
                    <a:pt x="67" y="223"/>
                    <a:pt x="61" y="236"/>
                    <a:pt x="59" y="238"/>
                  </a:cubicBezTo>
                  <a:cubicBezTo>
                    <a:pt x="59" y="240"/>
                    <a:pt x="57" y="244"/>
                    <a:pt x="57" y="248"/>
                  </a:cubicBezTo>
                  <a:cubicBezTo>
                    <a:pt x="57" y="258"/>
                    <a:pt x="65" y="268"/>
                    <a:pt x="79" y="268"/>
                  </a:cubicBezTo>
                  <a:cubicBezTo>
                    <a:pt x="103" y="268"/>
                    <a:pt x="111" y="240"/>
                    <a:pt x="125" y="1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727924B-98B0-324B-B504-94291A26CCF7}"/>
                </a:ext>
              </a:extLst>
            </p:cNvPr>
            <p:cNvSpPr/>
            <p:nvPr/>
          </p:nvSpPr>
          <p:spPr>
            <a:xfrm>
              <a:off x="4488120" y="2834640"/>
              <a:ext cx="73080" cy="30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" h="860">
                  <a:moveTo>
                    <a:pt x="204" y="852"/>
                  </a:moveTo>
                  <a:cubicBezTo>
                    <a:pt x="204" y="850"/>
                    <a:pt x="204" y="848"/>
                    <a:pt x="188" y="833"/>
                  </a:cubicBezTo>
                  <a:cubicBezTo>
                    <a:pt x="79" y="725"/>
                    <a:pt x="51" y="563"/>
                    <a:pt x="51" y="430"/>
                  </a:cubicBezTo>
                  <a:cubicBezTo>
                    <a:pt x="51" y="281"/>
                    <a:pt x="85" y="131"/>
                    <a:pt x="192" y="23"/>
                  </a:cubicBezTo>
                  <a:cubicBezTo>
                    <a:pt x="204" y="14"/>
                    <a:pt x="204" y="12"/>
                    <a:pt x="204" y="8"/>
                  </a:cubicBezTo>
                  <a:cubicBezTo>
                    <a:pt x="204" y="2"/>
                    <a:pt x="200" y="0"/>
                    <a:pt x="194" y="0"/>
                  </a:cubicBezTo>
                  <a:cubicBezTo>
                    <a:pt x="186" y="0"/>
                    <a:pt x="107" y="59"/>
                    <a:pt x="55" y="168"/>
                  </a:cubicBezTo>
                  <a:cubicBezTo>
                    <a:pt x="10" y="262"/>
                    <a:pt x="0" y="358"/>
                    <a:pt x="0" y="430"/>
                  </a:cubicBezTo>
                  <a:cubicBezTo>
                    <a:pt x="0" y="498"/>
                    <a:pt x="10" y="602"/>
                    <a:pt x="57" y="700"/>
                  </a:cubicBezTo>
                  <a:cubicBezTo>
                    <a:pt x="111" y="805"/>
                    <a:pt x="186" y="860"/>
                    <a:pt x="194" y="860"/>
                  </a:cubicBezTo>
                  <a:cubicBezTo>
                    <a:pt x="200" y="860"/>
                    <a:pt x="204" y="858"/>
                    <a:pt x="204" y="8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04B8080-3924-194D-9805-50EF2E0ACA34}"/>
                </a:ext>
              </a:extLst>
            </p:cNvPr>
            <p:cNvSpPr/>
            <p:nvPr/>
          </p:nvSpPr>
          <p:spPr>
            <a:xfrm>
              <a:off x="4594320" y="2929679"/>
              <a:ext cx="115560" cy="140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2" h="391">
                  <a:moveTo>
                    <a:pt x="297" y="59"/>
                  </a:moveTo>
                  <a:cubicBezTo>
                    <a:pt x="271" y="59"/>
                    <a:pt x="255" y="78"/>
                    <a:pt x="255" y="98"/>
                  </a:cubicBezTo>
                  <a:cubicBezTo>
                    <a:pt x="255" y="109"/>
                    <a:pt x="263" y="123"/>
                    <a:pt x="281" y="123"/>
                  </a:cubicBezTo>
                  <a:cubicBezTo>
                    <a:pt x="301" y="123"/>
                    <a:pt x="322" y="108"/>
                    <a:pt x="322" y="74"/>
                  </a:cubicBezTo>
                  <a:cubicBezTo>
                    <a:pt x="322" y="35"/>
                    <a:pt x="285" y="0"/>
                    <a:pt x="217" y="0"/>
                  </a:cubicBezTo>
                  <a:cubicBezTo>
                    <a:pt x="103" y="0"/>
                    <a:pt x="69" y="88"/>
                    <a:pt x="69" y="125"/>
                  </a:cubicBezTo>
                  <a:cubicBezTo>
                    <a:pt x="69" y="193"/>
                    <a:pt x="134" y="207"/>
                    <a:pt x="160" y="211"/>
                  </a:cubicBezTo>
                  <a:cubicBezTo>
                    <a:pt x="206" y="221"/>
                    <a:pt x="251" y="229"/>
                    <a:pt x="251" y="278"/>
                  </a:cubicBezTo>
                  <a:cubicBezTo>
                    <a:pt x="251" y="299"/>
                    <a:pt x="231" y="371"/>
                    <a:pt x="127" y="371"/>
                  </a:cubicBezTo>
                  <a:cubicBezTo>
                    <a:pt x="113" y="371"/>
                    <a:pt x="45" y="371"/>
                    <a:pt x="26" y="326"/>
                  </a:cubicBezTo>
                  <a:cubicBezTo>
                    <a:pt x="59" y="330"/>
                    <a:pt x="81" y="305"/>
                    <a:pt x="81" y="280"/>
                  </a:cubicBezTo>
                  <a:cubicBezTo>
                    <a:pt x="81" y="260"/>
                    <a:pt x="67" y="250"/>
                    <a:pt x="49" y="250"/>
                  </a:cubicBezTo>
                  <a:cubicBezTo>
                    <a:pt x="26" y="250"/>
                    <a:pt x="0" y="268"/>
                    <a:pt x="0" y="307"/>
                  </a:cubicBezTo>
                  <a:cubicBezTo>
                    <a:pt x="0" y="356"/>
                    <a:pt x="49" y="391"/>
                    <a:pt x="125" y="391"/>
                  </a:cubicBezTo>
                  <a:cubicBezTo>
                    <a:pt x="267" y="391"/>
                    <a:pt x="301" y="287"/>
                    <a:pt x="301" y="248"/>
                  </a:cubicBezTo>
                  <a:cubicBezTo>
                    <a:pt x="301" y="217"/>
                    <a:pt x="285" y="195"/>
                    <a:pt x="273" y="184"/>
                  </a:cubicBezTo>
                  <a:cubicBezTo>
                    <a:pt x="249" y="160"/>
                    <a:pt x="225" y="156"/>
                    <a:pt x="186" y="149"/>
                  </a:cubicBezTo>
                  <a:cubicBezTo>
                    <a:pt x="154" y="141"/>
                    <a:pt x="121" y="135"/>
                    <a:pt x="121" y="96"/>
                  </a:cubicBezTo>
                  <a:cubicBezTo>
                    <a:pt x="121" y="72"/>
                    <a:pt x="140" y="20"/>
                    <a:pt x="217" y="20"/>
                  </a:cubicBezTo>
                  <a:cubicBezTo>
                    <a:pt x="239" y="20"/>
                    <a:pt x="283" y="25"/>
                    <a:pt x="297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69A4A8F-E2A4-9649-A34D-2B94D2B3AF81}"/>
                </a:ext>
              </a:extLst>
            </p:cNvPr>
            <p:cNvSpPr/>
            <p:nvPr/>
          </p:nvSpPr>
          <p:spPr>
            <a:xfrm>
              <a:off x="4742280" y="2834640"/>
              <a:ext cx="73080" cy="30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" h="860">
                  <a:moveTo>
                    <a:pt x="204" y="430"/>
                  </a:moveTo>
                  <a:cubicBezTo>
                    <a:pt x="204" y="364"/>
                    <a:pt x="194" y="260"/>
                    <a:pt x="146" y="162"/>
                  </a:cubicBezTo>
                  <a:cubicBezTo>
                    <a:pt x="93" y="57"/>
                    <a:pt x="1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0" y="14"/>
                    <a:pt x="16" y="29"/>
                  </a:cubicBezTo>
                  <a:cubicBezTo>
                    <a:pt x="103" y="113"/>
                    <a:pt x="152" y="250"/>
                    <a:pt x="152" y="430"/>
                  </a:cubicBezTo>
                  <a:cubicBezTo>
                    <a:pt x="152" y="577"/>
                    <a:pt x="121" y="729"/>
                    <a:pt x="12" y="837"/>
                  </a:cubicBezTo>
                  <a:cubicBezTo>
                    <a:pt x="0" y="848"/>
                    <a:pt x="0" y="850"/>
                    <a:pt x="0" y="852"/>
                  </a:cubicBezTo>
                  <a:cubicBezTo>
                    <a:pt x="0" y="858"/>
                    <a:pt x="4" y="860"/>
                    <a:pt x="8" y="860"/>
                  </a:cubicBezTo>
                  <a:cubicBezTo>
                    <a:pt x="18" y="860"/>
                    <a:pt x="97" y="801"/>
                    <a:pt x="148" y="692"/>
                  </a:cubicBezTo>
                  <a:cubicBezTo>
                    <a:pt x="194" y="598"/>
                    <a:pt x="204" y="502"/>
                    <a:pt x="204" y="4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7AD9926C-B252-5442-8A17-777694744222}"/>
              </a:ext>
            </a:extLst>
          </p:cNvPr>
          <p:cNvSpPr txBox="1"/>
          <p:nvPr/>
        </p:nvSpPr>
        <p:spPr>
          <a:xfrm>
            <a:off x="1681560" y="4500360"/>
            <a:ext cx="6220206" cy="1683623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 dirty="0">
                <a:latin typeface="Liberation Sans" pitchFamily="18"/>
                <a:ea typeface="Noto Sans CJK SC Regular" pitchFamily="2"/>
                <a:cs typeface="FreeSans" pitchFamily="2"/>
              </a:rPr>
              <a:t>Policy improvement procedure: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1. calculate the value function,             , for the latest policy,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2. use Q to calculate a better policy:</a:t>
            </a:r>
          </a:p>
        </p:txBody>
      </p:sp>
      <p:grpSp>
        <p:nvGrpSpPr>
          <p:cNvPr id="23" name="Group 22" descr="28§display§\pi'(s) = \arg\max_{a} Q^\pi(s,a)§svg§600§FALSE" title="TexMaths">
            <a:extLst>
              <a:ext uri="{FF2B5EF4-FFF2-40B4-BE49-F238E27FC236}">
                <a16:creationId xmlns:a16="http://schemas.microsoft.com/office/drawing/2014/main" id="{CA80154D-38F7-B84D-96C1-2D8C2EA52BAE}"/>
              </a:ext>
            </a:extLst>
          </p:cNvPr>
          <p:cNvGrpSpPr/>
          <p:nvPr/>
        </p:nvGrpSpPr>
        <p:grpSpPr>
          <a:xfrm>
            <a:off x="5506200" y="5776586"/>
            <a:ext cx="3546000" cy="521999"/>
            <a:chOff x="5506200" y="5695560"/>
            <a:chExt cx="3546000" cy="521999"/>
          </a:xfrm>
        </p:grpSpPr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635D570-962F-5347-AA3C-DB75BE09086D}"/>
                </a:ext>
              </a:extLst>
            </p:cNvPr>
            <p:cNvSpPr/>
            <p:nvPr/>
          </p:nvSpPr>
          <p:spPr>
            <a:xfrm>
              <a:off x="5506200" y="5697360"/>
              <a:ext cx="3546000" cy="51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51" h="1437">
                  <a:moveTo>
                    <a:pt x="4927" y="1437"/>
                  </a:moveTo>
                  <a:lnTo>
                    <a:pt x="0" y="1437"/>
                  </a:lnTo>
                  <a:lnTo>
                    <a:pt x="0" y="0"/>
                  </a:lnTo>
                  <a:lnTo>
                    <a:pt x="9851" y="0"/>
                  </a:lnTo>
                  <a:lnTo>
                    <a:pt x="9851" y="1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962E467-4B54-F348-B3A6-1B47E96C89EA}"/>
                </a:ext>
              </a:extLst>
            </p:cNvPr>
            <p:cNvSpPr/>
            <p:nvPr/>
          </p:nvSpPr>
          <p:spPr>
            <a:xfrm>
              <a:off x="5515200" y="5833440"/>
              <a:ext cx="180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455">
                  <a:moveTo>
                    <a:pt x="222" y="61"/>
                  </a:moveTo>
                  <a:lnTo>
                    <a:pt x="328" y="61"/>
                  </a:lnTo>
                  <a:cubicBezTo>
                    <a:pt x="296" y="212"/>
                    <a:pt x="288" y="257"/>
                    <a:pt x="288" y="327"/>
                  </a:cubicBezTo>
                  <a:cubicBezTo>
                    <a:pt x="288" y="341"/>
                    <a:pt x="288" y="369"/>
                    <a:pt x="296" y="404"/>
                  </a:cubicBezTo>
                  <a:cubicBezTo>
                    <a:pt x="305" y="450"/>
                    <a:pt x="315" y="455"/>
                    <a:pt x="330" y="455"/>
                  </a:cubicBezTo>
                  <a:cubicBezTo>
                    <a:pt x="349" y="455"/>
                    <a:pt x="368" y="436"/>
                    <a:pt x="368" y="415"/>
                  </a:cubicBezTo>
                  <a:cubicBezTo>
                    <a:pt x="368" y="411"/>
                    <a:pt x="368" y="408"/>
                    <a:pt x="362" y="394"/>
                  </a:cubicBezTo>
                  <a:cubicBezTo>
                    <a:pt x="334" y="320"/>
                    <a:pt x="334" y="252"/>
                    <a:pt x="334" y="224"/>
                  </a:cubicBezTo>
                  <a:cubicBezTo>
                    <a:pt x="334" y="168"/>
                    <a:pt x="341" y="114"/>
                    <a:pt x="351" y="61"/>
                  </a:cubicBezTo>
                  <a:lnTo>
                    <a:pt x="459" y="61"/>
                  </a:lnTo>
                  <a:cubicBezTo>
                    <a:pt x="470" y="61"/>
                    <a:pt x="503" y="61"/>
                    <a:pt x="503" y="26"/>
                  </a:cubicBezTo>
                  <a:cubicBezTo>
                    <a:pt x="503" y="0"/>
                    <a:pt x="484" y="0"/>
                    <a:pt x="467" y="0"/>
                  </a:cubicBezTo>
                  <a:lnTo>
                    <a:pt x="154" y="0"/>
                  </a:lnTo>
                  <a:cubicBezTo>
                    <a:pt x="133" y="0"/>
                    <a:pt x="97" y="0"/>
                    <a:pt x="57" y="49"/>
                  </a:cubicBezTo>
                  <a:cubicBezTo>
                    <a:pt x="23" y="89"/>
                    <a:pt x="0" y="135"/>
                    <a:pt x="0" y="140"/>
                  </a:cubicBezTo>
                  <a:cubicBezTo>
                    <a:pt x="0" y="142"/>
                    <a:pt x="0" y="152"/>
                    <a:pt x="11" y="152"/>
                  </a:cubicBezTo>
                  <a:cubicBezTo>
                    <a:pt x="19" y="152"/>
                    <a:pt x="21" y="147"/>
                    <a:pt x="25" y="140"/>
                  </a:cubicBezTo>
                  <a:cubicBezTo>
                    <a:pt x="72" y="61"/>
                    <a:pt x="127" y="61"/>
                    <a:pt x="144" y="61"/>
                  </a:cubicBezTo>
                  <a:lnTo>
                    <a:pt x="199" y="61"/>
                  </a:lnTo>
                  <a:cubicBezTo>
                    <a:pt x="167" y="184"/>
                    <a:pt x="118" y="308"/>
                    <a:pt x="78" y="404"/>
                  </a:cubicBezTo>
                  <a:cubicBezTo>
                    <a:pt x="72" y="418"/>
                    <a:pt x="72" y="420"/>
                    <a:pt x="72" y="427"/>
                  </a:cubicBezTo>
                  <a:cubicBezTo>
                    <a:pt x="72" y="448"/>
                    <a:pt x="87" y="455"/>
                    <a:pt x="97" y="455"/>
                  </a:cubicBezTo>
                  <a:cubicBezTo>
                    <a:pt x="127" y="455"/>
                    <a:pt x="133" y="427"/>
                    <a:pt x="144" y="387"/>
                  </a:cubicBezTo>
                  <a:cubicBezTo>
                    <a:pt x="159" y="341"/>
                    <a:pt x="159" y="338"/>
                    <a:pt x="169" y="2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C2FA2A3-8F50-074D-B337-2D6C846C9CF6}"/>
                </a:ext>
              </a:extLst>
            </p:cNvPr>
            <p:cNvSpPr/>
            <p:nvPr/>
          </p:nvSpPr>
          <p:spPr>
            <a:xfrm>
              <a:off x="5719320" y="5695560"/>
              <a:ext cx="59040" cy="13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373">
                  <a:moveTo>
                    <a:pt x="159" y="63"/>
                  </a:moveTo>
                  <a:cubicBezTo>
                    <a:pt x="165" y="51"/>
                    <a:pt x="165" y="44"/>
                    <a:pt x="165" y="40"/>
                  </a:cubicBezTo>
                  <a:cubicBezTo>
                    <a:pt x="165" y="16"/>
                    <a:pt x="146" y="0"/>
                    <a:pt x="127" y="0"/>
                  </a:cubicBezTo>
                  <a:cubicBezTo>
                    <a:pt x="102" y="0"/>
                    <a:pt x="93" y="23"/>
                    <a:pt x="91" y="35"/>
                  </a:cubicBezTo>
                  <a:lnTo>
                    <a:pt x="4" y="348"/>
                  </a:lnTo>
                  <a:cubicBezTo>
                    <a:pt x="2" y="348"/>
                    <a:pt x="0" y="357"/>
                    <a:pt x="0" y="357"/>
                  </a:cubicBezTo>
                  <a:cubicBezTo>
                    <a:pt x="0" y="366"/>
                    <a:pt x="21" y="373"/>
                    <a:pt x="25" y="373"/>
                  </a:cubicBezTo>
                  <a:cubicBezTo>
                    <a:pt x="30" y="373"/>
                    <a:pt x="32" y="373"/>
                    <a:pt x="36" y="3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09F88BF-D5C6-8649-A2BE-1DEDFA3E6AF4}"/>
                </a:ext>
              </a:extLst>
            </p:cNvPr>
            <p:cNvSpPr/>
            <p:nvPr/>
          </p:nvSpPr>
          <p:spPr>
            <a:xfrm>
              <a:off x="5835240" y="57157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652345C-A40F-DE4E-A3FD-6ED802F08A99}"/>
                </a:ext>
              </a:extLst>
            </p:cNvPr>
            <p:cNvSpPr/>
            <p:nvPr/>
          </p:nvSpPr>
          <p:spPr>
            <a:xfrm>
              <a:off x="5949360" y="58291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AB644F8-01DA-1E4B-8C86-EE513C755BD2}"/>
                </a:ext>
              </a:extLst>
            </p:cNvPr>
            <p:cNvSpPr/>
            <p:nvPr/>
          </p:nvSpPr>
          <p:spPr>
            <a:xfrm>
              <a:off x="6107039" y="57157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0251085-BFC6-174F-92FC-AFB9F10ED804}"/>
                </a:ext>
              </a:extLst>
            </p:cNvPr>
            <p:cNvSpPr/>
            <p:nvPr/>
          </p:nvSpPr>
          <p:spPr>
            <a:xfrm>
              <a:off x="6329519" y="5856839"/>
              <a:ext cx="222840" cy="8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0" h="243">
                  <a:moveTo>
                    <a:pt x="588" y="42"/>
                  </a:moveTo>
                  <a:cubicBezTo>
                    <a:pt x="603" y="42"/>
                    <a:pt x="620" y="42"/>
                    <a:pt x="620" y="21"/>
                  </a:cubicBezTo>
                  <a:cubicBezTo>
                    <a:pt x="620" y="0"/>
                    <a:pt x="603" y="0"/>
                    <a:pt x="590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0" y="243"/>
                  </a:moveTo>
                  <a:cubicBezTo>
                    <a:pt x="603" y="243"/>
                    <a:pt x="620" y="243"/>
                    <a:pt x="620" y="222"/>
                  </a:cubicBezTo>
                  <a:cubicBezTo>
                    <a:pt x="620" y="201"/>
                    <a:pt x="603" y="201"/>
                    <a:pt x="588" y="201"/>
                  </a:cubicBezTo>
                  <a:lnTo>
                    <a:pt x="32" y="201"/>
                  </a:lnTo>
                  <a:cubicBezTo>
                    <a:pt x="17" y="201"/>
                    <a:pt x="0" y="201"/>
                    <a:pt x="0" y="222"/>
                  </a:cubicBezTo>
                  <a:cubicBezTo>
                    <a:pt x="0" y="243"/>
                    <a:pt x="17" y="243"/>
                    <a:pt x="32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600E2D7-A710-A549-AD22-4B6C98E3D23D}"/>
                </a:ext>
              </a:extLst>
            </p:cNvPr>
            <p:cNvSpPr/>
            <p:nvPr/>
          </p:nvSpPr>
          <p:spPr>
            <a:xfrm>
              <a:off x="6676560" y="58273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EC31005-7943-444A-8E5B-F226AE6F148B}"/>
                </a:ext>
              </a:extLst>
            </p:cNvPr>
            <p:cNvSpPr/>
            <p:nvPr/>
          </p:nvSpPr>
          <p:spPr>
            <a:xfrm>
              <a:off x="6838920" y="5829120"/>
              <a:ext cx="11304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55">
                  <a:moveTo>
                    <a:pt x="129" y="114"/>
                  </a:moveTo>
                  <a:lnTo>
                    <a:pt x="129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lnTo>
                    <a:pt x="72" y="378"/>
                  </a:lnTo>
                  <a:cubicBezTo>
                    <a:pt x="72" y="422"/>
                    <a:pt x="63" y="422"/>
                    <a:pt x="0" y="422"/>
                  </a:cubicBezTo>
                  <a:lnTo>
                    <a:pt x="0" y="455"/>
                  </a:lnTo>
                  <a:cubicBezTo>
                    <a:pt x="36" y="455"/>
                    <a:pt x="80" y="453"/>
                    <a:pt x="106" y="453"/>
                  </a:cubicBezTo>
                  <a:cubicBezTo>
                    <a:pt x="144" y="453"/>
                    <a:pt x="188" y="453"/>
                    <a:pt x="226" y="455"/>
                  </a:cubicBezTo>
                  <a:lnTo>
                    <a:pt x="226" y="422"/>
                  </a:lnTo>
                  <a:lnTo>
                    <a:pt x="205" y="422"/>
                  </a:lnTo>
                  <a:cubicBezTo>
                    <a:pt x="137" y="422"/>
                    <a:pt x="135" y="413"/>
                    <a:pt x="135" y="376"/>
                  </a:cubicBezTo>
                  <a:lnTo>
                    <a:pt x="135" y="217"/>
                  </a:lnTo>
                  <a:cubicBezTo>
                    <a:pt x="135" y="114"/>
                    <a:pt x="173" y="23"/>
                    <a:pt x="245" y="23"/>
                  </a:cubicBezTo>
                  <a:cubicBezTo>
                    <a:pt x="252" y="23"/>
                    <a:pt x="254" y="23"/>
                    <a:pt x="256" y="23"/>
                  </a:cubicBezTo>
                  <a:cubicBezTo>
                    <a:pt x="252" y="26"/>
                    <a:pt x="235" y="37"/>
                    <a:pt x="235" y="63"/>
                  </a:cubicBezTo>
                  <a:cubicBezTo>
                    <a:pt x="235" y="93"/>
                    <a:pt x="254" y="107"/>
                    <a:pt x="275" y="107"/>
                  </a:cubicBezTo>
                  <a:cubicBezTo>
                    <a:pt x="292" y="107"/>
                    <a:pt x="315" y="96"/>
                    <a:pt x="315" y="63"/>
                  </a:cubicBezTo>
                  <a:cubicBezTo>
                    <a:pt x="315" y="30"/>
                    <a:pt x="286" y="0"/>
                    <a:pt x="245" y="0"/>
                  </a:cubicBezTo>
                  <a:cubicBezTo>
                    <a:pt x="178" y="0"/>
                    <a:pt x="144" y="70"/>
                    <a:pt x="129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68C06785-7647-6943-B2DB-864FA68F1B5A}"/>
                </a:ext>
              </a:extLst>
            </p:cNvPr>
            <p:cNvSpPr/>
            <p:nvPr/>
          </p:nvSpPr>
          <p:spPr>
            <a:xfrm>
              <a:off x="6969240" y="5825880"/>
              <a:ext cx="153360" cy="24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679">
                  <a:moveTo>
                    <a:pt x="182" y="289"/>
                  </a:moveTo>
                  <a:cubicBezTo>
                    <a:pt x="99" y="289"/>
                    <a:pt x="99" y="187"/>
                    <a:pt x="99" y="163"/>
                  </a:cubicBezTo>
                  <a:cubicBezTo>
                    <a:pt x="99" y="135"/>
                    <a:pt x="102" y="103"/>
                    <a:pt x="114" y="77"/>
                  </a:cubicBezTo>
                  <a:cubicBezTo>
                    <a:pt x="123" y="63"/>
                    <a:pt x="144" y="35"/>
                    <a:pt x="182" y="35"/>
                  </a:cubicBezTo>
                  <a:cubicBezTo>
                    <a:pt x="262" y="35"/>
                    <a:pt x="262" y="138"/>
                    <a:pt x="262" y="161"/>
                  </a:cubicBezTo>
                  <a:cubicBezTo>
                    <a:pt x="262" y="189"/>
                    <a:pt x="262" y="222"/>
                    <a:pt x="247" y="247"/>
                  </a:cubicBezTo>
                  <a:cubicBezTo>
                    <a:pt x="239" y="261"/>
                    <a:pt x="218" y="289"/>
                    <a:pt x="182" y="289"/>
                  </a:cubicBezTo>
                  <a:close/>
                  <a:moveTo>
                    <a:pt x="72" y="329"/>
                  </a:moveTo>
                  <a:cubicBezTo>
                    <a:pt x="72" y="324"/>
                    <a:pt x="72" y="301"/>
                    <a:pt x="89" y="280"/>
                  </a:cubicBezTo>
                  <a:cubicBezTo>
                    <a:pt x="125" y="310"/>
                    <a:pt x="163" y="313"/>
                    <a:pt x="182" y="313"/>
                  </a:cubicBezTo>
                  <a:cubicBezTo>
                    <a:pt x="269" y="313"/>
                    <a:pt x="332" y="243"/>
                    <a:pt x="332" y="163"/>
                  </a:cubicBezTo>
                  <a:cubicBezTo>
                    <a:pt x="332" y="124"/>
                    <a:pt x="317" y="86"/>
                    <a:pt x="294" y="63"/>
                  </a:cubicBezTo>
                  <a:cubicBezTo>
                    <a:pt x="328" y="28"/>
                    <a:pt x="362" y="23"/>
                    <a:pt x="379" y="23"/>
                  </a:cubicBezTo>
                  <a:cubicBezTo>
                    <a:pt x="381" y="23"/>
                    <a:pt x="385" y="23"/>
                    <a:pt x="387" y="23"/>
                  </a:cubicBezTo>
                  <a:cubicBezTo>
                    <a:pt x="377" y="28"/>
                    <a:pt x="372" y="40"/>
                    <a:pt x="372" y="51"/>
                  </a:cubicBezTo>
                  <a:cubicBezTo>
                    <a:pt x="372" y="70"/>
                    <a:pt x="385" y="82"/>
                    <a:pt x="400" y="82"/>
                  </a:cubicBezTo>
                  <a:cubicBezTo>
                    <a:pt x="408" y="82"/>
                    <a:pt x="427" y="75"/>
                    <a:pt x="427" y="51"/>
                  </a:cubicBezTo>
                  <a:cubicBezTo>
                    <a:pt x="427" y="33"/>
                    <a:pt x="415" y="0"/>
                    <a:pt x="379" y="0"/>
                  </a:cubicBezTo>
                  <a:cubicBezTo>
                    <a:pt x="360" y="0"/>
                    <a:pt x="319" y="7"/>
                    <a:pt x="279" y="49"/>
                  </a:cubicBezTo>
                  <a:cubicBezTo>
                    <a:pt x="241" y="14"/>
                    <a:pt x="201" y="12"/>
                    <a:pt x="182" y="12"/>
                  </a:cubicBezTo>
                  <a:cubicBezTo>
                    <a:pt x="95" y="12"/>
                    <a:pt x="30" y="82"/>
                    <a:pt x="30" y="161"/>
                  </a:cubicBezTo>
                  <a:cubicBezTo>
                    <a:pt x="30" y="208"/>
                    <a:pt x="51" y="245"/>
                    <a:pt x="74" y="268"/>
                  </a:cubicBezTo>
                  <a:cubicBezTo>
                    <a:pt x="61" y="282"/>
                    <a:pt x="44" y="317"/>
                    <a:pt x="44" y="352"/>
                  </a:cubicBezTo>
                  <a:cubicBezTo>
                    <a:pt x="44" y="385"/>
                    <a:pt x="57" y="425"/>
                    <a:pt x="87" y="443"/>
                  </a:cubicBezTo>
                  <a:cubicBezTo>
                    <a:pt x="30" y="462"/>
                    <a:pt x="0" y="506"/>
                    <a:pt x="0" y="548"/>
                  </a:cubicBezTo>
                  <a:cubicBezTo>
                    <a:pt x="0" y="621"/>
                    <a:pt x="93" y="679"/>
                    <a:pt x="207" y="679"/>
                  </a:cubicBezTo>
                  <a:cubicBezTo>
                    <a:pt x="317" y="679"/>
                    <a:pt x="415" y="625"/>
                    <a:pt x="415" y="546"/>
                  </a:cubicBezTo>
                  <a:cubicBezTo>
                    <a:pt x="415" y="509"/>
                    <a:pt x="400" y="457"/>
                    <a:pt x="353" y="427"/>
                  </a:cubicBezTo>
                  <a:cubicBezTo>
                    <a:pt x="302" y="399"/>
                    <a:pt x="250" y="399"/>
                    <a:pt x="192" y="399"/>
                  </a:cubicBezTo>
                  <a:cubicBezTo>
                    <a:pt x="169" y="399"/>
                    <a:pt x="129" y="399"/>
                    <a:pt x="123" y="399"/>
                  </a:cubicBezTo>
                  <a:cubicBezTo>
                    <a:pt x="93" y="394"/>
                    <a:pt x="72" y="362"/>
                    <a:pt x="72" y="329"/>
                  </a:cubicBezTo>
                  <a:close/>
                  <a:moveTo>
                    <a:pt x="207" y="653"/>
                  </a:moveTo>
                  <a:cubicBezTo>
                    <a:pt x="112" y="653"/>
                    <a:pt x="49" y="602"/>
                    <a:pt x="49" y="548"/>
                  </a:cubicBezTo>
                  <a:cubicBezTo>
                    <a:pt x="49" y="499"/>
                    <a:pt x="85" y="462"/>
                    <a:pt x="125" y="460"/>
                  </a:cubicBezTo>
                  <a:lnTo>
                    <a:pt x="180" y="460"/>
                  </a:lnTo>
                  <a:cubicBezTo>
                    <a:pt x="260" y="460"/>
                    <a:pt x="366" y="460"/>
                    <a:pt x="366" y="548"/>
                  </a:cubicBezTo>
                  <a:cubicBezTo>
                    <a:pt x="366" y="602"/>
                    <a:pt x="298" y="653"/>
                    <a:pt x="207" y="6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5370627-FF08-1641-8458-4C0374FE3F0C}"/>
                </a:ext>
              </a:extLst>
            </p:cNvPr>
            <p:cNvSpPr/>
            <p:nvPr/>
          </p:nvSpPr>
          <p:spPr>
            <a:xfrm>
              <a:off x="7198920" y="5829120"/>
              <a:ext cx="261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8" h="455">
                  <a:moveTo>
                    <a:pt x="72" y="100"/>
                  </a:moveTo>
                  <a:lnTo>
                    <a:pt x="72" y="378"/>
                  </a:lnTo>
                  <a:cubicBezTo>
                    <a:pt x="72" y="422"/>
                    <a:pt x="61" y="422"/>
                    <a:pt x="0" y="422"/>
                  </a:cubicBezTo>
                  <a:lnTo>
                    <a:pt x="0" y="455"/>
                  </a:lnTo>
                  <a:cubicBezTo>
                    <a:pt x="32" y="455"/>
                    <a:pt x="80" y="453"/>
                    <a:pt x="106" y="453"/>
                  </a:cubicBezTo>
                  <a:cubicBezTo>
                    <a:pt x="129" y="453"/>
                    <a:pt x="178" y="455"/>
                    <a:pt x="209" y="455"/>
                  </a:cubicBezTo>
                  <a:lnTo>
                    <a:pt x="209" y="422"/>
                  </a:lnTo>
                  <a:cubicBezTo>
                    <a:pt x="148" y="422"/>
                    <a:pt x="137" y="422"/>
                    <a:pt x="137" y="378"/>
                  </a:cubicBezTo>
                  <a:lnTo>
                    <a:pt x="137" y="187"/>
                  </a:lnTo>
                  <a:cubicBezTo>
                    <a:pt x="137" y="79"/>
                    <a:pt x="203" y="23"/>
                    <a:pt x="262" y="23"/>
                  </a:cubicBezTo>
                  <a:cubicBezTo>
                    <a:pt x="322" y="23"/>
                    <a:pt x="332" y="79"/>
                    <a:pt x="332" y="138"/>
                  </a:cubicBezTo>
                  <a:lnTo>
                    <a:pt x="332" y="378"/>
                  </a:lnTo>
                  <a:cubicBezTo>
                    <a:pt x="332" y="422"/>
                    <a:pt x="322" y="422"/>
                    <a:pt x="258" y="422"/>
                  </a:cubicBezTo>
                  <a:lnTo>
                    <a:pt x="258" y="455"/>
                  </a:lnTo>
                  <a:cubicBezTo>
                    <a:pt x="292" y="455"/>
                    <a:pt x="338" y="453"/>
                    <a:pt x="364" y="453"/>
                  </a:cubicBezTo>
                  <a:cubicBezTo>
                    <a:pt x="389" y="453"/>
                    <a:pt x="438" y="455"/>
                    <a:pt x="470" y="455"/>
                  </a:cubicBezTo>
                  <a:lnTo>
                    <a:pt x="470" y="422"/>
                  </a:lnTo>
                  <a:cubicBezTo>
                    <a:pt x="406" y="422"/>
                    <a:pt x="396" y="422"/>
                    <a:pt x="396" y="378"/>
                  </a:cubicBezTo>
                  <a:lnTo>
                    <a:pt x="396" y="187"/>
                  </a:lnTo>
                  <a:cubicBezTo>
                    <a:pt x="396" y="79"/>
                    <a:pt x="463" y="23"/>
                    <a:pt x="522" y="23"/>
                  </a:cubicBezTo>
                  <a:cubicBezTo>
                    <a:pt x="580" y="23"/>
                    <a:pt x="590" y="79"/>
                    <a:pt x="590" y="138"/>
                  </a:cubicBezTo>
                  <a:lnTo>
                    <a:pt x="590" y="378"/>
                  </a:lnTo>
                  <a:cubicBezTo>
                    <a:pt x="590" y="422"/>
                    <a:pt x="580" y="422"/>
                    <a:pt x="518" y="422"/>
                  </a:cubicBezTo>
                  <a:lnTo>
                    <a:pt x="518" y="455"/>
                  </a:lnTo>
                  <a:cubicBezTo>
                    <a:pt x="550" y="455"/>
                    <a:pt x="599" y="453"/>
                    <a:pt x="624" y="453"/>
                  </a:cubicBezTo>
                  <a:cubicBezTo>
                    <a:pt x="647" y="453"/>
                    <a:pt x="696" y="455"/>
                    <a:pt x="728" y="455"/>
                  </a:cubicBezTo>
                  <a:lnTo>
                    <a:pt x="728" y="422"/>
                  </a:lnTo>
                  <a:cubicBezTo>
                    <a:pt x="679" y="422"/>
                    <a:pt x="656" y="422"/>
                    <a:pt x="656" y="392"/>
                  </a:cubicBezTo>
                  <a:lnTo>
                    <a:pt x="656" y="196"/>
                  </a:lnTo>
                  <a:cubicBezTo>
                    <a:pt x="656" y="107"/>
                    <a:pt x="656" y="75"/>
                    <a:pt x="626" y="37"/>
                  </a:cubicBezTo>
                  <a:cubicBezTo>
                    <a:pt x="613" y="21"/>
                    <a:pt x="582" y="0"/>
                    <a:pt x="529" y="0"/>
                  </a:cubicBezTo>
                  <a:cubicBezTo>
                    <a:pt x="451" y="0"/>
                    <a:pt x="408" y="61"/>
                    <a:pt x="393" y="100"/>
                  </a:cubicBezTo>
                  <a:cubicBezTo>
                    <a:pt x="381" y="12"/>
                    <a:pt x="311" y="0"/>
                    <a:pt x="269" y="0"/>
                  </a:cubicBezTo>
                  <a:cubicBezTo>
                    <a:pt x="201" y="0"/>
                    <a:pt x="157" y="44"/>
                    <a:pt x="131" y="107"/>
                  </a:cubicBezTo>
                  <a:lnTo>
                    <a:pt x="131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8E1BF24E-AD32-CC48-821F-EF6435264FEC}"/>
                </a:ext>
              </a:extLst>
            </p:cNvPr>
            <p:cNvSpPr/>
            <p:nvPr/>
          </p:nvSpPr>
          <p:spPr>
            <a:xfrm>
              <a:off x="7480799" y="58273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AAC07C9-8624-4B47-BE87-D2C5D9BB5A44}"/>
                </a:ext>
              </a:extLst>
            </p:cNvPr>
            <p:cNvSpPr/>
            <p:nvPr/>
          </p:nvSpPr>
          <p:spPr>
            <a:xfrm>
              <a:off x="7637040" y="5833440"/>
              <a:ext cx="168840" cy="159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443">
                  <a:moveTo>
                    <a:pt x="256" y="203"/>
                  </a:moveTo>
                  <a:cubicBezTo>
                    <a:pt x="286" y="163"/>
                    <a:pt x="319" y="112"/>
                    <a:pt x="343" y="86"/>
                  </a:cubicBezTo>
                  <a:cubicBezTo>
                    <a:pt x="372" y="49"/>
                    <a:pt x="410" y="33"/>
                    <a:pt x="453" y="33"/>
                  </a:cubicBezTo>
                  <a:lnTo>
                    <a:pt x="453" y="0"/>
                  </a:lnTo>
                  <a:cubicBezTo>
                    <a:pt x="429" y="2"/>
                    <a:pt x="402" y="2"/>
                    <a:pt x="377" y="2"/>
                  </a:cubicBezTo>
                  <a:cubicBezTo>
                    <a:pt x="349" y="2"/>
                    <a:pt x="300" y="0"/>
                    <a:pt x="288" y="0"/>
                  </a:cubicBezTo>
                  <a:lnTo>
                    <a:pt x="288" y="33"/>
                  </a:lnTo>
                  <a:cubicBezTo>
                    <a:pt x="307" y="35"/>
                    <a:pt x="315" y="47"/>
                    <a:pt x="315" y="63"/>
                  </a:cubicBezTo>
                  <a:cubicBezTo>
                    <a:pt x="315" y="79"/>
                    <a:pt x="305" y="93"/>
                    <a:pt x="300" y="100"/>
                  </a:cubicBezTo>
                  <a:lnTo>
                    <a:pt x="243" y="180"/>
                  </a:lnTo>
                  <a:lnTo>
                    <a:pt x="169" y="77"/>
                  </a:lnTo>
                  <a:cubicBezTo>
                    <a:pt x="161" y="65"/>
                    <a:pt x="161" y="63"/>
                    <a:pt x="161" y="58"/>
                  </a:cubicBezTo>
                  <a:cubicBezTo>
                    <a:pt x="161" y="42"/>
                    <a:pt x="176" y="33"/>
                    <a:pt x="195" y="33"/>
                  </a:cubicBezTo>
                  <a:lnTo>
                    <a:pt x="195" y="0"/>
                  </a:lnTo>
                  <a:cubicBezTo>
                    <a:pt x="169" y="0"/>
                    <a:pt x="108" y="2"/>
                    <a:pt x="93" y="2"/>
                  </a:cubicBezTo>
                  <a:cubicBezTo>
                    <a:pt x="74" y="2"/>
                    <a:pt x="30" y="2"/>
                    <a:pt x="4" y="0"/>
                  </a:cubicBezTo>
                  <a:lnTo>
                    <a:pt x="4" y="33"/>
                  </a:lnTo>
                  <a:cubicBezTo>
                    <a:pt x="70" y="33"/>
                    <a:pt x="72" y="33"/>
                    <a:pt x="114" y="96"/>
                  </a:cubicBezTo>
                  <a:lnTo>
                    <a:pt x="207" y="229"/>
                  </a:lnTo>
                  <a:lnTo>
                    <a:pt x="121" y="350"/>
                  </a:lnTo>
                  <a:cubicBezTo>
                    <a:pt x="74" y="411"/>
                    <a:pt x="19" y="413"/>
                    <a:pt x="0" y="413"/>
                  </a:cubicBezTo>
                  <a:lnTo>
                    <a:pt x="0" y="443"/>
                  </a:lnTo>
                  <a:cubicBezTo>
                    <a:pt x="23" y="441"/>
                    <a:pt x="53" y="441"/>
                    <a:pt x="78" y="441"/>
                  </a:cubicBezTo>
                  <a:cubicBezTo>
                    <a:pt x="104" y="441"/>
                    <a:pt x="144" y="443"/>
                    <a:pt x="167" y="443"/>
                  </a:cubicBezTo>
                  <a:lnTo>
                    <a:pt x="167" y="413"/>
                  </a:lnTo>
                  <a:cubicBezTo>
                    <a:pt x="146" y="408"/>
                    <a:pt x="140" y="397"/>
                    <a:pt x="140" y="380"/>
                  </a:cubicBezTo>
                  <a:cubicBezTo>
                    <a:pt x="140" y="357"/>
                    <a:pt x="167" y="324"/>
                    <a:pt x="222" y="250"/>
                  </a:cubicBezTo>
                  <a:lnTo>
                    <a:pt x="294" y="352"/>
                  </a:lnTo>
                  <a:cubicBezTo>
                    <a:pt x="302" y="364"/>
                    <a:pt x="313" y="380"/>
                    <a:pt x="313" y="387"/>
                  </a:cubicBezTo>
                  <a:cubicBezTo>
                    <a:pt x="313" y="397"/>
                    <a:pt x="305" y="411"/>
                    <a:pt x="279" y="413"/>
                  </a:cubicBezTo>
                  <a:lnTo>
                    <a:pt x="279" y="443"/>
                  </a:lnTo>
                  <a:cubicBezTo>
                    <a:pt x="309" y="443"/>
                    <a:pt x="360" y="441"/>
                    <a:pt x="381" y="441"/>
                  </a:cubicBezTo>
                  <a:cubicBezTo>
                    <a:pt x="406" y="441"/>
                    <a:pt x="442" y="441"/>
                    <a:pt x="470" y="443"/>
                  </a:cubicBezTo>
                  <a:lnTo>
                    <a:pt x="470" y="413"/>
                  </a:lnTo>
                  <a:cubicBezTo>
                    <a:pt x="421" y="413"/>
                    <a:pt x="404" y="411"/>
                    <a:pt x="383" y="3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02E87A2-5169-5A4F-8D80-C564CA2DBE04}"/>
                </a:ext>
              </a:extLst>
            </p:cNvPr>
            <p:cNvSpPr/>
            <p:nvPr/>
          </p:nvSpPr>
          <p:spPr>
            <a:xfrm>
              <a:off x="7441920" y="6100199"/>
              <a:ext cx="119880" cy="117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327">
                  <a:moveTo>
                    <a:pt x="237" y="42"/>
                  </a:moveTo>
                  <a:cubicBezTo>
                    <a:pt x="222" y="19"/>
                    <a:pt x="201" y="0"/>
                    <a:pt x="169" y="0"/>
                  </a:cubicBezTo>
                  <a:cubicBezTo>
                    <a:pt x="85" y="0"/>
                    <a:pt x="0" y="103"/>
                    <a:pt x="0" y="205"/>
                  </a:cubicBezTo>
                  <a:cubicBezTo>
                    <a:pt x="0" y="275"/>
                    <a:pt x="42" y="327"/>
                    <a:pt x="99" y="327"/>
                  </a:cubicBezTo>
                  <a:cubicBezTo>
                    <a:pt x="133" y="327"/>
                    <a:pt x="165" y="303"/>
                    <a:pt x="192" y="275"/>
                  </a:cubicBezTo>
                  <a:cubicBezTo>
                    <a:pt x="205" y="320"/>
                    <a:pt x="243" y="327"/>
                    <a:pt x="260" y="327"/>
                  </a:cubicBezTo>
                  <a:cubicBezTo>
                    <a:pt x="283" y="327"/>
                    <a:pt x="298" y="310"/>
                    <a:pt x="311" y="287"/>
                  </a:cubicBezTo>
                  <a:cubicBezTo>
                    <a:pt x="326" y="259"/>
                    <a:pt x="334" y="219"/>
                    <a:pt x="334" y="215"/>
                  </a:cubicBezTo>
                  <a:cubicBezTo>
                    <a:pt x="334" y="205"/>
                    <a:pt x="326" y="205"/>
                    <a:pt x="324" y="205"/>
                  </a:cubicBezTo>
                  <a:cubicBezTo>
                    <a:pt x="315" y="205"/>
                    <a:pt x="313" y="210"/>
                    <a:pt x="309" y="229"/>
                  </a:cubicBezTo>
                  <a:cubicBezTo>
                    <a:pt x="300" y="264"/>
                    <a:pt x="290" y="306"/>
                    <a:pt x="262" y="306"/>
                  </a:cubicBezTo>
                  <a:cubicBezTo>
                    <a:pt x="243" y="306"/>
                    <a:pt x="239" y="289"/>
                    <a:pt x="239" y="271"/>
                  </a:cubicBezTo>
                  <a:cubicBezTo>
                    <a:pt x="239" y="259"/>
                    <a:pt x="245" y="231"/>
                    <a:pt x="250" y="212"/>
                  </a:cubicBezTo>
                  <a:cubicBezTo>
                    <a:pt x="254" y="194"/>
                    <a:pt x="260" y="163"/>
                    <a:pt x="264" y="147"/>
                  </a:cubicBezTo>
                  <a:lnTo>
                    <a:pt x="277" y="93"/>
                  </a:lnTo>
                  <a:cubicBezTo>
                    <a:pt x="281" y="75"/>
                    <a:pt x="290" y="40"/>
                    <a:pt x="290" y="37"/>
                  </a:cubicBezTo>
                  <a:cubicBezTo>
                    <a:pt x="290" y="21"/>
                    <a:pt x="277" y="14"/>
                    <a:pt x="267" y="14"/>
                  </a:cubicBezTo>
                  <a:cubicBezTo>
                    <a:pt x="256" y="14"/>
                    <a:pt x="241" y="23"/>
                    <a:pt x="237" y="42"/>
                  </a:cubicBezTo>
                  <a:close/>
                  <a:moveTo>
                    <a:pt x="195" y="229"/>
                  </a:moveTo>
                  <a:cubicBezTo>
                    <a:pt x="190" y="250"/>
                    <a:pt x="176" y="264"/>
                    <a:pt x="161" y="278"/>
                  </a:cubicBezTo>
                  <a:cubicBezTo>
                    <a:pt x="154" y="282"/>
                    <a:pt x="129" y="306"/>
                    <a:pt x="102" y="306"/>
                  </a:cubicBezTo>
                  <a:cubicBezTo>
                    <a:pt x="76" y="306"/>
                    <a:pt x="53" y="287"/>
                    <a:pt x="53" y="236"/>
                  </a:cubicBezTo>
                  <a:cubicBezTo>
                    <a:pt x="53" y="198"/>
                    <a:pt x="72" y="117"/>
                    <a:pt x="87" y="89"/>
                  </a:cubicBezTo>
                  <a:cubicBezTo>
                    <a:pt x="116" y="30"/>
                    <a:pt x="150" y="21"/>
                    <a:pt x="169" y="21"/>
                  </a:cubicBezTo>
                  <a:cubicBezTo>
                    <a:pt x="216" y="21"/>
                    <a:pt x="226" y="75"/>
                    <a:pt x="226" y="84"/>
                  </a:cubicBezTo>
                  <a:cubicBezTo>
                    <a:pt x="226" y="86"/>
                    <a:pt x="226" y="91"/>
                    <a:pt x="224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47012E9F-32E2-1849-852B-E6318107D85E}"/>
                </a:ext>
              </a:extLst>
            </p:cNvPr>
            <p:cNvSpPr/>
            <p:nvPr/>
          </p:nvSpPr>
          <p:spPr>
            <a:xfrm>
              <a:off x="7883640" y="5732640"/>
              <a:ext cx="231840" cy="33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924">
                  <a:moveTo>
                    <a:pt x="362" y="719"/>
                  </a:moveTo>
                  <a:cubicBezTo>
                    <a:pt x="508" y="658"/>
                    <a:pt x="645" y="474"/>
                    <a:pt x="645" y="275"/>
                  </a:cubicBezTo>
                  <a:cubicBezTo>
                    <a:pt x="645" y="112"/>
                    <a:pt x="546" y="0"/>
                    <a:pt x="406" y="0"/>
                  </a:cubicBezTo>
                  <a:cubicBezTo>
                    <a:pt x="205" y="0"/>
                    <a:pt x="0" y="233"/>
                    <a:pt x="0" y="474"/>
                  </a:cubicBezTo>
                  <a:cubicBezTo>
                    <a:pt x="0" y="644"/>
                    <a:pt x="104" y="746"/>
                    <a:pt x="239" y="746"/>
                  </a:cubicBezTo>
                  <a:cubicBezTo>
                    <a:pt x="262" y="746"/>
                    <a:pt x="294" y="742"/>
                    <a:pt x="330" y="732"/>
                  </a:cubicBezTo>
                  <a:cubicBezTo>
                    <a:pt x="326" y="795"/>
                    <a:pt x="326" y="798"/>
                    <a:pt x="326" y="812"/>
                  </a:cubicBezTo>
                  <a:cubicBezTo>
                    <a:pt x="326" y="844"/>
                    <a:pt x="326" y="924"/>
                    <a:pt x="404" y="924"/>
                  </a:cubicBezTo>
                  <a:cubicBezTo>
                    <a:pt x="514" y="924"/>
                    <a:pt x="558" y="735"/>
                    <a:pt x="558" y="726"/>
                  </a:cubicBezTo>
                  <a:cubicBezTo>
                    <a:pt x="558" y="716"/>
                    <a:pt x="552" y="714"/>
                    <a:pt x="550" y="714"/>
                  </a:cubicBezTo>
                  <a:cubicBezTo>
                    <a:pt x="542" y="714"/>
                    <a:pt x="539" y="719"/>
                    <a:pt x="537" y="726"/>
                  </a:cubicBezTo>
                  <a:cubicBezTo>
                    <a:pt x="516" y="798"/>
                    <a:pt x="461" y="823"/>
                    <a:pt x="429" y="823"/>
                  </a:cubicBezTo>
                  <a:cubicBezTo>
                    <a:pt x="385" y="823"/>
                    <a:pt x="372" y="795"/>
                    <a:pt x="362" y="719"/>
                  </a:cubicBezTo>
                  <a:close/>
                  <a:moveTo>
                    <a:pt x="186" y="709"/>
                  </a:moveTo>
                  <a:cubicBezTo>
                    <a:pt x="114" y="679"/>
                    <a:pt x="82" y="597"/>
                    <a:pt x="82" y="506"/>
                  </a:cubicBezTo>
                  <a:cubicBezTo>
                    <a:pt x="82" y="434"/>
                    <a:pt x="106" y="289"/>
                    <a:pt x="178" y="177"/>
                  </a:cubicBezTo>
                  <a:cubicBezTo>
                    <a:pt x="245" y="72"/>
                    <a:pt x="332" y="26"/>
                    <a:pt x="402" y="26"/>
                  </a:cubicBezTo>
                  <a:cubicBezTo>
                    <a:pt x="495" y="26"/>
                    <a:pt x="563" y="105"/>
                    <a:pt x="563" y="243"/>
                  </a:cubicBezTo>
                  <a:cubicBezTo>
                    <a:pt x="563" y="345"/>
                    <a:pt x="514" y="586"/>
                    <a:pt x="357" y="684"/>
                  </a:cubicBezTo>
                  <a:cubicBezTo>
                    <a:pt x="353" y="646"/>
                    <a:pt x="345" y="572"/>
                    <a:pt x="275" y="572"/>
                  </a:cubicBezTo>
                  <a:cubicBezTo>
                    <a:pt x="226" y="572"/>
                    <a:pt x="182" y="623"/>
                    <a:pt x="182" y="677"/>
                  </a:cubicBezTo>
                  <a:cubicBezTo>
                    <a:pt x="182" y="698"/>
                    <a:pt x="186" y="709"/>
                    <a:pt x="186" y="709"/>
                  </a:cubicBezTo>
                  <a:close/>
                  <a:moveTo>
                    <a:pt x="243" y="721"/>
                  </a:moveTo>
                  <a:cubicBezTo>
                    <a:pt x="231" y="721"/>
                    <a:pt x="201" y="721"/>
                    <a:pt x="201" y="677"/>
                  </a:cubicBezTo>
                  <a:cubicBezTo>
                    <a:pt x="201" y="637"/>
                    <a:pt x="237" y="595"/>
                    <a:pt x="275" y="595"/>
                  </a:cubicBezTo>
                  <a:cubicBezTo>
                    <a:pt x="315" y="595"/>
                    <a:pt x="332" y="621"/>
                    <a:pt x="332" y="681"/>
                  </a:cubicBezTo>
                  <a:cubicBezTo>
                    <a:pt x="332" y="698"/>
                    <a:pt x="332" y="698"/>
                    <a:pt x="324" y="702"/>
                  </a:cubicBezTo>
                  <a:cubicBezTo>
                    <a:pt x="298" y="714"/>
                    <a:pt x="271" y="721"/>
                    <a:pt x="243" y="7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940D9F1-052F-7B40-9004-09697A9F6563}"/>
                </a:ext>
              </a:extLst>
            </p:cNvPr>
            <p:cNvSpPr/>
            <p:nvPr/>
          </p:nvSpPr>
          <p:spPr>
            <a:xfrm>
              <a:off x="8141040" y="5729040"/>
              <a:ext cx="1404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320">
                  <a:moveTo>
                    <a:pt x="173" y="49"/>
                  </a:moveTo>
                  <a:lnTo>
                    <a:pt x="252" y="49"/>
                  </a:lnTo>
                  <a:cubicBezTo>
                    <a:pt x="241" y="93"/>
                    <a:pt x="228" y="159"/>
                    <a:pt x="228" y="215"/>
                  </a:cubicBezTo>
                  <a:cubicBezTo>
                    <a:pt x="228" y="245"/>
                    <a:pt x="231" y="264"/>
                    <a:pt x="235" y="280"/>
                  </a:cubicBezTo>
                  <a:cubicBezTo>
                    <a:pt x="245" y="315"/>
                    <a:pt x="254" y="320"/>
                    <a:pt x="264" y="320"/>
                  </a:cubicBezTo>
                  <a:cubicBezTo>
                    <a:pt x="279" y="320"/>
                    <a:pt x="294" y="303"/>
                    <a:pt x="294" y="287"/>
                  </a:cubicBezTo>
                  <a:cubicBezTo>
                    <a:pt x="294" y="280"/>
                    <a:pt x="294" y="278"/>
                    <a:pt x="290" y="271"/>
                  </a:cubicBezTo>
                  <a:cubicBezTo>
                    <a:pt x="277" y="243"/>
                    <a:pt x="267" y="203"/>
                    <a:pt x="267" y="142"/>
                  </a:cubicBezTo>
                  <a:cubicBezTo>
                    <a:pt x="267" y="128"/>
                    <a:pt x="267" y="100"/>
                    <a:pt x="275" y="49"/>
                  </a:cubicBezTo>
                  <a:lnTo>
                    <a:pt x="357" y="49"/>
                  </a:lnTo>
                  <a:cubicBezTo>
                    <a:pt x="368" y="49"/>
                    <a:pt x="374" y="49"/>
                    <a:pt x="381" y="44"/>
                  </a:cubicBezTo>
                  <a:cubicBezTo>
                    <a:pt x="389" y="35"/>
                    <a:pt x="391" y="26"/>
                    <a:pt x="391" y="21"/>
                  </a:cubicBezTo>
                  <a:cubicBezTo>
                    <a:pt x="391" y="0"/>
                    <a:pt x="374" y="0"/>
                    <a:pt x="364" y="0"/>
                  </a:cubicBezTo>
                  <a:lnTo>
                    <a:pt x="116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1" y="107"/>
                  </a:cubicBezTo>
                  <a:cubicBezTo>
                    <a:pt x="19" y="107"/>
                    <a:pt x="19" y="107"/>
                    <a:pt x="23" y="100"/>
                  </a:cubicBezTo>
                  <a:cubicBezTo>
                    <a:pt x="57" y="49"/>
                    <a:pt x="97" y="49"/>
                    <a:pt x="112" y="49"/>
                  </a:cubicBezTo>
                  <a:lnTo>
                    <a:pt x="150" y="49"/>
                  </a:lnTo>
                  <a:cubicBezTo>
                    <a:pt x="131" y="128"/>
                    <a:pt x="95" y="215"/>
                    <a:pt x="76" y="257"/>
                  </a:cubicBezTo>
                  <a:cubicBezTo>
                    <a:pt x="72" y="266"/>
                    <a:pt x="66" y="282"/>
                    <a:pt x="63" y="285"/>
                  </a:cubicBezTo>
                  <a:cubicBezTo>
                    <a:pt x="63" y="287"/>
                    <a:pt x="61" y="292"/>
                    <a:pt x="61" y="296"/>
                  </a:cubicBezTo>
                  <a:cubicBezTo>
                    <a:pt x="61" y="308"/>
                    <a:pt x="70" y="320"/>
                    <a:pt x="85" y="320"/>
                  </a:cubicBezTo>
                  <a:cubicBezTo>
                    <a:pt x="110" y="320"/>
                    <a:pt x="118" y="287"/>
                    <a:pt x="133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39E0787E-5355-6940-8573-04E3FCC58F21}"/>
                </a:ext>
              </a:extLst>
            </p:cNvPr>
            <p:cNvSpPr/>
            <p:nvPr/>
          </p:nvSpPr>
          <p:spPr>
            <a:xfrm>
              <a:off x="8345160" y="57157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D46F9D89-FE84-4644-AA80-F72536BFD307}"/>
                </a:ext>
              </a:extLst>
            </p:cNvPr>
            <p:cNvSpPr/>
            <p:nvPr/>
          </p:nvSpPr>
          <p:spPr>
            <a:xfrm>
              <a:off x="8459280" y="58291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31C7F07-CE0D-5C46-BAD4-E2B4EF440FA6}"/>
                </a:ext>
              </a:extLst>
            </p:cNvPr>
            <p:cNvSpPr/>
            <p:nvPr/>
          </p:nvSpPr>
          <p:spPr>
            <a:xfrm>
              <a:off x="8627040" y="5953320"/>
              <a:ext cx="3924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8">
                  <a:moveTo>
                    <a:pt x="110" y="107"/>
                  </a:moveTo>
                  <a:cubicBezTo>
                    <a:pt x="110" y="40"/>
                    <a:pt x="87" y="0"/>
                    <a:pt x="51" y="0"/>
                  </a:cubicBezTo>
                  <a:cubicBezTo>
                    <a:pt x="19" y="0"/>
                    <a:pt x="0" y="26"/>
                    <a:pt x="0" y="54"/>
                  </a:cubicBezTo>
                  <a:cubicBezTo>
                    <a:pt x="0" y="82"/>
                    <a:pt x="19" y="110"/>
                    <a:pt x="51" y="110"/>
                  </a:cubicBezTo>
                  <a:cubicBezTo>
                    <a:pt x="61" y="110"/>
                    <a:pt x="74" y="105"/>
                    <a:pt x="82" y="96"/>
                  </a:cubicBezTo>
                  <a:cubicBezTo>
                    <a:pt x="87" y="93"/>
                    <a:pt x="87" y="93"/>
                    <a:pt x="89" y="93"/>
                  </a:cubicBezTo>
                  <a:cubicBezTo>
                    <a:pt x="89" y="93"/>
                    <a:pt x="91" y="93"/>
                    <a:pt x="91" y="107"/>
                  </a:cubicBezTo>
                  <a:cubicBezTo>
                    <a:pt x="91" y="184"/>
                    <a:pt x="57" y="247"/>
                    <a:pt x="25" y="280"/>
                  </a:cubicBezTo>
                  <a:cubicBezTo>
                    <a:pt x="15" y="292"/>
                    <a:pt x="15" y="294"/>
                    <a:pt x="15" y="296"/>
                  </a:cubicBezTo>
                  <a:cubicBezTo>
                    <a:pt x="15" y="306"/>
                    <a:pt x="19" y="308"/>
                    <a:pt x="25" y="308"/>
                  </a:cubicBezTo>
                  <a:cubicBezTo>
                    <a:pt x="36" y="308"/>
                    <a:pt x="110" y="229"/>
                    <a:pt x="11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025404A7-D77F-BB44-8374-7ACDC2FD806A}"/>
                </a:ext>
              </a:extLst>
            </p:cNvPr>
            <p:cNvSpPr/>
            <p:nvPr/>
          </p:nvSpPr>
          <p:spPr>
            <a:xfrm>
              <a:off x="8759520" y="5829120"/>
              <a:ext cx="15336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467">
                  <a:moveTo>
                    <a:pt x="311" y="65"/>
                  </a:moveTo>
                  <a:cubicBezTo>
                    <a:pt x="294" y="28"/>
                    <a:pt x="267" y="0"/>
                    <a:pt x="224" y="0"/>
                  </a:cubicBezTo>
                  <a:cubicBezTo>
                    <a:pt x="116" y="0"/>
                    <a:pt x="0" y="152"/>
                    <a:pt x="0" y="301"/>
                  </a:cubicBezTo>
                  <a:cubicBezTo>
                    <a:pt x="0" y="399"/>
                    <a:pt x="51" y="467"/>
                    <a:pt x="125" y="467"/>
                  </a:cubicBezTo>
                  <a:cubicBezTo>
                    <a:pt x="144" y="467"/>
                    <a:pt x="190" y="462"/>
                    <a:pt x="245" y="390"/>
                  </a:cubicBezTo>
                  <a:cubicBezTo>
                    <a:pt x="254" y="432"/>
                    <a:pt x="286" y="467"/>
                    <a:pt x="330" y="467"/>
                  </a:cubicBezTo>
                  <a:cubicBezTo>
                    <a:pt x="364" y="467"/>
                    <a:pt x="385" y="443"/>
                    <a:pt x="400" y="411"/>
                  </a:cubicBezTo>
                  <a:cubicBezTo>
                    <a:pt x="415" y="373"/>
                    <a:pt x="427" y="310"/>
                    <a:pt x="427" y="308"/>
                  </a:cubicBezTo>
                  <a:cubicBezTo>
                    <a:pt x="427" y="299"/>
                    <a:pt x="419" y="299"/>
                    <a:pt x="417" y="299"/>
                  </a:cubicBezTo>
                  <a:cubicBezTo>
                    <a:pt x="408" y="299"/>
                    <a:pt x="406" y="301"/>
                    <a:pt x="404" y="317"/>
                  </a:cubicBezTo>
                  <a:cubicBezTo>
                    <a:pt x="387" y="383"/>
                    <a:pt x="370" y="443"/>
                    <a:pt x="332" y="443"/>
                  </a:cubicBezTo>
                  <a:cubicBezTo>
                    <a:pt x="307" y="443"/>
                    <a:pt x="305" y="418"/>
                    <a:pt x="305" y="397"/>
                  </a:cubicBezTo>
                  <a:cubicBezTo>
                    <a:pt x="305" y="373"/>
                    <a:pt x="307" y="366"/>
                    <a:pt x="317" y="320"/>
                  </a:cubicBezTo>
                  <a:cubicBezTo>
                    <a:pt x="328" y="278"/>
                    <a:pt x="328" y="266"/>
                    <a:pt x="336" y="229"/>
                  </a:cubicBezTo>
                  <a:lnTo>
                    <a:pt x="370" y="84"/>
                  </a:lnTo>
                  <a:cubicBezTo>
                    <a:pt x="377" y="54"/>
                    <a:pt x="377" y="54"/>
                    <a:pt x="377" y="49"/>
                  </a:cubicBezTo>
                  <a:cubicBezTo>
                    <a:pt x="377" y="30"/>
                    <a:pt x="366" y="21"/>
                    <a:pt x="351" y="21"/>
                  </a:cubicBezTo>
                  <a:cubicBezTo>
                    <a:pt x="328" y="21"/>
                    <a:pt x="313" y="44"/>
                    <a:pt x="311" y="65"/>
                  </a:cubicBezTo>
                  <a:close/>
                  <a:moveTo>
                    <a:pt x="250" y="334"/>
                  </a:moveTo>
                  <a:cubicBezTo>
                    <a:pt x="245" y="352"/>
                    <a:pt x="245" y="352"/>
                    <a:pt x="233" y="371"/>
                  </a:cubicBezTo>
                  <a:cubicBezTo>
                    <a:pt x="190" y="427"/>
                    <a:pt x="152" y="443"/>
                    <a:pt x="127" y="443"/>
                  </a:cubicBezTo>
                  <a:cubicBezTo>
                    <a:pt x="80" y="443"/>
                    <a:pt x="66" y="387"/>
                    <a:pt x="66" y="348"/>
                  </a:cubicBezTo>
                  <a:cubicBezTo>
                    <a:pt x="66" y="296"/>
                    <a:pt x="95" y="168"/>
                    <a:pt x="118" y="121"/>
                  </a:cubicBezTo>
                  <a:cubicBezTo>
                    <a:pt x="146" y="61"/>
                    <a:pt x="188" y="23"/>
                    <a:pt x="226" y="23"/>
                  </a:cubicBezTo>
                  <a:cubicBezTo>
                    <a:pt x="288" y="23"/>
                    <a:pt x="300" y="107"/>
                    <a:pt x="300" y="114"/>
                  </a:cubicBezTo>
                  <a:cubicBezTo>
                    <a:pt x="300" y="119"/>
                    <a:pt x="298" y="126"/>
                    <a:pt x="296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FB360FD-D7B0-E141-B315-CC7BB125E204}"/>
                </a:ext>
              </a:extLst>
            </p:cNvPr>
            <p:cNvSpPr/>
            <p:nvPr/>
          </p:nvSpPr>
          <p:spPr>
            <a:xfrm>
              <a:off x="8941320" y="57157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45" name="Group 44" descr="18§display§V^\pi(s)§svg§600§FALSE" title="TexMaths">
            <a:extLst>
              <a:ext uri="{FF2B5EF4-FFF2-40B4-BE49-F238E27FC236}">
                <a16:creationId xmlns:a16="http://schemas.microsoft.com/office/drawing/2014/main" id="{55899C36-6D9E-9346-B58B-398DD914D29D}"/>
              </a:ext>
            </a:extLst>
          </p:cNvPr>
          <p:cNvGrpSpPr/>
          <p:nvPr/>
        </p:nvGrpSpPr>
        <p:grpSpPr>
          <a:xfrm>
            <a:off x="4888452" y="5068800"/>
            <a:ext cx="736920" cy="284760"/>
            <a:chOff x="5571360" y="5068800"/>
            <a:chExt cx="736920" cy="284760"/>
          </a:xfrm>
        </p:grpSpPr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1796D5B-F712-6345-AAFC-2639913650E9}"/>
                </a:ext>
              </a:extLst>
            </p:cNvPr>
            <p:cNvSpPr/>
            <p:nvPr/>
          </p:nvSpPr>
          <p:spPr>
            <a:xfrm>
              <a:off x="5571360" y="5069520"/>
              <a:ext cx="73692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8" h="790">
                  <a:moveTo>
                    <a:pt x="1024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2048" y="0"/>
                  </a:lnTo>
                  <a:lnTo>
                    <a:pt x="2048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 dirty="0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023A3183-F47D-5549-B4A1-6393F9390268}"/>
                </a:ext>
              </a:extLst>
            </p:cNvPr>
            <p:cNvSpPr/>
            <p:nvPr/>
          </p:nvSpPr>
          <p:spPr>
            <a:xfrm>
              <a:off x="5587560" y="5087520"/>
              <a:ext cx="20304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560">
                  <a:moveTo>
                    <a:pt x="454" y="90"/>
                  </a:moveTo>
                  <a:cubicBezTo>
                    <a:pt x="493" y="29"/>
                    <a:pt x="525" y="27"/>
                    <a:pt x="556" y="25"/>
                  </a:cubicBezTo>
                  <a:cubicBezTo>
                    <a:pt x="565" y="23"/>
                    <a:pt x="565" y="11"/>
                    <a:pt x="565" y="9"/>
                  </a:cubicBezTo>
                  <a:cubicBezTo>
                    <a:pt x="565" y="4"/>
                    <a:pt x="561" y="0"/>
                    <a:pt x="556" y="0"/>
                  </a:cubicBezTo>
                  <a:cubicBezTo>
                    <a:pt x="534" y="0"/>
                    <a:pt x="511" y="2"/>
                    <a:pt x="490" y="2"/>
                  </a:cubicBezTo>
                  <a:cubicBezTo>
                    <a:pt x="464" y="2"/>
                    <a:pt x="437" y="0"/>
                    <a:pt x="412" y="0"/>
                  </a:cubicBezTo>
                  <a:cubicBezTo>
                    <a:pt x="407" y="0"/>
                    <a:pt x="396" y="0"/>
                    <a:pt x="396" y="14"/>
                  </a:cubicBezTo>
                  <a:cubicBezTo>
                    <a:pt x="396" y="23"/>
                    <a:pt x="403" y="25"/>
                    <a:pt x="409" y="25"/>
                  </a:cubicBezTo>
                  <a:cubicBezTo>
                    <a:pt x="430" y="27"/>
                    <a:pt x="446" y="34"/>
                    <a:pt x="446" y="50"/>
                  </a:cubicBezTo>
                  <a:cubicBezTo>
                    <a:pt x="446" y="63"/>
                    <a:pt x="434" y="81"/>
                    <a:pt x="434" y="81"/>
                  </a:cubicBezTo>
                  <a:lnTo>
                    <a:pt x="191" y="468"/>
                  </a:lnTo>
                  <a:lnTo>
                    <a:pt x="137" y="49"/>
                  </a:lnTo>
                  <a:cubicBezTo>
                    <a:pt x="137" y="34"/>
                    <a:pt x="155" y="25"/>
                    <a:pt x="191" y="25"/>
                  </a:cubicBezTo>
                  <a:cubicBezTo>
                    <a:pt x="202" y="25"/>
                    <a:pt x="211" y="25"/>
                    <a:pt x="211" y="9"/>
                  </a:cubicBezTo>
                  <a:cubicBezTo>
                    <a:pt x="211" y="2"/>
                    <a:pt x="205" y="0"/>
                    <a:pt x="200" y="0"/>
                  </a:cubicBezTo>
                  <a:cubicBezTo>
                    <a:pt x="167" y="0"/>
                    <a:pt x="133" y="2"/>
                    <a:pt x="101" y="2"/>
                  </a:cubicBezTo>
                  <a:cubicBezTo>
                    <a:pt x="86" y="2"/>
                    <a:pt x="72" y="2"/>
                    <a:pt x="58" y="2"/>
                  </a:cubicBezTo>
                  <a:cubicBezTo>
                    <a:pt x="43" y="2"/>
                    <a:pt x="29" y="0"/>
                    <a:pt x="14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5" y="25"/>
                    <a:pt x="65" y="32"/>
                    <a:pt x="67" y="52"/>
                  </a:cubicBezTo>
                  <a:lnTo>
                    <a:pt x="130" y="542"/>
                  </a:lnTo>
                  <a:cubicBezTo>
                    <a:pt x="133" y="556"/>
                    <a:pt x="135" y="560"/>
                    <a:pt x="146" y="560"/>
                  </a:cubicBezTo>
                  <a:cubicBezTo>
                    <a:pt x="158" y="560"/>
                    <a:pt x="162" y="556"/>
                    <a:pt x="167" y="5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74477F3-4086-5548-8634-CC58A398EB5A}"/>
                </a:ext>
              </a:extLst>
            </p:cNvPr>
            <p:cNvSpPr/>
            <p:nvPr/>
          </p:nvSpPr>
          <p:spPr>
            <a:xfrm>
              <a:off x="5808960" y="5078520"/>
              <a:ext cx="119520" cy="8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247">
                  <a:moveTo>
                    <a:pt x="148" y="38"/>
                  </a:moveTo>
                  <a:lnTo>
                    <a:pt x="214" y="38"/>
                  </a:lnTo>
                  <a:cubicBezTo>
                    <a:pt x="205" y="72"/>
                    <a:pt x="194" y="122"/>
                    <a:pt x="194" y="166"/>
                  </a:cubicBezTo>
                  <a:cubicBezTo>
                    <a:pt x="194" y="189"/>
                    <a:pt x="196" y="203"/>
                    <a:pt x="200" y="216"/>
                  </a:cubicBezTo>
                  <a:cubicBezTo>
                    <a:pt x="209" y="243"/>
                    <a:pt x="216" y="247"/>
                    <a:pt x="225" y="247"/>
                  </a:cubicBezTo>
                  <a:cubicBezTo>
                    <a:pt x="238" y="247"/>
                    <a:pt x="250" y="234"/>
                    <a:pt x="250" y="221"/>
                  </a:cubicBezTo>
                  <a:cubicBezTo>
                    <a:pt x="250" y="216"/>
                    <a:pt x="250" y="214"/>
                    <a:pt x="247" y="209"/>
                  </a:cubicBezTo>
                  <a:cubicBezTo>
                    <a:pt x="236" y="187"/>
                    <a:pt x="227" y="157"/>
                    <a:pt x="227" y="110"/>
                  </a:cubicBezTo>
                  <a:cubicBezTo>
                    <a:pt x="227" y="99"/>
                    <a:pt x="227" y="77"/>
                    <a:pt x="234" y="38"/>
                  </a:cubicBezTo>
                  <a:lnTo>
                    <a:pt x="304" y="38"/>
                  </a:lnTo>
                  <a:cubicBezTo>
                    <a:pt x="313" y="38"/>
                    <a:pt x="319" y="38"/>
                    <a:pt x="324" y="34"/>
                  </a:cubicBezTo>
                  <a:cubicBezTo>
                    <a:pt x="331" y="27"/>
                    <a:pt x="333" y="20"/>
                    <a:pt x="333" y="16"/>
                  </a:cubicBezTo>
                  <a:cubicBezTo>
                    <a:pt x="333" y="0"/>
                    <a:pt x="319" y="0"/>
                    <a:pt x="310" y="0"/>
                  </a:cubicBezTo>
                  <a:lnTo>
                    <a:pt x="99" y="0"/>
                  </a:lnTo>
                  <a:cubicBezTo>
                    <a:pt x="77" y="0"/>
                    <a:pt x="61" y="5"/>
                    <a:pt x="36" y="29"/>
                  </a:cubicBezTo>
                  <a:cubicBezTo>
                    <a:pt x="22" y="41"/>
                    <a:pt x="0" y="72"/>
                    <a:pt x="0" y="76"/>
                  </a:cubicBezTo>
                  <a:cubicBezTo>
                    <a:pt x="0" y="83"/>
                    <a:pt x="7" y="83"/>
                    <a:pt x="9" y="83"/>
                  </a:cubicBezTo>
                  <a:cubicBezTo>
                    <a:pt x="16" y="83"/>
                    <a:pt x="16" y="83"/>
                    <a:pt x="20" y="77"/>
                  </a:cubicBezTo>
                  <a:cubicBezTo>
                    <a:pt x="49" y="38"/>
                    <a:pt x="83" y="38"/>
                    <a:pt x="95" y="38"/>
                  </a:cubicBezTo>
                  <a:lnTo>
                    <a:pt x="128" y="38"/>
                  </a:lnTo>
                  <a:cubicBezTo>
                    <a:pt x="112" y="99"/>
                    <a:pt x="81" y="166"/>
                    <a:pt x="65" y="198"/>
                  </a:cubicBezTo>
                  <a:cubicBezTo>
                    <a:pt x="61" y="205"/>
                    <a:pt x="56" y="218"/>
                    <a:pt x="54" y="220"/>
                  </a:cubicBezTo>
                  <a:cubicBezTo>
                    <a:pt x="54" y="221"/>
                    <a:pt x="52" y="225"/>
                    <a:pt x="52" y="229"/>
                  </a:cubicBezTo>
                  <a:cubicBezTo>
                    <a:pt x="52" y="238"/>
                    <a:pt x="59" y="247"/>
                    <a:pt x="72" y="247"/>
                  </a:cubicBezTo>
                  <a:cubicBezTo>
                    <a:pt x="94" y="247"/>
                    <a:pt x="101" y="221"/>
                    <a:pt x="113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17CB3EC-00B8-A740-9042-5568B2ACFB5B}"/>
                </a:ext>
              </a:extLst>
            </p:cNvPr>
            <p:cNvSpPr/>
            <p:nvPr/>
          </p:nvSpPr>
          <p:spPr>
            <a:xfrm>
              <a:off x="5982840" y="50688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92695B88-88D3-C54C-9853-14F7649049CB}"/>
                </a:ext>
              </a:extLst>
            </p:cNvPr>
            <p:cNvSpPr/>
            <p:nvPr/>
          </p:nvSpPr>
          <p:spPr>
            <a:xfrm>
              <a:off x="6079320" y="5156280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AE95A68-D7E0-3B4A-A6FD-76A85767EFFB}"/>
                </a:ext>
              </a:extLst>
            </p:cNvPr>
            <p:cNvSpPr/>
            <p:nvPr/>
          </p:nvSpPr>
          <p:spPr>
            <a:xfrm>
              <a:off x="6213960" y="5068800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2" name="Group 51" descr="28§display§\pi§svg§600§FALSE" title="TexMaths">
            <a:extLst>
              <a:ext uri="{FF2B5EF4-FFF2-40B4-BE49-F238E27FC236}">
                <a16:creationId xmlns:a16="http://schemas.microsoft.com/office/drawing/2014/main" id="{2E0C91BB-6F89-F04B-AA15-D393C308F3B4}"/>
              </a:ext>
            </a:extLst>
          </p:cNvPr>
          <p:cNvGrpSpPr/>
          <p:nvPr/>
        </p:nvGrpSpPr>
        <p:grpSpPr>
          <a:xfrm>
            <a:off x="7861854" y="5106960"/>
            <a:ext cx="267840" cy="196200"/>
            <a:chOff x="8510040" y="5106960"/>
            <a:chExt cx="267840" cy="196200"/>
          </a:xfrm>
        </p:grpSpPr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BA1A499B-E2D1-F149-B9B9-59FE959C18CA}"/>
                </a:ext>
              </a:extLst>
            </p:cNvPr>
            <p:cNvSpPr/>
            <p:nvPr/>
          </p:nvSpPr>
          <p:spPr>
            <a:xfrm>
              <a:off x="8510040" y="510804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A622A1C5-C064-8E4A-A7AF-2AF70DFC1DB2}"/>
                </a:ext>
              </a:extLst>
            </p:cNvPr>
            <p:cNvSpPr/>
            <p:nvPr/>
          </p:nvSpPr>
          <p:spPr>
            <a:xfrm>
              <a:off x="8522280" y="510696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55" name="Title 54">
            <a:extLst>
              <a:ext uri="{FF2B5EF4-FFF2-40B4-BE49-F238E27FC236}">
                <a16:creationId xmlns:a16="http://schemas.microsoft.com/office/drawing/2014/main" id="{E215A613-F35F-A848-BB4B-DD19AC43B1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Policy improvement</a:t>
            </a:r>
          </a:p>
        </p:txBody>
      </p:sp>
      <p:grpSp>
        <p:nvGrpSpPr>
          <p:cNvPr id="56" name="Group 55" descr="28§display§\pi§svg§600§FALSE" title="TexMaths">
            <a:extLst>
              <a:ext uri="{FF2B5EF4-FFF2-40B4-BE49-F238E27FC236}">
                <a16:creationId xmlns:a16="http://schemas.microsoft.com/office/drawing/2014/main" id="{7A5A3F20-1C1F-1D44-A37A-505640D88B9B}"/>
              </a:ext>
            </a:extLst>
          </p:cNvPr>
          <p:cNvGrpSpPr/>
          <p:nvPr/>
        </p:nvGrpSpPr>
        <p:grpSpPr>
          <a:xfrm>
            <a:off x="7384319" y="3677091"/>
            <a:ext cx="268261" cy="167873"/>
            <a:chOff x="7384320" y="3614040"/>
            <a:chExt cx="267840" cy="196200"/>
          </a:xfrm>
        </p:grpSpPr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12F396A4-0922-0747-9B0B-5E6707D73741}"/>
                </a:ext>
              </a:extLst>
            </p:cNvPr>
            <p:cNvSpPr/>
            <p:nvPr/>
          </p:nvSpPr>
          <p:spPr>
            <a:xfrm>
              <a:off x="7384320" y="361512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631C971D-9124-3847-8174-473CFB14FD1F}"/>
                </a:ext>
              </a:extLst>
            </p:cNvPr>
            <p:cNvSpPr/>
            <p:nvPr/>
          </p:nvSpPr>
          <p:spPr>
            <a:xfrm>
              <a:off x="7396560" y="361404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59" name="Group 58" descr="28§display§\pi'§svg§600§FALSE" title="TexMaths">
            <a:extLst>
              <a:ext uri="{FF2B5EF4-FFF2-40B4-BE49-F238E27FC236}">
                <a16:creationId xmlns:a16="http://schemas.microsoft.com/office/drawing/2014/main" id="{8BD73727-6450-4E44-BCE6-1613AE6B6861}"/>
              </a:ext>
            </a:extLst>
          </p:cNvPr>
          <p:cNvGrpSpPr/>
          <p:nvPr/>
        </p:nvGrpSpPr>
        <p:grpSpPr>
          <a:xfrm>
            <a:off x="4229280" y="3530880"/>
            <a:ext cx="331920" cy="309240"/>
            <a:chOff x="4229279" y="3474720"/>
            <a:chExt cx="394560" cy="365400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281E285-4464-B14F-A752-38D4D1BABA1F}"/>
                </a:ext>
              </a:extLst>
            </p:cNvPr>
            <p:cNvSpPr/>
            <p:nvPr/>
          </p:nvSpPr>
          <p:spPr>
            <a:xfrm>
              <a:off x="4229279" y="3476880"/>
              <a:ext cx="394560" cy="359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7" h="999">
                  <a:moveTo>
                    <a:pt x="550" y="999"/>
                  </a:moveTo>
                  <a:lnTo>
                    <a:pt x="0" y="999"/>
                  </a:lnTo>
                  <a:lnTo>
                    <a:pt x="0" y="0"/>
                  </a:lnTo>
                  <a:lnTo>
                    <a:pt x="1097" y="0"/>
                  </a:lnTo>
                  <a:lnTo>
                    <a:pt x="1097" y="9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1BE2EB6-B4C5-8E4E-AF23-74A3F0AF2208}"/>
                </a:ext>
              </a:extLst>
            </p:cNvPr>
            <p:cNvSpPr/>
            <p:nvPr/>
          </p:nvSpPr>
          <p:spPr>
            <a:xfrm>
              <a:off x="4242240" y="3641760"/>
              <a:ext cx="255600" cy="198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1" h="552">
                  <a:moveTo>
                    <a:pt x="314" y="74"/>
                  </a:moveTo>
                  <a:lnTo>
                    <a:pt x="463" y="74"/>
                  </a:lnTo>
                  <a:cubicBezTo>
                    <a:pt x="418" y="258"/>
                    <a:pt x="407" y="311"/>
                    <a:pt x="407" y="396"/>
                  </a:cubicBezTo>
                  <a:cubicBezTo>
                    <a:pt x="407" y="413"/>
                    <a:pt x="407" y="447"/>
                    <a:pt x="418" y="490"/>
                  </a:cubicBezTo>
                  <a:cubicBezTo>
                    <a:pt x="430" y="546"/>
                    <a:pt x="445" y="552"/>
                    <a:pt x="466" y="552"/>
                  </a:cubicBezTo>
                  <a:cubicBezTo>
                    <a:pt x="493" y="552"/>
                    <a:pt x="520" y="529"/>
                    <a:pt x="520" y="504"/>
                  </a:cubicBezTo>
                  <a:cubicBezTo>
                    <a:pt x="520" y="498"/>
                    <a:pt x="520" y="495"/>
                    <a:pt x="511" y="478"/>
                  </a:cubicBezTo>
                  <a:cubicBezTo>
                    <a:pt x="472" y="388"/>
                    <a:pt x="472" y="306"/>
                    <a:pt x="472" y="272"/>
                  </a:cubicBezTo>
                  <a:cubicBezTo>
                    <a:pt x="472" y="204"/>
                    <a:pt x="481" y="139"/>
                    <a:pt x="496" y="74"/>
                  </a:cubicBezTo>
                  <a:lnTo>
                    <a:pt x="649" y="74"/>
                  </a:lnTo>
                  <a:cubicBezTo>
                    <a:pt x="664" y="74"/>
                    <a:pt x="711" y="74"/>
                    <a:pt x="711" y="31"/>
                  </a:cubicBezTo>
                  <a:cubicBezTo>
                    <a:pt x="711" y="0"/>
                    <a:pt x="685" y="0"/>
                    <a:pt x="661" y="0"/>
                  </a:cubicBezTo>
                  <a:lnTo>
                    <a:pt x="218" y="0"/>
                  </a:lnTo>
                  <a:cubicBezTo>
                    <a:pt x="188" y="0"/>
                    <a:pt x="137" y="0"/>
                    <a:pt x="81" y="59"/>
                  </a:cubicBezTo>
                  <a:cubicBezTo>
                    <a:pt x="33" y="108"/>
                    <a:pt x="0" y="164"/>
                    <a:pt x="0" y="170"/>
                  </a:cubicBezTo>
                  <a:cubicBezTo>
                    <a:pt x="0" y="173"/>
                    <a:pt x="0" y="184"/>
                    <a:pt x="15" y="184"/>
                  </a:cubicBezTo>
                  <a:cubicBezTo>
                    <a:pt x="27" y="184"/>
                    <a:pt x="30" y="178"/>
                    <a:pt x="36" y="170"/>
                  </a:cubicBezTo>
                  <a:cubicBezTo>
                    <a:pt x="102" y="74"/>
                    <a:pt x="179" y="74"/>
                    <a:pt x="203" y="74"/>
                  </a:cubicBezTo>
                  <a:lnTo>
                    <a:pt x="281" y="74"/>
                  </a:lnTo>
                  <a:cubicBezTo>
                    <a:pt x="236" y="224"/>
                    <a:pt x="167" y="374"/>
                    <a:pt x="111" y="490"/>
                  </a:cubicBezTo>
                  <a:cubicBezTo>
                    <a:pt x="102" y="507"/>
                    <a:pt x="102" y="509"/>
                    <a:pt x="102" y="518"/>
                  </a:cubicBezTo>
                  <a:cubicBezTo>
                    <a:pt x="102" y="543"/>
                    <a:pt x="123" y="552"/>
                    <a:pt x="137" y="552"/>
                  </a:cubicBezTo>
                  <a:cubicBezTo>
                    <a:pt x="179" y="552"/>
                    <a:pt x="188" y="518"/>
                    <a:pt x="203" y="470"/>
                  </a:cubicBezTo>
                  <a:cubicBezTo>
                    <a:pt x="224" y="413"/>
                    <a:pt x="224" y="410"/>
                    <a:pt x="239" y="3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26CE008B-EAF7-1B4F-BABA-9056281ABF24}"/>
                </a:ext>
              </a:extLst>
            </p:cNvPr>
            <p:cNvSpPr/>
            <p:nvPr/>
          </p:nvSpPr>
          <p:spPr>
            <a:xfrm>
              <a:off x="4530600" y="3474720"/>
              <a:ext cx="83520" cy="162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3" h="453">
                  <a:moveTo>
                    <a:pt x="224" y="76"/>
                  </a:moveTo>
                  <a:cubicBezTo>
                    <a:pt x="233" y="62"/>
                    <a:pt x="233" y="54"/>
                    <a:pt x="233" y="48"/>
                  </a:cubicBezTo>
                  <a:cubicBezTo>
                    <a:pt x="233" y="20"/>
                    <a:pt x="206" y="0"/>
                    <a:pt x="179" y="0"/>
                  </a:cubicBezTo>
                  <a:cubicBezTo>
                    <a:pt x="143" y="0"/>
                    <a:pt x="132" y="28"/>
                    <a:pt x="129" y="42"/>
                  </a:cubicBezTo>
                  <a:lnTo>
                    <a:pt x="6" y="422"/>
                  </a:lnTo>
                  <a:cubicBezTo>
                    <a:pt x="3" y="422"/>
                    <a:pt x="0" y="433"/>
                    <a:pt x="0" y="433"/>
                  </a:cubicBezTo>
                  <a:cubicBezTo>
                    <a:pt x="0" y="444"/>
                    <a:pt x="30" y="453"/>
                    <a:pt x="36" y="453"/>
                  </a:cubicBezTo>
                  <a:cubicBezTo>
                    <a:pt x="42" y="453"/>
                    <a:pt x="45" y="453"/>
                    <a:pt x="51" y="4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63" name="Group 62" descr="28§display§\pi§svg§600§FALSE" title="TexMaths">
            <a:extLst>
              <a:ext uri="{FF2B5EF4-FFF2-40B4-BE49-F238E27FC236}">
                <a16:creationId xmlns:a16="http://schemas.microsoft.com/office/drawing/2014/main" id="{99D0DD12-404D-FD42-A7C8-8FF9D97F6DC2}"/>
              </a:ext>
            </a:extLst>
          </p:cNvPr>
          <p:cNvGrpSpPr/>
          <p:nvPr/>
        </p:nvGrpSpPr>
        <p:grpSpPr>
          <a:xfrm>
            <a:off x="6789253" y="2915942"/>
            <a:ext cx="268261" cy="167873"/>
            <a:chOff x="7384320" y="3614040"/>
            <a:chExt cx="267840" cy="196200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00D1DD3B-E2B4-684C-ACF1-25BBFB45AD15}"/>
                </a:ext>
              </a:extLst>
            </p:cNvPr>
            <p:cNvSpPr/>
            <p:nvPr/>
          </p:nvSpPr>
          <p:spPr>
            <a:xfrm>
              <a:off x="7384320" y="361512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629F8792-EE4D-A64D-B45E-2B60CB8877ED}"/>
                </a:ext>
              </a:extLst>
            </p:cNvPr>
            <p:cNvSpPr/>
            <p:nvPr/>
          </p:nvSpPr>
          <p:spPr>
            <a:xfrm>
              <a:off x="7396560" y="361404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E2209C-0199-A448-A6B5-8E6B124D6172}"/>
              </a:ext>
            </a:extLst>
          </p:cNvPr>
          <p:cNvSpPr txBox="1"/>
          <p:nvPr/>
        </p:nvSpPr>
        <p:spPr>
          <a:xfrm>
            <a:off x="1224720" y="1586098"/>
            <a:ext cx="6220206" cy="247999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 dirty="0">
                <a:latin typeface="Liberation Sans" pitchFamily="18"/>
                <a:ea typeface="Noto Sans CJK SC Regular" pitchFamily="2"/>
                <a:cs typeface="FreeSans" pitchFamily="2"/>
              </a:rPr>
              <a:t>Policy improvement procedure: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1. calculate the value function,             , for the latest policy,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2. use Q to calculate a better policy: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	where</a:t>
            </a:r>
          </a:p>
        </p:txBody>
      </p:sp>
      <p:grpSp>
        <p:nvGrpSpPr>
          <p:cNvPr id="4" name="Group 3" descr="28§display§\pi'(s) = \arg\max_{a} Q^\pi(s,a)§svg§600§FALSE" title="TexMaths">
            <a:extLst>
              <a:ext uri="{FF2B5EF4-FFF2-40B4-BE49-F238E27FC236}">
                <a16:creationId xmlns:a16="http://schemas.microsoft.com/office/drawing/2014/main" id="{EB562E15-D51E-7645-8D32-38CD0E36F9CD}"/>
              </a:ext>
            </a:extLst>
          </p:cNvPr>
          <p:cNvGrpSpPr/>
          <p:nvPr/>
        </p:nvGrpSpPr>
        <p:grpSpPr>
          <a:xfrm>
            <a:off x="5049360" y="2850749"/>
            <a:ext cx="3546000" cy="522000"/>
            <a:chOff x="5049360" y="2109960"/>
            <a:chExt cx="3546000" cy="5220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8F14D-E806-9946-BA0B-F716E19324DB}"/>
                </a:ext>
              </a:extLst>
            </p:cNvPr>
            <p:cNvSpPr/>
            <p:nvPr/>
          </p:nvSpPr>
          <p:spPr>
            <a:xfrm>
              <a:off x="5049360" y="2111760"/>
              <a:ext cx="3546000" cy="51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51" h="1437">
                  <a:moveTo>
                    <a:pt x="4927" y="1437"/>
                  </a:moveTo>
                  <a:lnTo>
                    <a:pt x="0" y="1437"/>
                  </a:lnTo>
                  <a:lnTo>
                    <a:pt x="0" y="0"/>
                  </a:lnTo>
                  <a:lnTo>
                    <a:pt x="9851" y="0"/>
                  </a:lnTo>
                  <a:lnTo>
                    <a:pt x="9851" y="1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0666ADA-CA29-634D-8591-A4A40F316232}"/>
                </a:ext>
              </a:extLst>
            </p:cNvPr>
            <p:cNvSpPr/>
            <p:nvPr/>
          </p:nvSpPr>
          <p:spPr>
            <a:xfrm>
              <a:off x="5058360" y="2247840"/>
              <a:ext cx="180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455">
                  <a:moveTo>
                    <a:pt x="222" y="61"/>
                  </a:moveTo>
                  <a:lnTo>
                    <a:pt x="328" y="61"/>
                  </a:lnTo>
                  <a:cubicBezTo>
                    <a:pt x="296" y="212"/>
                    <a:pt x="288" y="257"/>
                    <a:pt x="288" y="327"/>
                  </a:cubicBezTo>
                  <a:cubicBezTo>
                    <a:pt x="288" y="341"/>
                    <a:pt x="288" y="369"/>
                    <a:pt x="296" y="404"/>
                  </a:cubicBezTo>
                  <a:cubicBezTo>
                    <a:pt x="305" y="450"/>
                    <a:pt x="315" y="455"/>
                    <a:pt x="330" y="455"/>
                  </a:cubicBezTo>
                  <a:cubicBezTo>
                    <a:pt x="349" y="455"/>
                    <a:pt x="368" y="436"/>
                    <a:pt x="368" y="415"/>
                  </a:cubicBezTo>
                  <a:cubicBezTo>
                    <a:pt x="368" y="411"/>
                    <a:pt x="368" y="408"/>
                    <a:pt x="362" y="394"/>
                  </a:cubicBezTo>
                  <a:cubicBezTo>
                    <a:pt x="334" y="320"/>
                    <a:pt x="334" y="252"/>
                    <a:pt x="334" y="224"/>
                  </a:cubicBezTo>
                  <a:cubicBezTo>
                    <a:pt x="334" y="168"/>
                    <a:pt x="341" y="114"/>
                    <a:pt x="351" y="61"/>
                  </a:cubicBezTo>
                  <a:lnTo>
                    <a:pt x="459" y="61"/>
                  </a:lnTo>
                  <a:cubicBezTo>
                    <a:pt x="470" y="61"/>
                    <a:pt x="503" y="61"/>
                    <a:pt x="503" y="26"/>
                  </a:cubicBezTo>
                  <a:cubicBezTo>
                    <a:pt x="503" y="0"/>
                    <a:pt x="484" y="0"/>
                    <a:pt x="467" y="0"/>
                  </a:cubicBezTo>
                  <a:lnTo>
                    <a:pt x="154" y="0"/>
                  </a:lnTo>
                  <a:cubicBezTo>
                    <a:pt x="133" y="0"/>
                    <a:pt x="97" y="0"/>
                    <a:pt x="57" y="49"/>
                  </a:cubicBezTo>
                  <a:cubicBezTo>
                    <a:pt x="23" y="89"/>
                    <a:pt x="0" y="135"/>
                    <a:pt x="0" y="140"/>
                  </a:cubicBezTo>
                  <a:cubicBezTo>
                    <a:pt x="0" y="142"/>
                    <a:pt x="0" y="152"/>
                    <a:pt x="11" y="152"/>
                  </a:cubicBezTo>
                  <a:cubicBezTo>
                    <a:pt x="19" y="152"/>
                    <a:pt x="21" y="147"/>
                    <a:pt x="25" y="140"/>
                  </a:cubicBezTo>
                  <a:cubicBezTo>
                    <a:pt x="72" y="61"/>
                    <a:pt x="127" y="61"/>
                    <a:pt x="144" y="61"/>
                  </a:cubicBezTo>
                  <a:lnTo>
                    <a:pt x="199" y="61"/>
                  </a:lnTo>
                  <a:cubicBezTo>
                    <a:pt x="167" y="184"/>
                    <a:pt x="118" y="308"/>
                    <a:pt x="78" y="404"/>
                  </a:cubicBezTo>
                  <a:cubicBezTo>
                    <a:pt x="72" y="418"/>
                    <a:pt x="72" y="420"/>
                    <a:pt x="72" y="427"/>
                  </a:cubicBezTo>
                  <a:cubicBezTo>
                    <a:pt x="72" y="448"/>
                    <a:pt x="87" y="455"/>
                    <a:pt x="97" y="455"/>
                  </a:cubicBezTo>
                  <a:cubicBezTo>
                    <a:pt x="127" y="455"/>
                    <a:pt x="133" y="427"/>
                    <a:pt x="144" y="387"/>
                  </a:cubicBezTo>
                  <a:cubicBezTo>
                    <a:pt x="159" y="341"/>
                    <a:pt x="159" y="338"/>
                    <a:pt x="169" y="2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65FCAEF-E714-5F4E-931B-8A741522CDAA}"/>
                </a:ext>
              </a:extLst>
            </p:cNvPr>
            <p:cNvSpPr/>
            <p:nvPr/>
          </p:nvSpPr>
          <p:spPr>
            <a:xfrm>
              <a:off x="5262479" y="2109960"/>
              <a:ext cx="59040" cy="13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373">
                  <a:moveTo>
                    <a:pt x="159" y="63"/>
                  </a:moveTo>
                  <a:cubicBezTo>
                    <a:pt x="165" y="51"/>
                    <a:pt x="165" y="44"/>
                    <a:pt x="165" y="40"/>
                  </a:cubicBezTo>
                  <a:cubicBezTo>
                    <a:pt x="165" y="16"/>
                    <a:pt x="146" y="0"/>
                    <a:pt x="127" y="0"/>
                  </a:cubicBezTo>
                  <a:cubicBezTo>
                    <a:pt x="102" y="0"/>
                    <a:pt x="93" y="23"/>
                    <a:pt x="91" y="35"/>
                  </a:cubicBezTo>
                  <a:lnTo>
                    <a:pt x="4" y="348"/>
                  </a:lnTo>
                  <a:cubicBezTo>
                    <a:pt x="2" y="348"/>
                    <a:pt x="0" y="357"/>
                    <a:pt x="0" y="357"/>
                  </a:cubicBezTo>
                  <a:cubicBezTo>
                    <a:pt x="0" y="366"/>
                    <a:pt x="21" y="373"/>
                    <a:pt x="25" y="373"/>
                  </a:cubicBezTo>
                  <a:cubicBezTo>
                    <a:pt x="30" y="373"/>
                    <a:pt x="32" y="373"/>
                    <a:pt x="36" y="3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1E39F85-91B5-AD43-85A0-CD6601E29C9B}"/>
                </a:ext>
              </a:extLst>
            </p:cNvPr>
            <p:cNvSpPr/>
            <p:nvPr/>
          </p:nvSpPr>
          <p:spPr>
            <a:xfrm>
              <a:off x="53784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9932958-5E9F-5147-9EC5-26B7DAF8F4A9}"/>
                </a:ext>
              </a:extLst>
            </p:cNvPr>
            <p:cNvSpPr/>
            <p:nvPr/>
          </p:nvSpPr>
          <p:spPr>
            <a:xfrm>
              <a:off x="549252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851E76D-77BD-254F-B53A-C7FD2C3635C0}"/>
                </a:ext>
              </a:extLst>
            </p:cNvPr>
            <p:cNvSpPr/>
            <p:nvPr/>
          </p:nvSpPr>
          <p:spPr>
            <a:xfrm>
              <a:off x="56502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6D60D71-12CE-7844-A2A8-F68C28BE8C62}"/>
                </a:ext>
              </a:extLst>
            </p:cNvPr>
            <p:cNvSpPr/>
            <p:nvPr/>
          </p:nvSpPr>
          <p:spPr>
            <a:xfrm>
              <a:off x="5872680" y="2271240"/>
              <a:ext cx="222840" cy="8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0" h="243">
                  <a:moveTo>
                    <a:pt x="588" y="42"/>
                  </a:moveTo>
                  <a:cubicBezTo>
                    <a:pt x="603" y="42"/>
                    <a:pt x="620" y="42"/>
                    <a:pt x="620" y="21"/>
                  </a:cubicBezTo>
                  <a:cubicBezTo>
                    <a:pt x="620" y="0"/>
                    <a:pt x="603" y="0"/>
                    <a:pt x="590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0" y="243"/>
                  </a:moveTo>
                  <a:cubicBezTo>
                    <a:pt x="603" y="243"/>
                    <a:pt x="620" y="243"/>
                    <a:pt x="620" y="222"/>
                  </a:cubicBezTo>
                  <a:cubicBezTo>
                    <a:pt x="620" y="201"/>
                    <a:pt x="603" y="201"/>
                    <a:pt x="588" y="201"/>
                  </a:cubicBezTo>
                  <a:lnTo>
                    <a:pt x="32" y="201"/>
                  </a:lnTo>
                  <a:cubicBezTo>
                    <a:pt x="17" y="201"/>
                    <a:pt x="0" y="201"/>
                    <a:pt x="0" y="222"/>
                  </a:cubicBezTo>
                  <a:cubicBezTo>
                    <a:pt x="0" y="243"/>
                    <a:pt x="17" y="243"/>
                    <a:pt x="32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4AFBB33-E09A-3C48-958F-BABBBE467E5D}"/>
                </a:ext>
              </a:extLst>
            </p:cNvPr>
            <p:cNvSpPr/>
            <p:nvPr/>
          </p:nvSpPr>
          <p:spPr>
            <a:xfrm>
              <a:off x="621972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58D51F9-71B7-6B4C-B33A-EAC889600BF4}"/>
                </a:ext>
              </a:extLst>
            </p:cNvPr>
            <p:cNvSpPr/>
            <p:nvPr/>
          </p:nvSpPr>
          <p:spPr>
            <a:xfrm>
              <a:off x="6382079" y="2243520"/>
              <a:ext cx="11304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55">
                  <a:moveTo>
                    <a:pt x="129" y="114"/>
                  </a:moveTo>
                  <a:lnTo>
                    <a:pt x="129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lnTo>
                    <a:pt x="72" y="378"/>
                  </a:lnTo>
                  <a:cubicBezTo>
                    <a:pt x="72" y="422"/>
                    <a:pt x="63" y="422"/>
                    <a:pt x="0" y="422"/>
                  </a:cubicBezTo>
                  <a:lnTo>
                    <a:pt x="0" y="455"/>
                  </a:lnTo>
                  <a:cubicBezTo>
                    <a:pt x="36" y="455"/>
                    <a:pt x="80" y="453"/>
                    <a:pt x="106" y="453"/>
                  </a:cubicBezTo>
                  <a:cubicBezTo>
                    <a:pt x="144" y="453"/>
                    <a:pt x="188" y="453"/>
                    <a:pt x="226" y="455"/>
                  </a:cubicBezTo>
                  <a:lnTo>
                    <a:pt x="226" y="422"/>
                  </a:lnTo>
                  <a:lnTo>
                    <a:pt x="205" y="422"/>
                  </a:lnTo>
                  <a:cubicBezTo>
                    <a:pt x="137" y="422"/>
                    <a:pt x="135" y="413"/>
                    <a:pt x="135" y="376"/>
                  </a:cubicBezTo>
                  <a:lnTo>
                    <a:pt x="135" y="217"/>
                  </a:lnTo>
                  <a:cubicBezTo>
                    <a:pt x="135" y="114"/>
                    <a:pt x="173" y="23"/>
                    <a:pt x="245" y="23"/>
                  </a:cubicBezTo>
                  <a:cubicBezTo>
                    <a:pt x="252" y="23"/>
                    <a:pt x="254" y="23"/>
                    <a:pt x="256" y="23"/>
                  </a:cubicBezTo>
                  <a:cubicBezTo>
                    <a:pt x="252" y="26"/>
                    <a:pt x="235" y="37"/>
                    <a:pt x="235" y="63"/>
                  </a:cubicBezTo>
                  <a:cubicBezTo>
                    <a:pt x="235" y="93"/>
                    <a:pt x="254" y="107"/>
                    <a:pt x="275" y="107"/>
                  </a:cubicBezTo>
                  <a:cubicBezTo>
                    <a:pt x="292" y="107"/>
                    <a:pt x="315" y="96"/>
                    <a:pt x="315" y="63"/>
                  </a:cubicBezTo>
                  <a:cubicBezTo>
                    <a:pt x="315" y="30"/>
                    <a:pt x="286" y="0"/>
                    <a:pt x="245" y="0"/>
                  </a:cubicBezTo>
                  <a:cubicBezTo>
                    <a:pt x="178" y="0"/>
                    <a:pt x="144" y="70"/>
                    <a:pt x="129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A108E46-B200-9544-A06A-34E571879999}"/>
                </a:ext>
              </a:extLst>
            </p:cNvPr>
            <p:cNvSpPr/>
            <p:nvPr/>
          </p:nvSpPr>
          <p:spPr>
            <a:xfrm>
              <a:off x="6512400" y="2240280"/>
              <a:ext cx="153360" cy="24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679">
                  <a:moveTo>
                    <a:pt x="182" y="289"/>
                  </a:moveTo>
                  <a:cubicBezTo>
                    <a:pt x="99" y="289"/>
                    <a:pt x="99" y="187"/>
                    <a:pt x="99" y="163"/>
                  </a:cubicBezTo>
                  <a:cubicBezTo>
                    <a:pt x="99" y="135"/>
                    <a:pt x="102" y="103"/>
                    <a:pt x="114" y="77"/>
                  </a:cubicBezTo>
                  <a:cubicBezTo>
                    <a:pt x="123" y="63"/>
                    <a:pt x="144" y="35"/>
                    <a:pt x="182" y="35"/>
                  </a:cubicBezTo>
                  <a:cubicBezTo>
                    <a:pt x="262" y="35"/>
                    <a:pt x="262" y="138"/>
                    <a:pt x="262" y="161"/>
                  </a:cubicBezTo>
                  <a:cubicBezTo>
                    <a:pt x="262" y="189"/>
                    <a:pt x="262" y="222"/>
                    <a:pt x="247" y="247"/>
                  </a:cubicBezTo>
                  <a:cubicBezTo>
                    <a:pt x="239" y="261"/>
                    <a:pt x="218" y="289"/>
                    <a:pt x="182" y="289"/>
                  </a:cubicBezTo>
                  <a:close/>
                  <a:moveTo>
                    <a:pt x="72" y="329"/>
                  </a:moveTo>
                  <a:cubicBezTo>
                    <a:pt x="72" y="324"/>
                    <a:pt x="72" y="301"/>
                    <a:pt x="89" y="280"/>
                  </a:cubicBezTo>
                  <a:cubicBezTo>
                    <a:pt x="125" y="310"/>
                    <a:pt x="163" y="313"/>
                    <a:pt x="182" y="313"/>
                  </a:cubicBezTo>
                  <a:cubicBezTo>
                    <a:pt x="269" y="313"/>
                    <a:pt x="332" y="243"/>
                    <a:pt x="332" y="163"/>
                  </a:cubicBezTo>
                  <a:cubicBezTo>
                    <a:pt x="332" y="124"/>
                    <a:pt x="317" y="86"/>
                    <a:pt x="294" y="63"/>
                  </a:cubicBezTo>
                  <a:cubicBezTo>
                    <a:pt x="328" y="28"/>
                    <a:pt x="362" y="23"/>
                    <a:pt x="379" y="23"/>
                  </a:cubicBezTo>
                  <a:cubicBezTo>
                    <a:pt x="381" y="23"/>
                    <a:pt x="385" y="23"/>
                    <a:pt x="387" y="23"/>
                  </a:cubicBezTo>
                  <a:cubicBezTo>
                    <a:pt x="377" y="28"/>
                    <a:pt x="372" y="40"/>
                    <a:pt x="372" y="51"/>
                  </a:cubicBezTo>
                  <a:cubicBezTo>
                    <a:pt x="372" y="70"/>
                    <a:pt x="385" y="82"/>
                    <a:pt x="400" y="82"/>
                  </a:cubicBezTo>
                  <a:cubicBezTo>
                    <a:pt x="408" y="82"/>
                    <a:pt x="427" y="75"/>
                    <a:pt x="427" y="51"/>
                  </a:cubicBezTo>
                  <a:cubicBezTo>
                    <a:pt x="427" y="33"/>
                    <a:pt x="415" y="0"/>
                    <a:pt x="379" y="0"/>
                  </a:cubicBezTo>
                  <a:cubicBezTo>
                    <a:pt x="360" y="0"/>
                    <a:pt x="319" y="7"/>
                    <a:pt x="279" y="49"/>
                  </a:cubicBezTo>
                  <a:cubicBezTo>
                    <a:pt x="241" y="14"/>
                    <a:pt x="201" y="12"/>
                    <a:pt x="182" y="12"/>
                  </a:cubicBezTo>
                  <a:cubicBezTo>
                    <a:pt x="95" y="12"/>
                    <a:pt x="30" y="82"/>
                    <a:pt x="30" y="161"/>
                  </a:cubicBezTo>
                  <a:cubicBezTo>
                    <a:pt x="30" y="208"/>
                    <a:pt x="51" y="245"/>
                    <a:pt x="74" y="268"/>
                  </a:cubicBezTo>
                  <a:cubicBezTo>
                    <a:pt x="61" y="282"/>
                    <a:pt x="44" y="317"/>
                    <a:pt x="44" y="352"/>
                  </a:cubicBezTo>
                  <a:cubicBezTo>
                    <a:pt x="44" y="385"/>
                    <a:pt x="57" y="425"/>
                    <a:pt x="87" y="443"/>
                  </a:cubicBezTo>
                  <a:cubicBezTo>
                    <a:pt x="30" y="462"/>
                    <a:pt x="0" y="506"/>
                    <a:pt x="0" y="548"/>
                  </a:cubicBezTo>
                  <a:cubicBezTo>
                    <a:pt x="0" y="621"/>
                    <a:pt x="93" y="679"/>
                    <a:pt x="207" y="679"/>
                  </a:cubicBezTo>
                  <a:cubicBezTo>
                    <a:pt x="317" y="679"/>
                    <a:pt x="415" y="625"/>
                    <a:pt x="415" y="546"/>
                  </a:cubicBezTo>
                  <a:cubicBezTo>
                    <a:pt x="415" y="509"/>
                    <a:pt x="400" y="457"/>
                    <a:pt x="353" y="427"/>
                  </a:cubicBezTo>
                  <a:cubicBezTo>
                    <a:pt x="302" y="399"/>
                    <a:pt x="250" y="399"/>
                    <a:pt x="192" y="399"/>
                  </a:cubicBezTo>
                  <a:cubicBezTo>
                    <a:pt x="169" y="399"/>
                    <a:pt x="129" y="399"/>
                    <a:pt x="123" y="399"/>
                  </a:cubicBezTo>
                  <a:cubicBezTo>
                    <a:pt x="93" y="394"/>
                    <a:pt x="72" y="362"/>
                    <a:pt x="72" y="329"/>
                  </a:cubicBezTo>
                  <a:close/>
                  <a:moveTo>
                    <a:pt x="207" y="653"/>
                  </a:moveTo>
                  <a:cubicBezTo>
                    <a:pt x="112" y="653"/>
                    <a:pt x="49" y="602"/>
                    <a:pt x="49" y="548"/>
                  </a:cubicBezTo>
                  <a:cubicBezTo>
                    <a:pt x="49" y="499"/>
                    <a:pt x="85" y="462"/>
                    <a:pt x="125" y="460"/>
                  </a:cubicBezTo>
                  <a:lnTo>
                    <a:pt x="180" y="460"/>
                  </a:lnTo>
                  <a:cubicBezTo>
                    <a:pt x="260" y="460"/>
                    <a:pt x="366" y="460"/>
                    <a:pt x="366" y="548"/>
                  </a:cubicBezTo>
                  <a:cubicBezTo>
                    <a:pt x="366" y="602"/>
                    <a:pt x="298" y="653"/>
                    <a:pt x="207" y="6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4F698E2-E320-6848-B5B4-AFDAA6BAB32B}"/>
                </a:ext>
              </a:extLst>
            </p:cNvPr>
            <p:cNvSpPr/>
            <p:nvPr/>
          </p:nvSpPr>
          <p:spPr>
            <a:xfrm>
              <a:off x="6742079" y="2243520"/>
              <a:ext cx="261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8" h="455">
                  <a:moveTo>
                    <a:pt x="72" y="100"/>
                  </a:moveTo>
                  <a:lnTo>
                    <a:pt x="72" y="378"/>
                  </a:lnTo>
                  <a:cubicBezTo>
                    <a:pt x="72" y="422"/>
                    <a:pt x="61" y="422"/>
                    <a:pt x="0" y="422"/>
                  </a:cubicBezTo>
                  <a:lnTo>
                    <a:pt x="0" y="455"/>
                  </a:lnTo>
                  <a:cubicBezTo>
                    <a:pt x="32" y="455"/>
                    <a:pt x="80" y="453"/>
                    <a:pt x="106" y="453"/>
                  </a:cubicBezTo>
                  <a:cubicBezTo>
                    <a:pt x="129" y="453"/>
                    <a:pt x="178" y="455"/>
                    <a:pt x="209" y="455"/>
                  </a:cubicBezTo>
                  <a:lnTo>
                    <a:pt x="209" y="422"/>
                  </a:lnTo>
                  <a:cubicBezTo>
                    <a:pt x="148" y="422"/>
                    <a:pt x="137" y="422"/>
                    <a:pt x="137" y="378"/>
                  </a:cubicBezTo>
                  <a:lnTo>
                    <a:pt x="137" y="187"/>
                  </a:lnTo>
                  <a:cubicBezTo>
                    <a:pt x="137" y="79"/>
                    <a:pt x="203" y="23"/>
                    <a:pt x="262" y="23"/>
                  </a:cubicBezTo>
                  <a:cubicBezTo>
                    <a:pt x="322" y="23"/>
                    <a:pt x="332" y="79"/>
                    <a:pt x="332" y="138"/>
                  </a:cubicBezTo>
                  <a:lnTo>
                    <a:pt x="332" y="378"/>
                  </a:lnTo>
                  <a:cubicBezTo>
                    <a:pt x="332" y="422"/>
                    <a:pt x="322" y="422"/>
                    <a:pt x="258" y="422"/>
                  </a:cubicBezTo>
                  <a:lnTo>
                    <a:pt x="258" y="455"/>
                  </a:lnTo>
                  <a:cubicBezTo>
                    <a:pt x="292" y="455"/>
                    <a:pt x="338" y="453"/>
                    <a:pt x="364" y="453"/>
                  </a:cubicBezTo>
                  <a:cubicBezTo>
                    <a:pt x="389" y="453"/>
                    <a:pt x="438" y="455"/>
                    <a:pt x="470" y="455"/>
                  </a:cubicBezTo>
                  <a:lnTo>
                    <a:pt x="470" y="422"/>
                  </a:lnTo>
                  <a:cubicBezTo>
                    <a:pt x="406" y="422"/>
                    <a:pt x="396" y="422"/>
                    <a:pt x="396" y="378"/>
                  </a:cubicBezTo>
                  <a:lnTo>
                    <a:pt x="396" y="187"/>
                  </a:lnTo>
                  <a:cubicBezTo>
                    <a:pt x="396" y="79"/>
                    <a:pt x="463" y="23"/>
                    <a:pt x="522" y="23"/>
                  </a:cubicBezTo>
                  <a:cubicBezTo>
                    <a:pt x="580" y="23"/>
                    <a:pt x="590" y="79"/>
                    <a:pt x="590" y="138"/>
                  </a:cubicBezTo>
                  <a:lnTo>
                    <a:pt x="590" y="378"/>
                  </a:lnTo>
                  <a:cubicBezTo>
                    <a:pt x="590" y="422"/>
                    <a:pt x="580" y="422"/>
                    <a:pt x="518" y="422"/>
                  </a:cubicBezTo>
                  <a:lnTo>
                    <a:pt x="518" y="455"/>
                  </a:lnTo>
                  <a:cubicBezTo>
                    <a:pt x="550" y="455"/>
                    <a:pt x="599" y="453"/>
                    <a:pt x="624" y="453"/>
                  </a:cubicBezTo>
                  <a:cubicBezTo>
                    <a:pt x="647" y="453"/>
                    <a:pt x="696" y="455"/>
                    <a:pt x="728" y="455"/>
                  </a:cubicBezTo>
                  <a:lnTo>
                    <a:pt x="728" y="422"/>
                  </a:lnTo>
                  <a:cubicBezTo>
                    <a:pt x="679" y="422"/>
                    <a:pt x="656" y="422"/>
                    <a:pt x="656" y="392"/>
                  </a:cubicBezTo>
                  <a:lnTo>
                    <a:pt x="656" y="196"/>
                  </a:lnTo>
                  <a:cubicBezTo>
                    <a:pt x="656" y="107"/>
                    <a:pt x="656" y="75"/>
                    <a:pt x="626" y="37"/>
                  </a:cubicBezTo>
                  <a:cubicBezTo>
                    <a:pt x="613" y="21"/>
                    <a:pt x="582" y="0"/>
                    <a:pt x="529" y="0"/>
                  </a:cubicBezTo>
                  <a:cubicBezTo>
                    <a:pt x="451" y="0"/>
                    <a:pt x="408" y="61"/>
                    <a:pt x="393" y="100"/>
                  </a:cubicBezTo>
                  <a:cubicBezTo>
                    <a:pt x="381" y="12"/>
                    <a:pt x="311" y="0"/>
                    <a:pt x="269" y="0"/>
                  </a:cubicBezTo>
                  <a:cubicBezTo>
                    <a:pt x="201" y="0"/>
                    <a:pt x="157" y="44"/>
                    <a:pt x="131" y="107"/>
                  </a:cubicBezTo>
                  <a:lnTo>
                    <a:pt x="131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52DB2D8-1CE6-A248-8C15-9984069C3DFF}"/>
                </a:ext>
              </a:extLst>
            </p:cNvPr>
            <p:cNvSpPr/>
            <p:nvPr/>
          </p:nvSpPr>
          <p:spPr>
            <a:xfrm>
              <a:off x="702396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DC24456-71F6-B74A-B182-01F099B7D4A9}"/>
                </a:ext>
              </a:extLst>
            </p:cNvPr>
            <p:cNvSpPr/>
            <p:nvPr/>
          </p:nvSpPr>
          <p:spPr>
            <a:xfrm>
              <a:off x="7180199" y="2247840"/>
              <a:ext cx="168840" cy="159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443">
                  <a:moveTo>
                    <a:pt x="256" y="203"/>
                  </a:moveTo>
                  <a:cubicBezTo>
                    <a:pt x="286" y="163"/>
                    <a:pt x="319" y="112"/>
                    <a:pt x="343" y="86"/>
                  </a:cubicBezTo>
                  <a:cubicBezTo>
                    <a:pt x="372" y="49"/>
                    <a:pt x="410" y="33"/>
                    <a:pt x="453" y="33"/>
                  </a:cubicBezTo>
                  <a:lnTo>
                    <a:pt x="453" y="0"/>
                  </a:lnTo>
                  <a:cubicBezTo>
                    <a:pt x="429" y="2"/>
                    <a:pt x="402" y="2"/>
                    <a:pt x="377" y="2"/>
                  </a:cubicBezTo>
                  <a:cubicBezTo>
                    <a:pt x="349" y="2"/>
                    <a:pt x="300" y="0"/>
                    <a:pt x="288" y="0"/>
                  </a:cubicBezTo>
                  <a:lnTo>
                    <a:pt x="288" y="33"/>
                  </a:lnTo>
                  <a:cubicBezTo>
                    <a:pt x="307" y="35"/>
                    <a:pt x="315" y="47"/>
                    <a:pt x="315" y="63"/>
                  </a:cubicBezTo>
                  <a:cubicBezTo>
                    <a:pt x="315" y="79"/>
                    <a:pt x="305" y="93"/>
                    <a:pt x="300" y="100"/>
                  </a:cubicBezTo>
                  <a:lnTo>
                    <a:pt x="243" y="180"/>
                  </a:lnTo>
                  <a:lnTo>
                    <a:pt x="169" y="77"/>
                  </a:lnTo>
                  <a:cubicBezTo>
                    <a:pt x="161" y="65"/>
                    <a:pt x="161" y="63"/>
                    <a:pt x="161" y="58"/>
                  </a:cubicBezTo>
                  <a:cubicBezTo>
                    <a:pt x="161" y="42"/>
                    <a:pt x="176" y="33"/>
                    <a:pt x="195" y="33"/>
                  </a:cubicBezTo>
                  <a:lnTo>
                    <a:pt x="195" y="0"/>
                  </a:lnTo>
                  <a:cubicBezTo>
                    <a:pt x="169" y="0"/>
                    <a:pt x="108" y="2"/>
                    <a:pt x="93" y="2"/>
                  </a:cubicBezTo>
                  <a:cubicBezTo>
                    <a:pt x="74" y="2"/>
                    <a:pt x="30" y="2"/>
                    <a:pt x="4" y="0"/>
                  </a:cubicBezTo>
                  <a:lnTo>
                    <a:pt x="4" y="33"/>
                  </a:lnTo>
                  <a:cubicBezTo>
                    <a:pt x="70" y="33"/>
                    <a:pt x="72" y="33"/>
                    <a:pt x="114" y="96"/>
                  </a:cubicBezTo>
                  <a:lnTo>
                    <a:pt x="207" y="229"/>
                  </a:lnTo>
                  <a:lnTo>
                    <a:pt x="121" y="350"/>
                  </a:lnTo>
                  <a:cubicBezTo>
                    <a:pt x="74" y="411"/>
                    <a:pt x="19" y="413"/>
                    <a:pt x="0" y="413"/>
                  </a:cubicBezTo>
                  <a:lnTo>
                    <a:pt x="0" y="443"/>
                  </a:lnTo>
                  <a:cubicBezTo>
                    <a:pt x="23" y="441"/>
                    <a:pt x="53" y="441"/>
                    <a:pt x="78" y="441"/>
                  </a:cubicBezTo>
                  <a:cubicBezTo>
                    <a:pt x="104" y="441"/>
                    <a:pt x="144" y="443"/>
                    <a:pt x="167" y="443"/>
                  </a:cubicBezTo>
                  <a:lnTo>
                    <a:pt x="167" y="413"/>
                  </a:lnTo>
                  <a:cubicBezTo>
                    <a:pt x="146" y="408"/>
                    <a:pt x="140" y="397"/>
                    <a:pt x="140" y="380"/>
                  </a:cubicBezTo>
                  <a:cubicBezTo>
                    <a:pt x="140" y="357"/>
                    <a:pt x="167" y="324"/>
                    <a:pt x="222" y="250"/>
                  </a:cubicBezTo>
                  <a:lnTo>
                    <a:pt x="294" y="352"/>
                  </a:lnTo>
                  <a:cubicBezTo>
                    <a:pt x="302" y="364"/>
                    <a:pt x="313" y="380"/>
                    <a:pt x="313" y="387"/>
                  </a:cubicBezTo>
                  <a:cubicBezTo>
                    <a:pt x="313" y="397"/>
                    <a:pt x="305" y="411"/>
                    <a:pt x="279" y="413"/>
                  </a:cubicBezTo>
                  <a:lnTo>
                    <a:pt x="279" y="443"/>
                  </a:lnTo>
                  <a:cubicBezTo>
                    <a:pt x="309" y="443"/>
                    <a:pt x="360" y="441"/>
                    <a:pt x="381" y="441"/>
                  </a:cubicBezTo>
                  <a:cubicBezTo>
                    <a:pt x="406" y="441"/>
                    <a:pt x="442" y="441"/>
                    <a:pt x="470" y="443"/>
                  </a:cubicBezTo>
                  <a:lnTo>
                    <a:pt x="470" y="413"/>
                  </a:lnTo>
                  <a:cubicBezTo>
                    <a:pt x="421" y="413"/>
                    <a:pt x="404" y="411"/>
                    <a:pt x="383" y="3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C3A3EA7-6726-CE49-9182-EF3DF4F4E4A9}"/>
                </a:ext>
              </a:extLst>
            </p:cNvPr>
            <p:cNvSpPr/>
            <p:nvPr/>
          </p:nvSpPr>
          <p:spPr>
            <a:xfrm>
              <a:off x="6985079" y="2514600"/>
              <a:ext cx="119880" cy="117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327">
                  <a:moveTo>
                    <a:pt x="237" y="42"/>
                  </a:moveTo>
                  <a:cubicBezTo>
                    <a:pt x="222" y="19"/>
                    <a:pt x="201" y="0"/>
                    <a:pt x="169" y="0"/>
                  </a:cubicBezTo>
                  <a:cubicBezTo>
                    <a:pt x="85" y="0"/>
                    <a:pt x="0" y="103"/>
                    <a:pt x="0" y="205"/>
                  </a:cubicBezTo>
                  <a:cubicBezTo>
                    <a:pt x="0" y="275"/>
                    <a:pt x="42" y="327"/>
                    <a:pt x="99" y="327"/>
                  </a:cubicBezTo>
                  <a:cubicBezTo>
                    <a:pt x="133" y="327"/>
                    <a:pt x="165" y="303"/>
                    <a:pt x="192" y="275"/>
                  </a:cubicBezTo>
                  <a:cubicBezTo>
                    <a:pt x="205" y="320"/>
                    <a:pt x="243" y="327"/>
                    <a:pt x="260" y="327"/>
                  </a:cubicBezTo>
                  <a:cubicBezTo>
                    <a:pt x="283" y="327"/>
                    <a:pt x="298" y="310"/>
                    <a:pt x="311" y="287"/>
                  </a:cubicBezTo>
                  <a:cubicBezTo>
                    <a:pt x="326" y="259"/>
                    <a:pt x="334" y="219"/>
                    <a:pt x="334" y="215"/>
                  </a:cubicBezTo>
                  <a:cubicBezTo>
                    <a:pt x="334" y="205"/>
                    <a:pt x="326" y="205"/>
                    <a:pt x="324" y="205"/>
                  </a:cubicBezTo>
                  <a:cubicBezTo>
                    <a:pt x="315" y="205"/>
                    <a:pt x="313" y="210"/>
                    <a:pt x="309" y="229"/>
                  </a:cubicBezTo>
                  <a:cubicBezTo>
                    <a:pt x="300" y="264"/>
                    <a:pt x="290" y="306"/>
                    <a:pt x="262" y="306"/>
                  </a:cubicBezTo>
                  <a:cubicBezTo>
                    <a:pt x="243" y="306"/>
                    <a:pt x="239" y="289"/>
                    <a:pt x="239" y="271"/>
                  </a:cubicBezTo>
                  <a:cubicBezTo>
                    <a:pt x="239" y="259"/>
                    <a:pt x="245" y="231"/>
                    <a:pt x="250" y="212"/>
                  </a:cubicBezTo>
                  <a:cubicBezTo>
                    <a:pt x="254" y="194"/>
                    <a:pt x="260" y="163"/>
                    <a:pt x="264" y="147"/>
                  </a:cubicBezTo>
                  <a:lnTo>
                    <a:pt x="277" y="93"/>
                  </a:lnTo>
                  <a:cubicBezTo>
                    <a:pt x="281" y="75"/>
                    <a:pt x="290" y="40"/>
                    <a:pt x="290" y="37"/>
                  </a:cubicBezTo>
                  <a:cubicBezTo>
                    <a:pt x="290" y="21"/>
                    <a:pt x="277" y="14"/>
                    <a:pt x="267" y="14"/>
                  </a:cubicBezTo>
                  <a:cubicBezTo>
                    <a:pt x="256" y="14"/>
                    <a:pt x="241" y="23"/>
                    <a:pt x="237" y="42"/>
                  </a:cubicBezTo>
                  <a:close/>
                  <a:moveTo>
                    <a:pt x="195" y="229"/>
                  </a:moveTo>
                  <a:cubicBezTo>
                    <a:pt x="190" y="250"/>
                    <a:pt x="176" y="264"/>
                    <a:pt x="161" y="278"/>
                  </a:cubicBezTo>
                  <a:cubicBezTo>
                    <a:pt x="154" y="282"/>
                    <a:pt x="129" y="306"/>
                    <a:pt x="102" y="306"/>
                  </a:cubicBezTo>
                  <a:cubicBezTo>
                    <a:pt x="76" y="306"/>
                    <a:pt x="53" y="287"/>
                    <a:pt x="53" y="236"/>
                  </a:cubicBezTo>
                  <a:cubicBezTo>
                    <a:pt x="53" y="198"/>
                    <a:pt x="72" y="117"/>
                    <a:pt x="87" y="89"/>
                  </a:cubicBezTo>
                  <a:cubicBezTo>
                    <a:pt x="116" y="30"/>
                    <a:pt x="150" y="21"/>
                    <a:pt x="169" y="21"/>
                  </a:cubicBezTo>
                  <a:cubicBezTo>
                    <a:pt x="216" y="21"/>
                    <a:pt x="226" y="75"/>
                    <a:pt x="226" y="84"/>
                  </a:cubicBezTo>
                  <a:cubicBezTo>
                    <a:pt x="226" y="86"/>
                    <a:pt x="226" y="91"/>
                    <a:pt x="224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2262A2F-D9CC-6142-9104-294E8402681B}"/>
                </a:ext>
              </a:extLst>
            </p:cNvPr>
            <p:cNvSpPr/>
            <p:nvPr/>
          </p:nvSpPr>
          <p:spPr>
            <a:xfrm>
              <a:off x="7426800" y="2147040"/>
              <a:ext cx="231840" cy="33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924">
                  <a:moveTo>
                    <a:pt x="362" y="719"/>
                  </a:moveTo>
                  <a:cubicBezTo>
                    <a:pt x="508" y="658"/>
                    <a:pt x="645" y="474"/>
                    <a:pt x="645" y="275"/>
                  </a:cubicBezTo>
                  <a:cubicBezTo>
                    <a:pt x="645" y="112"/>
                    <a:pt x="546" y="0"/>
                    <a:pt x="406" y="0"/>
                  </a:cubicBezTo>
                  <a:cubicBezTo>
                    <a:pt x="205" y="0"/>
                    <a:pt x="0" y="233"/>
                    <a:pt x="0" y="474"/>
                  </a:cubicBezTo>
                  <a:cubicBezTo>
                    <a:pt x="0" y="644"/>
                    <a:pt x="104" y="746"/>
                    <a:pt x="239" y="746"/>
                  </a:cubicBezTo>
                  <a:cubicBezTo>
                    <a:pt x="262" y="746"/>
                    <a:pt x="294" y="742"/>
                    <a:pt x="330" y="732"/>
                  </a:cubicBezTo>
                  <a:cubicBezTo>
                    <a:pt x="326" y="795"/>
                    <a:pt x="326" y="798"/>
                    <a:pt x="326" y="812"/>
                  </a:cubicBezTo>
                  <a:cubicBezTo>
                    <a:pt x="326" y="844"/>
                    <a:pt x="326" y="924"/>
                    <a:pt x="404" y="924"/>
                  </a:cubicBezTo>
                  <a:cubicBezTo>
                    <a:pt x="514" y="924"/>
                    <a:pt x="558" y="735"/>
                    <a:pt x="558" y="726"/>
                  </a:cubicBezTo>
                  <a:cubicBezTo>
                    <a:pt x="558" y="716"/>
                    <a:pt x="552" y="714"/>
                    <a:pt x="550" y="714"/>
                  </a:cubicBezTo>
                  <a:cubicBezTo>
                    <a:pt x="542" y="714"/>
                    <a:pt x="539" y="719"/>
                    <a:pt x="537" y="726"/>
                  </a:cubicBezTo>
                  <a:cubicBezTo>
                    <a:pt x="516" y="798"/>
                    <a:pt x="461" y="823"/>
                    <a:pt x="429" y="823"/>
                  </a:cubicBezTo>
                  <a:cubicBezTo>
                    <a:pt x="385" y="823"/>
                    <a:pt x="372" y="795"/>
                    <a:pt x="362" y="719"/>
                  </a:cubicBezTo>
                  <a:close/>
                  <a:moveTo>
                    <a:pt x="186" y="709"/>
                  </a:moveTo>
                  <a:cubicBezTo>
                    <a:pt x="114" y="679"/>
                    <a:pt x="82" y="597"/>
                    <a:pt x="82" y="506"/>
                  </a:cubicBezTo>
                  <a:cubicBezTo>
                    <a:pt x="82" y="434"/>
                    <a:pt x="106" y="289"/>
                    <a:pt x="178" y="177"/>
                  </a:cubicBezTo>
                  <a:cubicBezTo>
                    <a:pt x="245" y="72"/>
                    <a:pt x="332" y="26"/>
                    <a:pt x="402" y="26"/>
                  </a:cubicBezTo>
                  <a:cubicBezTo>
                    <a:pt x="495" y="26"/>
                    <a:pt x="563" y="105"/>
                    <a:pt x="563" y="243"/>
                  </a:cubicBezTo>
                  <a:cubicBezTo>
                    <a:pt x="563" y="345"/>
                    <a:pt x="514" y="586"/>
                    <a:pt x="357" y="684"/>
                  </a:cubicBezTo>
                  <a:cubicBezTo>
                    <a:pt x="353" y="646"/>
                    <a:pt x="345" y="572"/>
                    <a:pt x="275" y="572"/>
                  </a:cubicBezTo>
                  <a:cubicBezTo>
                    <a:pt x="226" y="572"/>
                    <a:pt x="182" y="623"/>
                    <a:pt x="182" y="677"/>
                  </a:cubicBezTo>
                  <a:cubicBezTo>
                    <a:pt x="182" y="698"/>
                    <a:pt x="186" y="709"/>
                    <a:pt x="186" y="709"/>
                  </a:cubicBezTo>
                  <a:close/>
                  <a:moveTo>
                    <a:pt x="243" y="721"/>
                  </a:moveTo>
                  <a:cubicBezTo>
                    <a:pt x="231" y="721"/>
                    <a:pt x="201" y="721"/>
                    <a:pt x="201" y="677"/>
                  </a:cubicBezTo>
                  <a:cubicBezTo>
                    <a:pt x="201" y="637"/>
                    <a:pt x="237" y="595"/>
                    <a:pt x="275" y="595"/>
                  </a:cubicBezTo>
                  <a:cubicBezTo>
                    <a:pt x="315" y="595"/>
                    <a:pt x="332" y="621"/>
                    <a:pt x="332" y="681"/>
                  </a:cubicBezTo>
                  <a:cubicBezTo>
                    <a:pt x="332" y="698"/>
                    <a:pt x="332" y="698"/>
                    <a:pt x="324" y="702"/>
                  </a:cubicBezTo>
                  <a:cubicBezTo>
                    <a:pt x="298" y="714"/>
                    <a:pt x="271" y="721"/>
                    <a:pt x="243" y="7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1121BD1-7F10-E049-9513-1041F8B3770E}"/>
                </a:ext>
              </a:extLst>
            </p:cNvPr>
            <p:cNvSpPr/>
            <p:nvPr/>
          </p:nvSpPr>
          <p:spPr>
            <a:xfrm>
              <a:off x="7684200" y="2143440"/>
              <a:ext cx="1404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320">
                  <a:moveTo>
                    <a:pt x="173" y="49"/>
                  </a:moveTo>
                  <a:lnTo>
                    <a:pt x="252" y="49"/>
                  </a:lnTo>
                  <a:cubicBezTo>
                    <a:pt x="241" y="93"/>
                    <a:pt x="228" y="159"/>
                    <a:pt x="228" y="215"/>
                  </a:cubicBezTo>
                  <a:cubicBezTo>
                    <a:pt x="228" y="245"/>
                    <a:pt x="231" y="264"/>
                    <a:pt x="235" y="280"/>
                  </a:cubicBezTo>
                  <a:cubicBezTo>
                    <a:pt x="245" y="315"/>
                    <a:pt x="254" y="320"/>
                    <a:pt x="264" y="320"/>
                  </a:cubicBezTo>
                  <a:cubicBezTo>
                    <a:pt x="279" y="320"/>
                    <a:pt x="294" y="303"/>
                    <a:pt x="294" y="287"/>
                  </a:cubicBezTo>
                  <a:cubicBezTo>
                    <a:pt x="294" y="280"/>
                    <a:pt x="294" y="278"/>
                    <a:pt x="290" y="271"/>
                  </a:cubicBezTo>
                  <a:cubicBezTo>
                    <a:pt x="277" y="243"/>
                    <a:pt x="267" y="203"/>
                    <a:pt x="267" y="142"/>
                  </a:cubicBezTo>
                  <a:cubicBezTo>
                    <a:pt x="267" y="128"/>
                    <a:pt x="267" y="100"/>
                    <a:pt x="275" y="49"/>
                  </a:cubicBezTo>
                  <a:lnTo>
                    <a:pt x="357" y="49"/>
                  </a:lnTo>
                  <a:cubicBezTo>
                    <a:pt x="368" y="49"/>
                    <a:pt x="374" y="49"/>
                    <a:pt x="381" y="44"/>
                  </a:cubicBezTo>
                  <a:cubicBezTo>
                    <a:pt x="389" y="35"/>
                    <a:pt x="391" y="26"/>
                    <a:pt x="391" y="21"/>
                  </a:cubicBezTo>
                  <a:cubicBezTo>
                    <a:pt x="391" y="0"/>
                    <a:pt x="374" y="0"/>
                    <a:pt x="364" y="0"/>
                  </a:cubicBezTo>
                  <a:lnTo>
                    <a:pt x="116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1" y="107"/>
                  </a:cubicBezTo>
                  <a:cubicBezTo>
                    <a:pt x="19" y="107"/>
                    <a:pt x="19" y="107"/>
                    <a:pt x="23" y="100"/>
                  </a:cubicBezTo>
                  <a:cubicBezTo>
                    <a:pt x="57" y="49"/>
                    <a:pt x="97" y="49"/>
                    <a:pt x="112" y="49"/>
                  </a:cubicBezTo>
                  <a:lnTo>
                    <a:pt x="150" y="49"/>
                  </a:lnTo>
                  <a:cubicBezTo>
                    <a:pt x="131" y="128"/>
                    <a:pt x="95" y="215"/>
                    <a:pt x="76" y="257"/>
                  </a:cubicBezTo>
                  <a:cubicBezTo>
                    <a:pt x="72" y="266"/>
                    <a:pt x="66" y="282"/>
                    <a:pt x="63" y="285"/>
                  </a:cubicBezTo>
                  <a:cubicBezTo>
                    <a:pt x="63" y="287"/>
                    <a:pt x="61" y="292"/>
                    <a:pt x="61" y="296"/>
                  </a:cubicBezTo>
                  <a:cubicBezTo>
                    <a:pt x="61" y="308"/>
                    <a:pt x="70" y="320"/>
                    <a:pt x="85" y="320"/>
                  </a:cubicBezTo>
                  <a:cubicBezTo>
                    <a:pt x="110" y="320"/>
                    <a:pt x="118" y="287"/>
                    <a:pt x="133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C131FD2-E425-EF4A-A883-66A53C9F500D}"/>
                </a:ext>
              </a:extLst>
            </p:cNvPr>
            <p:cNvSpPr/>
            <p:nvPr/>
          </p:nvSpPr>
          <p:spPr>
            <a:xfrm>
              <a:off x="788832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95155FF-66AC-654B-98B4-4E6775148FC5}"/>
                </a:ext>
              </a:extLst>
            </p:cNvPr>
            <p:cNvSpPr/>
            <p:nvPr/>
          </p:nvSpPr>
          <p:spPr>
            <a:xfrm>
              <a:off x="800244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BA77990-2279-934C-8B4C-260122EADD85}"/>
                </a:ext>
              </a:extLst>
            </p:cNvPr>
            <p:cNvSpPr/>
            <p:nvPr/>
          </p:nvSpPr>
          <p:spPr>
            <a:xfrm>
              <a:off x="8170200" y="2367720"/>
              <a:ext cx="3924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8">
                  <a:moveTo>
                    <a:pt x="110" y="107"/>
                  </a:moveTo>
                  <a:cubicBezTo>
                    <a:pt x="110" y="40"/>
                    <a:pt x="87" y="0"/>
                    <a:pt x="51" y="0"/>
                  </a:cubicBezTo>
                  <a:cubicBezTo>
                    <a:pt x="19" y="0"/>
                    <a:pt x="0" y="26"/>
                    <a:pt x="0" y="54"/>
                  </a:cubicBezTo>
                  <a:cubicBezTo>
                    <a:pt x="0" y="82"/>
                    <a:pt x="19" y="110"/>
                    <a:pt x="51" y="110"/>
                  </a:cubicBezTo>
                  <a:cubicBezTo>
                    <a:pt x="61" y="110"/>
                    <a:pt x="74" y="105"/>
                    <a:pt x="82" y="96"/>
                  </a:cubicBezTo>
                  <a:cubicBezTo>
                    <a:pt x="87" y="93"/>
                    <a:pt x="87" y="93"/>
                    <a:pt x="89" y="93"/>
                  </a:cubicBezTo>
                  <a:cubicBezTo>
                    <a:pt x="89" y="93"/>
                    <a:pt x="91" y="93"/>
                    <a:pt x="91" y="107"/>
                  </a:cubicBezTo>
                  <a:cubicBezTo>
                    <a:pt x="91" y="184"/>
                    <a:pt x="57" y="247"/>
                    <a:pt x="25" y="280"/>
                  </a:cubicBezTo>
                  <a:cubicBezTo>
                    <a:pt x="15" y="292"/>
                    <a:pt x="15" y="294"/>
                    <a:pt x="15" y="296"/>
                  </a:cubicBezTo>
                  <a:cubicBezTo>
                    <a:pt x="15" y="306"/>
                    <a:pt x="19" y="308"/>
                    <a:pt x="25" y="308"/>
                  </a:cubicBezTo>
                  <a:cubicBezTo>
                    <a:pt x="36" y="308"/>
                    <a:pt x="110" y="229"/>
                    <a:pt x="11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69A7F9-322E-A34B-9BE6-974BB53AE8AA}"/>
                </a:ext>
              </a:extLst>
            </p:cNvPr>
            <p:cNvSpPr/>
            <p:nvPr/>
          </p:nvSpPr>
          <p:spPr>
            <a:xfrm>
              <a:off x="8302680" y="2243520"/>
              <a:ext cx="15336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467">
                  <a:moveTo>
                    <a:pt x="311" y="65"/>
                  </a:moveTo>
                  <a:cubicBezTo>
                    <a:pt x="294" y="28"/>
                    <a:pt x="267" y="0"/>
                    <a:pt x="224" y="0"/>
                  </a:cubicBezTo>
                  <a:cubicBezTo>
                    <a:pt x="116" y="0"/>
                    <a:pt x="0" y="152"/>
                    <a:pt x="0" y="301"/>
                  </a:cubicBezTo>
                  <a:cubicBezTo>
                    <a:pt x="0" y="399"/>
                    <a:pt x="51" y="467"/>
                    <a:pt x="125" y="467"/>
                  </a:cubicBezTo>
                  <a:cubicBezTo>
                    <a:pt x="144" y="467"/>
                    <a:pt x="190" y="462"/>
                    <a:pt x="245" y="390"/>
                  </a:cubicBezTo>
                  <a:cubicBezTo>
                    <a:pt x="254" y="432"/>
                    <a:pt x="286" y="467"/>
                    <a:pt x="330" y="467"/>
                  </a:cubicBezTo>
                  <a:cubicBezTo>
                    <a:pt x="364" y="467"/>
                    <a:pt x="385" y="443"/>
                    <a:pt x="400" y="411"/>
                  </a:cubicBezTo>
                  <a:cubicBezTo>
                    <a:pt x="415" y="373"/>
                    <a:pt x="427" y="310"/>
                    <a:pt x="427" y="308"/>
                  </a:cubicBezTo>
                  <a:cubicBezTo>
                    <a:pt x="427" y="299"/>
                    <a:pt x="419" y="299"/>
                    <a:pt x="417" y="299"/>
                  </a:cubicBezTo>
                  <a:cubicBezTo>
                    <a:pt x="408" y="299"/>
                    <a:pt x="406" y="301"/>
                    <a:pt x="404" y="317"/>
                  </a:cubicBezTo>
                  <a:cubicBezTo>
                    <a:pt x="387" y="383"/>
                    <a:pt x="370" y="443"/>
                    <a:pt x="332" y="443"/>
                  </a:cubicBezTo>
                  <a:cubicBezTo>
                    <a:pt x="307" y="443"/>
                    <a:pt x="305" y="418"/>
                    <a:pt x="305" y="397"/>
                  </a:cubicBezTo>
                  <a:cubicBezTo>
                    <a:pt x="305" y="373"/>
                    <a:pt x="307" y="366"/>
                    <a:pt x="317" y="320"/>
                  </a:cubicBezTo>
                  <a:cubicBezTo>
                    <a:pt x="328" y="278"/>
                    <a:pt x="328" y="266"/>
                    <a:pt x="336" y="229"/>
                  </a:cubicBezTo>
                  <a:lnTo>
                    <a:pt x="370" y="84"/>
                  </a:lnTo>
                  <a:cubicBezTo>
                    <a:pt x="377" y="54"/>
                    <a:pt x="377" y="54"/>
                    <a:pt x="377" y="49"/>
                  </a:cubicBezTo>
                  <a:cubicBezTo>
                    <a:pt x="377" y="30"/>
                    <a:pt x="366" y="21"/>
                    <a:pt x="351" y="21"/>
                  </a:cubicBezTo>
                  <a:cubicBezTo>
                    <a:pt x="328" y="21"/>
                    <a:pt x="313" y="44"/>
                    <a:pt x="311" y="65"/>
                  </a:cubicBezTo>
                  <a:close/>
                  <a:moveTo>
                    <a:pt x="250" y="334"/>
                  </a:moveTo>
                  <a:cubicBezTo>
                    <a:pt x="245" y="352"/>
                    <a:pt x="245" y="352"/>
                    <a:pt x="233" y="371"/>
                  </a:cubicBezTo>
                  <a:cubicBezTo>
                    <a:pt x="190" y="427"/>
                    <a:pt x="152" y="443"/>
                    <a:pt x="127" y="443"/>
                  </a:cubicBezTo>
                  <a:cubicBezTo>
                    <a:pt x="80" y="443"/>
                    <a:pt x="66" y="387"/>
                    <a:pt x="66" y="348"/>
                  </a:cubicBezTo>
                  <a:cubicBezTo>
                    <a:pt x="66" y="296"/>
                    <a:pt x="95" y="168"/>
                    <a:pt x="118" y="121"/>
                  </a:cubicBezTo>
                  <a:cubicBezTo>
                    <a:pt x="146" y="61"/>
                    <a:pt x="188" y="23"/>
                    <a:pt x="226" y="23"/>
                  </a:cubicBezTo>
                  <a:cubicBezTo>
                    <a:pt x="288" y="23"/>
                    <a:pt x="300" y="107"/>
                    <a:pt x="300" y="114"/>
                  </a:cubicBezTo>
                  <a:cubicBezTo>
                    <a:pt x="300" y="119"/>
                    <a:pt x="298" y="126"/>
                    <a:pt x="296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4C63806-6010-D94C-BF6D-A6532F1308B7}"/>
                </a:ext>
              </a:extLst>
            </p:cNvPr>
            <p:cNvSpPr/>
            <p:nvPr/>
          </p:nvSpPr>
          <p:spPr>
            <a:xfrm>
              <a:off x="848448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26" name="Group 25" descr="18§display§V^\pi(s)§svg§600§FALSE" title="TexMaths">
            <a:extLst>
              <a:ext uri="{FF2B5EF4-FFF2-40B4-BE49-F238E27FC236}">
                <a16:creationId xmlns:a16="http://schemas.microsoft.com/office/drawing/2014/main" id="{4BBD08D9-6A62-CD4E-81E3-6422E1EAF2D1}"/>
              </a:ext>
            </a:extLst>
          </p:cNvPr>
          <p:cNvGrpSpPr/>
          <p:nvPr/>
        </p:nvGrpSpPr>
        <p:grpSpPr>
          <a:xfrm>
            <a:off x="4431612" y="2154537"/>
            <a:ext cx="736920" cy="284760"/>
            <a:chOff x="5114520" y="1483199"/>
            <a:chExt cx="736920" cy="284760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83F1A0E-44B4-5944-8A6D-DC309D1022BC}"/>
                </a:ext>
              </a:extLst>
            </p:cNvPr>
            <p:cNvSpPr/>
            <p:nvPr/>
          </p:nvSpPr>
          <p:spPr>
            <a:xfrm>
              <a:off x="5114520" y="1483919"/>
              <a:ext cx="73692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8" h="790">
                  <a:moveTo>
                    <a:pt x="1024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2048" y="0"/>
                  </a:lnTo>
                  <a:lnTo>
                    <a:pt x="2048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7F929E76-DBF6-904B-ACBF-DBB225068B68}"/>
                </a:ext>
              </a:extLst>
            </p:cNvPr>
            <p:cNvSpPr/>
            <p:nvPr/>
          </p:nvSpPr>
          <p:spPr>
            <a:xfrm>
              <a:off x="5130720" y="1501920"/>
              <a:ext cx="20304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560">
                  <a:moveTo>
                    <a:pt x="454" y="90"/>
                  </a:moveTo>
                  <a:cubicBezTo>
                    <a:pt x="493" y="29"/>
                    <a:pt x="525" y="27"/>
                    <a:pt x="556" y="25"/>
                  </a:cubicBezTo>
                  <a:cubicBezTo>
                    <a:pt x="565" y="23"/>
                    <a:pt x="565" y="11"/>
                    <a:pt x="565" y="9"/>
                  </a:cubicBezTo>
                  <a:cubicBezTo>
                    <a:pt x="565" y="4"/>
                    <a:pt x="561" y="0"/>
                    <a:pt x="556" y="0"/>
                  </a:cubicBezTo>
                  <a:cubicBezTo>
                    <a:pt x="534" y="0"/>
                    <a:pt x="511" y="2"/>
                    <a:pt x="490" y="2"/>
                  </a:cubicBezTo>
                  <a:cubicBezTo>
                    <a:pt x="464" y="2"/>
                    <a:pt x="437" y="0"/>
                    <a:pt x="412" y="0"/>
                  </a:cubicBezTo>
                  <a:cubicBezTo>
                    <a:pt x="407" y="0"/>
                    <a:pt x="396" y="0"/>
                    <a:pt x="396" y="14"/>
                  </a:cubicBezTo>
                  <a:cubicBezTo>
                    <a:pt x="396" y="23"/>
                    <a:pt x="403" y="25"/>
                    <a:pt x="409" y="25"/>
                  </a:cubicBezTo>
                  <a:cubicBezTo>
                    <a:pt x="430" y="27"/>
                    <a:pt x="446" y="34"/>
                    <a:pt x="446" y="50"/>
                  </a:cubicBezTo>
                  <a:cubicBezTo>
                    <a:pt x="446" y="63"/>
                    <a:pt x="434" y="81"/>
                    <a:pt x="434" y="81"/>
                  </a:cubicBezTo>
                  <a:lnTo>
                    <a:pt x="191" y="468"/>
                  </a:lnTo>
                  <a:lnTo>
                    <a:pt x="137" y="49"/>
                  </a:lnTo>
                  <a:cubicBezTo>
                    <a:pt x="137" y="34"/>
                    <a:pt x="155" y="25"/>
                    <a:pt x="191" y="25"/>
                  </a:cubicBezTo>
                  <a:cubicBezTo>
                    <a:pt x="202" y="25"/>
                    <a:pt x="211" y="25"/>
                    <a:pt x="211" y="9"/>
                  </a:cubicBezTo>
                  <a:cubicBezTo>
                    <a:pt x="211" y="2"/>
                    <a:pt x="205" y="0"/>
                    <a:pt x="200" y="0"/>
                  </a:cubicBezTo>
                  <a:cubicBezTo>
                    <a:pt x="167" y="0"/>
                    <a:pt x="133" y="2"/>
                    <a:pt x="101" y="2"/>
                  </a:cubicBezTo>
                  <a:cubicBezTo>
                    <a:pt x="86" y="2"/>
                    <a:pt x="72" y="2"/>
                    <a:pt x="58" y="2"/>
                  </a:cubicBezTo>
                  <a:cubicBezTo>
                    <a:pt x="43" y="2"/>
                    <a:pt x="29" y="0"/>
                    <a:pt x="14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5" y="25"/>
                    <a:pt x="65" y="32"/>
                    <a:pt x="67" y="52"/>
                  </a:cubicBezTo>
                  <a:lnTo>
                    <a:pt x="130" y="542"/>
                  </a:lnTo>
                  <a:cubicBezTo>
                    <a:pt x="133" y="556"/>
                    <a:pt x="135" y="560"/>
                    <a:pt x="146" y="560"/>
                  </a:cubicBezTo>
                  <a:cubicBezTo>
                    <a:pt x="158" y="560"/>
                    <a:pt x="162" y="556"/>
                    <a:pt x="167" y="5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995A972-8E8A-6F44-A389-A55D6FFDAEB7}"/>
                </a:ext>
              </a:extLst>
            </p:cNvPr>
            <p:cNvSpPr/>
            <p:nvPr/>
          </p:nvSpPr>
          <p:spPr>
            <a:xfrm>
              <a:off x="5352120" y="1492919"/>
              <a:ext cx="119520" cy="8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247">
                  <a:moveTo>
                    <a:pt x="148" y="38"/>
                  </a:moveTo>
                  <a:lnTo>
                    <a:pt x="214" y="38"/>
                  </a:lnTo>
                  <a:cubicBezTo>
                    <a:pt x="205" y="72"/>
                    <a:pt x="194" y="122"/>
                    <a:pt x="194" y="166"/>
                  </a:cubicBezTo>
                  <a:cubicBezTo>
                    <a:pt x="194" y="189"/>
                    <a:pt x="196" y="203"/>
                    <a:pt x="200" y="216"/>
                  </a:cubicBezTo>
                  <a:cubicBezTo>
                    <a:pt x="209" y="243"/>
                    <a:pt x="216" y="247"/>
                    <a:pt x="225" y="247"/>
                  </a:cubicBezTo>
                  <a:cubicBezTo>
                    <a:pt x="238" y="247"/>
                    <a:pt x="250" y="234"/>
                    <a:pt x="250" y="221"/>
                  </a:cubicBezTo>
                  <a:cubicBezTo>
                    <a:pt x="250" y="216"/>
                    <a:pt x="250" y="214"/>
                    <a:pt x="247" y="209"/>
                  </a:cubicBezTo>
                  <a:cubicBezTo>
                    <a:pt x="236" y="187"/>
                    <a:pt x="227" y="157"/>
                    <a:pt x="227" y="110"/>
                  </a:cubicBezTo>
                  <a:cubicBezTo>
                    <a:pt x="227" y="99"/>
                    <a:pt x="227" y="77"/>
                    <a:pt x="234" y="38"/>
                  </a:cubicBezTo>
                  <a:lnTo>
                    <a:pt x="304" y="38"/>
                  </a:lnTo>
                  <a:cubicBezTo>
                    <a:pt x="313" y="38"/>
                    <a:pt x="319" y="38"/>
                    <a:pt x="324" y="34"/>
                  </a:cubicBezTo>
                  <a:cubicBezTo>
                    <a:pt x="331" y="27"/>
                    <a:pt x="333" y="20"/>
                    <a:pt x="333" y="16"/>
                  </a:cubicBezTo>
                  <a:cubicBezTo>
                    <a:pt x="333" y="0"/>
                    <a:pt x="319" y="0"/>
                    <a:pt x="310" y="0"/>
                  </a:cubicBezTo>
                  <a:lnTo>
                    <a:pt x="99" y="0"/>
                  </a:lnTo>
                  <a:cubicBezTo>
                    <a:pt x="77" y="0"/>
                    <a:pt x="61" y="5"/>
                    <a:pt x="36" y="29"/>
                  </a:cubicBezTo>
                  <a:cubicBezTo>
                    <a:pt x="22" y="41"/>
                    <a:pt x="0" y="72"/>
                    <a:pt x="0" y="76"/>
                  </a:cubicBezTo>
                  <a:cubicBezTo>
                    <a:pt x="0" y="83"/>
                    <a:pt x="7" y="83"/>
                    <a:pt x="9" y="83"/>
                  </a:cubicBezTo>
                  <a:cubicBezTo>
                    <a:pt x="16" y="83"/>
                    <a:pt x="16" y="83"/>
                    <a:pt x="20" y="77"/>
                  </a:cubicBezTo>
                  <a:cubicBezTo>
                    <a:pt x="49" y="38"/>
                    <a:pt x="83" y="38"/>
                    <a:pt x="95" y="38"/>
                  </a:cubicBezTo>
                  <a:lnTo>
                    <a:pt x="128" y="38"/>
                  </a:lnTo>
                  <a:cubicBezTo>
                    <a:pt x="112" y="99"/>
                    <a:pt x="81" y="166"/>
                    <a:pt x="65" y="198"/>
                  </a:cubicBezTo>
                  <a:cubicBezTo>
                    <a:pt x="61" y="205"/>
                    <a:pt x="56" y="218"/>
                    <a:pt x="54" y="220"/>
                  </a:cubicBezTo>
                  <a:cubicBezTo>
                    <a:pt x="54" y="221"/>
                    <a:pt x="52" y="225"/>
                    <a:pt x="52" y="229"/>
                  </a:cubicBezTo>
                  <a:cubicBezTo>
                    <a:pt x="52" y="238"/>
                    <a:pt x="59" y="247"/>
                    <a:pt x="72" y="247"/>
                  </a:cubicBezTo>
                  <a:cubicBezTo>
                    <a:pt x="94" y="247"/>
                    <a:pt x="101" y="221"/>
                    <a:pt x="113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ABAC490-6C2D-9746-8522-11708D4F35E4}"/>
                </a:ext>
              </a:extLst>
            </p:cNvPr>
            <p:cNvSpPr/>
            <p:nvPr/>
          </p:nvSpPr>
          <p:spPr>
            <a:xfrm>
              <a:off x="552600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CEA2A96-C06A-B64B-8B24-F21FFF42637C}"/>
                </a:ext>
              </a:extLst>
            </p:cNvPr>
            <p:cNvSpPr/>
            <p:nvPr/>
          </p:nvSpPr>
          <p:spPr>
            <a:xfrm>
              <a:off x="5622479" y="1570679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AEA0702-65F5-BA47-A141-1D4967543637}"/>
                </a:ext>
              </a:extLst>
            </p:cNvPr>
            <p:cNvSpPr/>
            <p:nvPr/>
          </p:nvSpPr>
          <p:spPr>
            <a:xfrm>
              <a:off x="575712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3" name="Group 32" descr="28§display§\pi§svg§600§FALSE" title="TexMaths">
            <a:extLst>
              <a:ext uri="{FF2B5EF4-FFF2-40B4-BE49-F238E27FC236}">
                <a16:creationId xmlns:a16="http://schemas.microsoft.com/office/drawing/2014/main" id="{D3A87B09-9BBC-1C4E-97F6-E22341A7CD2C}"/>
              </a:ext>
            </a:extLst>
          </p:cNvPr>
          <p:cNvGrpSpPr/>
          <p:nvPr/>
        </p:nvGrpSpPr>
        <p:grpSpPr>
          <a:xfrm>
            <a:off x="7381865" y="2192699"/>
            <a:ext cx="267840" cy="196200"/>
            <a:chOff x="8053200" y="1521360"/>
            <a:chExt cx="267840" cy="196200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7F3B56A-791F-0047-B71C-9A1402C466C9}"/>
                </a:ext>
              </a:extLst>
            </p:cNvPr>
            <p:cNvSpPr/>
            <p:nvPr/>
          </p:nvSpPr>
          <p:spPr>
            <a:xfrm>
              <a:off x="8053200" y="152244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C1BD60F-A9CC-7841-BAF4-FF35E2CBFDF6}"/>
                </a:ext>
              </a:extLst>
            </p:cNvPr>
            <p:cNvSpPr/>
            <p:nvPr/>
          </p:nvSpPr>
          <p:spPr>
            <a:xfrm>
              <a:off x="8065440" y="152136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22§display§Q^\pi(s, a) = \sum_{s',r} p(s',r|s,a) [ r + \gamma V^\pi( s') ]§svg§600§FALSE" title="TexMaths">
            <a:extLst>
              <a:ext uri="{FF2B5EF4-FFF2-40B4-BE49-F238E27FC236}">
                <a16:creationId xmlns:a16="http://schemas.microsoft.com/office/drawing/2014/main" id="{2A1B9BE6-D343-444C-A94F-4AB25F00A905}"/>
              </a:ext>
            </a:extLst>
          </p:cNvPr>
          <p:cNvGrpSpPr/>
          <p:nvPr/>
        </p:nvGrpSpPr>
        <p:grpSpPr>
          <a:xfrm>
            <a:off x="3164040" y="3613619"/>
            <a:ext cx="5857200" cy="828719"/>
            <a:chOff x="2606400" y="2894040"/>
            <a:chExt cx="5857200" cy="828719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6598456-B9E7-F547-81BF-DD5BEFD70B1A}"/>
                </a:ext>
              </a:extLst>
            </p:cNvPr>
            <p:cNvSpPr/>
            <p:nvPr/>
          </p:nvSpPr>
          <p:spPr>
            <a:xfrm>
              <a:off x="2606400" y="2894040"/>
              <a:ext cx="5857200" cy="827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71" h="2301">
                  <a:moveTo>
                    <a:pt x="8136" y="2301"/>
                  </a:moveTo>
                  <a:lnTo>
                    <a:pt x="0" y="2301"/>
                  </a:lnTo>
                  <a:lnTo>
                    <a:pt x="0" y="0"/>
                  </a:lnTo>
                  <a:lnTo>
                    <a:pt x="16271" y="0"/>
                  </a:lnTo>
                  <a:lnTo>
                    <a:pt x="16271" y="2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F866843-551C-6C4B-B544-85521AF33E1F}"/>
                </a:ext>
              </a:extLst>
            </p:cNvPr>
            <p:cNvSpPr/>
            <p:nvPr/>
          </p:nvSpPr>
          <p:spPr>
            <a:xfrm>
              <a:off x="2623680" y="30135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E87B9B0-0AEB-3443-AEE4-4E48CF3A87B7}"/>
                </a:ext>
              </a:extLst>
            </p:cNvPr>
            <p:cNvSpPr/>
            <p:nvPr/>
          </p:nvSpPr>
          <p:spPr>
            <a:xfrm>
              <a:off x="289152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9941723-EC77-864E-BA36-A1F170BB2E3F}"/>
                </a:ext>
              </a:extLst>
            </p:cNvPr>
            <p:cNvSpPr/>
            <p:nvPr/>
          </p:nvSpPr>
          <p:spPr>
            <a:xfrm>
              <a:off x="310392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4DFB1FA-6A1E-4946-A299-BA5FBA90D5BF}"/>
                </a:ext>
              </a:extLst>
            </p:cNvPr>
            <p:cNvSpPr/>
            <p:nvPr/>
          </p:nvSpPr>
          <p:spPr>
            <a:xfrm>
              <a:off x="322272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BE65F15-C8EE-BD4C-8831-01EBC2B80212}"/>
                </a:ext>
              </a:extLst>
            </p:cNvPr>
            <p:cNvSpPr/>
            <p:nvPr/>
          </p:nvSpPr>
          <p:spPr>
            <a:xfrm>
              <a:off x="33969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EDEA7B8-5502-784F-85EA-B155D31D05B0}"/>
                </a:ext>
              </a:extLst>
            </p:cNvPr>
            <p:cNvSpPr/>
            <p:nvPr/>
          </p:nvSpPr>
          <p:spPr>
            <a:xfrm>
              <a:off x="353448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CC2ED8E-778C-1343-B2EA-BD5158055B6F}"/>
                </a:ext>
              </a:extLst>
            </p:cNvPr>
            <p:cNvSpPr/>
            <p:nvPr/>
          </p:nvSpPr>
          <p:spPr>
            <a:xfrm>
              <a:off x="372384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E872A53-05AA-7E46-872F-1994BBE427C8}"/>
                </a:ext>
              </a:extLst>
            </p:cNvPr>
            <p:cNvSpPr/>
            <p:nvPr/>
          </p:nvSpPr>
          <p:spPr>
            <a:xfrm>
              <a:off x="3955320" y="31316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28463AE-D68C-2B4B-9940-85FC727B82FE}"/>
                </a:ext>
              </a:extLst>
            </p:cNvPr>
            <p:cNvSpPr/>
            <p:nvPr/>
          </p:nvSpPr>
          <p:spPr>
            <a:xfrm>
              <a:off x="4321080" y="2928959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1"/>
                    <a:pt x="711" y="1271"/>
                  </a:cubicBezTo>
                  <a:lnTo>
                    <a:pt x="128" y="1271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7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6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0A9D2B-71C6-424D-9C9B-4F2DC05851B8}"/>
                </a:ext>
              </a:extLst>
            </p:cNvPr>
            <p:cNvSpPr/>
            <p:nvPr/>
          </p:nvSpPr>
          <p:spPr>
            <a:xfrm>
              <a:off x="4348080" y="35672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8E4C8E-261A-2346-BC3D-91E11D59BD1F}"/>
                </a:ext>
              </a:extLst>
            </p:cNvPr>
            <p:cNvSpPr/>
            <p:nvPr/>
          </p:nvSpPr>
          <p:spPr>
            <a:xfrm>
              <a:off x="4478040" y="350783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F54AF7A-E7AD-3F45-802B-B915322CEF15}"/>
                </a:ext>
              </a:extLst>
            </p:cNvPr>
            <p:cNvSpPr/>
            <p:nvPr/>
          </p:nvSpPr>
          <p:spPr>
            <a:xfrm>
              <a:off x="4583159" y="3647159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4B29845-3146-3E46-A4B8-1867FD2CE0AD}"/>
                </a:ext>
              </a:extLst>
            </p:cNvPr>
            <p:cNvSpPr/>
            <p:nvPr/>
          </p:nvSpPr>
          <p:spPr>
            <a:xfrm>
              <a:off x="4649760" y="35672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D197523-BFCC-3A42-8E3D-C18C7034A404}"/>
                </a:ext>
              </a:extLst>
            </p:cNvPr>
            <p:cNvSpPr/>
            <p:nvPr/>
          </p:nvSpPr>
          <p:spPr>
            <a:xfrm>
              <a:off x="4851000" y="310536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E47912E-B176-4145-87B1-F0818C871108}"/>
                </a:ext>
              </a:extLst>
            </p:cNvPr>
            <p:cNvSpPr/>
            <p:nvPr/>
          </p:nvSpPr>
          <p:spPr>
            <a:xfrm>
              <a:off x="50709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193B94E-21AA-204F-903E-B1EFD7C5D08C}"/>
                </a:ext>
              </a:extLst>
            </p:cNvPr>
            <p:cNvSpPr/>
            <p:nvPr/>
          </p:nvSpPr>
          <p:spPr>
            <a:xfrm>
              <a:off x="518976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1B1823D-CD93-AD42-BC9C-63A08ECC452D}"/>
                </a:ext>
              </a:extLst>
            </p:cNvPr>
            <p:cNvSpPr/>
            <p:nvPr/>
          </p:nvSpPr>
          <p:spPr>
            <a:xfrm>
              <a:off x="534600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50279B-77F4-0245-AF08-45DC559B295E}"/>
                </a:ext>
              </a:extLst>
            </p:cNvPr>
            <p:cNvSpPr/>
            <p:nvPr/>
          </p:nvSpPr>
          <p:spPr>
            <a:xfrm>
              <a:off x="54615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898874F-1006-2048-BC9D-E7EDFD679D6A}"/>
                </a:ext>
              </a:extLst>
            </p:cNvPr>
            <p:cNvSpPr/>
            <p:nvPr/>
          </p:nvSpPr>
          <p:spPr>
            <a:xfrm>
              <a:off x="559620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2E6689E-9637-DC4C-A0B4-C1199ADD8785}"/>
                </a:ext>
              </a:extLst>
            </p:cNvPr>
            <p:cNvSpPr/>
            <p:nvPr/>
          </p:nvSpPr>
          <p:spPr>
            <a:xfrm>
              <a:off x="5793480" y="29984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CB2F621-52C8-1A45-A0F6-3648364BC371}"/>
                </a:ext>
              </a:extLst>
            </p:cNvPr>
            <p:cNvSpPr/>
            <p:nvPr/>
          </p:nvSpPr>
          <p:spPr>
            <a:xfrm>
              <a:off x="5866199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93B89E80-7989-294D-9DCB-26DDC53500F6}"/>
                </a:ext>
              </a:extLst>
            </p:cNvPr>
            <p:cNvSpPr/>
            <p:nvPr/>
          </p:nvSpPr>
          <p:spPr>
            <a:xfrm>
              <a:off x="604044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1DF8EBD-0FA3-0444-81BD-C17B045F9337}"/>
                </a:ext>
              </a:extLst>
            </p:cNvPr>
            <p:cNvSpPr/>
            <p:nvPr/>
          </p:nvSpPr>
          <p:spPr>
            <a:xfrm>
              <a:off x="617904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26CB241-ED84-BB41-9153-359EFE37709A}"/>
                </a:ext>
              </a:extLst>
            </p:cNvPr>
            <p:cNvSpPr/>
            <p:nvPr/>
          </p:nvSpPr>
          <p:spPr>
            <a:xfrm>
              <a:off x="636840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8E21C5A-0524-E545-96AE-1202403C03A7}"/>
                </a:ext>
              </a:extLst>
            </p:cNvPr>
            <p:cNvSpPr/>
            <p:nvPr/>
          </p:nvSpPr>
          <p:spPr>
            <a:xfrm>
              <a:off x="6524280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5C66A7F-CCD6-834D-8D09-5B89BCF7A839}"/>
                </a:ext>
              </a:extLst>
            </p:cNvPr>
            <p:cNvSpPr/>
            <p:nvPr/>
          </p:nvSpPr>
          <p:spPr>
            <a:xfrm>
              <a:off x="658944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8218336-74DC-984B-B979-2F6BA0975574}"/>
                </a:ext>
              </a:extLst>
            </p:cNvPr>
            <p:cNvSpPr/>
            <p:nvPr/>
          </p:nvSpPr>
          <p:spPr>
            <a:xfrm>
              <a:off x="6841800" y="30564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5629B41-86A7-BB47-9229-CD9612B49FD5}"/>
                </a:ext>
              </a:extLst>
            </p:cNvPr>
            <p:cNvSpPr/>
            <p:nvPr/>
          </p:nvSpPr>
          <p:spPr>
            <a:xfrm>
              <a:off x="7176240" y="31053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35E6C01-81F4-A648-9ECC-C3124920BD6B}"/>
                </a:ext>
              </a:extLst>
            </p:cNvPr>
            <p:cNvSpPr/>
            <p:nvPr/>
          </p:nvSpPr>
          <p:spPr>
            <a:xfrm>
              <a:off x="7387560" y="30214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B562BA0-8FD1-614D-B0BC-D2EC0410FDE0}"/>
                </a:ext>
              </a:extLst>
            </p:cNvPr>
            <p:cNvSpPr/>
            <p:nvPr/>
          </p:nvSpPr>
          <p:spPr>
            <a:xfrm>
              <a:off x="765936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8D0EE2FD-F238-394B-A20F-28B5E4C2DF1C}"/>
                </a:ext>
              </a:extLst>
            </p:cNvPr>
            <p:cNvSpPr/>
            <p:nvPr/>
          </p:nvSpPr>
          <p:spPr>
            <a:xfrm>
              <a:off x="7871399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4FA92D4-B5BF-324C-89FF-06576B6E336B}"/>
                </a:ext>
              </a:extLst>
            </p:cNvPr>
            <p:cNvSpPr/>
            <p:nvPr/>
          </p:nvSpPr>
          <p:spPr>
            <a:xfrm>
              <a:off x="798948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23F4EB-6408-F040-BC31-6BE58B1AF51F}"/>
                </a:ext>
              </a:extLst>
            </p:cNvPr>
            <p:cNvSpPr/>
            <p:nvPr/>
          </p:nvSpPr>
          <p:spPr>
            <a:xfrm>
              <a:off x="814572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6B54A52-4190-8A43-8450-28D80C867FC2}"/>
                </a:ext>
              </a:extLst>
            </p:cNvPr>
            <p:cNvSpPr/>
            <p:nvPr/>
          </p:nvSpPr>
          <p:spPr>
            <a:xfrm>
              <a:off x="82515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FF42A48-5431-A04A-AA02-D59C2D4C566A}"/>
                </a:ext>
              </a:extLst>
            </p:cNvPr>
            <p:cNvSpPr/>
            <p:nvPr/>
          </p:nvSpPr>
          <p:spPr>
            <a:xfrm>
              <a:off x="8374319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34" name="Title 133">
            <a:extLst>
              <a:ext uri="{FF2B5EF4-FFF2-40B4-BE49-F238E27FC236}">
                <a16:creationId xmlns:a16="http://schemas.microsoft.com/office/drawing/2014/main" id="{9AB5CE06-E3FE-274A-BCDE-D61CDF47A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51935"/>
          </a:xfrm>
        </p:spPr>
        <p:txBody>
          <a:bodyPr/>
          <a:lstStyle/>
          <a:p>
            <a:r>
              <a:rPr lang="en-US" dirty="0"/>
              <a:t>Policy Improvement</a:t>
            </a:r>
          </a:p>
        </p:txBody>
      </p:sp>
    </p:spTree>
    <p:extLst>
      <p:ext uri="{BB962C8B-B14F-4D97-AF65-F5344CB8AC3E}">
        <p14:creationId xmlns:p14="http://schemas.microsoft.com/office/powerpoint/2010/main" val="312012507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5E2209C-0199-A448-A6B5-8E6B124D6172}"/>
              </a:ext>
            </a:extLst>
          </p:cNvPr>
          <p:cNvSpPr txBox="1"/>
          <p:nvPr/>
        </p:nvSpPr>
        <p:spPr>
          <a:xfrm>
            <a:off x="1224720" y="1586098"/>
            <a:ext cx="6220206" cy="247999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 dirty="0">
                <a:latin typeface="Liberation Sans" pitchFamily="18"/>
                <a:ea typeface="Noto Sans CJK SC Regular" pitchFamily="2"/>
                <a:cs typeface="FreeSans" pitchFamily="2"/>
              </a:rPr>
              <a:t>Policy improvement procedure: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1. calculate the value function,             , for the latest policy,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2. use Q to calculate a better policy: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	where</a:t>
            </a:r>
          </a:p>
        </p:txBody>
      </p:sp>
      <p:grpSp>
        <p:nvGrpSpPr>
          <p:cNvPr id="4" name="Group 3" descr="28§display§\pi'(s) = \arg\max_{a} Q^\pi(s,a)§svg§600§FALSE" title="TexMaths">
            <a:extLst>
              <a:ext uri="{FF2B5EF4-FFF2-40B4-BE49-F238E27FC236}">
                <a16:creationId xmlns:a16="http://schemas.microsoft.com/office/drawing/2014/main" id="{EB562E15-D51E-7645-8D32-38CD0E36F9CD}"/>
              </a:ext>
            </a:extLst>
          </p:cNvPr>
          <p:cNvGrpSpPr/>
          <p:nvPr/>
        </p:nvGrpSpPr>
        <p:grpSpPr>
          <a:xfrm>
            <a:off x="5049360" y="2850749"/>
            <a:ext cx="3546000" cy="522000"/>
            <a:chOff x="5049360" y="2109960"/>
            <a:chExt cx="3546000" cy="5220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8F14D-E806-9946-BA0B-F716E19324DB}"/>
                </a:ext>
              </a:extLst>
            </p:cNvPr>
            <p:cNvSpPr/>
            <p:nvPr/>
          </p:nvSpPr>
          <p:spPr>
            <a:xfrm>
              <a:off x="5049360" y="2111760"/>
              <a:ext cx="3546000" cy="516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51" h="1437">
                  <a:moveTo>
                    <a:pt x="4927" y="1437"/>
                  </a:moveTo>
                  <a:lnTo>
                    <a:pt x="0" y="1437"/>
                  </a:lnTo>
                  <a:lnTo>
                    <a:pt x="0" y="0"/>
                  </a:lnTo>
                  <a:lnTo>
                    <a:pt x="9851" y="0"/>
                  </a:lnTo>
                  <a:lnTo>
                    <a:pt x="9851" y="1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0666ADA-CA29-634D-8591-A4A40F316232}"/>
                </a:ext>
              </a:extLst>
            </p:cNvPr>
            <p:cNvSpPr/>
            <p:nvPr/>
          </p:nvSpPr>
          <p:spPr>
            <a:xfrm>
              <a:off x="5058360" y="2247840"/>
              <a:ext cx="180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455">
                  <a:moveTo>
                    <a:pt x="222" y="61"/>
                  </a:moveTo>
                  <a:lnTo>
                    <a:pt x="328" y="61"/>
                  </a:lnTo>
                  <a:cubicBezTo>
                    <a:pt x="296" y="212"/>
                    <a:pt x="288" y="257"/>
                    <a:pt x="288" y="327"/>
                  </a:cubicBezTo>
                  <a:cubicBezTo>
                    <a:pt x="288" y="341"/>
                    <a:pt x="288" y="369"/>
                    <a:pt x="296" y="404"/>
                  </a:cubicBezTo>
                  <a:cubicBezTo>
                    <a:pt x="305" y="450"/>
                    <a:pt x="315" y="455"/>
                    <a:pt x="330" y="455"/>
                  </a:cubicBezTo>
                  <a:cubicBezTo>
                    <a:pt x="349" y="455"/>
                    <a:pt x="368" y="436"/>
                    <a:pt x="368" y="415"/>
                  </a:cubicBezTo>
                  <a:cubicBezTo>
                    <a:pt x="368" y="411"/>
                    <a:pt x="368" y="408"/>
                    <a:pt x="362" y="394"/>
                  </a:cubicBezTo>
                  <a:cubicBezTo>
                    <a:pt x="334" y="320"/>
                    <a:pt x="334" y="252"/>
                    <a:pt x="334" y="224"/>
                  </a:cubicBezTo>
                  <a:cubicBezTo>
                    <a:pt x="334" y="168"/>
                    <a:pt x="341" y="114"/>
                    <a:pt x="351" y="61"/>
                  </a:cubicBezTo>
                  <a:lnTo>
                    <a:pt x="459" y="61"/>
                  </a:lnTo>
                  <a:cubicBezTo>
                    <a:pt x="470" y="61"/>
                    <a:pt x="503" y="61"/>
                    <a:pt x="503" y="26"/>
                  </a:cubicBezTo>
                  <a:cubicBezTo>
                    <a:pt x="503" y="0"/>
                    <a:pt x="484" y="0"/>
                    <a:pt x="467" y="0"/>
                  </a:cubicBezTo>
                  <a:lnTo>
                    <a:pt x="154" y="0"/>
                  </a:lnTo>
                  <a:cubicBezTo>
                    <a:pt x="133" y="0"/>
                    <a:pt x="97" y="0"/>
                    <a:pt x="57" y="49"/>
                  </a:cubicBezTo>
                  <a:cubicBezTo>
                    <a:pt x="23" y="89"/>
                    <a:pt x="0" y="135"/>
                    <a:pt x="0" y="140"/>
                  </a:cubicBezTo>
                  <a:cubicBezTo>
                    <a:pt x="0" y="142"/>
                    <a:pt x="0" y="152"/>
                    <a:pt x="11" y="152"/>
                  </a:cubicBezTo>
                  <a:cubicBezTo>
                    <a:pt x="19" y="152"/>
                    <a:pt x="21" y="147"/>
                    <a:pt x="25" y="140"/>
                  </a:cubicBezTo>
                  <a:cubicBezTo>
                    <a:pt x="72" y="61"/>
                    <a:pt x="127" y="61"/>
                    <a:pt x="144" y="61"/>
                  </a:cubicBezTo>
                  <a:lnTo>
                    <a:pt x="199" y="61"/>
                  </a:lnTo>
                  <a:cubicBezTo>
                    <a:pt x="167" y="184"/>
                    <a:pt x="118" y="308"/>
                    <a:pt x="78" y="404"/>
                  </a:cubicBezTo>
                  <a:cubicBezTo>
                    <a:pt x="72" y="418"/>
                    <a:pt x="72" y="420"/>
                    <a:pt x="72" y="427"/>
                  </a:cubicBezTo>
                  <a:cubicBezTo>
                    <a:pt x="72" y="448"/>
                    <a:pt x="87" y="455"/>
                    <a:pt x="97" y="455"/>
                  </a:cubicBezTo>
                  <a:cubicBezTo>
                    <a:pt x="127" y="455"/>
                    <a:pt x="133" y="427"/>
                    <a:pt x="144" y="387"/>
                  </a:cubicBezTo>
                  <a:cubicBezTo>
                    <a:pt x="159" y="341"/>
                    <a:pt x="159" y="338"/>
                    <a:pt x="169" y="2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65FCAEF-E714-5F4E-931B-8A741522CDAA}"/>
                </a:ext>
              </a:extLst>
            </p:cNvPr>
            <p:cNvSpPr/>
            <p:nvPr/>
          </p:nvSpPr>
          <p:spPr>
            <a:xfrm>
              <a:off x="5262479" y="2109960"/>
              <a:ext cx="59040" cy="133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373">
                  <a:moveTo>
                    <a:pt x="159" y="63"/>
                  </a:moveTo>
                  <a:cubicBezTo>
                    <a:pt x="165" y="51"/>
                    <a:pt x="165" y="44"/>
                    <a:pt x="165" y="40"/>
                  </a:cubicBezTo>
                  <a:cubicBezTo>
                    <a:pt x="165" y="16"/>
                    <a:pt x="146" y="0"/>
                    <a:pt x="127" y="0"/>
                  </a:cubicBezTo>
                  <a:cubicBezTo>
                    <a:pt x="102" y="0"/>
                    <a:pt x="93" y="23"/>
                    <a:pt x="91" y="35"/>
                  </a:cubicBezTo>
                  <a:lnTo>
                    <a:pt x="4" y="348"/>
                  </a:lnTo>
                  <a:cubicBezTo>
                    <a:pt x="2" y="348"/>
                    <a:pt x="0" y="357"/>
                    <a:pt x="0" y="357"/>
                  </a:cubicBezTo>
                  <a:cubicBezTo>
                    <a:pt x="0" y="366"/>
                    <a:pt x="21" y="373"/>
                    <a:pt x="25" y="373"/>
                  </a:cubicBezTo>
                  <a:cubicBezTo>
                    <a:pt x="30" y="373"/>
                    <a:pt x="32" y="373"/>
                    <a:pt x="36" y="3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1E39F85-91B5-AD43-85A0-CD6601E29C9B}"/>
                </a:ext>
              </a:extLst>
            </p:cNvPr>
            <p:cNvSpPr/>
            <p:nvPr/>
          </p:nvSpPr>
          <p:spPr>
            <a:xfrm>
              <a:off x="53784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9932958-5E9F-5147-9EC5-26B7DAF8F4A9}"/>
                </a:ext>
              </a:extLst>
            </p:cNvPr>
            <p:cNvSpPr/>
            <p:nvPr/>
          </p:nvSpPr>
          <p:spPr>
            <a:xfrm>
              <a:off x="549252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851E76D-77BD-254F-B53A-C7FD2C3635C0}"/>
                </a:ext>
              </a:extLst>
            </p:cNvPr>
            <p:cNvSpPr/>
            <p:nvPr/>
          </p:nvSpPr>
          <p:spPr>
            <a:xfrm>
              <a:off x="565020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6D60D71-12CE-7844-A2A8-F68C28BE8C62}"/>
                </a:ext>
              </a:extLst>
            </p:cNvPr>
            <p:cNvSpPr/>
            <p:nvPr/>
          </p:nvSpPr>
          <p:spPr>
            <a:xfrm>
              <a:off x="5872680" y="2271240"/>
              <a:ext cx="222840" cy="87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0" h="243">
                  <a:moveTo>
                    <a:pt x="588" y="42"/>
                  </a:moveTo>
                  <a:cubicBezTo>
                    <a:pt x="603" y="42"/>
                    <a:pt x="620" y="42"/>
                    <a:pt x="620" y="21"/>
                  </a:cubicBezTo>
                  <a:cubicBezTo>
                    <a:pt x="620" y="0"/>
                    <a:pt x="603" y="0"/>
                    <a:pt x="590" y="0"/>
                  </a:cubicBezTo>
                  <a:lnTo>
                    <a:pt x="32" y="0"/>
                  </a:lnTo>
                  <a:cubicBezTo>
                    <a:pt x="17" y="0"/>
                    <a:pt x="0" y="0"/>
                    <a:pt x="0" y="21"/>
                  </a:cubicBezTo>
                  <a:cubicBezTo>
                    <a:pt x="0" y="42"/>
                    <a:pt x="17" y="42"/>
                    <a:pt x="32" y="42"/>
                  </a:cubicBezTo>
                  <a:close/>
                  <a:moveTo>
                    <a:pt x="590" y="243"/>
                  </a:moveTo>
                  <a:cubicBezTo>
                    <a:pt x="603" y="243"/>
                    <a:pt x="620" y="243"/>
                    <a:pt x="620" y="222"/>
                  </a:cubicBezTo>
                  <a:cubicBezTo>
                    <a:pt x="620" y="201"/>
                    <a:pt x="603" y="201"/>
                    <a:pt x="588" y="201"/>
                  </a:cubicBezTo>
                  <a:lnTo>
                    <a:pt x="32" y="201"/>
                  </a:lnTo>
                  <a:cubicBezTo>
                    <a:pt x="17" y="201"/>
                    <a:pt x="0" y="201"/>
                    <a:pt x="0" y="222"/>
                  </a:cubicBezTo>
                  <a:cubicBezTo>
                    <a:pt x="0" y="243"/>
                    <a:pt x="17" y="243"/>
                    <a:pt x="32" y="2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4AFBB33-E09A-3C48-958F-BABBBE467E5D}"/>
                </a:ext>
              </a:extLst>
            </p:cNvPr>
            <p:cNvSpPr/>
            <p:nvPr/>
          </p:nvSpPr>
          <p:spPr>
            <a:xfrm>
              <a:off x="621972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258D51F9-71B7-6B4C-B33A-EAC889600BF4}"/>
                </a:ext>
              </a:extLst>
            </p:cNvPr>
            <p:cNvSpPr/>
            <p:nvPr/>
          </p:nvSpPr>
          <p:spPr>
            <a:xfrm>
              <a:off x="6382079" y="2243520"/>
              <a:ext cx="11304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" h="455">
                  <a:moveTo>
                    <a:pt x="129" y="114"/>
                  </a:moveTo>
                  <a:lnTo>
                    <a:pt x="129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lnTo>
                    <a:pt x="72" y="378"/>
                  </a:lnTo>
                  <a:cubicBezTo>
                    <a:pt x="72" y="422"/>
                    <a:pt x="63" y="422"/>
                    <a:pt x="0" y="422"/>
                  </a:cubicBezTo>
                  <a:lnTo>
                    <a:pt x="0" y="455"/>
                  </a:lnTo>
                  <a:cubicBezTo>
                    <a:pt x="36" y="455"/>
                    <a:pt x="80" y="453"/>
                    <a:pt x="106" y="453"/>
                  </a:cubicBezTo>
                  <a:cubicBezTo>
                    <a:pt x="144" y="453"/>
                    <a:pt x="188" y="453"/>
                    <a:pt x="226" y="455"/>
                  </a:cubicBezTo>
                  <a:lnTo>
                    <a:pt x="226" y="422"/>
                  </a:lnTo>
                  <a:lnTo>
                    <a:pt x="205" y="422"/>
                  </a:lnTo>
                  <a:cubicBezTo>
                    <a:pt x="137" y="422"/>
                    <a:pt x="135" y="413"/>
                    <a:pt x="135" y="376"/>
                  </a:cubicBezTo>
                  <a:lnTo>
                    <a:pt x="135" y="217"/>
                  </a:lnTo>
                  <a:cubicBezTo>
                    <a:pt x="135" y="114"/>
                    <a:pt x="173" y="23"/>
                    <a:pt x="245" y="23"/>
                  </a:cubicBezTo>
                  <a:cubicBezTo>
                    <a:pt x="252" y="23"/>
                    <a:pt x="254" y="23"/>
                    <a:pt x="256" y="23"/>
                  </a:cubicBezTo>
                  <a:cubicBezTo>
                    <a:pt x="252" y="26"/>
                    <a:pt x="235" y="37"/>
                    <a:pt x="235" y="63"/>
                  </a:cubicBezTo>
                  <a:cubicBezTo>
                    <a:pt x="235" y="93"/>
                    <a:pt x="254" y="107"/>
                    <a:pt x="275" y="107"/>
                  </a:cubicBezTo>
                  <a:cubicBezTo>
                    <a:pt x="292" y="107"/>
                    <a:pt x="315" y="96"/>
                    <a:pt x="315" y="63"/>
                  </a:cubicBezTo>
                  <a:cubicBezTo>
                    <a:pt x="315" y="30"/>
                    <a:pt x="286" y="0"/>
                    <a:pt x="245" y="0"/>
                  </a:cubicBezTo>
                  <a:cubicBezTo>
                    <a:pt x="178" y="0"/>
                    <a:pt x="144" y="70"/>
                    <a:pt x="129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A108E46-B200-9544-A06A-34E571879999}"/>
                </a:ext>
              </a:extLst>
            </p:cNvPr>
            <p:cNvSpPr/>
            <p:nvPr/>
          </p:nvSpPr>
          <p:spPr>
            <a:xfrm>
              <a:off x="6512400" y="2240280"/>
              <a:ext cx="153360" cy="244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679">
                  <a:moveTo>
                    <a:pt x="182" y="289"/>
                  </a:moveTo>
                  <a:cubicBezTo>
                    <a:pt x="99" y="289"/>
                    <a:pt x="99" y="187"/>
                    <a:pt x="99" y="163"/>
                  </a:cubicBezTo>
                  <a:cubicBezTo>
                    <a:pt x="99" y="135"/>
                    <a:pt x="102" y="103"/>
                    <a:pt x="114" y="77"/>
                  </a:cubicBezTo>
                  <a:cubicBezTo>
                    <a:pt x="123" y="63"/>
                    <a:pt x="144" y="35"/>
                    <a:pt x="182" y="35"/>
                  </a:cubicBezTo>
                  <a:cubicBezTo>
                    <a:pt x="262" y="35"/>
                    <a:pt x="262" y="138"/>
                    <a:pt x="262" y="161"/>
                  </a:cubicBezTo>
                  <a:cubicBezTo>
                    <a:pt x="262" y="189"/>
                    <a:pt x="262" y="222"/>
                    <a:pt x="247" y="247"/>
                  </a:cubicBezTo>
                  <a:cubicBezTo>
                    <a:pt x="239" y="261"/>
                    <a:pt x="218" y="289"/>
                    <a:pt x="182" y="289"/>
                  </a:cubicBezTo>
                  <a:close/>
                  <a:moveTo>
                    <a:pt x="72" y="329"/>
                  </a:moveTo>
                  <a:cubicBezTo>
                    <a:pt x="72" y="324"/>
                    <a:pt x="72" y="301"/>
                    <a:pt x="89" y="280"/>
                  </a:cubicBezTo>
                  <a:cubicBezTo>
                    <a:pt x="125" y="310"/>
                    <a:pt x="163" y="313"/>
                    <a:pt x="182" y="313"/>
                  </a:cubicBezTo>
                  <a:cubicBezTo>
                    <a:pt x="269" y="313"/>
                    <a:pt x="332" y="243"/>
                    <a:pt x="332" y="163"/>
                  </a:cubicBezTo>
                  <a:cubicBezTo>
                    <a:pt x="332" y="124"/>
                    <a:pt x="317" y="86"/>
                    <a:pt x="294" y="63"/>
                  </a:cubicBezTo>
                  <a:cubicBezTo>
                    <a:pt x="328" y="28"/>
                    <a:pt x="362" y="23"/>
                    <a:pt x="379" y="23"/>
                  </a:cubicBezTo>
                  <a:cubicBezTo>
                    <a:pt x="381" y="23"/>
                    <a:pt x="385" y="23"/>
                    <a:pt x="387" y="23"/>
                  </a:cubicBezTo>
                  <a:cubicBezTo>
                    <a:pt x="377" y="28"/>
                    <a:pt x="372" y="40"/>
                    <a:pt x="372" y="51"/>
                  </a:cubicBezTo>
                  <a:cubicBezTo>
                    <a:pt x="372" y="70"/>
                    <a:pt x="385" y="82"/>
                    <a:pt x="400" y="82"/>
                  </a:cubicBezTo>
                  <a:cubicBezTo>
                    <a:pt x="408" y="82"/>
                    <a:pt x="427" y="75"/>
                    <a:pt x="427" y="51"/>
                  </a:cubicBezTo>
                  <a:cubicBezTo>
                    <a:pt x="427" y="33"/>
                    <a:pt x="415" y="0"/>
                    <a:pt x="379" y="0"/>
                  </a:cubicBezTo>
                  <a:cubicBezTo>
                    <a:pt x="360" y="0"/>
                    <a:pt x="319" y="7"/>
                    <a:pt x="279" y="49"/>
                  </a:cubicBezTo>
                  <a:cubicBezTo>
                    <a:pt x="241" y="14"/>
                    <a:pt x="201" y="12"/>
                    <a:pt x="182" y="12"/>
                  </a:cubicBezTo>
                  <a:cubicBezTo>
                    <a:pt x="95" y="12"/>
                    <a:pt x="30" y="82"/>
                    <a:pt x="30" y="161"/>
                  </a:cubicBezTo>
                  <a:cubicBezTo>
                    <a:pt x="30" y="208"/>
                    <a:pt x="51" y="245"/>
                    <a:pt x="74" y="268"/>
                  </a:cubicBezTo>
                  <a:cubicBezTo>
                    <a:pt x="61" y="282"/>
                    <a:pt x="44" y="317"/>
                    <a:pt x="44" y="352"/>
                  </a:cubicBezTo>
                  <a:cubicBezTo>
                    <a:pt x="44" y="385"/>
                    <a:pt x="57" y="425"/>
                    <a:pt x="87" y="443"/>
                  </a:cubicBezTo>
                  <a:cubicBezTo>
                    <a:pt x="30" y="462"/>
                    <a:pt x="0" y="506"/>
                    <a:pt x="0" y="548"/>
                  </a:cubicBezTo>
                  <a:cubicBezTo>
                    <a:pt x="0" y="621"/>
                    <a:pt x="93" y="679"/>
                    <a:pt x="207" y="679"/>
                  </a:cubicBezTo>
                  <a:cubicBezTo>
                    <a:pt x="317" y="679"/>
                    <a:pt x="415" y="625"/>
                    <a:pt x="415" y="546"/>
                  </a:cubicBezTo>
                  <a:cubicBezTo>
                    <a:pt x="415" y="509"/>
                    <a:pt x="400" y="457"/>
                    <a:pt x="353" y="427"/>
                  </a:cubicBezTo>
                  <a:cubicBezTo>
                    <a:pt x="302" y="399"/>
                    <a:pt x="250" y="399"/>
                    <a:pt x="192" y="399"/>
                  </a:cubicBezTo>
                  <a:cubicBezTo>
                    <a:pt x="169" y="399"/>
                    <a:pt x="129" y="399"/>
                    <a:pt x="123" y="399"/>
                  </a:cubicBezTo>
                  <a:cubicBezTo>
                    <a:pt x="93" y="394"/>
                    <a:pt x="72" y="362"/>
                    <a:pt x="72" y="329"/>
                  </a:cubicBezTo>
                  <a:close/>
                  <a:moveTo>
                    <a:pt x="207" y="653"/>
                  </a:moveTo>
                  <a:cubicBezTo>
                    <a:pt x="112" y="653"/>
                    <a:pt x="49" y="602"/>
                    <a:pt x="49" y="548"/>
                  </a:cubicBezTo>
                  <a:cubicBezTo>
                    <a:pt x="49" y="499"/>
                    <a:pt x="85" y="462"/>
                    <a:pt x="125" y="460"/>
                  </a:cubicBezTo>
                  <a:lnTo>
                    <a:pt x="180" y="460"/>
                  </a:lnTo>
                  <a:cubicBezTo>
                    <a:pt x="260" y="460"/>
                    <a:pt x="366" y="460"/>
                    <a:pt x="366" y="548"/>
                  </a:cubicBezTo>
                  <a:cubicBezTo>
                    <a:pt x="366" y="602"/>
                    <a:pt x="298" y="653"/>
                    <a:pt x="207" y="6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4F698E2-E320-6848-B5B4-AFDAA6BAB32B}"/>
                </a:ext>
              </a:extLst>
            </p:cNvPr>
            <p:cNvSpPr/>
            <p:nvPr/>
          </p:nvSpPr>
          <p:spPr>
            <a:xfrm>
              <a:off x="6742079" y="2243520"/>
              <a:ext cx="261720" cy="163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8" h="455">
                  <a:moveTo>
                    <a:pt x="72" y="100"/>
                  </a:moveTo>
                  <a:lnTo>
                    <a:pt x="72" y="378"/>
                  </a:lnTo>
                  <a:cubicBezTo>
                    <a:pt x="72" y="422"/>
                    <a:pt x="61" y="422"/>
                    <a:pt x="0" y="422"/>
                  </a:cubicBezTo>
                  <a:lnTo>
                    <a:pt x="0" y="455"/>
                  </a:lnTo>
                  <a:cubicBezTo>
                    <a:pt x="32" y="455"/>
                    <a:pt x="80" y="453"/>
                    <a:pt x="106" y="453"/>
                  </a:cubicBezTo>
                  <a:cubicBezTo>
                    <a:pt x="129" y="453"/>
                    <a:pt x="178" y="455"/>
                    <a:pt x="209" y="455"/>
                  </a:cubicBezTo>
                  <a:lnTo>
                    <a:pt x="209" y="422"/>
                  </a:lnTo>
                  <a:cubicBezTo>
                    <a:pt x="148" y="422"/>
                    <a:pt x="137" y="422"/>
                    <a:pt x="137" y="378"/>
                  </a:cubicBezTo>
                  <a:lnTo>
                    <a:pt x="137" y="187"/>
                  </a:lnTo>
                  <a:cubicBezTo>
                    <a:pt x="137" y="79"/>
                    <a:pt x="203" y="23"/>
                    <a:pt x="262" y="23"/>
                  </a:cubicBezTo>
                  <a:cubicBezTo>
                    <a:pt x="322" y="23"/>
                    <a:pt x="332" y="79"/>
                    <a:pt x="332" y="138"/>
                  </a:cubicBezTo>
                  <a:lnTo>
                    <a:pt x="332" y="378"/>
                  </a:lnTo>
                  <a:cubicBezTo>
                    <a:pt x="332" y="422"/>
                    <a:pt x="322" y="422"/>
                    <a:pt x="258" y="422"/>
                  </a:cubicBezTo>
                  <a:lnTo>
                    <a:pt x="258" y="455"/>
                  </a:lnTo>
                  <a:cubicBezTo>
                    <a:pt x="292" y="455"/>
                    <a:pt x="338" y="453"/>
                    <a:pt x="364" y="453"/>
                  </a:cubicBezTo>
                  <a:cubicBezTo>
                    <a:pt x="389" y="453"/>
                    <a:pt x="438" y="455"/>
                    <a:pt x="470" y="455"/>
                  </a:cubicBezTo>
                  <a:lnTo>
                    <a:pt x="470" y="422"/>
                  </a:lnTo>
                  <a:cubicBezTo>
                    <a:pt x="406" y="422"/>
                    <a:pt x="396" y="422"/>
                    <a:pt x="396" y="378"/>
                  </a:cubicBezTo>
                  <a:lnTo>
                    <a:pt x="396" y="187"/>
                  </a:lnTo>
                  <a:cubicBezTo>
                    <a:pt x="396" y="79"/>
                    <a:pt x="463" y="23"/>
                    <a:pt x="522" y="23"/>
                  </a:cubicBezTo>
                  <a:cubicBezTo>
                    <a:pt x="580" y="23"/>
                    <a:pt x="590" y="79"/>
                    <a:pt x="590" y="138"/>
                  </a:cubicBezTo>
                  <a:lnTo>
                    <a:pt x="590" y="378"/>
                  </a:lnTo>
                  <a:cubicBezTo>
                    <a:pt x="590" y="422"/>
                    <a:pt x="580" y="422"/>
                    <a:pt x="518" y="422"/>
                  </a:cubicBezTo>
                  <a:lnTo>
                    <a:pt x="518" y="455"/>
                  </a:lnTo>
                  <a:cubicBezTo>
                    <a:pt x="550" y="455"/>
                    <a:pt x="599" y="453"/>
                    <a:pt x="624" y="453"/>
                  </a:cubicBezTo>
                  <a:cubicBezTo>
                    <a:pt x="647" y="453"/>
                    <a:pt x="696" y="455"/>
                    <a:pt x="728" y="455"/>
                  </a:cubicBezTo>
                  <a:lnTo>
                    <a:pt x="728" y="422"/>
                  </a:lnTo>
                  <a:cubicBezTo>
                    <a:pt x="679" y="422"/>
                    <a:pt x="656" y="422"/>
                    <a:pt x="656" y="392"/>
                  </a:cubicBezTo>
                  <a:lnTo>
                    <a:pt x="656" y="196"/>
                  </a:lnTo>
                  <a:cubicBezTo>
                    <a:pt x="656" y="107"/>
                    <a:pt x="656" y="75"/>
                    <a:pt x="626" y="37"/>
                  </a:cubicBezTo>
                  <a:cubicBezTo>
                    <a:pt x="613" y="21"/>
                    <a:pt x="582" y="0"/>
                    <a:pt x="529" y="0"/>
                  </a:cubicBezTo>
                  <a:cubicBezTo>
                    <a:pt x="451" y="0"/>
                    <a:pt x="408" y="61"/>
                    <a:pt x="393" y="100"/>
                  </a:cubicBezTo>
                  <a:cubicBezTo>
                    <a:pt x="381" y="12"/>
                    <a:pt x="311" y="0"/>
                    <a:pt x="269" y="0"/>
                  </a:cubicBezTo>
                  <a:cubicBezTo>
                    <a:pt x="201" y="0"/>
                    <a:pt x="157" y="44"/>
                    <a:pt x="131" y="107"/>
                  </a:cubicBezTo>
                  <a:lnTo>
                    <a:pt x="131" y="0"/>
                  </a:lnTo>
                  <a:lnTo>
                    <a:pt x="0" y="12"/>
                  </a:lnTo>
                  <a:lnTo>
                    <a:pt x="0" y="44"/>
                  </a:lnTo>
                  <a:cubicBezTo>
                    <a:pt x="66" y="44"/>
                    <a:pt x="72" y="51"/>
                    <a:pt x="7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52DB2D8-1CE6-A248-8C15-9984069C3DFF}"/>
                </a:ext>
              </a:extLst>
            </p:cNvPr>
            <p:cNvSpPr/>
            <p:nvPr/>
          </p:nvSpPr>
          <p:spPr>
            <a:xfrm>
              <a:off x="7023960" y="2241720"/>
              <a:ext cx="151200" cy="170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74">
                  <a:moveTo>
                    <a:pt x="271" y="383"/>
                  </a:moveTo>
                  <a:cubicBezTo>
                    <a:pt x="275" y="425"/>
                    <a:pt x="300" y="467"/>
                    <a:pt x="345" y="467"/>
                  </a:cubicBezTo>
                  <a:cubicBezTo>
                    <a:pt x="364" y="467"/>
                    <a:pt x="421" y="453"/>
                    <a:pt x="421" y="369"/>
                  </a:cubicBezTo>
                  <a:lnTo>
                    <a:pt x="421" y="313"/>
                  </a:lnTo>
                  <a:lnTo>
                    <a:pt x="398" y="313"/>
                  </a:lnTo>
                  <a:lnTo>
                    <a:pt x="398" y="369"/>
                  </a:lnTo>
                  <a:cubicBezTo>
                    <a:pt x="398" y="429"/>
                    <a:pt x="374" y="436"/>
                    <a:pt x="364" y="436"/>
                  </a:cubicBezTo>
                  <a:cubicBezTo>
                    <a:pt x="334" y="436"/>
                    <a:pt x="330" y="390"/>
                    <a:pt x="330" y="385"/>
                  </a:cubicBezTo>
                  <a:lnTo>
                    <a:pt x="330" y="177"/>
                  </a:lnTo>
                  <a:cubicBezTo>
                    <a:pt x="330" y="135"/>
                    <a:pt x="330" y="96"/>
                    <a:pt x="296" y="56"/>
                  </a:cubicBezTo>
                  <a:cubicBezTo>
                    <a:pt x="260" y="16"/>
                    <a:pt x="214" y="0"/>
                    <a:pt x="167" y="0"/>
                  </a:cubicBezTo>
                  <a:cubicBezTo>
                    <a:pt x="91" y="0"/>
                    <a:pt x="27" y="49"/>
                    <a:pt x="27" y="117"/>
                  </a:cubicBezTo>
                  <a:cubicBezTo>
                    <a:pt x="27" y="147"/>
                    <a:pt x="47" y="166"/>
                    <a:pt x="70" y="166"/>
                  </a:cubicBezTo>
                  <a:cubicBezTo>
                    <a:pt x="95" y="166"/>
                    <a:pt x="112" y="145"/>
                    <a:pt x="112" y="117"/>
                  </a:cubicBezTo>
                  <a:cubicBezTo>
                    <a:pt x="112" y="105"/>
                    <a:pt x="108" y="70"/>
                    <a:pt x="66" y="70"/>
                  </a:cubicBezTo>
                  <a:cubicBezTo>
                    <a:pt x="91" y="35"/>
                    <a:pt x="135" y="23"/>
                    <a:pt x="167" y="23"/>
                  </a:cubicBezTo>
                  <a:cubicBezTo>
                    <a:pt x="212" y="23"/>
                    <a:pt x="264" y="63"/>
                    <a:pt x="264" y="154"/>
                  </a:cubicBezTo>
                  <a:lnTo>
                    <a:pt x="264" y="194"/>
                  </a:lnTo>
                  <a:cubicBezTo>
                    <a:pt x="218" y="196"/>
                    <a:pt x="152" y="198"/>
                    <a:pt x="93" y="229"/>
                  </a:cubicBezTo>
                  <a:cubicBezTo>
                    <a:pt x="23" y="264"/>
                    <a:pt x="0" y="317"/>
                    <a:pt x="0" y="364"/>
                  </a:cubicBezTo>
                  <a:cubicBezTo>
                    <a:pt x="0" y="448"/>
                    <a:pt x="91" y="474"/>
                    <a:pt x="150" y="474"/>
                  </a:cubicBezTo>
                  <a:cubicBezTo>
                    <a:pt x="212" y="474"/>
                    <a:pt x="254" y="432"/>
                    <a:pt x="271" y="383"/>
                  </a:cubicBezTo>
                  <a:close/>
                  <a:moveTo>
                    <a:pt x="264" y="215"/>
                  </a:moveTo>
                  <a:lnTo>
                    <a:pt x="264" y="317"/>
                  </a:lnTo>
                  <a:cubicBezTo>
                    <a:pt x="264" y="415"/>
                    <a:pt x="199" y="450"/>
                    <a:pt x="157" y="450"/>
                  </a:cubicBezTo>
                  <a:cubicBezTo>
                    <a:pt x="110" y="450"/>
                    <a:pt x="72" y="413"/>
                    <a:pt x="72" y="362"/>
                  </a:cubicBezTo>
                  <a:cubicBezTo>
                    <a:pt x="72" y="306"/>
                    <a:pt x="112" y="219"/>
                    <a:pt x="264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DC24456-71F6-B74A-B182-01F099B7D4A9}"/>
                </a:ext>
              </a:extLst>
            </p:cNvPr>
            <p:cNvSpPr/>
            <p:nvPr/>
          </p:nvSpPr>
          <p:spPr>
            <a:xfrm>
              <a:off x="7180199" y="2247840"/>
              <a:ext cx="168840" cy="159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0" h="443">
                  <a:moveTo>
                    <a:pt x="256" y="203"/>
                  </a:moveTo>
                  <a:cubicBezTo>
                    <a:pt x="286" y="163"/>
                    <a:pt x="319" y="112"/>
                    <a:pt x="343" y="86"/>
                  </a:cubicBezTo>
                  <a:cubicBezTo>
                    <a:pt x="372" y="49"/>
                    <a:pt x="410" y="33"/>
                    <a:pt x="453" y="33"/>
                  </a:cubicBezTo>
                  <a:lnTo>
                    <a:pt x="453" y="0"/>
                  </a:lnTo>
                  <a:cubicBezTo>
                    <a:pt x="429" y="2"/>
                    <a:pt x="402" y="2"/>
                    <a:pt x="377" y="2"/>
                  </a:cubicBezTo>
                  <a:cubicBezTo>
                    <a:pt x="349" y="2"/>
                    <a:pt x="300" y="0"/>
                    <a:pt x="288" y="0"/>
                  </a:cubicBezTo>
                  <a:lnTo>
                    <a:pt x="288" y="33"/>
                  </a:lnTo>
                  <a:cubicBezTo>
                    <a:pt x="307" y="35"/>
                    <a:pt x="315" y="47"/>
                    <a:pt x="315" y="63"/>
                  </a:cubicBezTo>
                  <a:cubicBezTo>
                    <a:pt x="315" y="79"/>
                    <a:pt x="305" y="93"/>
                    <a:pt x="300" y="100"/>
                  </a:cubicBezTo>
                  <a:lnTo>
                    <a:pt x="243" y="180"/>
                  </a:lnTo>
                  <a:lnTo>
                    <a:pt x="169" y="77"/>
                  </a:lnTo>
                  <a:cubicBezTo>
                    <a:pt x="161" y="65"/>
                    <a:pt x="161" y="63"/>
                    <a:pt x="161" y="58"/>
                  </a:cubicBezTo>
                  <a:cubicBezTo>
                    <a:pt x="161" y="42"/>
                    <a:pt x="176" y="33"/>
                    <a:pt x="195" y="33"/>
                  </a:cubicBezTo>
                  <a:lnTo>
                    <a:pt x="195" y="0"/>
                  </a:lnTo>
                  <a:cubicBezTo>
                    <a:pt x="169" y="0"/>
                    <a:pt x="108" y="2"/>
                    <a:pt x="93" y="2"/>
                  </a:cubicBezTo>
                  <a:cubicBezTo>
                    <a:pt x="74" y="2"/>
                    <a:pt x="30" y="2"/>
                    <a:pt x="4" y="0"/>
                  </a:cubicBezTo>
                  <a:lnTo>
                    <a:pt x="4" y="33"/>
                  </a:lnTo>
                  <a:cubicBezTo>
                    <a:pt x="70" y="33"/>
                    <a:pt x="72" y="33"/>
                    <a:pt x="114" y="96"/>
                  </a:cubicBezTo>
                  <a:lnTo>
                    <a:pt x="207" y="229"/>
                  </a:lnTo>
                  <a:lnTo>
                    <a:pt x="121" y="350"/>
                  </a:lnTo>
                  <a:cubicBezTo>
                    <a:pt x="74" y="411"/>
                    <a:pt x="19" y="413"/>
                    <a:pt x="0" y="413"/>
                  </a:cubicBezTo>
                  <a:lnTo>
                    <a:pt x="0" y="443"/>
                  </a:lnTo>
                  <a:cubicBezTo>
                    <a:pt x="23" y="441"/>
                    <a:pt x="53" y="441"/>
                    <a:pt x="78" y="441"/>
                  </a:cubicBezTo>
                  <a:cubicBezTo>
                    <a:pt x="104" y="441"/>
                    <a:pt x="144" y="443"/>
                    <a:pt x="167" y="443"/>
                  </a:cubicBezTo>
                  <a:lnTo>
                    <a:pt x="167" y="413"/>
                  </a:lnTo>
                  <a:cubicBezTo>
                    <a:pt x="146" y="408"/>
                    <a:pt x="140" y="397"/>
                    <a:pt x="140" y="380"/>
                  </a:cubicBezTo>
                  <a:cubicBezTo>
                    <a:pt x="140" y="357"/>
                    <a:pt x="167" y="324"/>
                    <a:pt x="222" y="250"/>
                  </a:cubicBezTo>
                  <a:lnTo>
                    <a:pt x="294" y="352"/>
                  </a:lnTo>
                  <a:cubicBezTo>
                    <a:pt x="302" y="364"/>
                    <a:pt x="313" y="380"/>
                    <a:pt x="313" y="387"/>
                  </a:cubicBezTo>
                  <a:cubicBezTo>
                    <a:pt x="313" y="397"/>
                    <a:pt x="305" y="411"/>
                    <a:pt x="279" y="413"/>
                  </a:cubicBezTo>
                  <a:lnTo>
                    <a:pt x="279" y="443"/>
                  </a:lnTo>
                  <a:cubicBezTo>
                    <a:pt x="309" y="443"/>
                    <a:pt x="360" y="441"/>
                    <a:pt x="381" y="441"/>
                  </a:cubicBezTo>
                  <a:cubicBezTo>
                    <a:pt x="406" y="441"/>
                    <a:pt x="442" y="441"/>
                    <a:pt x="470" y="443"/>
                  </a:cubicBezTo>
                  <a:lnTo>
                    <a:pt x="470" y="413"/>
                  </a:lnTo>
                  <a:cubicBezTo>
                    <a:pt x="421" y="413"/>
                    <a:pt x="404" y="411"/>
                    <a:pt x="383" y="3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C3A3EA7-6726-CE49-9182-EF3DF4F4E4A9}"/>
                </a:ext>
              </a:extLst>
            </p:cNvPr>
            <p:cNvSpPr/>
            <p:nvPr/>
          </p:nvSpPr>
          <p:spPr>
            <a:xfrm>
              <a:off x="6985079" y="2514600"/>
              <a:ext cx="119880" cy="117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4" h="327">
                  <a:moveTo>
                    <a:pt x="237" y="42"/>
                  </a:moveTo>
                  <a:cubicBezTo>
                    <a:pt x="222" y="19"/>
                    <a:pt x="201" y="0"/>
                    <a:pt x="169" y="0"/>
                  </a:cubicBezTo>
                  <a:cubicBezTo>
                    <a:pt x="85" y="0"/>
                    <a:pt x="0" y="103"/>
                    <a:pt x="0" y="205"/>
                  </a:cubicBezTo>
                  <a:cubicBezTo>
                    <a:pt x="0" y="275"/>
                    <a:pt x="42" y="327"/>
                    <a:pt x="99" y="327"/>
                  </a:cubicBezTo>
                  <a:cubicBezTo>
                    <a:pt x="133" y="327"/>
                    <a:pt x="165" y="303"/>
                    <a:pt x="192" y="275"/>
                  </a:cubicBezTo>
                  <a:cubicBezTo>
                    <a:pt x="205" y="320"/>
                    <a:pt x="243" y="327"/>
                    <a:pt x="260" y="327"/>
                  </a:cubicBezTo>
                  <a:cubicBezTo>
                    <a:pt x="283" y="327"/>
                    <a:pt x="298" y="310"/>
                    <a:pt x="311" y="287"/>
                  </a:cubicBezTo>
                  <a:cubicBezTo>
                    <a:pt x="326" y="259"/>
                    <a:pt x="334" y="219"/>
                    <a:pt x="334" y="215"/>
                  </a:cubicBezTo>
                  <a:cubicBezTo>
                    <a:pt x="334" y="205"/>
                    <a:pt x="326" y="205"/>
                    <a:pt x="324" y="205"/>
                  </a:cubicBezTo>
                  <a:cubicBezTo>
                    <a:pt x="315" y="205"/>
                    <a:pt x="313" y="210"/>
                    <a:pt x="309" y="229"/>
                  </a:cubicBezTo>
                  <a:cubicBezTo>
                    <a:pt x="300" y="264"/>
                    <a:pt x="290" y="306"/>
                    <a:pt x="262" y="306"/>
                  </a:cubicBezTo>
                  <a:cubicBezTo>
                    <a:pt x="243" y="306"/>
                    <a:pt x="239" y="289"/>
                    <a:pt x="239" y="271"/>
                  </a:cubicBezTo>
                  <a:cubicBezTo>
                    <a:pt x="239" y="259"/>
                    <a:pt x="245" y="231"/>
                    <a:pt x="250" y="212"/>
                  </a:cubicBezTo>
                  <a:cubicBezTo>
                    <a:pt x="254" y="194"/>
                    <a:pt x="260" y="163"/>
                    <a:pt x="264" y="147"/>
                  </a:cubicBezTo>
                  <a:lnTo>
                    <a:pt x="277" y="93"/>
                  </a:lnTo>
                  <a:cubicBezTo>
                    <a:pt x="281" y="75"/>
                    <a:pt x="290" y="40"/>
                    <a:pt x="290" y="37"/>
                  </a:cubicBezTo>
                  <a:cubicBezTo>
                    <a:pt x="290" y="21"/>
                    <a:pt x="277" y="14"/>
                    <a:pt x="267" y="14"/>
                  </a:cubicBezTo>
                  <a:cubicBezTo>
                    <a:pt x="256" y="14"/>
                    <a:pt x="241" y="23"/>
                    <a:pt x="237" y="42"/>
                  </a:cubicBezTo>
                  <a:close/>
                  <a:moveTo>
                    <a:pt x="195" y="229"/>
                  </a:moveTo>
                  <a:cubicBezTo>
                    <a:pt x="190" y="250"/>
                    <a:pt x="176" y="264"/>
                    <a:pt x="161" y="278"/>
                  </a:cubicBezTo>
                  <a:cubicBezTo>
                    <a:pt x="154" y="282"/>
                    <a:pt x="129" y="306"/>
                    <a:pt x="102" y="306"/>
                  </a:cubicBezTo>
                  <a:cubicBezTo>
                    <a:pt x="76" y="306"/>
                    <a:pt x="53" y="287"/>
                    <a:pt x="53" y="236"/>
                  </a:cubicBezTo>
                  <a:cubicBezTo>
                    <a:pt x="53" y="198"/>
                    <a:pt x="72" y="117"/>
                    <a:pt x="87" y="89"/>
                  </a:cubicBezTo>
                  <a:cubicBezTo>
                    <a:pt x="116" y="30"/>
                    <a:pt x="150" y="21"/>
                    <a:pt x="169" y="21"/>
                  </a:cubicBezTo>
                  <a:cubicBezTo>
                    <a:pt x="216" y="21"/>
                    <a:pt x="226" y="75"/>
                    <a:pt x="226" y="84"/>
                  </a:cubicBezTo>
                  <a:cubicBezTo>
                    <a:pt x="226" y="86"/>
                    <a:pt x="226" y="91"/>
                    <a:pt x="224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2262A2F-D9CC-6142-9104-294E8402681B}"/>
                </a:ext>
              </a:extLst>
            </p:cNvPr>
            <p:cNvSpPr/>
            <p:nvPr/>
          </p:nvSpPr>
          <p:spPr>
            <a:xfrm>
              <a:off x="7426800" y="2147040"/>
              <a:ext cx="231840" cy="332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924">
                  <a:moveTo>
                    <a:pt x="362" y="719"/>
                  </a:moveTo>
                  <a:cubicBezTo>
                    <a:pt x="508" y="658"/>
                    <a:pt x="645" y="474"/>
                    <a:pt x="645" y="275"/>
                  </a:cubicBezTo>
                  <a:cubicBezTo>
                    <a:pt x="645" y="112"/>
                    <a:pt x="546" y="0"/>
                    <a:pt x="406" y="0"/>
                  </a:cubicBezTo>
                  <a:cubicBezTo>
                    <a:pt x="205" y="0"/>
                    <a:pt x="0" y="233"/>
                    <a:pt x="0" y="474"/>
                  </a:cubicBezTo>
                  <a:cubicBezTo>
                    <a:pt x="0" y="644"/>
                    <a:pt x="104" y="746"/>
                    <a:pt x="239" y="746"/>
                  </a:cubicBezTo>
                  <a:cubicBezTo>
                    <a:pt x="262" y="746"/>
                    <a:pt x="294" y="742"/>
                    <a:pt x="330" y="732"/>
                  </a:cubicBezTo>
                  <a:cubicBezTo>
                    <a:pt x="326" y="795"/>
                    <a:pt x="326" y="798"/>
                    <a:pt x="326" y="812"/>
                  </a:cubicBezTo>
                  <a:cubicBezTo>
                    <a:pt x="326" y="844"/>
                    <a:pt x="326" y="924"/>
                    <a:pt x="404" y="924"/>
                  </a:cubicBezTo>
                  <a:cubicBezTo>
                    <a:pt x="514" y="924"/>
                    <a:pt x="558" y="735"/>
                    <a:pt x="558" y="726"/>
                  </a:cubicBezTo>
                  <a:cubicBezTo>
                    <a:pt x="558" y="716"/>
                    <a:pt x="552" y="714"/>
                    <a:pt x="550" y="714"/>
                  </a:cubicBezTo>
                  <a:cubicBezTo>
                    <a:pt x="542" y="714"/>
                    <a:pt x="539" y="719"/>
                    <a:pt x="537" y="726"/>
                  </a:cubicBezTo>
                  <a:cubicBezTo>
                    <a:pt x="516" y="798"/>
                    <a:pt x="461" y="823"/>
                    <a:pt x="429" y="823"/>
                  </a:cubicBezTo>
                  <a:cubicBezTo>
                    <a:pt x="385" y="823"/>
                    <a:pt x="372" y="795"/>
                    <a:pt x="362" y="719"/>
                  </a:cubicBezTo>
                  <a:close/>
                  <a:moveTo>
                    <a:pt x="186" y="709"/>
                  </a:moveTo>
                  <a:cubicBezTo>
                    <a:pt x="114" y="679"/>
                    <a:pt x="82" y="597"/>
                    <a:pt x="82" y="506"/>
                  </a:cubicBezTo>
                  <a:cubicBezTo>
                    <a:pt x="82" y="434"/>
                    <a:pt x="106" y="289"/>
                    <a:pt x="178" y="177"/>
                  </a:cubicBezTo>
                  <a:cubicBezTo>
                    <a:pt x="245" y="72"/>
                    <a:pt x="332" y="26"/>
                    <a:pt x="402" y="26"/>
                  </a:cubicBezTo>
                  <a:cubicBezTo>
                    <a:pt x="495" y="26"/>
                    <a:pt x="563" y="105"/>
                    <a:pt x="563" y="243"/>
                  </a:cubicBezTo>
                  <a:cubicBezTo>
                    <a:pt x="563" y="345"/>
                    <a:pt x="514" y="586"/>
                    <a:pt x="357" y="684"/>
                  </a:cubicBezTo>
                  <a:cubicBezTo>
                    <a:pt x="353" y="646"/>
                    <a:pt x="345" y="572"/>
                    <a:pt x="275" y="572"/>
                  </a:cubicBezTo>
                  <a:cubicBezTo>
                    <a:pt x="226" y="572"/>
                    <a:pt x="182" y="623"/>
                    <a:pt x="182" y="677"/>
                  </a:cubicBezTo>
                  <a:cubicBezTo>
                    <a:pt x="182" y="698"/>
                    <a:pt x="186" y="709"/>
                    <a:pt x="186" y="709"/>
                  </a:cubicBezTo>
                  <a:close/>
                  <a:moveTo>
                    <a:pt x="243" y="721"/>
                  </a:moveTo>
                  <a:cubicBezTo>
                    <a:pt x="231" y="721"/>
                    <a:pt x="201" y="721"/>
                    <a:pt x="201" y="677"/>
                  </a:cubicBezTo>
                  <a:cubicBezTo>
                    <a:pt x="201" y="637"/>
                    <a:pt x="237" y="595"/>
                    <a:pt x="275" y="595"/>
                  </a:cubicBezTo>
                  <a:cubicBezTo>
                    <a:pt x="315" y="595"/>
                    <a:pt x="332" y="621"/>
                    <a:pt x="332" y="681"/>
                  </a:cubicBezTo>
                  <a:cubicBezTo>
                    <a:pt x="332" y="698"/>
                    <a:pt x="332" y="698"/>
                    <a:pt x="324" y="702"/>
                  </a:cubicBezTo>
                  <a:cubicBezTo>
                    <a:pt x="298" y="714"/>
                    <a:pt x="271" y="721"/>
                    <a:pt x="243" y="7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1121BD1-7F10-E049-9513-1041F8B3770E}"/>
                </a:ext>
              </a:extLst>
            </p:cNvPr>
            <p:cNvSpPr/>
            <p:nvPr/>
          </p:nvSpPr>
          <p:spPr>
            <a:xfrm>
              <a:off x="7684200" y="2143440"/>
              <a:ext cx="14040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320">
                  <a:moveTo>
                    <a:pt x="173" y="49"/>
                  </a:moveTo>
                  <a:lnTo>
                    <a:pt x="252" y="49"/>
                  </a:lnTo>
                  <a:cubicBezTo>
                    <a:pt x="241" y="93"/>
                    <a:pt x="228" y="159"/>
                    <a:pt x="228" y="215"/>
                  </a:cubicBezTo>
                  <a:cubicBezTo>
                    <a:pt x="228" y="245"/>
                    <a:pt x="231" y="264"/>
                    <a:pt x="235" y="280"/>
                  </a:cubicBezTo>
                  <a:cubicBezTo>
                    <a:pt x="245" y="315"/>
                    <a:pt x="254" y="320"/>
                    <a:pt x="264" y="320"/>
                  </a:cubicBezTo>
                  <a:cubicBezTo>
                    <a:pt x="279" y="320"/>
                    <a:pt x="294" y="303"/>
                    <a:pt x="294" y="287"/>
                  </a:cubicBezTo>
                  <a:cubicBezTo>
                    <a:pt x="294" y="280"/>
                    <a:pt x="294" y="278"/>
                    <a:pt x="290" y="271"/>
                  </a:cubicBezTo>
                  <a:cubicBezTo>
                    <a:pt x="277" y="243"/>
                    <a:pt x="267" y="203"/>
                    <a:pt x="267" y="142"/>
                  </a:cubicBezTo>
                  <a:cubicBezTo>
                    <a:pt x="267" y="128"/>
                    <a:pt x="267" y="100"/>
                    <a:pt x="275" y="49"/>
                  </a:cubicBezTo>
                  <a:lnTo>
                    <a:pt x="357" y="49"/>
                  </a:lnTo>
                  <a:cubicBezTo>
                    <a:pt x="368" y="49"/>
                    <a:pt x="374" y="49"/>
                    <a:pt x="381" y="44"/>
                  </a:cubicBezTo>
                  <a:cubicBezTo>
                    <a:pt x="389" y="35"/>
                    <a:pt x="391" y="26"/>
                    <a:pt x="391" y="21"/>
                  </a:cubicBezTo>
                  <a:cubicBezTo>
                    <a:pt x="391" y="0"/>
                    <a:pt x="374" y="0"/>
                    <a:pt x="364" y="0"/>
                  </a:cubicBezTo>
                  <a:lnTo>
                    <a:pt x="116" y="0"/>
                  </a:lnTo>
                  <a:cubicBezTo>
                    <a:pt x="91" y="0"/>
                    <a:pt x="72" y="7"/>
                    <a:pt x="42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1" y="107"/>
                  </a:cubicBezTo>
                  <a:cubicBezTo>
                    <a:pt x="19" y="107"/>
                    <a:pt x="19" y="107"/>
                    <a:pt x="23" y="100"/>
                  </a:cubicBezTo>
                  <a:cubicBezTo>
                    <a:pt x="57" y="49"/>
                    <a:pt x="97" y="49"/>
                    <a:pt x="112" y="49"/>
                  </a:cubicBezTo>
                  <a:lnTo>
                    <a:pt x="150" y="49"/>
                  </a:lnTo>
                  <a:cubicBezTo>
                    <a:pt x="131" y="128"/>
                    <a:pt x="95" y="215"/>
                    <a:pt x="76" y="257"/>
                  </a:cubicBezTo>
                  <a:cubicBezTo>
                    <a:pt x="72" y="266"/>
                    <a:pt x="66" y="282"/>
                    <a:pt x="63" y="285"/>
                  </a:cubicBezTo>
                  <a:cubicBezTo>
                    <a:pt x="63" y="287"/>
                    <a:pt x="61" y="292"/>
                    <a:pt x="61" y="296"/>
                  </a:cubicBezTo>
                  <a:cubicBezTo>
                    <a:pt x="61" y="308"/>
                    <a:pt x="70" y="320"/>
                    <a:pt x="85" y="320"/>
                  </a:cubicBezTo>
                  <a:cubicBezTo>
                    <a:pt x="110" y="320"/>
                    <a:pt x="118" y="287"/>
                    <a:pt x="133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C131FD2-E425-EF4A-A883-66A53C9F500D}"/>
                </a:ext>
              </a:extLst>
            </p:cNvPr>
            <p:cNvSpPr/>
            <p:nvPr/>
          </p:nvSpPr>
          <p:spPr>
            <a:xfrm>
              <a:off x="788832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1017"/>
                  </a:moveTo>
                  <a:cubicBezTo>
                    <a:pt x="218" y="1015"/>
                    <a:pt x="218" y="1012"/>
                    <a:pt x="201" y="994"/>
                  </a:cubicBezTo>
                  <a:cubicBezTo>
                    <a:pt x="85" y="865"/>
                    <a:pt x="55" y="672"/>
                    <a:pt x="55" y="513"/>
                  </a:cubicBezTo>
                  <a:cubicBezTo>
                    <a:pt x="55" y="336"/>
                    <a:pt x="91" y="156"/>
                    <a:pt x="205" y="28"/>
                  </a:cubicBezTo>
                  <a:cubicBezTo>
                    <a:pt x="218" y="16"/>
                    <a:pt x="218" y="14"/>
                    <a:pt x="218" y="9"/>
                  </a:cubicBezTo>
                  <a:cubicBezTo>
                    <a:pt x="218" y="2"/>
                    <a:pt x="214" y="0"/>
                    <a:pt x="207" y="0"/>
                  </a:cubicBezTo>
                  <a:cubicBezTo>
                    <a:pt x="199" y="0"/>
                    <a:pt x="114" y="70"/>
                    <a:pt x="59" y="201"/>
                  </a:cubicBezTo>
                  <a:cubicBezTo>
                    <a:pt x="11" y="313"/>
                    <a:pt x="0" y="427"/>
                    <a:pt x="0" y="513"/>
                  </a:cubicBezTo>
                  <a:cubicBezTo>
                    <a:pt x="0" y="595"/>
                    <a:pt x="11" y="719"/>
                    <a:pt x="61" y="835"/>
                  </a:cubicBezTo>
                  <a:cubicBezTo>
                    <a:pt x="118" y="961"/>
                    <a:pt x="199" y="1026"/>
                    <a:pt x="207" y="1026"/>
                  </a:cubicBezTo>
                  <a:cubicBezTo>
                    <a:pt x="214" y="1026"/>
                    <a:pt x="218" y="1024"/>
                    <a:pt x="218" y="10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95155FF-66AC-654B-98B4-4E6775148FC5}"/>
                </a:ext>
              </a:extLst>
            </p:cNvPr>
            <p:cNvSpPr/>
            <p:nvPr/>
          </p:nvSpPr>
          <p:spPr>
            <a:xfrm>
              <a:off x="8002440" y="2243520"/>
              <a:ext cx="1238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5" h="467">
                  <a:moveTo>
                    <a:pt x="317" y="70"/>
                  </a:moveTo>
                  <a:cubicBezTo>
                    <a:pt x="290" y="70"/>
                    <a:pt x="273" y="93"/>
                    <a:pt x="273" y="117"/>
                  </a:cubicBezTo>
                  <a:cubicBezTo>
                    <a:pt x="273" y="131"/>
                    <a:pt x="281" y="147"/>
                    <a:pt x="300" y="147"/>
                  </a:cubicBezTo>
                  <a:cubicBezTo>
                    <a:pt x="322" y="147"/>
                    <a:pt x="345" y="128"/>
                    <a:pt x="345" y="89"/>
                  </a:cubicBezTo>
                  <a:cubicBezTo>
                    <a:pt x="345" y="42"/>
                    <a:pt x="305" y="0"/>
                    <a:pt x="233" y="0"/>
                  </a:cubicBezTo>
                  <a:cubicBezTo>
                    <a:pt x="110" y="0"/>
                    <a:pt x="74" y="105"/>
                    <a:pt x="74" y="149"/>
                  </a:cubicBezTo>
                  <a:cubicBezTo>
                    <a:pt x="74" y="231"/>
                    <a:pt x="144" y="247"/>
                    <a:pt x="171" y="252"/>
                  </a:cubicBezTo>
                  <a:cubicBezTo>
                    <a:pt x="220" y="264"/>
                    <a:pt x="269" y="273"/>
                    <a:pt x="269" y="331"/>
                  </a:cubicBezTo>
                  <a:cubicBezTo>
                    <a:pt x="269" y="357"/>
                    <a:pt x="247" y="443"/>
                    <a:pt x="135" y="443"/>
                  </a:cubicBezTo>
                  <a:cubicBezTo>
                    <a:pt x="121" y="443"/>
                    <a:pt x="49" y="443"/>
                    <a:pt x="27" y="390"/>
                  </a:cubicBezTo>
                  <a:cubicBezTo>
                    <a:pt x="63" y="394"/>
                    <a:pt x="87" y="364"/>
                    <a:pt x="87" y="334"/>
                  </a:cubicBezTo>
                  <a:cubicBezTo>
                    <a:pt x="87" y="310"/>
                    <a:pt x="72" y="299"/>
                    <a:pt x="53" y="299"/>
                  </a:cubicBezTo>
                  <a:cubicBezTo>
                    <a:pt x="27" y="299"/>
                    <a:pt x="0" y="320"/>
                    <a:pt x="0" y="366"/>
                  </a:cubicBezTo>
                  <a:cubicBezTo>
                    <a:pt x="0" y="425"/>
                    <a:pt x="53" y="467"/>
                    <a:pt x="133" y="467"/>
                  </a:cubicBezTo>
                  <a:cubicBezTo>
                    <a:pt x="286" y="467"/>
                    <a:pt x="322" y="343"/>
                    <a:pt x="322" y="296"/>
                  </a:cubicBezTo>
                  <a:cubicBezTo>
                    <a:pt x="322" y="259"/>
                    <a:pt x="305" y="233"/>
                    <a:pt x="292" y="219"/>
                  </a:cubicBezTo>
                  <a:cubicBezTo>
                    <a:pt x="267" y="191"/>
                    <a:pt x="241" y="187"/>
                    <a:pt x="199" y="177"/>
                  </a:cubicBezTo>
                  <a:cubicBezTo>
                    <a:pt x="165" y="168"/>
                    <a:pt x="129" y="161"/>
                    <a:pt x="129" y="114"/>
                  </a:cubicBezTo>
                  <a:cubicBezTo>
                    <a:pt x="129" y="86"/>
                    <a:pt x="150" y="23"/>
                    <a:pt x="233" y="23"/>
                  </a:cubicBezTo>
                  <a:cubicBezTo>
                    <a:pt x="256" y="23"/>
                    <a:pt x="302" y="30"/>
                    <a:pt x="317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BA77990-2279-934C-8B4C-260122EADD85}"/>
                </a:ext>
              </a:extLst>
            </p:cNvPr>
            <p:cNvSpPr/>
            <p:nvPr/>
          </p:nvSpPr>
          <p:spPr>
            <a:xfrm>
              <a:off x="8170200" y="2367720"/>
              <a:ext cx="3924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" h="308">
                  <a:moveTo>
                    <a:pt x="110" y="107"/>
                  </a:moveTo>
                  <a:cubicBezTo>
                    <a:pt x="110" y="40"/>
                    <a:pt x="87" y="0"/>
                    <a:pt x="51" y="0"/>
                  </a:cubicBezTo>
                  <a:cubicBezTo>
                    <a:pt x="19" y="0"/>
                    <a:pt x="0" y="26"/>
                    <a:pt x="0" y="54"/>
                  </a:cubicBezTo>
                  <a:cubicBezTo>
                    <a:pt x="0" y="82"/>
                    <a:pt x="19" y="110"/>
                    <a:pt x="51" y="110"/>
                  </a:cubicBezTo>
                  <a:cubicBezTo>
                    <a:pt x="61" y="110"/>
                    <a:pt x="74" y="105"/>
                    <a:pt x="82" y="96"/>
                  </a:cubicBezTo>
                  <a:cubicBezTo>
                    <a:pt x="87" y="93"/>
                    <a:pt x="87" y="93"/>
                    <a:pt x="89" y="93"/>
                  </a:cubicBezTo>
                  <a:cubicBezTo>
                    <a:pt x="89" y="93"/>
                    <a:pt x="91" y="93"/>
                    <a:pt x="91" y="107"/>
                  </a:cubicBezTo>
                  <a:cubicBezTo>
                    <a:pt x="91" y="184"/>
                    <a:pt x="57" y="247"/>
                    <a:pt x="25" y="280"/>
                  </a:cubicBezTo>
                  <a:cubicBezTo>
                    <a:pt x="15" y="292"/>
                    <a:pt x="15" y="294"/>
                    <a:pt x="15" y="296"/>
                  </a:cubicBezTo>
                  <a:cubicBezTo>
                    <a:pt x="15" y="306"/>
                    <a:pt x="19" y="308"/>
                    <a:pt x="25" y="308"/>
                  </a:cubicBezTo>
                  <a:cubicBezTo>
                    <a:pt x="36" y="308"/>
                    <a:pt x="110" y="229"/>
                    <a:pt x="11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969A7F9-322E-A34B-9BE6-974BB53AE8AA}"/>
                </a:ext>
              </a:extLst>
            </p:cNvPr>
            <p:cNvSpPr/>
            <p:nvPr/>
          </p:nvSpPr>
          <p:spPr>
            <a:xfrm>
              <a:off x="8302680" y="2243520"/>
              <a:ext cx="15336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7" h="467">
                  <a:moveTo>
                    <a:pt x="311" y="65"/>
                  </a:moveTo>
                  <a:cubicBezTo>
                    <a:pt x="294" y="28"/>
                    <a:pt x="267" y="0"/>
                    <a:pt x="224" y="0"/>
                  </a:cubicBezTo>
                  <a:cubicBezTo>
                    <a:pt x="116" y="0"/>
                    <a:pt x="0" y="152"/>
                    <a:pt x="0" y="301"/>
                  </a:cubicBezTo>
                  <a:cubicBezTo>
                    <a:pt x="0" y="399"/>
                    <a:pt x="51" y="467"/>
                    <a:pt x="125" y="467"/>
                  </a:cubicBezTo>
                  <a:cubicBezTo>
                    <a:pt x="144" y="467"/>
                    <a:pt x="190" y="462"/>
                    <a:pt x="245" y="390"/>
                  </a:cubicBezTo>
                  <a:cubicBezTo>
                    <a:pt x="254" y="432"/>
                    <a:pt x="286" y="467"/>
                    <a:pt x="330" y="467"/>
                  </a:cubicBezTo>
                  <a:cubicBezTo>
                    <a:pt x="364" y="467"/>
                    <a:pt x="385" y="443"/>
                    <a:pt x="400" y="411"/>
                  </a:cubicBezTo>
                  <a:cubicBezTo>
                    <a:pt x="415" y="373"/>
                    <a:pt x="427" y="310"/>
                    <a:pt x="427" y="308"/>
                  </a:cubicBezTo>
                  <a:cubicBezTo>
                    <a:pt x="427" y="299"/>
                    <a:pt x="419" y="299"/>
                    <a:pt x="417" y="299"/>
                  </a:cubicBezTo>
                  <a:cubicBezTo>
                    <a:pt x="408" y="299"/>
                    <a:pt x="406" y="301"/>
                    <a:pt x="404" y="317"/>
                  </a:cubicBezTo>
                  <a:cubicBezTo>
                    <a:pt x="387" y="383"/>
                    <a:pt x="370" y="443"/>
                    <a:pt x="332" y="443"/>
                  </a:cubicBezTo>
                  <a:cubicBezTo>
                    <a:pt x="307" y="443"/>
                    <a:pt x="305" y="418"/>
                    <a:pt x="305" y="397"/>
                  </a:cubicBezTo>
                  <a:cubicBezTo>
                    <a:pt x="305" y="373"/>
                    <a:pt x="307" y="366"/>
                    <a:pt x="317" y="320"/>
                  </a:cubicBezTo>
                  <a:cubicBezTo>
                    <a:pt x="328" y="278"/>
                    <a:pt x="328" y="266"/>
                    <a:pt x="336" y="229"/>
                  </a:cubicBezTo>
                  <a:lnTo>
                    <a:pt x="370" y="84"/>
                  </a:lnTo>
                  <a:cubicBezTo>
                    <a:pt x="377" y="54"/>
                    <a:pt x="377" y="54"/>
                    <a:pt x="377" y="49"/>
                  </a:cubicBezTo>
                  <a:cubicBezTo>
                    <a:pt x="377" y="30"/>
                    <a:pt x="366" y="21"/>
                    <a:pt x="351" y="21"/>
                  </a:cubicBezTo>
                  <a:cubicBezTo>
                    <a:pt x="328" y="21"/>
                    <a:pt x="313" y="44"/>
                    <a:pt x="311" y="65"/>
                  </a:cubicBezTo>
                  <a:close/>
                  <a:moveTo>
                    <a:pt x="250" y="334"/>
                  </a:moveTo>
                  <a:cubicBezTo>
                    <a:pt x="245" y="352"/>
                    <a:pt x="245" y="352"/>
                    <a:pt x="233" y="371"/>
                  </a:cubicBezTo>
                  <a:cubicBezTo>
                    <a:pt x="190" y="427"/>
                    <a:pt x="152" y="443"/>
                    <a:pt x="127" y="443"/>
                  </a:cubicBezTo>
                  <a:cubicBezTo>
                    <a:pt x="80" y="443"/>
                    <a:pt x="66" y="387"/>
                    <a:pt x="66" y="348"/>
                  </a:cubicBezTo>
                  <a:cubicBezTo>
                    <a:pt x="66" y="296"/>
                    <a:pt x="95" y="168"/>
                    <a:pt x="118" y="121"/>
                  </a:cubicBezTo>
                  <a:cubicBezTo>
                    <a:pt x="146" y="61"/>
                    <a:pt x="188" y="23"/>
                    <a:pt x="226" y="23"/>
                  </a:cubicBezTo>
                  <a:cubicBezTo>
                    <a:pt x="288" y="23"/>
                    <a:pt x="300" y="107"/>
                    <a:pt x="300" y="114"/>
                  </a:cubicBezTo>
                  <a:cubicBezTo>
                    <a:pt x="300" y="119"/>
                    <a:pt x="298" y="126"/>
                    <a:pt x="296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4C63806-6010-D94C-BF6D-A6532F1308B7}"/>
                </a:ext>
              </a:extLst>
            </p:cNvPr>
            <p:cNvSpPr/>
            <p:nvPr/>
          </p:nvSpPr>
          <p:spPr>
            <a:xfrm>
              <a:off x="8484480" y="2130120"/>
              <a:ext cx="78120" cy="36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026">
                  <a:moveTo>
                    <a:pt x="218" y="513"/>
                  </a:moveTo>
                  <a:cubicBezTo>
                    <a:pt x="218" y="434"/>
                    <a:pt x="207" y="310"/>
                    <a:pt x="157" y="194"/>
                  </a:cubicBezTo>
                  <a:cubicBezTo>
                    <a:pt x="99" y="68"/>
                    <a:pt x="19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7" y="35"/>
                  </a:cubicBezTo>
                  <a:cubicBezTo>
                    <a:pt x="110" y="135"/>
                    <a:pt x="163" y="299"/>
                    <a:pt x="163" y="513"/>
                  </a:cubicBezTo>
                  <a:cubicBezTo>
                    <a:pt x="163" y="688"/>
                    <a:pt x="129" y="870"/>
                    <a:pt x="13" y="998"/>
                  </a:cubicBezTo>
                  <a:cubicBezTo>
                    <a:pt x="0" y="1012"/>
                    <a:pt x="0" y="1015"/>
                    <a:pt x="0" y="1017"/>
                  </a:cubicBezTo>
                  <a:cubicBezTo>
                    <a:pt x="0" y="1024"/>
                    <a:pt x="4" y="1026"/>
                    <a:pt x="8" y="1026"/>
                  </a:cubicBezTo>
                  <a:cubicBezTo>
                    <a:pt x="19" y="1026"/>
                    <a:pt x="104" y="956"/>
                    <a:pt x="159" y="826"/>
                  </a:cubicBezTo>
                  <a:cubicBezTo>
                    <a:pt x="207" y="714"/>
                    <a:pt x="218" y="600"/>
                    <a:pt x="218" y="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36" name="Group 35" descr="22§display§Q^\pi(s, a) = \sum_{s',r} p(s',r|s,a) [ r + \gamma V^\pi( s') ]§svg§600§FALSE" title="TexMaths">
            <a:extLst>
              <a:ext uri="{FF2B5EF4-FFF2-40B4-BE49-F238E27FC236}">
                <a16:creationId xmlns:a16="http://schemas.microsoft.com/office/drawing/2014/main" id="{2A1B9BE6-D343-444C-A94F-4AB25F00A905}"/>
              </a:ext>
            </a:extLst>
          </p:cNvPr>
          <p:cNvGrpSpPr/>
          <p:nvPr/>
        </p:nvGrpSpPr>
        <p:grpSpPr>
          <a:xfrm>
            <a:off x="3164040" y="3613619"/>
            <a:ext cx="5857200" cy="828719"/>
            <a:chOff x="2606400" y="2894040"/>
            <a:chExt cx="5857200" cy="828719"/>
          </a:xfrm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6598456-B9E7-F547-81BF-DD5BEFD70B1A}"/>
                </a:ext>
              </a:extLst>
            </p:cNvPr>
            <p:cNvSpPr/>
            <p:nvPr/>
          </p:nvSpPr>
          <p:spPr>
            <a:xfrm>
              <a:off x="2606400" y="2894040"/>
              <a:ext cx="5857200" cy="827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71" h="2301">
                  <a:moveTo>
                    <a:pt x="8136" y="2301"/>
                  </a:moveTo>
                  <a:lnTo>
                    <a:pt x="0" y="2301"/>
                  </a:lnTo>
                  <a:lnTo>
                    <a:pt x="0" y="0"/>
                  </a:lnTo>
                  <a:lnTo>
                    <a:pt x="16271" y="0"/>
                  </a:lnTo>
                  <a:lnTo>
                    <a:pt x="16271" y="2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F866843-551C-6C4B-B544-85521AF33E1F}"/>
                </a:ext>
              </a:extLst>
            </p:cNvPr>
            <p:cNvSpPr/>
            <p:nvPr/>
          </p:nvSpPr>
          <p:spPr>
            <a:xfrm>
              <a:off x="2623680" y="3013560"/>
              <a:ext cx="241200" cy="313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71">
                  <a:moveTo>
                    <a:pt x="376" y="677"/>
                  </a:moveTo>
                  <a:cubicBezTo>
                    <a:pt x="528" y="620"/>
                    <a:pt x="671" y="447"/>
                    <a:pt x="671" y="260"/>
                  </a:cubicBezTo>
                  <a:cubicBezTo>
                    <a:pt x="671" y="106"/>
                    <a:pt x="568" y="0"/>
                    <a:pt x="422" y="0"/>
                  </a:cubicBezTo>
                  <a:cubicBezTo>
                    <a:pt x="213" y="0"/>
                    <a:pt x="0" y="220"/>
                    <a:pt x="0" y="447"/>
                  </a:cubicBezTo>
                  <a:cubicBezTo>
                    <a:pt x="0" y="607"/>
                    <a:pt x="108" y="704"/>
                    <a:pt x="249" y="704"/>
                  </a:cubicBezTo>
                  <a:cubicBezTo>
                    <a:pt x="273" y="704"/>
                    <a:pt x="306" y="699"/>
                    <a:pt x="343" y="691"/>
                  </a:cubicBezTo>
                  <a:cubicBezTo>
                    <a:pt x="339" y="750"/>
                    <a:pt x="339" y="752"/>
                    <a:pt x="339" y="765"/>
                  </a:cubicBezTo>
                  <a:cubicBezTo>
                    <a:pt x="339" y="796"/>
                    <a:pt x="339" y="871"/>
                    <a:pt x="420" y="871"/>
                  </a:cubicBezTo>
                  <a:cubicBezTo>
                    <a:pt x="535" y="871"/>
                    <a:pt x="581" y="693"/>
                    <a:pt x="581" y="684"/>
                  </a:cubicBezTo>
                  <a:cubicBezTo>
                    <a:pt x="581" y="675"/>
                    <a:pt x="574" y="673"/>
                    <a:pt x="572" y="673"/>
                  </a:cubicBezTo>
                  <a:cubicBezTo>
                    <a:pt x="563" y="673"/>
                    <a:pt x="561" y="677"/>
                    <a:pt x="559" y="684"/>
                  </a:cubicBezTo>
                  <a:cubicBezTo>
                    <a:pt x="537" y="752"/>
                    <a:pt x="480" y="776"/>
                    <a:pt x="447" y="776"/>
                  </a:cubicBezTo>
                  <a:cubicBezTo>
                    <a:pt x="400" y="776"/>
                    <a:pt x="387" y="750"/>
                    <a:pt x="376" y="677"/>
                  </a:cubicBezTo>
                  <a:close/>
                  <a:moveTo>
                    <a:pt x="194" y="669"/>
                  </a:moveTo>
                  <a:cubicBezTo>
                    <a:pt x="119" y="640"/>
                    <a:pt x="86" y="563"/>
                    <a:pt x="86" y="477"/>
                  </a:cubicBezTo>
                  <a:cubicBezTo>
                    <a:pt x="86" y="409"/>
                    <a:pt x="110" y="273"/>
                    <a:pt x="185" y="167"/>
                  </a:cubicBezTo>
                  <a:cubicBezTo>
                    <a:pt x="255" y="68"/>
                    <a:pt x="345" y="24"/>
                    <a:pt x="418" y="24"/>
                  </a:cubicBezTo>
                  <a:cubicBezTo>
                    <a:pt x="515" y="24"/>
                    <a:pt x="585" y="99"/>
                    <a:pt x="585" y="229"/>
                  </a:cubicBezTo>
                  <a:cubicBezTo>
                    <a:pt x="585" y="326"/>
                    <a:pt x="535" y="552"/>
                    <a:pt x="372" y="644"/>
                  </a:cubicBezTo>
                  <a:cubicBezTo>
                    <a:pt x="367" y="609"/>
                    <a:pt x="359" y="539"/>
                    <a:pt x="286" y="539"/>
                  </a:cubicBezTo>
                  <a:cubicBezTo>
                    <a:pt x="235" y="539"/>
                    <a:pt x="189" y="587"/>
                    <a:pt x="189" y="638"/>
                  </a:cubicBezTo>
                  <a:cubicBezTo>
                    <a:pt x="189" y="658"/>
                    <a:pt x="194" y="669"/>
                    <a:pt x="194" y="669"/>
                  </a:cubicBezTo>
                  <a:close/>
                  <a:moveTo>
                    <a:pt x="253" y="680"/>
                  </a:moveTo>
                  <a:cubicBezTo>
                    <a:pt x="240" y="680"/>
                    <a:pt x="209" y="680"/>
                    <a:pt x="209" y="638"/>
                  </a:cubicBezTo>
                  <a:cubicBezTo>
                    <a:pt x="209" y="600"/>
                    <a:pt x="246" y="561"/>
                    <a:pt x="286" y="561"/>
                  </a:cubicBezTo>
                  <a:cubicBezTo>
                    <a:pt x="328" y="561"/>
                    <a:pt x="345" y="585"/>
                    <a:pt x="345" y="642"/>
                  </a:cubicBezTo>
                  <a:cubicBezTo>
                    <a:pt x="345" y="658"/>
                    <a:pt x="345" y="658"/>
                    <a:pt x="337" y="662"/>
                  </a:cubicBezTo>
                  <a:cubicBezTo>
                    <a:pt x="310" y="673"/>
                    <a:pt x="282" y="680"/>
                    <a:pt x="253" y="6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9E87B9B0-0AEB-3443-AEE4-4E48CF3A87B7}"/>
                </a:ext>
              </a:extLst>
            </p:cNvPr>
            <p:cNvSpPr/>
            <p:nvPr/>
          </p:nvSpPr>
          <p:spPr>
            <a:xfrm>
              <a:off x="289152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2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9941723-EC77-864E-BA36-A1F170BB2E3F}"/>
                </a:ext>
              </a:extLst>
            </p:cNvPr>
            <p:cNvSpPr/>
            <p:nvPr/>
          </p:nvSpPr>
          <p:spPr>
            <a:xfrm>
              <a:off x="310392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4DFB1FA-6A1E-4946-A299-BA5FBA90D5BF}"/>
                </a:ext>
              </a:extLst>
            </p:cNvPr>
            <p:cNvSpPr/>
            <p:nvPr/>
          </p:nvSpPr>
          <p:spPr>
            <a:xfrm>
              <a:off x="322272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BE65F15-C8EE-BD4C-8831-01EBC2B80212}"/>
                </a:ext>
              </a:extLst>
            </p:cNvPr>
            <p:cNvSpPr/>
            <p:nvPr/>
          </p:nvSpPr>
          <p:spPr>
            <a:xfrm>
              <a:off x="33969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EDEA7B8-5502-784F-85EA-B155D31D05B0}"/>
                </a:ext>
              </a:extLst>
            </p:cNvPr>
            <p:cNvSpPr/>
            <p:nvPr/>
          </p:nvSpPr>
          <p:spPr>
            <a:xfrm>
              <a:off x="353448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39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0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1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CC2ED8E-778C-1343-B2EA-BD5158055B6F}"/>
                </a:ext>
              </a:extLst>
            </p:cNvPr>
            <p:cNvSpPr/>
            <p:nvPr/>
          </p:nvSpPr>
          <p:spPr>
            <a:xfrm>
              <a:off x="372384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E872A53-05AA-7E46-872F-1994BBE427C8}"/>
                </a:ext>
              </a:extLst>
            </p:cNvPr>
            <p:cNvSpPr/>
            <p:nvPr/>
          </p:nvSpPr>
          <p:spPr>
            <a:xfrm>
              <a:off x="3955320" y="3131640"/>
              <a:ext cx="231840" cy="82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229">
                  <a:moveTo>
                    <a:pt x="612" y="40"/>
                  </a:moveTo>
                  <a:cubicBezTo>
                    <a:pt x="627" y="40"/>
                    <a:pt x="645" y="40"/>
                    <a:pt x="645" y="20"/>
                  </a:cubicBezTo>
                  <a:cubicBezTo>
                    <a:pt x="645" y="0"/>
                    <a:pt x="627" y="0"/>
                    <a:pt x="614" y="0"/>
                  </a:cubicBezTo>
                  <a:lnTo>
                    <a:pt x="33" y="0"/>
                  </a:lnTo>
                  <a:cubicBezTo>
                    <a:pt x="18" y="0"/>
                    <a:pt x="0" y="0"/>
                    <a:pt x="0" y="20"/>
                  </a:cubicBezTo>
                  <a:cubicBezTo>
                    <a:pt x="0" y="40"/>
                    <a:pt x="18" y="40"/>
                    <a:pt x="33" y="40"/>
                  </a:cubicBezTo>
                  <a:close/>
                  <a:moveTo>
                    <a:pt x="614" y="229"/>
                  </a:moveTo>
                  <a:cubicBezTo>
                    <a:pt x="627" y="229"/>
                    <a:pt x="645" y="229"/>
                    <a:pt x="645" y="209"/>
                  </a:cubicBezTo>
                  <a:cubicBezTo>
                    <a:pt x="645" y="189"/>
                    <a:pt x="627" y="189"/>
                    <a:pt x="612" y="189"/>
                  </a:cubicBezTo>
                  <a:lnTo>
                    <a:pt x="33" y="189"/>
                  </a:lnTo>
                  <a:cubicBezTo>
                    <a:pt x="18" y="189"/>
                    <a:pt x="0" y="189"/>
                    <a:pt x="0" y="209"/>
                  </a:cubicBezTo>
                  <a:cubicBezTo>
                    <a:pt x="0" y="229"/>
                    <a:pt x="18" y="229"/>
                    <a:pt x="33" y="2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28463AE-D68C-2B4B-9940-85FC727B82FE}"/>
                </a:ext>
              </a:extLst>
            </p:cNvPr>
            <p:cNvSpPr/>
            <p:nvPr/>
          </p:nvSpPr>
          <p:spPr>
            <a:xfrm>
              <a:off x="4321080" y="2928959"/>
              <a:ext cx="463680" cy="487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9" h="1355">
                  <a:moveTo>
                    <a:pt x="1173" y="1355"/>
                  </a:moveTo>
                  <a:lnTo>
                    <a:pt x="1289" y="1045"/>
                  </a:lnTo>
                  <a:lnTo>
                    <a:pt x="1265" y="1045"/>
                  </a:lnTo>
                  <a:cubicBezTo>
                    <a:pt x="1228" y="1146"/>
                    <a:pt x="1124" y="1212"/>
                    <a:pt x="1012" y="1241"/>
                  </a:cubicBezTo>
                  <a:cubicBezTo>
                    <a:pt x="992" y="1245"/>
                    <a:pt x="898" y="1271"/>
                    <a:pt x="711" y="1271"/>
                  </a:cubicBezTo>
                  <a:lnTo>
                    <a:pt x="128" y="1271"/>
                  </a:lnTo>
                  <a:lnTo>
                    <a:pt x="620" y="693"/>
                  </a:lnTo>
                  <a:cubicBezTo>
                    <a:pt x="627" y="686"/>
                    <a:pt x="629" y="682"/>
                    <a:pt x="629" y="677"/>
                  </a:cubicBezTo>
                  <a:cubicBezTo>
                    <a:pt x="629" y="675"/>
                    <a:pt x="629" y="673"/>
                    <a:pt x="623" y="662"/>
                  </a:cubicBezTo>
                  <a:lnTo>
                    <a:pt x="172" y="46"/>
                  </a:lnTo>
                  <a:lnTo>
                    <a:pt x="702" y="46"/>
                  </a:lnTo>
                  <a:cubicBezTo>
                    <a:pt x="832" y="46"/>
                    <a:pt x="920" y="59"/>
                    <a:pt x="928" y="62"/>
                  </a:cubicBezTo>
                  <a:cubicBezTo>
                    <a:pt x="981" y="70"/>
                    <a:pt x="1065" y="86"/>
                    <a:pt x="1142" y="134"/>
                  </a:cubicBezTo>
                  <a:cubicBezTo>
                    <a:pt x="1166" y="150"/>
                    <a:pt x="1232" y="194"/>
                    <a:pt x="1265" y="273"/>
                  </a:cubicBezTo>
                  <a:lnTo>
                    <a:pt x="1289" y="273"/>
                  </a:lnTo>
                  <a:lnTo>
                    <a:pt x="1173" y="0"/>
                  </a:lnTo>
                  <a:lnTo>
                    <a:pt x="26" y="0"/>
                  </a:lnTo>
                  <a:cubicBezTo>
                    <a:pt x="4" y="0"/>
                    <a:pt x="4" y="0"/>
                    <a:pt x="0" y="7"/>
                  </a:cubicBezTo>
                  <a:cubicBezTo>
                    <a:pt x="0" y="9"/>
                    <a:pt x="0" y="29"/>
                    <a:pt x="0" y="40"/>
                  </a:cubicBezTo>
                  <a:lnTo>
                    <a:pt x="513" y="739"/>
                  </a:lnTo>
                  <a:lnTo>
                    <a:pt x="11" y="1326"/>
                  </a:lnTo>
                  <a:cubicBezTo>
                    <a:pt x="0" y="1340"/>
                    <a:pt x="0" y="1344"/>
                    <a:pt x="0" y="1344"/>
                  </a:cubicBezTo>
                  <a:cubicBezTo>
                    <a:pt x="0" y="1355"/>
                    <a:pt x="9" y="1355"/>
                    <a:pt x="26" y="1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0A9D2B-71C6-424D-9C9B-4F2DC05851B8}"/>
                </a:ext>
              </a:extLst>
            </p:cNvPr>
            <p:cNvSpPr/>
            <p:nvPr/>
          </p:nvSpPr>
          <p:spPr>
            <a:xfrm>
              <a:off x="4348080" y="3567240"/>
              <a:ext cx="9792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308">
                  <a:moveTo>
                    <a:pt x="246" y="44"/>
                  </a:moveTo>
                  <a:cubicBezTo>
                    <a:pt x="229" y="48"/>
                    <a:pt x="218" y="62"/>
                    <a:pt x="218" y="77"/>
                  </a:cubicBezTo>
                  <a:cubicBezTo>
                    <a:pt x="218" y="92"/>
                    <a:pt x="231" y="99"/>
                    <a:pt x="240" y="99"/>
                  </a:cubicBezTo>
                  <a:cubicBezTo>
                    <a:pt x="246" y="99"/>
                    <a:pt x="273" y="95"/>
                    <a:pt x="273" y="59"/>
                  </a:cubicBezTo>
                  <a:cubicBezTo>
                    <a:pt x="273" y="15"/>
                    <a:pt x="222" y="0"/>
                    <a:pt x="180" y="0"/>
                  </a:cubicBezTo>
                  <a:cubicBezTo>
                    <a:pt x="75" y="0"/>
                    <a:pt x="55" y="79"/>
                    <a:pt x="55" y="99"/>
                  </a:cubicBezTo>
                  <a:cubicBezTo>
                    <a:pt x="55" y="125"/>
                    <a:pt x="70" y="141"/>
                    <a:pt x="79" y="150"/>
                  </a:cubicBezTo>
                  <a:cubicBezTo>
                    <a:pt x="97" y="163"/>
                    <a:pt x="110" y="165"/>
                    <a:pt x="156" y="174"/>
                  </a:cubicBezTo>
                  <a:cubicBezTo>
                    <a:pt x="172" y="176"/>
                    <a:pt x="216" y="185"/>
                    <a:pt x="216" y="218"/>
                  </a:cubicBezTo>
                  <a:cubicBezTo>
                    <a:pt x="216" y="231"/>
                    <a:pt x="207" y="255"/>
                    <a:pt x="178" y="273"/>
                  </a:cubicBezTo>
                  <a:cubicBezTo>
                    <a:pt x="152" y="288"/>
                    <a:pt x="119" y="288"/>
                    <a:pt x="110" y="288"/>
                  </a:cubicBezTo>
                  <a:cubicBezTo>
                    <a:pt x="84" y="288"/>
                    <a:pt x="44" y="282"/>
                    <a:pt x="29" y="260"/>
                  </a:cubicBezTo>
                  <a:cubicBezTo>
                    <a:pt x="51" y="257"/>
                    <a:pt x="66" y="240"/>
                    <a:pt x="66" y="220"/>
                  </a:cubicBezTo>
                  <a:cubicBezTo>
                    <a:pt x="66" y="205"/>
                    <a:pt x="53" y="196"/>
                    <a:pt x="40" y="196"/>
                  </a:cubicBezTo>
                  <a:cubicBezTo>
                    <a:pt x="20" y="196"/>
                    <a:pt x="0" y="211"/>
                    <a:pt x="0" y="242"/>
                  </a:cubicBezTo>
                  <a:cubicBezTo>
                    <a:pt x="0" y="282"/>
                    <a:pt x="44" y="308"/>
                    <a:pt x="110" y="308"/>
                  </a:cubicBezTo>
                  <a:cubicBezTo>
                    <a:pt x="235" y="308"/>
                    <a:pt x="257" y="222"/>
                    <a:pt x="257" y="196"/>
                  </a:cubicBezTo>
                  <a:cubicBezTo>
                    <a:pt x="257" y="132"/>
                    <a:pt x="189" y="121"/>
                    <a:pt x="165" y="114"/>
                  </a:cubicBezTo>
                  <a:cubicBezTo>
                    <a:pt x="158" y="114"/>
                    <a:pt x="141" y="110"/>
                    <a:pt x="136" y="110"/>
                  </a:cubicBezTo>
                  <a:cubicBezTo>
                    <a:pt x="112" y="106"/>
                    <a:pt x="99" y="90"/>
                    <a:pt x="99" y="75"/>
                  </a:cubicBezTo>
                  <a:cubicBezTo>
                    <a:pt x="99" y="59"/>
                    <a:pt x="112" y="42"/>
                    <a:pt x="128" y="33"/>
                  </a:cubicBezTo>
                  <a:cubicBezTo>
                    <a:pt x="145" y="20"/>
                    <a:pt x="169" y="20"/>
                    <a:pt x="180" y="20"/>
                  </a:cubicBezTo>
                  <a:cubicBezTo>
                    <a:pt x="196" y="20"/>
                    <a:pt x="231" y="22"/>
                    <a:pt x="24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18E4C8E-261A-2346-BC3D-91E11D59BD1F}"/>
                </a:ext>
              </a:extLst>
            </p:cNvPr>
            <p:cNvSpPr/>
            <p:nvPr/>
          </p:nvSpPr>
          <p:spPr>
            <a:xfrm>
              <a:off x="4478040" y="3507839"/>
              <a:ext cx="48600" cy="907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" h="253">
                  <a:moveTo>
                    <a:pt x="132" y="46"/>
                  </a:moveTo>
                  <a:cubicBezTo>
                    <a:pt x="132" y="46"/>
                    <a:pt x="136" y="35"/>
                    <a:pt x="136" y="29"/>
                  </a:cubicBezTo>
                  <a:cubicBezTo>
                    <a:pt x="136" y="11"/>
                    <a:pt x="121" y="0"/>
                    <a:pt x="106" y="0"/>
                  </a:cubicBezTo>
                  <a:cubicBezTo>
                    <a:pt x="86" y="0"/>
                    <a:pt x="79" y="15"/>
                    <a:pt x="77" y="22"/>
                  </a:cubicBezTo>
                  <a:lnTo>
                    <a:pt x="2" y="233"/>
                  </a:lnTo>
                  <a:cubicBezTo>
                    <a:pt x="0" y="240"/>
                    <a:pt x="0" y="240"/>
                    <a:pt x="0" y="242"/>
                  </a:cubicBezTo>
                  <a:cubicBezTo>
                    <a:pt x="0" y="249"/>
                    <a:pt x="20" y="253"/>
                    <a:pt x="22" y="253"/>
                  </a:cubicBezTo>
                  <a:cubicBezTo>
                    <a:pt x="26" y="253"/>
                    <a:pt x="26" y="251"/>
                    <a:pt x="29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F54AF7A-E7AD-3F45-802B-B915322CEF15}"/>
                </a:ext>
              </a:extLst>
            </p:cNvPr>
            <p:cNvSpPr/>
            <p:nvPr/>
          </p:nvSpPr>
          <p:spPr>
            <a:xfrm>
              <a:off x="4583159" y="3647159"/>
              <a:ext cx="31320" cy="75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211">
                  <a:moveTo>
                    <a:pt x="68" y="68"/>
                  </a:moveTo>
                  <a:cubicBezTo>
                    <a:pt x="68" y="106"/>
                    <a:pt x="62" y="150"/>
                    <a:pt x="15" y="194"/>
                  </a:cubicBezTo>
                  <a:cubicBezTo>
                    <a:pt x="11" y="196"/>
                    <a:pt x="9" y="198"/>
                    <a:pt x="9" y="200"/>
                  </a:cubicBezTo>
                  <a:cubicBezTo>
                    <a:pt x="9" y="207"/>
                    <a:pt x="15" y="211"/>
                    <a:pt x="20" y="211"/>
                  </a:cubicBezTo>
                  <a:cubicBezTo>
                    <a:pt x="29" y="211"/>
                    <a:pt x="88" y="156"/>
                    <a:pt x="88" y="75"/>
                  </a:cubicBezTo>
                  <a:cubicBezTo>
                    <a:pt x="88" y="33"/>
                    <a:pt x="7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5" y="79"/>
                    <a:pt x="40" y="79"/>
                  </a:cubicBezTo>
                  <a:cubicBezTo>
                    <a:pt x="57" y="79"/>
                    <a:pt x="68" y="68"/>
                    <a:pt x="6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4B29845-3146-3E46-A4B8-1867FD2CE0AD}"/>
                </a:ext>
              </a:extLst>
            </p:cNvPr>
            <p:cNvSpPr/>
            <p:nvPr/>
          </p:nvSpPr>
          <p:spPr>
            <a:xfrm>
              <a:off x="4649760" y="3567240"/>
              <a:ext cx="1137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308">
                  <a:moveTo>
                    <a:pt x="128" y="163"/>
                  </a:moveTo>
                  <a:cubicBezTo>
                    <a:pt x="130" y="158"/>
                    <a:pt x="145" y="97"/>
                    <a:pt x="145" y="95"/>
                  </a:cubicBezTo>
                  <a:cubicBezTo>
                    <a:pt x="147" y="88"/>
                    <a:pt x="167" y="55"/>
                    <a:pt x="189" y="37"/>
                  </a:cubicBezTo>
                  <a:cubicBezTo>
                    <a:pt x="196" y="33"/>
                    <a:pt x="216" y="20"/>
                    <a:pt x="244" y="20"/>
                  </a:cubicBezTo>
                  <a:cubicBezTo>
                    <a:pt x="251" y="20"/>
                    <a:pt x="268" y="20"/>
                    <a:pt x="282" y="29"/>
                  </a:cubicBezTo>
                  <a:cubicBezTo>
                    <a:pt x="260" y="35"/>
                    <a:pt x="251" y="53"/>
                    <a:pt x="251" y="66"/>
                  </a:cubicBezTo>
                  <a:cubicBezTo>
                    <a:pt x="251" y="81"/>
                    <a:pt x="264" y="92"/>
                    <a:pt x="279" y="92"/>
                  </a:cubicBezTo>
                  <a:cubicBezTo>
                    <a:pt x="295" y="92"/>
                    <a:pt x="317" y="79"/>
                    <a:pt x="317" y="51"/>
                  </a:cubicBezTo>
                  <a:cubicBezTo>
                    <a:pt x="317" y="15"/>
                    <a:pt x="279" y="0"/>
                    <a:pt x="244" y="0"/>
                  </a:cubicBezTo>
                  <a:cubicBezTo>
                    <a:pt x="209" y="0"/>
                    <a:pt x="178" y="15"/>
                    <a:pt x="147" y="48"/>
                  </a:cubicBezTo>
                  <a:cubicBezTo>
                    <a:pt x="136" y="7"/>
                    <a:pt x="95" y="0"/>
                    <a:pt x="79" y="0"/>
                  </a:cubicBezTo>
                  <a:cubicBezTo>
                    <a:pt x="53" y="0"/>
                    <a:pt x="35" y="15"/>
                    <a:pt x="24" y="35"/>
                  </a:cubicBezTo>
                  <a:cubicBezTo>
                    <a:pt x="9" y="62"/>
                    <a:pt x="0" y="101"/>
                    <a:pt x="0" y="103"/>
                  </a:cubicBezTo>
                  <a:cubicBezTo>
                    <a:pt x="0" y="112"/>
                    <a:pt x="9" y="112"/>
                    <a:pt x="11" y="112"/>
                  </a:cubicBezTo>
                  <a:cubicBezTo>
                    <a:pt x="22" y="112"/>
                    <a:pt x="22" y="110"/>
                    <a:pt x="26" y="92"/>
                  </a:cubicBezTo>
                  <a:cubicBezTo>
                    <a:pt x="37" y="51"/>
                    <a:pt x="51" y="20"/>
                    <a:pt x="77" y="20"/>
                  </a:cubicBezTo>
                  <a:cubicBezTo>
                    <a:pt x="95" y="20"/>
                    <a:pt x="99" y="33"/>
                    <a:pt x="99" y="53"/>
                  </a:cubicBezTo>
                  <a:cubicBezTo>
                    <a:pt x="99" y="66"/>
                    <a:pt x="92" y="90"/>
                    <a:pt x="88" y="110"/>
                  </a:cubicBezTo>
                  <a:cubicBezTo>
                    <a:pt x="84" y="128"/>
                    <a:pt x="77" y="156"/>
                    <a:pt x="73" y="169"/>
                  </a:cubicBezTo>
                  <a:lnTo>
                    <a:pt x="51" y="257"/>
                  </a:lnTo>
                  <a:cubicBezTo>
                    <a:pt x="48" y="266"/>
                    <a:pt x="44" y="284"/>
                    <a:pt x="44" y="286"/>
                  </a:cubicBezTo>
                  <a:cubicBezTo>
                    <a:pt x="44" y="301"/>
                    <a:pt x="57" y="308"/>
                    <a:pt x="68" y="308"/>
                  </a:cubicBezTo>
                  <a:cubicBezTo>
                    <a:pt x="77" y="308"/>
                    <a:pt x="90" y="301"/>
                    <a:pt x="97" y="288"/>
                  </a:cubicBezTo>
                  <a:cubicBezTo>
                    <a:pt x="99" y="284"/>
                    <a:pt x="106" y="253"/>
                    <a:pt x="11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9D197523-BFCC-3A42-8E3D-C18C7034A404}"/>
                </a:ext>
              </a:extLst>
            </p:cNvPr>
            <p:cNvSpPr/>
            <p:nvPr/>
          </p:nvSpPr>
          <p:spPr>
            <a:xfrm>
              <a:off x="4851000" y="3105360"/>
              <a:ext cx="181800" cy="2214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6" h="616">
                  <a:moveTo>
                    <a:pt x="75" y="548"/>
                  </a:moveTo>
                  <a:cubicBezTo>
                    <a:pt x="66" y="581"/>
                    <a:pt x="66" y="587"/>
                    <a:pt x="22" y="587"/>
                  </a:cubicBezTo>
                  <a:cubicBezTo>
                    <a:pt x="11" y="587"/>
                    <a:pt x="0" y="587"/>
                    <a:pt x="0" y="605"/>
                  </a:cubicBezTo>
                  <a:cubicBezTo>
                    <a:pt x="0" y="614"/>
                    <a:pt x="4" y="616"/>
                    <a:pt x="13" y="616"/>
                  </a:cubicBezTo>
                  <a:cubicBezTo>
                    <a:pt x="40" y="616"/>
                    <a:pt x="66" y="614"/>
                    <a:pt x="95" y="614"/>
                  </a:cubicBezTo>
                  <a:cubicBezTo>
                    <a:pt x="125" y="614"/>
                    <a:pt x="158" y="616"/>
                    <a:pt x="189" y="616"/>
                  </a:cubicBezTo>
                  <a:cubicBezTo>
                    <a:pt x="196" y="616"/>
                    <a:pt x="207" y="616"/>
                    <a:pt x="207" y="598"/>
                  </a:cubicBezTo>
                  <a:cubicBezTo>
                    <a:pt x="207" y="587"/>
                    <a:pt x="198" y="587"/>
                    <a:pt x="185" y="587"/>
                  </a:cubicBezTo>
                  <a:cubicBezTo>
                    <a:pt x="136" y="587"/>
                    <a:pt x="136" y="581"/>
                    <a:pt x="136" y="572"/>
                  </a:cubicBezTo>
                  <a:cubicBezTo>
                    <a:pt x="136" y="559"/>
                    <a:pt x="176" y="403"/>
                    <a:pt x="183" y="378"/>
                  </a:cubicBezTo>
                  <a:cubicBezTo>
                    <a:pt x="196" y="405"/>
                    <a:pt x="222" y="440"/>
                    <a:pt x="273" y="440"/>
                  </a:cubicBezTo>
                  <a:cubicBezTo>
                    <a:pt x="385" y="440"/>
                    <a:pt x="506" y="297"/>
                    <a:pt x="506" y="156"/>
                  </a:cubicBezTo>
                  <a:cubicBezTo>
                    <a:pt x="506" y="64"/>
                    <a:pt x="451" y="0"/>
                    <a:pt x="378" y="0"/>
                  </a:cubicBezTo>
                  <a:cubicBezTo>
                    <a:pt x="330" y="0"/>
                    <a:pt x="282" y="35"/>
                    <a:pt x="251" y="73"/>
                  </a:cubicBezTo>
                  <a:cubicBezTo>
                    <a:pt x="240" y="20"/>
                    <a:pt x="198" y="0"/>
                    <a:pt x="163" y="0"/>
                  </a:cubicBezTo>
                  <a:cubicBezTo>
                    <a:pt x="119" y="0"/>
                    <a:pt x="99" y="37"/>
                    <a:pt x="90" y="55"/>
                  </a:cubicBezTo>
                  <a:cubicBezTo>
                    <a:pt x="75" y="88"/>
                    <a:pt x="62" y="147"/>
                    <a:pt x="62" y="150"/>
                  </a:cubicBezTo>
                  <a:cubicBezTo>
                    <a:pt x="62" y="158"/>
                    <a:pt x="70" y="158"/>
                    <a:pt x="73" y="158"/>
                  </a:cubicBezTo>
                  <a:cubicBezTo>
                    <a:pt x="84" y="158"/>
                    <a:pt x="84" y="158"/>
                    <a:pt x="90" y="136"/>
                  </a:cubicBezTo>
                  <a:cubicBezTo>
                    <a:pt x="106" y="68"/>
                    <a:pt x="125" y="22"/>
                    <a:pt x="161" y="22"/>
                  </a:cubicBezTo>
                  <a:cubicBezTo>
                    <a:pt x="176" y="22"/>
                    <a:pt x="189" y="29"/>
                    <a:pt x="189" y="66"/>
                  </a:cubicBezTo>
                  <a:cubicBezTo>
                    <a:pt x="189" y="88"/>
                    <a:pt x="187" y="99"/>
                    <a:pt x="183" y="114"/>
                  </a:cubicBezTo>
                  <a:close/>
                  <a:moveTo>
                    <a:pt x="246" y="125"/>
                  </a:moveTo>
                  <a:cubicBezTo>
                    <a:pt x="253" y="99"/>
                    <a:pt x="279" y="73"/>
                    <a:pt x="297" y="57"/>
                  </a:cubicBezTo>
                  <a:cubicBezTo>
                    <a:pt x="330" y="29"/>
                    <a:pt x="359" y="22"/>
                    <a:pt x="374" y="22"/>
                  </a:cubicBezTo>
                  <a:cubicBezTo>
                    <a:pt x="414" y="22"/>
                    <a:pt x="438" y="55"/>
                    <a:pt x="438" y="112"/>
                  </a:cubicBezTo>
                  <a:cubicBezTo>
                    <a:pt x="438" y="169"/>
                    <a:pt x="405" y="282"/>
                    <a:pt x="387" y="319"/>
                  </a:cubicBezTo>
                  <a:cubicBezTo>
                    <a:pt x="354" y="385"/>
                    <a:pt x="308" y="418"/>
                    <a:pt x="273" y="418"/>
                  </a:cubicBezTo>
                  <a:cubicBezTo>
                    <a:pt x="207" y="418"/>
                    <a:pt x="196" y="337"/>
                    <a:pt x="196" y="332"/>
                  </a:cubicBezTo>
                  <a:cubicBezTo>
                    <a:pt x="196" y="330"/>
                    <a:pt x="196" y="328"/>
                    <a:pt x="198" y="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E47912E-B176-4145-87B1-F0818C871108}"/>
                </a:ext>
              </a:extLst>
            </p:cNvPr>
            <p:cNvSpPr/>
            <p:nvPr/>
          </p:nvSpPr>
          <p:spPr>
            <a:xfrm>
              <a:off x="50709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193B94E-21AA-204F-903E-B1EFD7C5D08C}"/>
                </a:ext>
              </a:extLst>
            </p:cNvPr>
            <p:cNvSpPr/>
            <p:nvPr/>
          </p:nvSpPr>
          <p:spPr>
            <a:xfrm>
              <a:off x="518976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8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1B1823D-CD93-AD42-BC9C-63A08ECC452D}"/>
                </a:ext>
              </a:extLst>
            </p:cNvPr>
            <p:cNvSpPr/>
            <p:nvPr/>
          </p:nvSpPr>
          <p:spPr>
            <a:xfrm>
              <a:off x="534600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8750279B-77F4-0245-AF08-45DC559B295E}"/>
                </a:ext>
              </a:extLst>
            </p:cNvPr>
            <p:cNvSpPr/>
            <p:nvPr/>
          </p:nvSpPr>
          <p:spPr>
            <a:xfrm>
              <a:off x="546156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898874F-1006-2048-BC9D-E7EDFD679D6A}"/>
                </a:ext>
              </a:extLst>
            </p:cNvPr>
            <p:cNvSpPr/>
            <p:nvPr/>
          </p:nvSpPr>
          <p:spPr>
            <a:xfrm>
              <a:off x="559620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3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02E6689E-9637-DC4C-A0B4-C1199ADD8785}"/>
                </a:ext>
              </a:extLst>
            </p:cNvPr>
            <p:cNvSpPr/>
            <p:nvPr/>
          </p:nvSpPr>
          <p:spPr>
            <a:xfrm>
              <a:off x="5793480" y="2998440"/>
              <a:ext cx="147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968">
                  <a:moveTo>
                    <a:pt x="42" y="35"/>
                  </a:moveTo>
                  <a:cubicBezTo>
                    <a:pt x="42" y="18"/>
                    <a:pt x="42" y="0"/>
                    <a:pt x="20" y="0"/>
                  </a:cubicBezTo>
                  <a:cubicBezTo>
                    <a:pt x="0" y="0"/>
                    <a:pt x="0" y="18"/>
                    <a:pt x="0" y="35"/>
                  </a:cubicBezTo>
                  <a:lnTo>
                    <a:pt x="0" y="933"/>
                  </a:lnTo>
                  <a:cubicBezTo>
                    <a:pt x="0" y="950"/>
                    <a:pt x="0" y="968"/>
                    <a:pt x="20" y="968"/>
                  </a:cubicBezTo>
                  <a:cubicBezTo>
                    <a:pt x="42" y="968"/>
                    <a:pt x="42" y="950"/>
                    <a:pt x="42" y="9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DCB2F621-52C8-1A45-A0F6-3648364BC371}"/>
                </a:ext>
              </a:extLst>
            </p:cNvPr>
            <p:cNvSpPr/>
            <p:nvPr/>
          </p:nvSpPr>
          <p:spPr>
            <a:xfrm>
              <a:off x="5866199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4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93B89E80-7989-294D-9DCB-26DDC53500F6}"/>
                </a:ext>
              </a:extLst>
            </p:cNvPr>
            <p:cNvSpPr/>
            <p:nvPr/>
          </p:nvSpPr>
          <p:spPr>
            <a:xfrm>
              <a:off x="6040440" y="3222720"/>
              <a:ext cx="40680" cy="10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" h="290">
                  <a:moveTo>
                    <a:pt x="114" y="101"/>
                  </a:moveTo>
                  <a:cubicBezTo>
                    <a:pt x="114" y="37"/>
                    <a:pt x="90" y="0"/>
                    <a:pt x="53" y="0"/>
                  </a:cubicBezTo>
                  <a:cubicBezTo>
                    <a:pt x="20" y="0"/>
                    <a:pt x="0" y="24"/>
                    <a:pt x="0" y="51"/>
                  </a:cubicBezTo>
                  <a:cubicBezTo>
                    <a:pt x="0" y="77"/>
                    <a:pt x="20" y="103"/>
                    <a:pt x="53" y="103"/>
                  </a:cubicBezTo>
                  <a:cubicBezTo>
                    <a:pt x="64" y="103"/>
                    <a:pt x="77" y="99"/>
                    <a:pt x="86" y="90"/>
                  </a:cubicBezTo>
                  <a:cubicBezTo>
                    <a:pt x="90" y="88"/>
                    <a:pt x="90" y="88"/>
                    <a:pt x="92" y="88"/>
                  </a:cubicBezTo>
                  <a:cubicBezTo>
                    <a:pt x="92" y="88"/>
                    <a:pt x="95" y="88"/>
                    <a:pt x="95" y="101"/>
                  </a:cubicBezTo>
                  <a:cubicBezTo>
                    <a:pt x="95" y="174"/>
                    <a:pt x="59" y="233"/>
                    <a:pt x="26" y="264"/>
                  </a:cubicBezTo>
                  <a:cubicBezTo>
                    <a:pt x="15" y="275"/>
                    <a:pt x="15" y="277"/>
                    <a:pt x="15" y="279"/>
                  </a:cubicBezTo>
                  <a:cubicBezTo>
                    <a:pt x="15" y="288"/>
                    <a:pt x="20" y="290"/>
                    <a:pt x="26" y="290"/>
                  </a:cubicBezTo>
                  <a:cubicBezTo>
                    <a:pt x="37" y="290"/>
                    <a:pt x="114" y="216"/>
                    <a:pt x="11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1DF8EBD-0FA3-0444-81BD-C17B045F9337}"/>
                </a:ext>
              </a:extLst>
            </p:cNvPr>
            <p:cNvSpPr/>
            <p:nvPr/>
          </p:nvSpPr>
          <p:spPr>
            <a:xfrm>
              <a:off x="6179040" y="3105360"/>
              <a:ext cx="1594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440">
                  <a:moveTo>
                    <a:pt x="323" y="62"/>
                  </a:moveTo>
                  <a:cubicBezTo>
                    <a:pt x="306" y="26"/>
                    <a:pt x="277" y="0"/>
                    <a:pt x="233" y="0"/>
                  </a:cubicBezTo>
                  <a:cubicBezTo>
                    <a:pt x="121" y="0"/>
                    <a:pt x="0" y="143"/>
                    <a:pt x="0" y="284"/>
                  </a:cubicBezTo>
                  <a:cubicBezTo>
                    <a:pt x="0" y="376"/>
                    <a:pt x="53" y="440"/>
                    <a:pt x="130" y="440"/>
                  </a:cubicBezTo>
                  <a:cubicBezTo>
                    <a:pt x="150" y="440"/>
                    <a:pt x="198" y="436"/>
                    <a:pt x="255" y="367"/>
                  </a:cubicBezTo>
                  <a:cubicBezTo>
                    <a:pt x="264" y="407"/>
                    <a:pt x="297" y="440"/>
                    <a:pt x="343" y="440"/>
                  </a:cubicBezTo>
                  <a:cubicBezTo>
                    <a:pt x="378" y="440"/>
                    <a:pt x="400" y="418"/>
                    <a:pt x="416" y="387"/>
                  </a:cubicBezTo>
                  <a:cubicBezTo>
                    <a:pt x="431" y="352"/>
                    <a:pt x="444" y="293"/>
                    <a:pt x="444" y="290"/>
                  </a:cubicBezTo>
                  <a:cubicBezTo>
                    <a:pt x="444" y="282"/>
                    <a:pt x="436" y="282"/>
                    <a:pt x="433" y="282"/>
                  </a:cubicBezTo>
                  <a:cubicBezTo>
                    <a:pt x="422" y="282"/>
                    <a:pt x="422" y="284"/>
                    <a:pt x="420" y="299"/>
                  </a:cubicBezTo>
                  <a:cubicBezTo>
                    <a:pt x="403" y="361"/>
                    <a:pt x="385" y="418"/>
                    <a:pt x="345" y="418"/>
                  </a:cubicBezTo>
                  <a:cubicBezTo>
                    <a:pt x="319" y="418"/>
                    <a:pt x="317" y="394"/>
                    <a:pt x="317" y="374"/>
                  </a:cubicBezTo>
                  <a:cubicBezTo>
                    <a:pt x="317" y="352"/>
                    <a:pt x="319" y="345"/>
                    <a:pt x="330" y="301"/>
                  </a:cubicBezTo>
                  <a:cubicBezTo>
                    <a:pt x="341" y="262"/>
                    <a:pt x="341" y="251"/>
                    <a:pt x="350" y="216"/>
                  </a:cubicBezTo>
                  <a:lnTo>
                    <a:pt x="385" y="79"/>
                  </a:lnTo>
                  <a:cubicBezTo>
                    <a:pt x="392" y="51"/>
                    <a:pt x="392" y="51"/>
                    <a:pt x="392" y="46"/>
                  </a:cubicBezTo>
                  <a:cubicBezTo>
                    <a:pt x="392" y="29"/>
                    <a:pt x="381" y="20"/>
                    <a:pt x="365" y="20"/>
                  </a:cubicBezTo>
                  <a:cubicBezTo>
                    <a:pt x="341" y="20"/>
                    <a:pt x="326" y="42"/>
                    <a:pt x="323" y="62"/>
                  </a:cubicBezTo>
                  <a:close/>
                  <a:moveTo>
                    <a:pt x="260" y="315"/>
                  </a:moveTo>
                  <a:cubicBezTo>
                    <a:pt x="255" y="332"/>
                    <a:pt x="255" y="332"/>
                    <a:pt x="242" y="350"/>
                  </a:cubicBezTo>
                  <a:cubicBezTo>
                    <a:pt x="198" y="403"/>
                    <a:pt x="158" y="418"/>
                    <a:pt x="132" y="418"/>
                  </a:cubicBezTo>
                  <a:cubicBezTo>
                    <a:pt x="84" y="418"/>
                    <a:pt x="68" y="365"/>
                    <a:pt x="68" y="328"/>
                  </a:cubicBezTo>
                  <a:cubicBezTo>
                    <a:pt x="68" y="279"/>
                    <a:pt x="99" y="158"/>
                    <a:pt x="123" y="114"/>
                  </a:cubicBezTo>
                  <a:cubicBezTo>
                    <a:pt x="152" y="57"/>
                    <a:pt x="196" y="22"/>
                    <a:pt x="235" y="22"/>
                  </a:cubicBezTo>
                  <a:cubicBezTo>
                    <a:pt x="299" y="22"/>
                    <a:pt x="312" y="101"/>
                    <a:pt x="312" y="108"/>
                  </a:cubicBezTo>
                  <a:cubicBezTo>
                    <a:pt x="312" y="112"/>
                    <a:pt x="310" y="119"/>
                    <a:pt x="30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526CB241-ED84-BB41-9153-359EFE37709A}"/>
                </a:ext>
              </a:extLst>
            </p:cNvPr>
            <p:cNvSpPr/>
            <p:nvPr/>
          </p:nvSpPr>
          <p:spPr>
            <a:xfrm>
              <a:off x="636840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68E21C5A-0524-E545-96AE-1202403C03A7}"/>
                </a:ext>
              </a:extLst>
            </p:cNvPr>
            <p:cNvSpPr/>
            <p:nvPr/>
          </p:nvSpPr>
          <p:spPr>
            <a:xfrm>
              <a:off x="6524280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968"/>
                  </a:moveTo>
                  <a:lnTo>
                    <a:pt x="134" y="930"/>
                  </a:lnTo>
                  <a:lnTo>
                    <a:pt x="40" y="930"/>
                  </a:lnTo>
                  <a:lnTo>
                    <a:pt x="40" y="40"/>
                  </a:lnTo>
                  <a:lnTo>
                    <a:pt x="134" y="40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15C66A7F-CCD6-834D-8D09-5B89BCF7A839}"/>
                </a:ext>
              </a:extLst>
            </p:cNvPr>
            <p:cNvSpPr/>
            <p:nvPr/>
          </p:nvSpPr>
          <p:spPr>
            <a:xfrm>
              <a:off x="6589440" y="3105360"/>
              <a:ext cx="14220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6" h="440">
                  <a:moveTo>
                    <a:pt x="57" y="372"/>
                  </a:moveTo>
                  <a:cubicBezTo>
                    <a:pt x="55" y="387"/>
                    <a:pt x="48" y="409"/>
                    <a:pt x="48" y="414"/>
                  </a:cubicBezTo>
                  <a:cubicBezTo>
                    <a:pt x="48" y="431"/>
                    <a:pt x="62" y="440"/>
                    <a:pt x="77" y="440"/>
                  </a:cubicBezTo>
                  <a:cubicBezTo>
                    <a:pt x="88" y="440"/>
                    <a:pt x="106" y="431"/>
                    <a:pt x="112" y="414"/>
                  </a:cubicBezTo>
                  <a:cubicBezTo>
                    <a:pt x="114" y="409"/>
                    <a:pt x="147" y="277"/>
                    <a:pt x="152" y="260"/>
                  </a:cubicBezTo>
                  <a:cubicBezTo>
                    <a:pt x="158" y="227"/>
                    <a:pt x="176" y="158"/>
                    <a:pt x="183" y="132"/>
                  </a:cubicBezTo>
                  <a:cubicBezTo>
                    <a:pt x="187" y="121"/>
                    <a:pt x="213" y="75"/>
                    <a:pt x="238" y="53"/>
                  </a:cubicBezTo>
                  <a:cubicBezTo>
                    <a:pt x="244" y="46"/>
                    <a:pt x="273" y="22"/>
                    <a:pt x="315" y="22"/>
                  </a:cubicBezTo>
                  <a:cubicBezTo>
                    <a:pt x="341" y="22"/>
                    <a:pt x="354" y="33"/>
                    <a:pt x="356" y="33"/>
                  </a:cubicBezTo>
                  <a:cubicBezTo>
                    <a:pt x="326" y="37"/>
                    <a:pt x="306" y="62"/>
                    <a:pt x="306" y="86"/>
                  </a:cubicBezTo>
                  <a:cubicBezTo>
                    <a:pt x="306" y="101"/>
                    <a:pt x="317" y="121"/>
                    <a:pt x="341" y="121"/>
                  </a:cubicBezTo>
                  <a:cubicBezTo>
                    <a:pt x="367" y="121"/>
                    <a:pt x="396" y="99"/>
                    <a:pt x="396" y="64"/>
                  </a:cubicBezTo>
                  <a:cubicBezTo>
                    <a:pt x="396" y="29"/>
                    <a:pt x="365" y="0"/>
                    <a:pt x="315" y="0"/>
                  </a:cubicBezTo>
                  <a:cubicBezTo>
                    <a:pt x="251" y="0"/>
                    <a:pt x="209" y="48"/>
                    <a:pt x="191" y="75"/>
                  </a:cubicBezTo>
                  <a:cubicBezTo>
                    <a:pt x="183" y="31"/>
                    <a:pt x="147" y="0"/>
                    <a:pt x="101" y="0"/>
                  </a:cubicBezTo>
                  <a:cubicBezTo>
                    <a:pt x="57" y="0"/>
                    <a:pt x="40" y="37"/>
                    <a:pt x="31" y="55"/>
                  </a:cubicBezTo>
                  <a:cubicBezTo>
                    <a:pt x="13" y="88"/>
                    <a:pt x="0" y="147"/>
                    <a:pt x="0" y="150"/>
                  </a:cubicBezTo>
                  <a:cubicBezTo>
                    <a:pt x="0" y="158"/>
                    <a:pt x="9" y="158"/>
                    <a:pt x="11" y="158"/>
                  </a:cubicBezTo>
                  <a:cubicBezTo>
                    <a:pt x="22" y="158"/>
                    <a:pt x="22" y="158"/>
                    <a:pt x="29" y="136"/>
                  </a:cubicBezTo>
                  <a:cubicBezTo>
                    <a:pt x="44" y="68"/>
                    <a:pt x="64" y="22"/>
                    <a:pt x="99" y="22"/>
                  </a:cubicBezTo>
                  <a:cubicBezTo>
                    <a:pt x="117" y="22"/>
                    <a:pt x="130" y="29"/>
                    <a:pt x="130" y="66"/>
                  </a:cubicBezTo>
                  <a:cubicBezTo>
                    <a:pt x="130" y="86"/>
                    <a:pt x="125" y="97"/>
                    <a:pt x="114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8218336-74DC-984B-B979-2F6BA0975574}"/>
                </a:ext>
              </a:extLst>
            </p:cNvPr>
            <p:cNvSpPr/>
            <p:nvPr/>
          </p:nvSpPr>
          <p:spPr>
            <a:xfrm>
              <a:off x="6841800" y="3056400"/>
              <a:ext cx="231840" cy="232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5" h="647">
                  <a:moveTo>
                    <a:pt x="343" y="343"/>
                  </a:moveTo>
                  <a:lnTo>
                    <a:pt x="614" y="343"/>
                  </a:lnTo>
                  <a:cubicBezTo>
                    <a:pt x="627" y="343"/>
                    <a:pt x="645" y="343"/>
                    <a:pt x="645" y="323"/>
                  </a:cubicBezTo>
                  <a:cubicBezTo>
                    <a:pt x="645" y="304"/>
                    <a:pt x="627" y="304"/>
                    <a:pt x="614" y="304"/>
                  </a:cubicBezTo>
                  <a:lnTo>
                    <a:pt x="343" y="304"/>
                  </a:lnTo>
                  <a:lnTo>
                    <a:pt x="343" y="33"/>
                  </a:lnTo>
                  <a:cubicBezTo>
                    <a:pt x="343" y="18"/>
                    <a:pt x="343" y="0"/>
                    <a:pt x="323" y="0"/>
                  </a:cubicBezTo>
                  <a:cubicBezTo>
                    <a:pt x="304" y="0"/>
                    <a:pt x="304" y="18"/>
                    <a:pt x="304" y="33"/>
                  </a:cubicBezTo>
                  <a:lnTo>
                    <a:pt x="304" y="304"/>
                  </a:lnTo>
                  <a:lnTo>
                    <a:pt x="33" y="304"/>
                  </a:lnTo>
                  <a:cubicBezTo>
                    <a:pt x="18" y="304"/>
                    <a:pt x="0" y="304"/>
                    <a:pt x="0" y="323"/>
                  </a:cubicBezTo>
                  <a:cubicBezTo>
                    <a:pt x="0" y="343"/>
                    <a:pt x="18" y="343"/>
                    <a:pt x="33" y="343"/>
                  </a:cubicBezTo>
                  <a:lnTo>
                    <a:pt x="304" y="343"/>
                  </a:lnTo>
                  <a:lnTo>
                    <a:pt x="304" y="614"/>
                  </a:lnTo>
                  <a:cubicBezTo>
                    <a:pt x="304" y="627"/>
                    <a:pt x="304" y="647"/>
                    <a:pt x="323" y="647"/>
                  </a:cubicBezTo>
                  <a:cubicBezTo>
                    <a:pt x="343" y="647"/>
                    <a:pt x="343" y="627"/>
                    <a:pt x="343" y="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5629B41-86A7-BB47-9229-CD9612B49FD5}"/>
                </a:ext>
              </a:extLst>
            </p:cNvPr>
            <p:cNvSpPr/>
            <p:nvPr/>
          </p:nvSpPr>
          <p:spPr>
            <a:xfrm>
              <a:off x="7176240" y="3105360"/>
              <a:ext cx="183240" cy="229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38">
                  <a:moveTo>
                    <a:pt x="22" y="183"/>
                  </a:moveTo>
                  <a:cubicBezTo>
                    <a:pt x="59" y="70"/>
                    <a:pt x="165" y="70"/>
                    <a:pt x="176" y="70"/>
                  </a:cubicBezTo>
                  <a:cubicBezTo>
                    <a:pt x="323" y="70"/>
                    <a:pt x="334" y="240"/>
                    <a:pt x="334" y="317"/>
                  </a:cubicBezTo>
                  <a:cubicBezTo>
                    <a:pt x="334" y="376"/>
                    <a:pt x="330" y="392"/>
                    <a:pt x="323" y="411"/>
                  </a:cubicBezTo>
                  <a:cubicBezTo>
                    <a:pt x="301" y="482"/>
                    <a:pt x="273" y="594"/>
                    <a:pt x="273" y="620"/>
                  </a:cubicBezTo>
                  <a:cubicBezTo>
                    <a:pt x="273" y="631"/>
                    <a:pt x="277" y="638"/>
                    <a:pt x="284" y="638"/>
                  </a:cubicBezTo>
                  <a:cubicBezTo>
                    <a:pt x="297" y="638"/>
                    <a:pt x="306" y="616"/>
                    <a:pt x="315" y="578"/>
                  </a:cubicBezTo>
                  <a:cubicBezTo>
                    <a:pt x="339" y="497"/>
                    <a:pt x="348" y="442"/>
                    <a:pt x="352" y="411"/>
                  </a:cubicBezTo>
                  <a:cubicBezTo>
                    <a:pt x="354" y="400"/>
                    <a:pt x="356" y="387"/>
                    <a:pt x="359" y="374"/>
                  </a:cubicBezTo>
                  <a:cubicBezTo>
                    <a:pt x="389" y="279"/>
                    <a:pt x="453" y="134"/>
                    <a:pt x="491" y="57"/>
                  </a:cubicBezTo>
                  <a:cubicBezTo>
                    <a:pt x="497" y="46"/>
                    <a:pt x="510" y="24"/>
                    <a:pt x="510" y="20"/>
                  </a:cubicBezTo>
                  <a:cubicBezTo>
                    <a:pt x="510" y="11"/>
                    <a:pt x="499" y="11"/>
                    <a:pt x="497" y="11"/>
                  </a:cubicBezTo>
                  <a:cubicBezTo>
                    <a:pt x="495" y="11"/>
                    <a:pt x="488" y="11"/>
                    <a:pt x="486" y="18"/>
                  </a:cubicBezTo>
                  <a:cubicBezTo>
                    <a:pt x="436" y="110"/>
                    <a:pt x="396" y="207"/>
                    <a:pt x="359" y="304"/>
                  </a:cubicBezTo>
                  <a:cubicBezTo>
                    <a:pt x="356" y="275"/>
                    <a:pt x="356" y="200"/>
                    <a:pt x="319" y="106"/>
                  </a:cubicBezTo>
                  <a:cubicBezTo>
                    <a:pt x="295" y="48"/>
                    <a:pt x="255" y="0"/>
                    <a:pt x="189" y="0"/>
                  </a:cubicBezTo>
                  <a:cubicBezTo>
                    <a:pt x="68" y="0"/>
                    <a:pt x="0" y="147"/>
                    <a:pt x="0" y="178"/>
                  </a:cubicBezTo>
                  <a:cubicBezTo>
                    <a:pt x="0" y="187"/>
                    <a:pt x="9" y="187"/>
                    <a:pt x="18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35E6C01-81F4-A648-9ECC-C3124920BD6B}"/>
                </a:ext>
              </a:extLst>
            </p:cNvPr>
            <p:cNvSpPr/>
            <p:nvPr/>
          </p:nvSpPr>
          <p:spPr>
            <a:xfrm>
              <a:off x="7387560" y="3021480"/>
              <a:ext cx="248400" cy="24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84">
                  <a:moveTo>
                    <a:pt x="554" y="110"/>
                  </a:moveTo>
                  <a:cubicBezTo>
                    <a:pt x="603" y="35"/>
                    <a:pt x="642" y="33"/>
                    <a:pt x="680" y="31"/>
                  </a:cubicBezTo>
                  <a:cubicBezTo>
                    <a:pt x="691" y="29"/>
                    <a:pt x="691" y="13"/>
                    <a:pt x="691" y="11"/>
                  </a:cubicBezTo>
                  <a:cubicBezTo>
                    <a:pt x="691" y="4"/>
                    <a:pt x="686" y="0"/>
                    <a:pt x="680" y="0"/>
                  </a:cubicBezTo>
                  <a:cubicBezTo>
                    <a:pt x="653" y="0"/>
                    <a:pt x="625" y="2"/>
                    <a:pt x="598" y="2"/>
                  </a:cubicBezTo>
                  <a:cubicBezTo>
                    <a:pt x="568" y="2"/>
                    <a:pt x="535" y="0"/>
                    <a:pt x="504" y="0"/>
                  </a:cubicBezTo>
                  <a:cubicBezTo>
                    <a:pt x="497" y="0"/>
                    <a:pt x="484" y="0"/>
                    <a:pt x="484" y="18"/>
                  </a:cubicBezTo>
                  <a:cubicBezTo>
                    <a:pt x="484" y="29"/>
                    <a:pt x="493" y="31"/>
                    <a:pt x="499" y="31"/>
                  </a:cubicBezTo>
                  <a:cubicBezTo>
                    <a:pt x="526" y="33"/>
                    <a:pt x="546" y="42"/>
                    <a:pt x="546" y="62"/>
                  </a:cubicBezTo>
                  <a:cubicBezTo>
                    <a:pt x="546" y="77"/>
                    <a:pt x="530" y="99"/>
                    <a:pt x="530" y="99"/>
                  </a:cubicBezTo>
                  <a:lnTo>
                    <a:pt x="233" y="572"/>
                  </a:lnTo>
                  <a:lnTo>
                    <a:pt x="167" y="59"/>
                  </a:lnTo>
                  <a:cubicBezTo>
                    <a:pt x="167" y="42"/>
                    <a:pt x="189" y="31"/>
                    <a:pt x="233" y="31"/>
                  </a:cubicBezTo>
                  <a:cubicBezTo>
                    <a:pt x="246" y="31"/>
                    <a:pt x="257" y="31"/>
                    <a:pt x="257" y="11"/>
                  </a:cubicBezTo>
                  <a:cubicBezTo>
                    <a:pt x="257" y="2"/>
                    <a:pt x="251" y="0"/>
                    <a:pt x="244" y="0"/>
                  </a:cubicBezTo>
                  <a:cubicBezTo>
                    <a:pt x="205" y="0"/>
                    <a:pt x="163" y="2"/>
                    <a:pt x="123" y="2"/>
                  </a:cubicBezTo>
                  <a:cubicBezTo>
                    <a:pt x="106" y="2"/>
                    <a:pt x="88" y="2"/>
                    <a:pt x="70" y="2"/>
                  </a:cubicBezTo>
                  <a:cubicBezTo>
                    <a:pt x="53" y="2"/>
                    <a:pt x="35" y="0"/>
                    <a:pt x="18" y="0"/>
                  </a:cubicBezTo>
                  <a:cubicBezTo>
                    <a:pt x="11" y="0"/>
                    <a:pt x="0" y="0"/>
                    <a:pt x="0" y="18"/>
                  </a:cubicBezTo>
                  <a:cubicBezTo>
                    <a:pt x="0" y="31"/>
                    <a:pt x="9" y="31"/>
                    <a:pt x="24" y="31"/>
                  </a:cubicBezTo>
                  <a:cubicBezTo>
                    <a:pt x="79" y="31"/>
                    <a:pt x="79" y="40"/>
                    <a:pt x="81" y="64"/>
                  </a:cubicBezTo>
                  <a:lnTo>
                    <a:pt x="158" y="662"/>
                  </a:lnTo>
                  <a:cubicBezTo>
                    <a:pt x="163" y="680"/>
                    <a:pt x="165" y="684"/>
                    <a:pt x="178" y="684"/>
                  </a:cubicBezTo>
                  <a:cubicBezTo>
                    <a:pt x="194" y="684"/>
                    <a:pt x="198" y="680"/>
                    <a:pt x="205" y="6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B562BA0-8FD1-614D-B0BC-D2EC0410FDE0}"/>
                </a:ext>
              </a:extLst>
            </p:cNvPr>
            <p:cNvSpPr/>
            <p:nvPr/>
          </p:nvSpPr>
          <p:spPr>
            <a:xfrm>
              <a:off x="7659360" y="3010320"/>
              <a:ext cx="146160" cy="108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301">
                  <a:moveTo>
                    <a:pt x="180" y="46"/>
                  </a:moveTo>
                  <a:lnTo>
                    <a:pt x="262" y="46"/>
                  </a:lnTo>
                  <a:cubicBezTo>
                    <a:pt x="251" y="88"/>
                    <a:pt x="238" y="150"/>
                    <a:pt x="238" y="202"/>
                  </a:cubicBezTo>
                  <a:cubicBezTo>
                    <a:pt x="238" y="231"/>
                    <a:pt x="240" y="249"/>
                    <a:pt x="244" y="264"/>
                  </a:cubicBezTo>
                  <a:cubicBezTo>
                    <a:pt x="255" y="297"/>
                    <a:pt x="264" y="301"/>
                    <a:pt x="275" y="301"/>
                  </a:cubicBezTo>
                  <a:cubicBezTo>
                    <a:pt x="290" y="301"/>
                    <a:pt x="306" y="286"/>
                    <a:pt x="306" y="271"/>
                  </a:cubicBezTo>
                  <a:cubicBezTo>
                    <a:pt x="306" y="264"/>
                    <a:pt x="306" y="262"/>
                    <a:pt x="301" y="255"/>
                  </a:cubicBezTo>
                  <a:cubicBezTo>
                    <a:pt x="288" y="229"/>
                    <a:pt x="277" y="191"/>
                    <a:pt x="277" y="134"/>
                  </a:cubicBezTo>
                  <a:cubicBezTo>
                    <a:pt x="277" y="121"/>
                    <a:pt x="277" y="95"/>
                    <a:pt x="286" y="46"/>
                  </a:cubicBezTo>
                  <a:lnTo>
                    <a:pt x="370" y="46"/>
                  </a:lnTo>
                  <a:cubicBezTo>
                    <a:pt x="383" y="46"/>
                    <a:pt x="389" y="46"/>
                    <a:pt x="396" y="42"/>
                  </a:cubicBezTo>
                  <a:cubicBezTo>
                    <a:pt x="405" y="33"/>
                    <a:pt x="407" y="24"/>
                    <a:pt x="407" y="20"/>
                  </a:cubicBezTo>
                  <a:cubicBezTo>
                    <a:pt x="407" y="0"/>
                    <a:pt x="389" y="0"/>
                    <a:pt x="378" y="0"/>
                  </a:cubicBezTo>
                  <a:lnTo>
                    <a:pt x="121" y="0"/>
                  </a:lnTo>
                  <a:cubicBezTo>
                    <a:pt x="95" y="0"/>
                    <a:pt x="75" y="7"/>
                    <a:pt x="44" y="35"/>
                  </a:cubicBezTo>
                  <a:cubicBezTo>
                    <a:pt x="26" y="51"/>
                    <a:pt x="0" y="88"/>
                    <a:pt x="0" y="92"/>
                  </a:cubicBezTo>
                  <a:cubicBezTo>
                    <a:pt x="0" y="101"/>
                    <a:pt x="9" y="101"/>
                    <a:pt x="11" y="101"/>
                  </a:cubicBezTo>
                  <a:cubicBezTo>
                    <a:pt x="20" y="101"/>
                    <a:pt x="20" y="101"/>
                    <a:pt x="24" y="95"/>
                  </a:cubicBezTo>
                  <a:cubicBezTo>
                    <a:pt x="59" y="46"/>
                    <a:pt x="101" y="46"/>
                    <a:pt x="117" y="46"/>
                  </a:cubicBezTo>
                  <a:lnTo>
                    <a:pt x="156" y="46"/>
                  </a:lnTo>
                  <a:cubicBezTo>
                    <a:pt x="136" y="121"/>
                    <a:pt x="99" y="202"/>
                    <a:pt x="79" y="242"/>
                  </a:cubicBezTo>
                  <a:cubicBezTo>
                    <a:pt x="75" y="251"/>
                    <a:pt x="68" y="266"/>
                    <a:pt x="66" y="268"/>
                  </a:cubicBezTo>
                  <a:cubicBezTo>
                    <a:pt x="66" y="271"/>
                    <a:pt x="64" y="275"/>
                    <a:pt x="64" y="279"/>
                  </a:cubicBezTo>
                  <a:cubicBezTo>
                    <a:pt x="64" y="290"/>
                    <a:pt x="73" y="301"/>
                    <a:pt x="88" y="301"/>
                  </a:cubicBezTo>
                  <a:cubicBezTo>
                    <a:pt x="114" y="301"/>
                    <a:pt x="123" y="271"/>
                    <a:pt x="139" y="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8D0EE2FD-F238-394B-A20F-28B5E4C2DF1C}"/>
                </a:ext>
              </a:extLst>
            </p:cNvPr>
            <p:cNvSpPr/>
            <p:nvPr/>
          </p:nvSpPr>
          <p:spPr>
            <a:xfrm>
              <a:off x="7871399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959"/>
                  </a:moveTo>
                  <a:cubicBezTo>
                    <a:pt x="227" y="957"/>
                    <a:pt x="227" y="955"/>
                    <a:pt x="209" y="937"/>
                  </a:cubicBezTo>
                  <a:cubicBezTo>
                    <a:pt x="88" y="816"/>
                    <a:pt x="57" y="633"/>
                    <a:pt x="57" y="484"/>
                  </a:cubicBezTo>
                  <a:cubicBezTo>
                    <a:pt x="57" y="317"/>
                    <a:pt x="95" y="147"/>
                    <a:pt x="213" y="26"/>
                  </a:cubicBezTo>
                  <a:cubicBezTo>
                    <a:pt x="227" y="15"/>
                    <a:pt x="227" y="13"/>
                    <a:pt x="227" y="9"/>
                  </a:cubicBezTo>
                  <a:cubicBezTo>
                    <a:pt x="227" y="2"/>
                    <a:pt x="222" y="0"/>
                    <a:pt x="216" y="0"/>
                  </a:cubicBezTo>
                  <a:cubicBezTo>
                    <a:pt x="207" y="0"/>
                    <a:pt x="119" y="66"/>
                    <a:pt x="62" y="189"/>
                  </a:cubicBezTo>
                  <a:cubicBezTo>
                    <a:pt x="11" y="295"/>
                    <a:pt x="0" y="403"/>
                    <a:pt x="0" y="484"/>
                  </a:cubicBezTo>
                  <a:cubicBezTo>
                    <a:pt x="0" y="561"/>
                    <a:pt x="11" y="677"/>
                    <a:pt x="64" y="787"/>
                  </a:cubicBezTo>
                  <a:cubicBezTo>
                    <a:pt x="123" y="906"/>
                    <a:pt x="207" y="968"/>
                    <a:pt x="216" y="968"/>
                  </a:cubicBezTo>
                  <a:cubicBezTo>
                    <a:pt x="222" y="968"/>
                    <a:pt x="227" y="966"/>
                    <a:pt x="227" y="9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94FA92D4-B5BF-324C-89FF-06576B6E336B}"/>
                </a:ext>
              </a:extLst>
            </p:cNvPr>
            <p:cNvSpPr/>
            <p:nvPr/>
          </p:nvSpPr>
          <p:spPr>
            <a:xfrm>
              <a:off x="7989480" y="3105360"/>
              <a:ext cx="128880" cy="158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9" h="440">
                  <a:moveTo>
                    <a:pt x="330" y="66"/>
                  </a:moveTo>
                  <a:cubicBezTo>
                    <a:pt x="301" y="66"/>
                    <a:pt x="284" y="88"/>
                    <a:pt x="284" y="110"/>
                  </a:cubicBezTo>
                  <a:cubicBezTo>
                    <a:pt x="284" y="123"/>
                    <a:pt x="293" y="139"/>
                    <a:pt x="312" y="139"/>
                  </a:cubicBezTo>
                  <a:cubicBezTo>
                    <a:pt x="334" y="139"/>
                    <a:pt x="359" y="121"/>
                    <a:pt x="359" y="84"/>
                  </a:cubicBezTo>
                  <a:cubicBezTo>
                    <a:pt x="359" y="40"/>
                    <a:pt x="317" y="0"/>
                    <a:pt x="242" y="0"/>
                  </a:cubicBezTo>
                  <a:cubicBezTo>
                    <a:pt x="114" y="0"/>
                    <a:pt x="77" y="99"/>
                    <a:pt x="77" y="141"/>
                  </a:cubicBezTo>
                  <a:cubicBezTo>
                    <a:pt x="77" y="218"/>
                    <a:pt x="150" y="233"/>
                    <a:pt x="178" y="238"/>
                  </a:cubicBezTo>
                  <a:cubicBezTo>
                    <a:pt x="229" y="249"/>
                    <a:pt x="279" y="257"/>
                    <a:pt x="279" y="312"/>
                  </a:cubicBezTo>
                  <a:cubicBezTo>
                    <a:pt x="279" y="337"/>
                    <a:pt x="257" y="418"/>
                    <a:pt x="141" y="418"/>
                  </a:cubicBezTo>
                  <a:cubicBezTo>
                    <a:pt x="125" y="418"/>
                    <a:pt x="51" y="418"/>
                    <a:pt x="29" y="367"/>
                  </a:cubicBezTo>
                  <a:cubicBezTo>
                    <a:pt x="66" y="372"/>
                    <a:pt x="90" y="343"/>
                    <a:pt x="90" y="315"/>
                  </a:cubicBezTo>
                  <a:cubicBezTo>
                    <a:pt x="90" y="293"/>
                    <a:pt x="75" y="282"/>
                    <a:pt x="55" y="282"/>
                  </a:cubicBezTo>
                  <a:cubicBezTo>
                    <a:pt x="29" y="282"/>
                    <a:pt x="0" y="301"/>
                    <a:pt x="0" y="345"/>
                  </a:cubicBezTo>
                  <a:cubicBezTo>
                    <a:pt x="0" y="400"/>
                    <a:pt x="55" y="440"/>
                    <a:pt x="139" y="440"/>
                  </a:cubicBezTo>
                  <a:cubicBezTo>
                    <a:pt x="297" y="440"/>
                    <a:pt x="334" y="323"/>
                    <a:pt x="334" y="279"/>
                  </a:cubicBezTo>
                  <a:cubicBezTo>
                    <a:pt x="334" y="244"/>
                    <a:pt x="317" y="220"/>
                    <a:pt x="304" y="207"/>
                  </a:cubicBezTo>
                  <a:cubicBezTo>
                    <a:pt x="277" y="180"/>
                    <a:pt x="251" y="176"/>
                    <a:pt x="207" y="167"/>
                  </a:cubicBezTo>
                  <a:cubicBezTo>
                    <a:pt x="172" y="158"/>
                    <a:pt x="134" y="152"/>
                    <a:pt x="134" y="108"/>
                  </a:cubicBezTo>
                  <a:cubicBezTo>
                    <a:pt x="134" y="81"/>
                    <a:pt x="156" y="22"/>
                    <a:pt x="242" y="22"/>
                  </a:cubicBezTo>
                  <a:cubicBezTo>
                    <a:pt x="266" y="22"/>
                    <a:pt x="315" y="29"/>
                    <a:pt x="330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323F4EB-6408-F040-BC31-6BE58B1AF51F}"/>
                </a:ext>
              </a:extLst>
            </p:cNvPr>
            <p:cNvSpPr/>
            <p:nvPr/>
          </p:nvSpPr>
          <p:spPr>
            <a:xfrm>
              <a:off x="8145720" y="2979719"/>
              <a:ext cx="61560" cy="126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352">
                  <a:moveTo>
                    <a:pt x="165" y="59"/>
                  </a:moveTo>
                  <a:cubicBezTo>
                    <a:pt x="172" y="48"/>
                    <a:pt x="172" y="42"/>
                    <a:pt x="172" y="37"/>
                  </a:cubicBezTo>
                  <a:cubicBezTo>
                    <a:pt x="172" y="15"/>
                    <a:pt x="152" y="0"/>
                    <a:pt x="132" y="0"/>
                  </a:cubicBezTo>
                  <a:cubicBezTo>
                    <a:pt x="106" y="0"/>
                    <a:pt x="97" y="22"/>
                    <a:pt x="95" y="33"/>
                  </a:cubicBezTo>
                  <a:lnTo>
                    <a:pt x="4" y="328"/>
                  </a:lnTo>
                  <a:cubicBezTo>
                    <a:pt x="2" y="328"/>
                    <a:pt x="0" y="337"/>
                    <a:pt x="0" y="337"/>
                  </a:cubicBezTo>
                  <a:cubicBezTo>
                    <a:pt x="0" y="345"/>
                    <a:pt x="22" y="352"/>
                    <a:pt x="26" y="352"/>
                  </a:cubicBezTo>
                  <a:cubicBezTo>
                    <a:pt x="31" y="352"/>
                    <a:pt x="33" y="352"/>
                    <a:pt x="37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6B54A52-4190-8A43-8450-28D80C867FC2}"/>
                </a:ext>
              </a:extLst>
            </p:cNvPr>
            <p:cNvSpPr/>
            <p:nvPr/>
          </p:nvSpPr>
          <p:spPr>
            <a:xfrm>
              <a:off x="8251560" y="2998440"/>
              <a:ext cx="8136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" h="968">
                  <a:moveTo>
                    <a:pt x="227" y="484"/>
                  </a:moveTo>
                  <a:cubicBezTo>
                    <a:pt x="227" y="409"/>
                    <a:pt x="216" y="293"/>
                    <a:pt x="163" y="183"/>
                  </a:cubicBezTo>
                  <a:cubicBezTo>
                    <a:pt x="103" y="64"/>
                    <a:pt x="20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8" y="33"/>
                  </a:cubicBezTo>
                  <a:cubicBezTo>
                    <a:pt x="114" y="128"/>
                    <a:pt x="169" y="282"/>
                    <a:pt x="169" y="484"/>
                  </a:cubicBezTo>
                  <a:cubicBezTo>
                    <a:pt x="169" y="649"/>
                    <a:pt x="134" y="820"/>
                    <a:pt x="13" y="941"/>
                  </a:cubicBezTo>
                  <a:cubicBezTo>
                    <a:pt x="0" y="955"/>
                    <a:pt x="0" y="957"/>
                    <a:pt x="0" y="959"/>
                  </a:cubicBezTo>
                  <a:cubicBezTo>
                    <a:pt x="0" y="966"/>
                    <a:pt x="4" y="968"/>
                    <a:pt x="9" y="968"/>
                  </a:cubicBezTo>
                  <a:cubicBezTo>
                    <a:pt x="20" y="968"/>
                    <a:pt x="108" y="902"/>
                    <a:pt x="165" y="779"/>
                  </a:cubicBezTo>
                  <a:cubicBezTo>
                    <a:pt x="216" y="673"/>
                    <a:pt x="227" y="565"/>
                    <a:pt x="227" y="4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CFF42A48-5431-A04A-AA02-D59C2D4C566A}"/>
                </a:ext>
              </a:extLst>
            </p:cNvPr>
            <p:cNvSpPr/>
            <p:nvPr/>
          </p:nvSpPr>
          <p:spPr>
            <a:xfrm>
              <a:off x="8374319" y="2998440"/>
              <a:ext cx="47880" cy="3481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968">
                  <a:moveTo>
                    <a:pt x="134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95" y="40"/>
                  </a:lnTo>
                  <a:lnTo>
                    <a:pt x="95" y="930"/>
                  </a:lnTo>
                  <a:lnTo>
                    <a:pt x="0" y="930"/>
                  </a:lnTo>
                  <a:lnTo>
                    <a:pt x="0" y="968"/>
                  </a:lnTo>
                  <a:lnTo>
                    <a:pt x="134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CC70317-7930-F446-9DD8-AB2A6539FB4D}"/>
              </a:ext>
            </a:extLst>
          </p:cNvPr>
          <p:cNvSpPr txBox="1"/>
          <p:nvPr/>
        </p:nvSpPr>
        <p:spPr>
          <a:xfrm>
            <a:off x="1188720" y="4783258"/>
            <a:ext cx="6275542" cy="2213191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b="1" dirty="0">
                <a:latin typeface="Liberation Sans" pitchFamily="18"/>
                <a:ea typeface="Noto Sans CJK SC Regular" pitchFamily="2"/>
                <a:cs typeface="FreeSans" pitchFamily="2"/>
              </a:rPr>
              <a:t>Policy improvement theorem: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Let        and        be arbitrary deterministic policies such that</a:t>
            </a: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endParaRPr lang="en-US" dirty="0">
              <a:latin typeface="Liberation Sans" pitchFamily="18"/>
              <a:ea typeface="Noto Sans CJK SC Regular" pitchFamily="2"/>
              <a:cs typeface="FreeSans" pitchFamily="2"/>
            </a:endParaRPr>
          </a:p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Then</a:t>
            </a:r>
          </a:p>
        </p:txBody>
      </p:sp>
      <p:grpSp>
        <p:nvGrpSpPr>
          <p:cNvPr id="74" name="Group 73" descr="28§display§\pi§svg§600§FALSE" title="TexMaths">
            <a:extLst>
              <a:ext uri="{FF2B5EF4-FFF2-40B4-BE49-F238E27FC236}">
                <a16:creationId xmlns:a16="http://schemas.microsoft.com/office/drawing/2014/main" id="{0C9ED1D1-3575-3845-9630-B09EB73B8704}"/>
              </a:ext>
            </a:extLst>
          </p:cNvPr>
          <p:cNvGrpSpPr/>
          <p:nvPr/>
        </p:nvGrpSpPr>
        <p:grpSpPr>
          <a:xfrm>
            <a:off x="1737359" y="5371608"/>
            <a:ext cx="267840" cy="196200"/>
            <a:chOff x="1737359" y="4677120"/>
            <a:chExt cx="267840" cy="196200"/>
          </a:xfrm>
        </p:grpSpPr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D7F6707-5BF7-664A-A61D-D65B122D760C}"/>
                </a:ext>
              </a:extLst>
            </p:cNvPr>
            <p:cNvSpPr/>
            <p:nvPr/>
          </p:nvSpPr>
          <p:spPr>
            <a:xfrm>
              <a:off x="1737359" y="467820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A6B7E66-900D-414A-BE60-FD1F8D30EFF0}"/>
                </a:ext>
              </a:extLst>
            </p:cNvPr>
            <p:cNvSpPr/>
            <p:nvPr/>
          </p:nvSpPr>
          <p:spPr>
            <a:xfrm>
              <a:off x="1749599" y="467712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77" name="Group 76" descr="28§display§\pi'§svg§600§FALSE" title="TexMaths">
            <a:extLst>
              <a:ext uri="{FF2B5EF4-FFF2-40B4-BE49-F238E27FC236}">
                <a16:creationId xmlns:a16="http://schemas.microsoft.com/office/drawing/2014/main" id="{6A9075FD-33A8-F64A-A8E3-C07E937AC497}"/>
              </a:ext>
            </a:extLst>
          </p:cNvPr>
          <p:cNvGrpSpPr/>
          <p:nvPr/>
        </p:nvGrpSpPr>
        <p:grpSpPr>
          <a:xfrm>
            <a:off x="2598481" y="5218498"/>
            <a:ext cx="369719" cy="361441"/>
            <a:chOff x="2598480" y="4547159"/>
            <a:chExt cx="369719" cy="361441"/>
          </a:xfrm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5AF8F75-B70C-8843-90FE-E5BDA3BAD244}"/>
                </a:ext>
              </a:extLst>
            </p:cNvPr>
            <p:cNvSpPr/>
            <p:nvPr/>
          </p:nvSpPr>
          <p:spPr>
            <a:xfrm>
              <a:off x="2598480" y="4549319"/>
              <a:ext cx="369719" cy="35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8" h="988">
                  <a:moveTo>
                    <a:pt x="515" y="988"/>
                  </a:moveTo>
                  <a:lnTo>
                    <a:pt x="0" y="988"/>
                  </a:lnTo>
                  <a:lnTo>
                    <a:pt x="0" y="0"/>
                  </a:lnTo>
                  <a:lnTo>
                    <a:pt x="1028" y="0"/>
                  </a:lnTo>
                  <a:lnTo>
                    <a:pt x="1028" y="9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D6D3F13-706C-8C41-8696-69F9232DC6C1}"/>
                </a:ext>
              </a:extLst>
            </p:cNvPr>
            <p:cNvSpPr/>
            <p:nvPr/>
          </p:nvSpPr>
          <p:spPr>
            <a:xfrm>
              <a:off x="2610720" y="471240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3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7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1F961658-568F-DF42-9FA2-DC8C504B925C}"/>
                </a:ext>
              </a:extLst>
            </p:cNvPr>
            <p:cNvSpPr/>
            <p:nvPr/>
          </p:nvSpPr>
          <p:spPr>
            <a:xfrm>
              <a:off x="2880720" y="4547159"/>
              <a:ext cx="78120" cy="16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448">
                  <a:moveTo>
                    <a:pt x="210" y="76"/>
                  </a:moveTo>
                  <a:cubicBezTo>
                    <a:pt x="218" y="62"/>
                    <a:pt x="218" y="53"/>
                    <a:pt x="218" y="48"/>
                  </a:cubicBezTo>
                  <a:cubicBezTo>
                    <a:pt x="218" y="20"/>
                    <a:pt x="193" y="0"/>
                    <a:pt x="168" y="0"/>
                  </a:cubicBezTo>
                  <a:cubicBezTo>
                    <a:pt x="134" y="0"/>
                    <a:pt x="123" y="28"/>
                    <a:pt x="120" y="42"/>
                  </a:cubicBezTo>
                  <a:lnTo>
                    <a:pt x="6" y="417"/>
                  </a:lnTo>
                  <a:cubicBezTo>
                    <a:pt x="3" y="417"/>
                    <a:pt x="0" y="428"/>
                    <a:pt x="0" y="428"/>
                  </a:cubicBezTo>
                  <a:cubicBezTo>
                    <a:pt x="0" y="440"/>
                    <a:pt x="28" y="448"/>
                    <a:pt x="34" y="448"/>
                  </a:cubicBezTo>
                  <a:cubicBezTo>
                    <a:pt x="39" y="448"/>
                    <a:pt x="42" y="448"/>
                    <a:pt x="4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81" name="Group 80" descr="28§display§Q^\pi(s,\pi'(s)) \geq V^\pi(s), \forall s \in \mathcal{S}§svg§600§FALSE" title="TexMaths">
            <a:extLst>
              <a:ext uri="{FF2B5EF4-FFF2-40B4-BE49-F238E27FC236}">
                <a16:creationId xmlns:a16="http://schemas.microsoft.com/office/drawing/2014/main" id="{F395FB1B-3A65-4840-87B7-85116189B922}"/>
              </a:ext>
            </a:extLst>
          </p:cNvPr>
          <p:cNvGrpSpPr/>
          <p:nvPr/>
        </p:nvGrpSpPr>
        <p:grpSpPr>
          <a:xfrm>
            <a:off x="2727484" y="5814658"/>
            <a:ext cx="3657240" cy="365400"/>
            <a:chOff x="2743199" y="5026320"/>
            <a:chExt cx="3657240" cy="365400"/>
          </a:xfrm>
        </p:grpSpPr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C3B3664-408D-2E4C-9DC2-3A88CD8DD1A4}"/>
                </a:ext>
              </a:extLst>
            </p:cNvPr>
            <p:cNvSpPr/>
            <p:nvPr/>
          </p:nvSpPr>
          <p:spPr>
            <a:xfrm>
              <a:off x="2743199" y="5027760"/>
              <a:ext cx="3657240" cy="3639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60" h="1012">
                  <a:moveTo>
                    <a:pt x="5080" y="1012"/>
                  </a:moveTo>
                  <a:lnTo>
                    <a:pt x="0" y="1012"/>
                  </a:lnTo>
                  <a:lnTo>
                    <a:pt x="0" y="0"/>
                  </a:lnTo>
                  <a:lnTo>
                    <a:pt x="10160" y="0"/>
                  </a:lnTo>
                  <a:lnTo>
                    <a:pt x="10160" y="10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6D4300E-19B8-E84C-8FF6-B1AAA028E3AE}"/>
                </a:ext>
              </a:extLst>
            </p:cNvPr>
            <p:cNvSpPr/>
            <p:nvPr/>
          </p:nvSpPr>
          <p:spPr>
            <a:xfrm>
              <a:off x="2757960" y="5060880"/>
              <a:ext cx="204120" cy="311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867">
                  <a:moveTo>
                    <a:pt x="318" y="674"/>
                  </a:moveTo>
                  <a:cubicBezTo>
                    <a:pt x="447" y="617"/>
                    <a:pt x="568" y="445"/>
                    <a:pt x="568" y="258"/>
                  </a:cubicBezTo>
                  <a:cubicBezTo>
                    <a:pt x="568" y="105"/>
                    <a:pt x="480" y="0"/>
                    <a:pt x="357" y="0"/>
                  </a:cubicBezTo>
                  <a:cubicBezTo>
                    <a:pt x="181" y="0"/>
                    <a:pt x="0" y="219"/>
                    <a:pt x="0" y="445"/>
                  </a:cubicBezTo>
                  <a:cubicBezTo>
                    <a:pt x="0" y="604"/>
                    <a:pt x="91" y="701"/>
                    <a:pt x="210" y="701"/>
                  </a:cubicBezTo>
                  <a:cubicBezTo>
                    <a:pt x="231" y="701"/>
                    <a:pt x="259" y="696"/>
                    <a:pt x="290" y="688"/>
                  </a:cubicBezTo>
                  <a:cubicBezTo>
                    <a:pt x="287" y="747"/>
                    <a:pt x="287" y="749"/>
                    <a:pt x="287" y="762"/>
                  </a:cubicBezTo>
                  <a:cubicBezTo>
                    <a:pt x="287" y="793"/>
                    <a:pt x="287" y="867"/>
                    <a:pt x="356" y="867"/>
                  </a:cubicBezTo>
                  <a:cubicBezTo>
                    <a:pt x="452" y="867"/>
                    <a:pt x="491" y="690"/>
                    <a:pt x="491" y="681"/>
                  </a:cubicBezTo>
                  <a:cubicBezTo>
                    <a:pt x="491" y="672"/>
                    <a:pt x="486" y="670"/>
                    <a:pt x="484" y="670"/>
                  </a:cubicBezTo>
                  <a:cubicBezTo>
                    <a:pt x="477" y="670"/>
                    <a:pt x="475" y="674"/>
                    <a:pt x="473" y="681"/>
                  </a:cubicBezTo>
                  <a:cubicBezTo>
                    <a:pt x="454" y="749"/>
                    <a:pt x="406" y="773"/>
                    <a:pt x="378" y="773"/>
                  </a:cubicBezTo>
                  <a:cubicBezTo>
                    <a:pt x="339" y="773"/>
                    <a:pt x="328" y="747"/>
                    <a:pt x="318" y="674"/>
                  </a:cubicBezTo>
                  <a:close/>
                  <a:moveTo>
                    <a:pt x="164" y="666"/>
                  </a:moveTo>
                  <a:cubicBezTo>
                    <a:pt x="101" y="637"/>
                    <a:pt x="73" y="561"/>
                    <a:pt x="73" y="475"/>
                  </a:cubicBezTo>
                  <a:cubicBezTo>
                    <a:pt x="73" y="407"/>
                    <a:pt x="93" y="272"/>
                    <a:pt x="156" y="166"/>
                  </a:cubicBezTo>
                  <a:cubicBezTo>
                    <a:pt x="216" y="68"/>
                    <a:pt x="292" y="24"/>
                    <a:pt x="354" y="24"/>
                  </a:cubicBezTo>
                  <a:cubicBezTo>
                    <a:pt x="436" y="24"/>
                    <a:pt x="495" y="99"/>
                    <a:pt x="495" y="228"/>
                  </a:cubicBezTo>
                  <a:cubicBezTo>
                    <a:pt x="495" y="324"/>
                    <a:pt x="452" y="550"/>
                    <a:pt x="315" y="642"/>
                  </a:cubicBezTo>
                  <a:cubicBezTo>
                    <a:pt x="311" y="607"/>
                    <a:pt x="303" y="536"/>
                    <a:pt x="242" y="536"/>
                  </a:cubicBezTo>
                  <a:cubicBezTo>
                    <a:pt x="199" y="536"/>
                    <a:pt x="160" y="585"/>
                    <a:pt x="160" y="635"/>
                  </a:cubicBezTo>
                  <a:cubicBezTo>
                    <a:pt x="160" y="655"/>
                    <a:pt x="164" y="666"/>
                    <a:pt x="164" y="666"/>
                  </a:cubicBezTo>
                  <a:close/>
                  <a:moveTo>
                    <a:pt x="214" y="677"/>
                  </a:moveTo>
                  <a:cubicBezTo>
                    <a:pt x="203" y="677"/>
                    <a:pt x="177" y="677"/>
                    <a:pt x="177" y="635"/>
                  </a:cubicBezTo>
                  <a:cubicBezTo>
                    <a:pt x="177" y="598"/>
                    <a:pt x="208" y="558"/>
                    <a:pt x="242" y="558"/>
                  </a:cubicBezTo>
                  <a:cubicBezTo>
                    <a:pt x="277" y="558"/>
                    <a:pt x="292" y="582"/>
                    <a:pt x="292" y="639"/>
                  </a:cubicBezTo>
                  <a:cubicBezTo>
                    <a:pt x="292" y="655"/>
                    <a:pt x="292" y="655"/>
                    <a:pt x="285" y="659"/>
                  </a:cubicBezTo>
                  <a:cubicBezTo>
                    <a:pt x="262" y="670"/>
                    <a:pt x="238" y="677"/>
                    <a:pt x="214" y="6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A088152-FFD0-AD4A-ADBD-5835217E84F9}"/>
                </a:ext>
              </a:extLst>
            </p:cNvPr>
            <p:cNvSpPr/>
            <p:nvPr/>
          </p:nvSpPr>
          <p:spPr>
            <a:xfrm>
              <a:off x="2984399" y="5058000"/>
              <a:ext cx="123480" cy="10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300">
                  <a:moveTo>
                    <a:pt x="153" y="46"/>
                  </a:moveTo>
                  <a:lnTo>
                    <a:pt x="222" y="46"/>
                  </a:lnTo>
                  <a:cubicBezTo>
                    <a:pt x="212" y="88"/>
                    <a:pt x="201" y="149"/>
                    <a:pt x="201" y="201"/>
                  </a:cubicBezTo>
                  <a:cubicBezTo>
                    <a:pt x="201" y="230"/>
                    <a:pt x="203" y="247"/>
                    <a:pt x="207" y="263"/>
                  </a:cubicBezTo>
                  <a:cubicBezTo>
                    <a:pt x="216" y="296"/>
                    <a:pt x="223" y="300"/>
                    <a:pt x="233" y="300"/>
                  </a:cubicBezTo>
                  <a:cubicBezTo>
                    <a:pt x="246" y="300"/>
                    <a:pt x="259" y="285"/>
                    <a:pt x="259" y="269"/>
                  </a:cubicBezTo>
                  <a:cubicBezTo>
                    <a:pt x="259" y="263"/>
                    <a:pt x="259" y="261"/>
                    <a:pt x="255" y="254"/>
                  </a:cubicBezTo>
                  <a:cubicBezTo>
                    <a:pt x="244" y="228"/>
                    <a:pt x="235" y="190"/>
                    <a:pt x="235" y="134"/>
                  </a:cubicBezTo>
                  <a:cubicBezTo>
                    <a:pt x="235" y="120"/>
                    <a:pt x="235" y="94"/>
                    <a:pt x="242" y="46"/>
                  </a:cubicBezTo>
                  <a:lnTo>
                    <a:pt x="315" y="46"/>
                  </a:lnTo>
                  <a:cubicBezTo>
                    <a:pt x="324" y="46"/>
                    <a:pt x="329" y="46"/>
                    <a:pt x="335" y="42"/>
                  </a:cubicBezTo>
                  <a:cubicBezTo>
                    <a:pt x="343" y="33"/>
                    <a:pt x="344" y="24"/>
                    <a:pt x="344" y="20"/>
                  </a:cubicBezTo>
                  <a:cubicBezTo>
                    <a:pt x="344" y="0"/>
                    <a:pt x="329" y="0"/>
                    <a:pt x="320" y="0"/>
                  </a:cubicBezTo>
                  <a:lnTo>
                    <a:pt x="102" y="0"/>
                  </a:lnTo>
                  <a:cubicBezTo>
                    <a:pt x="80" y="0"/>
                    <a:pt x="63" y="7"/>
                    <a:pt x="37" y="35"/>
                  </a:cubicBezTo>
                  <a:cubicBezTo>
                    <a:pt x="22" y="50"/>
                    <a:pt x="0" y="88"/>
                    <a:pt x="0" y="92"/>
                  </a:cubicBezTo>
                  <a:cubicBezTo>
                    <a:pt x="0" y="101"/>
                    <a:pt x="7" y="101"/>
                    <a:pt x="9" y="101"/>
                  </a:cubicBezTo>
                  <a:cubicBezTo>
                    <a:pt x="17" y="101"/>
                    <a:pt x="17" y="101"/>
                    <a:pt x="20" y="94"/>
                  </a:cubicBezTo>
                  <a:cubicBezTo>
                    <a:pt x="50" y="46"/>
                    <a:pt x="86" y="46"/>
                    <a:pt x="99" y="46"/>
                  </a:cubicBezTo>
                  <a:lnTo>
                    <a:pt x="132" y="46"/>
                  </a:lnTo>
                  <a:cubicBezTo>
                    <a:pt x="115" y="120"/>
                    <a:pt x="84" y="201"/>
                    <a:pt x="67" y="241"/>
                  </a:cubicBezTo>
                  <a:cubicBezTo>
                    <a:pt x="63" y="250"/>
                    <a:pt x="58" y="265"/>
                    <a:pt x="56" y="267"/>
                  </a:cubicBezTo>
                  <a:cubicBezTo>
                    <a:pt x="56" y="269"/>
                    <a:pt x="54" y="274"/>
                    <a:pt x="54" y="278"/>
                  </a:cubicBezTo>
                  <a:cubicBezTo>
                    <a:pt x="54" y="289"/>
                    <a:pt x="61" y="300"/>
                    <a:pt x="74" y="300"/>
                  </a:cubicBezTo>
                  <a:cubicBezTo>
                    <a:pt x="97" y="300"/>
                    <a:pt x="104" y="269"/>
                    <a:pt x="117" y="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73CD730-CF0B-E045-BAC1-5015F0325C53}"/>
                </a:ext>
              </a:extLst>
            </p:cNvPr>
            <p:cNvSpPr/>
            <p:nvPr/>
          </p:nvSpPr>
          <p:spPr>
            <a:xfrm>
              <a:off x="31640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F0ED5B6-71A8-F249-B05E-757CBBA1B7E3}"/>
                </a:ext>
              </a:extLst>
            </p:cNvPr>
            <p:cNvSpPr/>
            <p:nvPr/>
          </p:nvSpPr>
          <p:spPr>
            <a:xfrm>
              <a:off x="326448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CF49C0AE-4231-5643-9A69-CEC312756353}"/>
                </a:ext>
              </a:extLst>
            </p:cNvPr>
            <p:cNvSpPr/>
            <p:nvPr/>
          </p:nvSpPr>
          <p:spPr>
            <a:xfrm>
              <a:off x="3412080" y="5268239"/>
              <a:ext cx="3456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89">
                  <a:moveTo>
                    <a:pt x="97" y="101"/>
                  </a:moveTo>
                  <a:cubicBezTo>
                    <a:pt x="97" y="37"/>
                    <a:pt x="76" y="0"/>
                    <a:pt x="45" y="0"/>
                  </a:cubicBezTo>
                  <a:cubicBezTo>
                    <a:pt x="17" y="0"/>
                    <a:pt x="0" y="24"/>
                    <a:pt x="0" y="50"/>
                  </a:cubicBezTo>
                  <a:cubicBezTo>
                    <a:pt x="0" y="77"/>
                    <a:pt x="17" y="103"/>
                    <a:pt x="45" y="103"/>
                  </a:cubicBezTo>
                  <a:cubicBezTo>
                    <a:pt x="54" y="103"/>
                    <a:pt x="65" y="99"/>
                    <a:pt x="73" y="90"/>
                  </a:cubicBezTo>
                  <a:cubicBezTo>
                    <a:pt x="76" y="88"/>
                    <a:pt x="76" y="88"/>
                    <a:pt x="78" y="88"/>
                  </a:cubicBezTo>
                  <a:cubicBezTo>
                    <a:pt x="78" y="88"/>
                    <a:pt x="80" y="88"/>
                    <a:pt x="80" y="101"/>
                  </a:cubicBezTo>
                  <a:cubicBezTo>
                    <a:pt x="80" y="173"/>
                    <a:pt x="50" y="232"/>
                    <a:pt x="22" y="263"/>
                  </a:cubicBezTo>
                  <a:cubicBezTo>
                    <a:pt x="13" y="274"/>
                    <a:pt x="13" y="276"/>
                    <a:pt x="13" y="278"/>
                  </a:cubicBezTo>
                  <a:cubicBezTo>
                    <a:pt x="13" y="287"/>
                    <a:pt x="17" y="289"/>
                    <a:pt x="22" y="289"/>
                  </a:cubicBezTo>
                  <a:cubicBezTo>
                    <a:pt x="32" y="289"/>
                    <a:pt x="97" y="215"/>
                    <a:pt x="97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2976B293-5D0F-584F-B978-86A238C8E8B1}"/>
                </a:ext>
              </a:extLst>
            </p:cNvPr>
            <p:cNvSpPr/>
            <p:nvPr/>
          </p:nvSpPr>
          <p:spPr>
            <a:xfrm>
              <a:off x="3524399" y="5155560"/>
              <a:ext cx="159120" cy="153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427">
                  <a:moveTo>
                    <a:pt x="195" y="57"/>
                  </a:moveTo>
                  <a:lnTo>
                    <a:pt x="289" y="57"/>
                  </a:lnTo>
                  <a:cubicBezTo>
                    <a:pt x="261" y="199"/>
                    <a:pt x="253" y="241"/>
                    <a:pt x="253" y="307"/>
                  </a:cubicBezTo>
                  <a:cubicBezTo>
                    <a:pt x="253" y="320"/>
                    <a:pt x="253" y="346"/>
                    <a:pt x="261" y="379"/>
                  </a:cubicBezTo>
                  <a:cubicBezTo>
                    <a:pt x="268" y="423"/>
                    <a:pt x="277" y="427"/>
                    <a:pt x="290" y="427"/>
                  </a:cubicBezTo>
                  <a:cubicBezTo>
                    <a:pt x="307" y="427"/>
                    <a:pt x="324" y="409"/>
                    <a:pt x="324" y="390"/>
                  </a:cubicBezTo>
                  <a:cubicBezTo>
                    <a:pt x="324" y="385"/>
                    <a:pt x="324" y="383"/>
                    <a:pt x="318" y="370"/>
                  </a:cubicBezTo>
                  <a:cubicBezTo>
                    <a:pt x="294" y="300"/>
                    <a:pt x="294" y="236"/>
                    <a:pt x="294" y="210"/>
                  </a:cubicBezTo>
                  <a:cubicBezTo>
                    <a:pt x="294" y="158"/>
                    <a:pt x="300" y="107"/>
                    <a:pt x="309" y="57"/>
                  </a:cubicBezTo>
                  <a:lnTo>
                    <a:pt x="404" y="57"/>
                  </a:lnTo>
                  <a:cubicBezTo>
                    <a:pt x="413" y="57"/>
                    <a:pt x="443" y="57"/>
                    <a:pt x="443" y="24"/>
                  </a:cubicBezTo>
                  <a:cubicBezTo>
                    <a:pt x="443" y="0"/>
                    <a:pt x="426" y="0"/>
                    <a:pt x="411" y="0"/>
                  </a:cubicBezTo>
                  <a:lnTo>
                    <a:pt x="136" y="0"/>
                  </a:lnTo>
                  <a:cubicBezTo>
                    <a:pt x="117" y="0"/>
                    <a:pt x="86" y="0"/>
                    <a:pt x="50" y="46"/>
                  </a:cubicBezTo>
                  <a:cubicBezTo>
                    <a:pt x="20" y="83"/>
                    <a:pt x="0" y="127"/>
                    <a:pt x="0" y="131"/>
                  </a:cubicBezTo>
                  <a:cubicBezTo>
                    <a:pt x="0" y="134"/>
                    <a:pt x="0" y="142"/>
                    <a:pt x="9" y="142"/>
                  </a:cubicBezTo>
                  <a:cubicBezTo>
                    <a:pt x="17" y="142"/>
                    <a:pt x="19" y="138"/>
                    <a:pt x="22" y="131"/>
                  </a:cubicBezTo>
                  <a:cubicBezTo>
                    <a:pt x="63" y="57"/>
                    <a:pt x="112" y="57"/>
                    <a:pt x="127" y="57"/>
                  </a:cubicBezTo>
                  <a:lnTo>
                    <a:pt x="175" y="57"/>
                  </a:lnTo>
                  <a:cubicBezTo>
                    <a:pt x="147" y="173"/>
                    <a:pt x="104" y="289"/>
                    <a:pt x="69" y="379"/>
                  </a:cubicBezTo>
                  <a:cubicBezTo>
                    <a:pt x="63" y="392"/>
                    <a:pt x="63" y="394"/>
                    <a:pt x="63" y="401"/>
                  </a:cubicBezTo>
                  <a:cubicBezTo>
                    <a:pt x="63" y="420"/>
                    <a:pt x="76" y="427"/>
                    <a:pt x="86" y="427"/>
                  </a:cubicBezTo>
                  <a:cubicBezTo>
                    <a:pt x="112" y="427"/>
                    <a:pt x="117" y="401"/>
                    <a:pt x="127" y="363"/>
                  </a:cubicBezTo>
                  <a:cubicBezTo>
                    <a:pt x="140" y="320"/>
                    <a:pt x="140" y="317"/>
                    <a:pt x="149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4839FCF-6ECC-2B4E-918B-2BF122152D5D}"/>
                </a:ext>
              </a:extLst>
            </p:cNvPr>
            <p:cNvSpPr/>
            <p:nvPr/>
          </p:nvSpPr>
          <p:spPr>
            <a:xfrm>
              <a:off x="3704759" y="5026320"/>
              <a:ext cx="51840" cy="125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350">
                  <a:moveTo>
                    <a:pt x="140" y="59"/>
                  </a:moveTo>
                  <a:cubicBezTo>
                    <a:pt x="145" y="48"/>
                    <a:pt x="145" y="42"/>
                    <a:pt x="145" y="37"/>
                  </a:cubicBezTo>
                  <a:cubicBezTo>
                    <a:pt x="145" y="15"/>
                    <a:pt x="128" y="0"/>
                    <a:pt x="112" y="0"/>
                  </a:cubicBezTo>
                  <a:cubicBezTo>
                    <a:pt x="89" y="0"/>
                    <a:pt x="82" y="22"/>
                    <a:pt x="80" y="33"/>
                  </a:cubicBezTo>
                  <a:lnTo>
                    <a:pt x="4" y="326"/>
                  </a:lnTo>
                  <a:cubicBezTo>
                    <a:pt x="2" y="326"/>
                    <a:pt x="0" y="335"/>
                    <a:pt x="0" y="335"/>
                  </a:cubicBezTo>
                  <a:cubicBezTo>
                    <a:pt x="0" y="344"/>
                    <a:pt x="19" y="350"/>
                    <a:pt x="22" y="350"/>
                  </a:cubicBezTo>
                  <a:cubicBezTo>
                    <a:pt x="26" y="350"/>
                    <a:pt x="28" y="350"/>
                    <a:pt x="32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F00E466-7874-284E-9500-90BDFB0CB742}"/>
                </a:ext>
              </a:extLst>
            </p:cNvPr>
            <p:cNvSpPr/>
            <p:nvPr/>
          </p:nvSpPr>
          <p:spPr>
            <a:xfrm>
              <a:off x="38066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811AE168-B62F-6544-875C-5BE46C091052}"/>
                </a:ext>
              </a:extLst>
            </p:cNvPr>
            <p:cNvSpPr/>
            <p:nvPr/>
          </p:nvSpPr>
          <p:spPr>
            <a:xfrm>
              <a:off x="390672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7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DBC5675-6E66-CF4C-8E25-3982BBD2913B}"/>
                </a:ext>
              </a:extLst>
            </p:cNvPr>
            <p:cNvSpPr/>
            <p:nvPr/>
          </p:nvSpPr>
          <p:spPr>
            <a:xfrm>
              <a:off x="4046039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9261074-ED02-4D44-B13C-1EA45F818FF4}"/>
                </a:ext>
              </a:extLst>
            </p:cNvPr>
            <p:cNvSpPr/>
            <p:nvPr/>
          </p:nvSpPr>
          <p:spPr>
            <a:xfrm>
              <a:off x="415980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BF95F33-413B-BD49-B7B4-561BDE7DE42A}"/>
                </a:ext>
              </a:extLst>
            </p:cNvPr>
            <p:cNvSpPr/>
            <p:nvPr/>
          </p:nvSpPr>
          <p:spPr>
            <a:xfrm>
              <a:off x="4362840" y="5084640"/>
              <a:ext cx="180000" cy="26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1" h="747">
                  <a:moveTo>
                    <a:pt x="486" y="300"/>
                  </a:moveTo>
                  <a:cubicBezTo>
                    <a:pt x="497" y="296"/>
                    <a:pt x="501" y="289"/>
                    <a:pt x="501" y="280"/>
                  </a:cubicBezTo>
                  <a:cubicBezTo>
                    <a:pt x="501" y="269"/>
                    <a:pt x="499" y="265"/>
                    <a:pt x="486" y="258"/>
                  </a:cubicBezTo>
                  <a:lnTo>
                    <a:pt x="34" y="7"/>
                  </a:lnTo>
                  <a:cubicBezTo>
                    <a:pt x="20" y="0"/>
                    <a:pt x="19" y="0"/>
                    <a:pt x="17" y="0"/>
                  </a:cubicBezTo>
                  <a:cubicBezTo>
                    <a:pt x="6" y="0"/>
                    <a:pt x="0" y="9"/>
                    <a:pt x="0" y="20"/>
                  </a:cubicBezTo>
                  <a:cubicBezTo>
                    <a:pt x="0" y="31"/>
                    <a:pt x="6" y="35"/>
                    <a:pt x="15" y="42"/>
                  </a:cubicBezTo>
                  <a:lnTo>
                    <a:pt x="447" y="278"/>
                  </a:lnTo>
                  <a:lnTo>
                    <a:pt x="17" y="517"/>
                  </a:lnTo>
                  <a:cubicBezTo>
                    <a:pt x="0" y="526"/>
                    <a:pt x="0" y="534"/>
                    <a:pt x="0" y="539"/>
                  </a:cubicBezTo>
                  <a:cubicBezTo>
                    <a:pt x="0" y="550"/>
                    <a:pt x="7" y="558"/>
                    <a:pt x="17" y="558"/>
                  </a:cubicBezTo>
                  <a:cubicBezTo>
                    <a:pt x="19" y="558"/>
                    <a:pt x="20" y="558"/>
                    <a:pt x="32" y="552"/>
                  </a:cubicBezTo>
                  <a:close/>
                  <a:moveTo>
                    <a:pt x="473" y="747"/>
                  </a:moveTo>
                  <a:cubicBezTo>
                    <a:pt x="486" y="747"/>
                    <a:pt x="501" y="747"/>
                    <a:pt x="501" y="727"/>
                  </a:cubicBezTo>
                  <a:cubicBezTo>
                    <a:pt x="501" y="707"/>
                    <a:pt x="484" y="707"/>
                    <a:pt x="473" y="707"/>
                  </a:cubicBezTo>
                  <a:lnTo>
                    <a:pt x="30" y="707"/>
                  </a:lnTo>
                  <a:cubicBezTo>
                    <a:pt x="17" y="707"/>
                    <a:pt x="0" y="707"/>
                    <a:pt x="0" y="727"/>
                  </a:cubicBezTo>
                  <a:cubicBezTo>
                    <a:pt x="0" y="747"/>
                    <a:pt x="15" y="747"/>
                    <a:pt x="28" y="7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80EE795D-F0B0-E04D-838B-D0668D930312}"/>
                </a:ext>
              </a:extLst>
            </p:cNvPr>
            <p:cNvSpPr/>
            <p:nvPr/>
          </p:nvSpPr>
          <p:spPr>
            <a:xfrm>
              <a:off x="4665240" y="5068800"/>
              <a:ext cx="210240" cy="2448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5" h="681">
                  <a:moveTo>
                    <a:pt x="469" y="109"/>
                  </a:moveTo>
                  <a:cubicBezTo>
                    <a:pt x="510" y="35"/>
                    <a:pt x="544" y="33"/>
                    <a:pt x="575" y="31"/>
                  </a:cubicBezTo>
                  <a:cubicBezTo>
                    <a:pt x="585" y="28"/>
                    <a:pt x="585" y="13"/>
                    <a:pt x="585" y="11"/>
                  </a:cubicBezTo>
                  <a:cubicBezTo>
                    <a:pt x="585" y="4"/>
                    <a:pt x="581" y="0"/>
                    <a:pt x="575" y="0"/>
                  </a:cubicBezTo>
                  <a:cubicBezTo>
                    <a:pt x="553" y="0"/>
                    <a:pt x="529" y="2"/>
                    <a:pt x="506" y="2"/>
                  </a:cubicBezTo>
                  <a:cubicBezTo>
                    <a:pt x="480" y="2"/>
                    <a:pt x="452" y="0"/>
                    <a:pt x="426" y="0"/>
                  </a:cubicBezTo>
                  <a:cubicBezTo>
                    <a:pt x="421" y="0"/>
                    <a:pt x="410" y="0"/>
                    <a:pt x="410" y="18"/>
                  </a:cubicBezTo>
                  <a:cubicBezTo>
                    <a:pt x="410" y="28"/>
                    <a:pt x="417" y="31"/>
                    <a:pt x="423" y="31"/>
                  </a:cubicBezTo>
                  <a:cubicBezTo>
                    <a:pt x="445" y="33"/>
                    <a:pt x="462" y="42"/>
                    <a:pt x="462" y="61"/>
                  </a:cubicBezTo>
                  <a:cubicBezTo>
                    <a:pt x="462" y="77"/>
                    <a:pt x="449" y="99"/>
                    <a:pt x="449" y="99"/>
                  </a:cubicBezTo>
                  <a:lnTo>
                    <a:pt x="197" y="569"/>
                  </a:lnTo>
                  <a:lnTo>
                    <a:pt x="141" y="59"/>
                  </a:lnTo>
                  <a:cubicBezTo>
                    <a:pt x="141" y="42"/>
                    <a:pt x="160" y="31"/>
                    <a:pt x="197" y="31"/>
                  </a:cubicBezTo>
                  <a:cubicBezTo>
                    <a:pt x="208" y="31"/>
                    <a:pt x="218" y="31"/>
                    <a:pt x="218" y="11"/>
                  </a:cubicBezTo>
                  <a:cubicBezTo>
                    <a:pt x="218" y="2"/>
                    <a:pt x="212" y="0"/>
                    <a:pt x="207" y="0"/>
                  </a:cubicBezTo>
                  <a:cubicBezTo>
                    <a:pt x="173" y="0"/>
                    <a:pt x="138" y="2"/>
                    <a:pt x="104" y="2"/>
                  </a:cubicBezTo>
                  <a:cubicBezTo>
                    <a:pt x="89" y="2"/>
                    <a:pt x="74" y="2"/>
                    <a:pt x="60" y="2"/>
                  </a:cubicBezTo>
                  <a:cubicBezTo>
                    <a:pt x="45" y="2"/>
                    <a:pt x="30" y="0"/>
                    <a:pt x="15" y="0"/>
                  </a:cubicBezTo>
                  <a:cubicBezTo>
                    <a:pt x="9" y="0"/>
                    <a:pt x="0" y="0"/>
                    <a:pt x="0" y="18"/>
                  </a:cubicBezTo>
                  <a:cubicBezTo>
                    <a:pt x="0" y="31"/>
                    <a:pt x="7" y="31"/>
                    <a:pt x="20" y="31"/>
                  </a:cubicBezTo>
                  <a:cubicBezTo>
                    <a:pt x="67" y="31"/>
                    <a:pt x="67" y="39"/>
                    <a:pt x="69" y="64"/>
                  </a:cubicBezTo>
                  <a:lnTo>
                    <a:pt x="134" y="659"/>
                  </a:lnTo>
                  <a:cubicBezTo>
                    <a:pt x="138" y="677"/>
                    <a:pt x="140" y="681"/>
                    <a:pt x="151" y="681"/>
                  </a:cubicBezTo>
                  <a:cubicBezTo>
                    <a:pt x="164" y="681"/>
                    <a:pt x="168" y="677"/>
                    <a:pt x="173" y="6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0718F88D-1E1A-F742-8289-89DBDB7A24BD}"/>
                </a:ext>
              </a:extLst>
            </p:cNvPr>
            <p:cNvSpPr/>
            <p:nvPr/>
          </p:nvSpPr>
          <p:spPr>
            <a:xfrm>
              <a:off x="4894200" y="5058000"/>
              <a:ext cx="123480" cy="1076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" h="300">
                  <a:moveTo>
                    <a:pt x="153" y="46"/>
                  </a:moveTo>
                  <a:lnTo>
                    <a:pt x="222" y="46"/>
                  </a:lnTo>
                  <a:cubicBezTo>
                    <a:pt x="212" y="88"/>
                    <a:pt x="201" y="149"/>
                    <a:pt x="201" y="201"/>
                  </a:cubicBezTo>
                  <a:cubicBezTo>
                    <a:pt x="201" y="230"/>
                    <a:pt x="203" y="247"/>
                    <a:pt x="207" y="263"/>
                  </a:cubicBezTo>
                  <a:cubicBezTo>
                    <a:pt x="216" y="296"/>
                    <a:pt x="223" y="300"/>
                    <a:pt x="233" y="300"/>
                  </a:cubicBezTo>
                  <a:cubicBezTo>
                    <a:pt x="246" y="300"/>
                    <a:pt x="259" y="285"/>
                    <a:pt x="259" y="269"/>
                  </a:cubicBezTo>
                  <a:cubicBezTo>
                    <a:pt x="259" y="263"/>
                    <a:pt x="259" y="261"/>
                    <a:pt x="255" y="254"/>
                  </a:cubicBezTo>
                  <a:cubicBezTo>
                    <a:pt x="244" y="228"/>
                    <a:pt x="235" y="190"/>
                    <a:pt x="235" y="134"/>
                  </a:cubicBezTo>
                  <a:cubicBezTo>
                    <a:pt x="235" y="120"/>
                    <a:pt x="235" y="94"/>
                    <a:pt x="242" y="46"/>
                  </a:cubicBezTo>
                  <a:lnTo>
                    <a:pt x="313" y="46"/>
                  </a:lnTo>
                  <a:cubicBezTo>
                    <a:pt x="324" y="46"/>
                    <a:pt x="329" y="46"/>
                    <a:pt x="335" y="42"/>
                  </a:cubicBezTo>
                  <a:cubicBezTo>
                    <a:pt x="343" y="33"/>
                    <a:pt x="344" y="24"/>
                    <a:pt x="344" y="20"/>
                  </a:cubicBezTo>
                  <a:cubicBezTo>
                    <a:pt x="344" y="0"/>
                    <a:pt x="329" y="0"/>
                    <a:pt x="320" y="0"/>
                  </a:cubicBezTo>
                  <a:lnTo>
                    <a:pt x="102" y="0"/>
                  </a:lnTo>
                  <a:cubicBezTo>
                    <a:pt x="80" y="0"/>
                    <a:pt x="63" y="7"/>
                    <a:pt x="37" y="35"/>
                  </a:cubicBezTo>
                  <a:cubicBezTo>
                    <a:pt x="22" y="50"/>
                    <a:pt x="0" y="88"/>
                    <a:pt x="0" y="92"/>
                  </a:cubicBezTo>
                  <a:cubicBezTo>
                    <a:pt x="0" y="101"/>
                    <a:pt x="7" y="101"/>
                    <a:pt x="9" y="101"/>
                  </a:cubicBezTo>
                  <a:cubicBezTo>
                    <a:pt x="17" y="101"/>
                    <a:pt x="17" y="101"/>
                    <a:pt x="20" y="94"/>
                  </a:cubicBezTo>
                  <a:cubicBezTo>
                    <a:pt x="50" y="46"/>
                    <a:pt x="86" y="46"/>
                    <a:pt x="99" y="46"/>
                  </a:cubicBezTo>
                  <a:lnTo>
                    <a:pt x="132" y="46"/>
                  </a:lnTo>
                  <a:cubicBezTo>
                    <a:pt x="115" y="120"/>
                    <a:pt x="84" y="201"/>
                    <a:pt x="67" y="241"/>
                  </a:cubicBezTo>
                  <a:cubicBezTo>
                    <a:pt x="63" y="250"/>
                    <a:pt x="58" y="265"/>
                    <a:pt x="56" y="267"/>
                  </a:cubicBezTo>
                  <a:cubicBezTo>
                    <a:pt x="56" y="269"/>
                    <a:pt x="54" y="274"/>
                    <a:pt x="54" y="278"/>
                  </a:cubicBezTo>
                  <a:cubicBezTo>
                    <a:pt x="54" y="289"/>
                    <a:pt x="61" y="300"/>
                    <a:pt x="74" y="300"/>
                  </a:cubicBezTo>
                  <a:cubicBezTo>
                    <a:pt x="97" y="300"/>
                    <a:pt x="104" y="269"/>
                    <a:pt x="117" y="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E55C3B98-C0B0-464B-B342-DF9C8B1020DA}"/>
                </a:ext>
              </a:extLst>
            </p:cNvPr>
            <p:cNvSpPr/>
            <p:nvPr/>
          </p:nvSpPr>
          <p:spPr>
            <a:xfrm>
              <a:off x="50738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955"/>
                  </a:moveTo>
                  <a:cubicBezTo>
                    <a:pt x="192" y="952"/>
                    <a:pt x="192" y="950"/>
                    <a:pt x="177" y="933"/>
                  </a:cubicBezTo>
                  <a:cubicBezTo>
                    <a:pt x="74" y="812"/>
                    <a:pt x="48" y="631"/>
                    <a:pt x="48" y="482"/>
                  </a:cubicBezTo>
                  <a:cubicBezTo>
                    <a:pt x="48" y="315"/>
                    <a:pt x="80" y="147"/>
                    <a:pt x="181" y="26"/>
                  </a:cubicBezTo>
                  <a:cubicBezTo>
                    <a:pt x="192" y="15"/>
                    <a:pt x="192" y="13"/>
                    <a:pt x="192" y="9"/>
                  </a:cubicBezTo>
                  <a:cubicBezTo>
                    <a:pt x="192" y="2"/>
                    <a:pt x="188" y="0"/>
                    <a:pt x="182" y="0"/>
                  </a:cubicBezTo>
                  <a:cubicBezTo>
                    <a:pt x="175" y="0"/>
                    <a:pt x="101" y="66"/>
                    <a:pt x="52" y="188"/>
                  </a:cubicBezTo>
                  <a:cubicBezTo>
                    <a:pt x="9" y="293"/>
                    <a:pt x="0" y="401"/>
                    <a:pt x="0" y="482"/>
                  </a:cubicBezTo>
                  <a:cubicBezTo>
                    <a:pt x="0" y="558"/>
                    <a:pt x="9" y="674"/>
                    <a:pt x="54" y="784"/>
                  </a:cubicBezTo>
                  <a:cubicBezTo>
                    <a:pt x="104" y="902"/>
                    <a:pt x="175" y="963"/>
                    <a:pt x="182" y="963"/>
                  </a:cubicBezTo>
                  <a:cubicBezTo>
                    <a:pt x="188" y="963"/>
                    <a:pt x="192" y="961"/>
                    <a:pt x="192" y="9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AA3B4E9B-2432-164D-897E-04DE7A8FAC77}"/>
                </a:ext>
              </a:extLst>
            </p:cNvPr>
            <p:cNvSpPr/>
            <p:nvPr/>
          </p:nvSpPr>
          <p:spPr>
            <a:xfrm>
              <a:off x="517428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3E5FE3A-CEF6-164D-BEBB-D04C1C71A44F}"/>
                </a:ext>
              </a:extLst>
            </p:cNvPr>
            <p:cNvSpPr/>
            <p:nvPr/>
          </p:nvSpPr>
          <p:spPr>
            <a:xfrm>
              <a:off x="5313240" y="5045400"/>
              <a:ext cx="68760" cy="346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" h="963">
                  <a:moveTo>
                    <a:pt x="192" y="482"/>
                  </a:moveTo>
                  <a:cubicBezTo>
                    <a:pt x="192" y="407"/>
                    <a:pt x="182" y="291"/>
                    <a:pt x="138" y="182"/>
                  </a:cubicBezTo>
                  <a:cubicBezTo>
                    <a:pt x="87" y="63"/>
                    <a:pt x="17" y="0"/>
                    <a:pt x="7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5"/>
                    <a:pt x="15" y="33"/>
                  </a:cubicBezTo>
                  <a:cubicBezTo>
                    <a:pt x="97" y="127"/>
                    <a:pt x="143" y="280"/>
                    <a:pt x="143" y="482"/>
                  </a:cubicBezTo>
                  <a:cubicBezTo>
                    <a:pt x="143" y="646"/>
                    <a:pt x="114" y="817"/>
                    <a:pt x="11" y="937"/>
                  </a:cubicBezTo>
                  <a:cubicBezTo>
                    <a:pt x="0" y="950"/>
                    <a:pt x="0" y="952"/>
                    <a:pt x="0" y="955"/>
                  </a:cubicBezTo>
                  <a:cubicBezTo>
                    <a:pt x="0" y="961"/>
                    <a:pt x="4" y="963"/>
                    <a:pt x="7" y="963"/>
                  </a:cubicBezTo>
                  <a:cubicBezTo>
                    <a:pt x="17" y="963"/>
                    <a:pt x="91" y="898"/>
                    <a:pt x="140" y="775"/>
                  </a:cubicBezTo>
                  <a:cubicBezTo>
                    <a:pt x="182" y="670"/>
                    <a:pt x="192" y="563"/>
                    <a:pt x="192" y="4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81BF1EED-2452-5E4E-9043-DB9353E1FCC2}"/>
                </a:ext>
              </a:extLst>
            </p:cNvPr>
            <p:cNvSpPr/>
            <p:nvPr/>
          </p:nvSpPr>
          <p:spPr>
            <a:xfrm>
              <a:off x="5435640" y="5268239"/>
              <a:ext cx="34560" cy="103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89">
                  <a:moveTo>
                    <a:pt x="97" y="101"/>
                  </a:moveTo>
                  <a:cubicBezTo>
                    <a:pt x="97" y="37"/>
                    <a:pt x="76" y="0"/>
                    <a:pt x="45" y="0"/>
                  </a:cubicBezTo>
                  <a:cubicBezTo>
                    <a:pt x="17" y="0"/>
                    <a:pt x="0" y="24"/>
                    <a:pt x="0" y="50"/>
                  </a:cubicBezTo>
                  <a:cubicBezTo>
                    <a:pt x="0" y="77"/>
                    <a:pt x="17" y="103"/>
                    <a:pt x="45" y="103"/>
                  </a:cubicBezTo>
                  <a:cubicBezTo>
                    <a:pt x="54" y="103"/>
                    <a:pt x="65" y="99"/>
                    <a:pt x="73" y="90"/>
                  </a:cubicBezTo>
                  <a:cubicBezTo>
                    <a:pt x="76" y="88"/>
                    <a:pt x="76" y="88"/>
                    <a:pt x="78" y="88"/>
                  </a:cubicBezTo>
                  <a:cubicBezTo>
                    <a:pt x="78" y="88"/>
                    <a:pt x="80" y="88"/>
                    <a:pt x="80" y="101"/>
                  </a:cubicBezTo>
                  <a:cubicBezTo>
                    <a:pt x="80" y="173"/>
                    <a:pt x="50" y="232"/>
                    <a:pt x="22" y="263"/>
                  </a:cubicBezTo>
                  <a:cubicBezTo>
                    <a:pt x="13" y="274"/>
                    <a:pt x="13" y="276"/>
                    <a:pt x="13" y="278"/>
                  </a:cubicBezTo>
                  <a:cubicBezTo>
                    <a:pt x="13" y="287"/>
                    <a:pt x="17" y="289"/>
                    <a:pt x="22" y="289"/>
                  </a:cubicBezTo>
                  <a:cubicBezTo>
                    <a:pt x="32" y="289"/>
                    <a:pt x="97" y="215"/>
                    <a:pt x="97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885F6A38-2509-BB48-A84C-31B91F248255}"/>
                </a:ext>
              </a:extLst>
            </p:cNvPr>
            <p:cNvSpPr/>
            <p:nvPr/>
          </p:nvSpPr>
          <p:spPr>
            <a:xfrm>
              <a:off x="5541120" y="5064840"/>
              <a:ext cx="163800" cy="248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6" h="692">
                  <a:moveTo>
                    <a:pt x="452" y="37"/>
                  </a:moveTo>
                  <a:cubicBezTo>
                    <a:pt x="456" y="26"/>
                    <a:pt x="456" y="24"/>
                    <a:pt x="456" y="20"/>
                  </a:cubicBezTo>
                  <a:cubicBezTo>
                    <a:pt x="456" y="9"/>
                    <a:pt x="450" y="0"/>
                    <a:pt x="439" y="0"/>
                  </a:cubicBezTo>
                  <a:cubicBezTo>
                    <a:pt x="430" y="0"/>
                    <a:pt x="424" y="11"/>
                    <a:pt x="421" y="22"/>
                  </a:cubicBezTo>
                  <a:lnTo>
                    <a:pt x="354" y="234"/>
                  </a:lnTo>
                  <a:lnTo>
                    <a:pt x="104" y="234"/>
                  </a:lnTo>
                  <a:lnTo>
                    <a:pt x="35" y="22"/>
                  </a:lnTo>
                  <a:cubicBezTo>
                    <a:pt x="32" y="9"/>
                    <a:pt x="28" y="0"/>
                    <a:pt x="17" y="0"/>
                  </a:cubicBezTo>
                  <a:cubicBezTo>
                    <a:pt x="7" y="0"/>
                    <a:pt x="0" y="9"/>
                    <a:pt x="0" y="20"/>
                  </a:cubicBezTo>
                  <a:cubicBezTo>
                    <a:pt x="0" y="22"/>
                    <a:pt x="0" y="24"/>
                    <a:pt x="6" y="37"/>
                  </a:cubicBezTo>
                  <a:lnTo>
                    <a:pt x="208" y="668"/>
                  </a:lnTo>
                  <a:cubicBezTo>
                    <a:pt x="214" y="683"/>
                    <a:pt x="218" y="692"/>
                    <a:pt x="229" y="692"/>
                  </a:cubicBezTo>
                  <a:cubicBezTo>
                    <a:pt x="240" y="692"/>
                    <a:pt x="244" y="681"/>
                    <a:pt x="246" y="670"/>
                  </a:cubicBezTo>
                  <a:close/>
                  <a:moveTo>
                    <a:pt x="117" y="274"/>
                  </a:moveTo>
                  <a:lnTo>
                    <a:pt x="341" y="274"/>
                  </a:lnTo>
                  <a:lnTo>
                    <a:pt x="229" y="6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7613B2DF-CA9A-0840-9630-53058D2ECA32}"/>
                </a:ext>
              </a:extLst>
            </p:cNvPr>
            <p:cNvSpPr/>
            <p:nvPr/>
          </p:nvSpPr>
          <p:spPr>
            <a:xfrm>
              <a:off x="5719320" y="5151600"/>
              <a:ext cx="108720" cy="157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3" h="438">
                  <a:moveTo>
                    <a:pt x="279" y="66"/>
                  </a:moveTo>
                  <a:cubicBezTo>
                    <a:pt x="255" y="66"/>
                    <a:pt x="240" y="88"/>
                    <a:pt x="240" y="109"/>
                  </a:cubicBezTo>
                  <a:cubicBezTo>
                    <a:pt x="240" y="123"/>
                    <a:pt x="248" y="138"/>
                    <a:pt x="264" y="138"/>
                  </a:cubicBezTo>
                  <a:cubicBezTo>
                    <a:pt x="283" y="138"/>
                    <a:pt x="303" y="120"/>
                    <a:pt x="303" y="83"/>
                  </a:cubicBezTo>
                  <a:cubicBezTo>
                    <a:pt x="303" y="39"/>
                    <a:pt x="268" y="0"/>
                    <a:pt x="205" y="0"/>
                  </a:cubicBezTo>
                  <a:cubicBezTo>
                    <a:pt x="97" y="0"/>
                    <a:pt x="65" y="99"/>
                    <a:pt x="65" y="140"/>
                  </a:cubicBezTo>
                  <a:cubicBezTo>
                    <a:pt x="65" y="217"/>
                    <a:pt x="127" y="232"/>
                    <a:pt x="151" y="236"/>
                  </a:cubicBezTo>
                  <a:cubicBezTo>
                    <a:pt x="194" y="247"/>
                    <a:pt x="236" y="256"/>
                    <a:pt x="236" y="311"/>
                  </a:cubicBezTo>
                  <a:cubicBezTo>
                    <a:pt x="236" y="335"/>
                    <a:pt x="218" y="416"/>
                    <a:pt x="119" y="416"/>
                  </a:cubicBezTo>
                  <a:cubicBezTo>
                    <a:pt x="106" y="416"/>
                    <a:pt x="43" y="416"/>
                    <a:pt x="24" y="366"/>
                  </a:cubicBezTo>
                  <a:cubicBezTo>
                    <a:pt x="56" y="370"/>
                    <a:pt x="76" y="342"/>
                    <a:pt x="76" y="313"/>
                  </a:cubicBezTo>
                  <a:cubicBezTo>
                    <a:pt x="76" y="291"/>
                    <a:pt x="63" y="280"/>
                    <a:pt x="47" y="280"/>
                  </a:cubicBezTo>
                  <a:cubicBezTo>
                    <a:pt x="24" y="280"/>
                    <a:pt x="0" y="300"/>
                    <a:pt x="0" y="344"/>
                  </a:cubicBezTo>
                  <a:cubicBezTo>
                    <a:pt x="0" y="399"/>
                    <a:pt x="47" y="438"/>
                    <a:pt x="117" y="438"/>
                  </a:cubicBezTo>
                  <a:cubicBezTo>
                    <a:pt x="251" y="438"/>
                    <a:pt x="283" y="322"/>
                    <a:pt x="283" y="278"/>
                  </a:cubicBezTo>
                  <a:cubicBezTo>
                    <a:pt x="283" y="243"/>
                    <a:pt x="268" y="219"/>
                    <a:pt x="257" y="206"/>
                  </a:cubicBezTo>
                  <a:cubicBezTo>
                    <a:pt x="235" y="180"/>
                    <a:pt x="212" y="175"/>
                    <a:pt x="175" y="166"/>
                  </a:cubicBezTo>
                  <a:cubicBezTo>
                    <a:pt x="145" y="158"/>
                    <a:pt x="114" y="151"/>
                    <a:pt x="114" y="107"/>
                  </a:cubicBezTo>
                  <a:cubicBezTo>
                    <a:pt x="114" y="81"/>
                    <a:pt x="132" y="22"/>
                    <a:pt x="205" y="22"/>
                  </a:cubicBezTo>
                  <a:cubicBezTo>
                    <a:pt x="225" y="22"/>
                    <a:pt x="266" y="28"/>
                    <a:pt x="27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5B93B429-34D6-4A4B-A38A-46121E285B39}"/>
                </a:ext>
              </a:extLst>
            </p:cNvPr>
            <p:cNvSpPr/>
            <p:nvPr/>
          </p:nvSpPr>
          <p:spPr>
            <a:xfrm>
              <a:off x="5947919" y="5117760"/>
              <a:ext cx="147600" cy="2016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1" h="561">
                  <a:moveTo>
                    <a:pt x="382" y="300"/>
                  </a:moveTo>
                  <a:cubicBezTo>
                    <a:pt x="396" y="300"/>
                    <a:pt x="411" y="300"/>
                    <a:pt x="411" y="280"/>
                  </a:cubicBezTo>
                  <a:cubicBezTo>
                    <a:pt x="411" y="261"/>
                    <a:pt x="396" y="261"/>
                    <a:pt x="382" y="261"/>
                  </a:cubicBezTo>
                  <a:lnTo>
                    <a:pt x="34" y="261"/>
                  </a:lnTo>
                  <a:cubicBezTo>
                    <a:pt x="43" y="131"/>
                    <a:pt x="138" y="39"/>
                    <a:pt x="253" y="39"/>
                  </a:cubicBezTo>
                  <a:lnTo>
                    <a:pt x="382" y="39"/>
                  </a:lnTo>
                  <a:cubicBezTo>
                    <a:pt x="396" y="39"/>
                    <a:pt x="411" y="39"/>
                    <a:pt x="411" y="20"/>
                  </a:cubicBezTo>
                  <a:cubicBezTo>
                    <a:pt x="411" y="0"/>
                    <a:pt x="396" y="0"/>
                    <a:pt x="382" y="0"/>
                  </a:cubicBezTo>
                  <a:lnTo>
                    <a:pt x="251" y="0"/>
                  </a:lnTo>
                  <a:cubicBezTo>
                    <a:pt x="112" y="0"/>
                    <a:pt x="0" y="125"/>
                    <a:pt x="0" y="280"/>
                  </a:cubicBezTo>
                  <a:cubicBezTo>
                    <a:pt x="0" y="434"/>
                    <a:pt x="112" y="561"/>
                    <a:pt x="251" y="561"/>
                  </a:cubicBezTo>
                  <a:lnTo>
                    <a:pt x="382" y="561"/>
                  </a:lnTo>
                  <a:cubicBezTo>
                    <a:pt x="396" y="561"/>
                    <a:pt x="411" y="561"/>
                    <a:pt x="411" y="541"/>
                  </a:cubicBezTo>
                  <a:cubicBezTo>
                    <a:pt x="411" y="521"/>
                    <a:pt x="396" y="521"/>
                    <a:pt x="382" y="521"/>
                  </a:cubicBezTo>
                  <a:lnTo>
                    <a:pt x="253" y="521"/>
                  </a:lnTo>
                  <a:cubicBezTo>
                    <a:pt x="138" y="521"/>
                    <a:pt x="43" y="429"/>
                    <a:pt x="34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E5D6EEB-7944-5440-AD40-2331CBC54931}"/>
                </a:ext>
              </a:extLst>
            </p:cNvPr>
            <p:cNvSpPr/>
            <p:nvPr/>
          </p:nvSpPr>
          <p:spPr>
            <a:xfrm>
              <a:off x="6205680" y="5060880"/>
              <a:ext cx="183960" cy="252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2" h="701">
                  <a:moveTo>
                    <a:pt x="80" y="469"/>
                  </a:moveTo>
                  <a:cubicBezTo>
                    <a:pt x="89" y="464"/>
                    <a:pt x="119" y="442"/>
                    <a:pt x="119" y="429"/>
                  </a:cubicBezTo>
                  <a:cubicBezTo>
                    <a:pt x="119" y="423"/>
                    <a:pt x="114" y="423"/>
                    <a:pt x="108" y="423"/>
                  </a:cubicBezTo>
                  <a:cubicBezTo>
                    <a:pt x="80" y="423"/>
                    <a:pt x="0" y="464"/>
                    <a:pt x="0" y="561"/>
                  </a:cubicBezTo>
                  <a:cubicBezTo>
                    <a:pt x="0" y="631"/>
                    <a:pt x="67" y="701"/>
                    <a:pt x="168" y="701"/>
                  </a:cubicBezTo>
                  <a:cubicBezTo>
                    <a:pt x="300" y="701"/>
                    <a:pt x="456" y="593"/>
                    <a:pt x="456" y="462"/>
                  </a:cubicBezTo>
                  <a:cubicBezTo>
                    <a:pt x="456" y="370"/>
                    <a:pt x="374" y="326"/>
                    <a:pt x="307" y="291"/>
                  </a:cubicBezTo>
                  <a:cubicBezTo>
                    <a:pt x="249" y="261"/>
                    <a:pt x="212" y="219"/>
                    <a:pt x="212" y="164"/>
                  </a:cubicBezTo>
                  <a:cubicBezTo>
                    <a:pt x="212" y="145"/>
                    <a:pt x="220" y="107"/>
                    <a:pt x="244" y="81"/>
                  </a:cubicBezTo>
                  <a:cubicBezTo>
                    <a:pt x="270" y="57"/>
                    <a:pt x="315" y="53"/>
                    <a:pt x="328" y="53"/>
                  </a:cubicBezTo>
                  <a:cubicBezTo>
                    <a:pt x="335" y="53"/>
                    <a:pt x="370" y="55"/>
                    <a:pt x="406" y="72"/>
                  </a:cubicBezTo>
                  <a:cubicBezTo>
                    <a:pt x="421" y="81"/>
                    <a:pt x="443" y="92"/>
                    <a:pt x="443" y="134"/>
                  </a:cubicBezTo>
                  <a:cubicBezTo>
                    <a:pt x="443" y="147"/>
                    <a:pt x="441" y="153"/>
                    <a:pt x="439" y="162"/>
                  </a:cubicBezTo>
                  <a:cubicBezTo>
                    <a:pt x="437" y="166"/>
                    <a:pt x="437" y="171"/>
                    <a:pt x="437" y="173"/>
                  </a:cubicBezTo>
                  <a:cubicBezTo>
                    <a:pt x="437" y="180"/>
                    <a:pt x="443" y="180"/>
                    <a:pt x="445" y="180"/>
                  </a:cubicBezTo>
                  <a:cubicBezTo>
                    <a:pt x="456" y="180"/>
                    <a:pt x="477" y="171"/>
                    <a:pt x="493" y="153"/>
                  </a:cubicBezTo>
                  <a:cubicBezTo>
                    <a:pt x="503" y="145"/>
                    <a:pt x="512" y="131"/>
                    <a:pt x="512" y="94"/>
                  </a:cubicBezTo>
                  <a:cubicBezTo>
                    <a:pt x="512" y="46"/>
                    <a:pt x="491" y="33"/>
                    <a:pt x="469" y="22"/>
                  </a:cubicBezTo>
                  <a:cubicBezTo>
                    <a:pt x="430" y="0"/>
                    <a:pt x="393" y="0"/>
                    <a:pt x="382" y="0"/>
                  </a:cubicBezTo>
                  <a:cubicBezTo>
                    <a:pt x="274" y="0"/>
                    <a:pt x="141" y="96"/>
                    <a:pt x="141" y="206"/>
                  </a:cubicBezTo>
                  <a:cubicBezTo>
                    <a:pt x="141" y="287"/>
                    <a:pt x="214" y="326"/>
                    <a:pt x="253" y="346"/>
                  </a:cubicBezTo>
                  <a:cubicBezTo>
                    <a:pt x="311" y="377"/>
                    <a:pt x="385" y="423"/>
                    <a:pt x="385" y="504"/>
                  </a:cubicBezTo>
                  <a:cubicBezTo>
                    <a:pt x="385" y="567"/>
                    <a:pt x="346" y="648"/>
                    <a:pt x="222" y="648"/>
                  </a:cubicBezTo>
                  <a:cubicBezTo>
                    <a:pt x="138" y="648"/>
                    <a:pt x="69" y="585"/>
                    <a:pt x="69" y="519"/>
                  </a:cubicBezTo>
                  <a:cubicBezTo>
                    <a:pt x="69" y="501"/>
                    <a:pt x="74" y="484"/>
                    <a:pt x="80" y="4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05" name="Group 104" descr="28§display§V^{\pi'}(s) \geq V^\pi(s), \forall s \in \mathcal{S}§svg§600§FALSE" title="TexMaths">
            <a:extLst>
              <a:ext uri="{FF2B5EF4-FFF2-40B4-BE49-F238E27FC236}">
                <a16:creationId xmlns:a16="http://schemas.microsoft.com/office/drawing/2014/main" id="{A363CDC1-3A12-0649-89F1-75E0FB7CC245}"/>
              </a:ext>
            </a:extLst>
          </p:cNvPr>
          <p:cNvGrpSpPr/>
          <p:nvPr/>
        </p:nvGrpSpPr>
        <p:grpSpPr>
          <a:xfrm>
            <a:off x="1999801" y="6520617"/>
            <a:ext cx="3291479" cy="459720"/>
            <a:chOff x="1999800" y="5849279"/>
            <a:chExt cx="3291479" cy="459720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FA96141-D0CE-8C4C-9B13-E70B4FB87681}"/>
                </a:ext>
              </a:extLst>
            </p:cNvPr>
            <p:cNvSpPr/>
            <p:nvPr/>
          </p:nvSpPr>
          <p:spPr>
            <a:xfrm>
              <a:off x="1999800" y="5850000"/>
              <a:ext cx="3291479" cy="4589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44" h="1276">
                  <a:moveTo>
                    <a:pt x="4573" y="1276"/>
                  </a:moveTo>
                  <a:lnTo>
                    <a:pt x="0" y="1276"/>
                  </a:lnTo>
                  <a:lnTo>
                    <a:pt x="0" y="0"/>
                  </a:lnTo>
                  <a:lnTo>
                    <a:pt x="9144" y="0"/>
                  </a:lnTo>
                  <a:lnTo>
                    <a:pt x="9144" y="12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246358B-7FE6-1145-BBE8-A6FF967334D3}"/>
                </a:ext>
              </a:extLst>
            </p:cNvPr>
            <p:cNvSpPr/>
            <p:nvPr/>
          </p:nvSpPr>
          <p:spPr>
            <a:xfrm>
              <a:off x="2018160" y="5963760"/>
              <a:ext cx="231480" cy="26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27">
                  <a:moveTo>
                    <a:pt x="517" y="117"/>
                  </a:moveTo>
                  <a:cubicBezTo>
                    <a:pt x="562" y="37"/>
                    <a:pt x="599" y="35"/>
                    <a:pt x="634" y="33"/>
                  </a:cubicBezTo>
                  <a:cubicBezTo>
                    <a:pt x="644" y="30"/>
                    <a:pt x="644" y="14"/>
                    <a:pt x="644" y="12"/>
                  </a:cubicBezTo>
                  <a:cubicBezTo>
                    <a:pt x="644" y="5"/>
                    <a:pt x="640" y="0"/>
                    <a:pt x="634" y="0"/>
                  </a:cubicBezTo>
                  <a:cubicBezTo>
                    <a:pt x="610" y="0"/>
                    <a:pt x="583" y="2"/>
                    <a:pt x="558" y="2"/>
                  </a:cubicBezTo>
                  <a:cubicBezTo>
                    <a:pt x="530" y="2"/>
                    <a:pt x="499" y="0"/>
                    <a:pt x="470" y="0"/>
                  </a:cubicBezTo>
                  <a:cubicBezTo>
                    <a:pt x="464" y="0"/>
                    <a:pt x="452" y="0"/>
                    <a:pt x="452" y="19"/>
                  </a:cubicBezTo>
                  <a:cubicBezTo>
                    <a:pt x="452" y="30"/>
                    <a:pt x="460" y="33"/>
                    <a:pt x="466" y="33"/>
                  </a:cubicBezTo>
                  <a:cubicBezTo>
                    <a:pt x="491" y="35"/>
                    <a:pt x="509" y="44"/>
                    <a:pt x="509" y="65"/>
                  </a:cubicBezTo>
                  <a:cubicBezTo>
                    <a:pt x="509" y="82"/>
                    <a:pt x="495" y="105"/>
                    <a:pt x="495" y="105"/>
                  </a:cubicBezTo>
                  <a:lnTo>
                    <a:pt x="218" y="607"/>
                  </a:lnTo>
                  <a:lnTo>
                    <a:pt x="156" y="63"/>
                  </a:lnTo>
                  <a:cubicBezTo>
                    <a:pt x="156" y="44"/>
                    <a:pt x="177" y="33"/>
                    <a:pt x="218" y="33"/>
                  </a:cubicBezTo>
                  <a:cubicBezTo>
                    <a:pt x="230" y="33"/>
                    <a:pt x="240" y="33"/>
                    <a:pt x="240" y="12"/>
                  </a:cubicBezTo>
                  <a:cubicBezTo>
                    <a:pt x="240" y="2"/>
                    <a:pt x="234" y="0"/>
                    <a:pt x="228" y="0"/>
                  </a:cubicBezTo>
                  <a:cubicBezTo>
                    <a:pt x="191" y="0"/>
                    <a:pt x="152" y="2"/>
                    <a:pt x="115" y="2"/>
                  </a:cubicBezTo>
                  <a:cubicBezTo>
                    <a:pt x="99" y="2"/>
                    <a:pt x="82" y="2"/>
                    <a:pt x="66" y="2"/>
                  </a:cubicBezTo>
                  <a:cubicBezTo>
                    <a:pt x="49" y="2"/>
                    <a:pt x="33" y="0"/>
                    <a:pt x="16" y="0"/>
                  </a:cubicBezTo>
                  <a:cubicBezTo>
                    <a:pt x="10" y="0"/>
                    <a:pt x="0" y="0"/>
                    <a:pt x="0" y="19"/>
                  </a:cubicBezTo>
                  <a:cubicBezTo>
                    <a:pt x="0" y="33"/>
                    <a:pt x="8" y="33"/>
                    <a:pt x="23" y="33"/>
                  </a:cubicBezTo>
                  <a:cubicBezTo>
                    <a:pt x="74" y="33"/>
                    <a:pt x="74" y="42"/>
                    <a:pt x="76" y="68"/>
                  </a:cubicBezTo>
                  <a:lnTo>
                    <a:pt x="148" y="703"/>
                  </a:lnTo>
                  <a:cubicBezTo>
                    <a:pt x="152" y="722"/>
                    <a:pt x="154" y="727"/>
                    <a:pt x="166" y="727"/>
                  </a:cubicBezTo>
                  <a:cubicBezTo>
                    <a:pt x="181" y="727"/>
                    <a:pt x="185" y="722"/>
                    <a:pt x="191" y="7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FDCC3CF-5616-9D48-8EF2-2F8ACD78F722}"/>
                </a:ext>
              </a:extLst>
            </p:cNvPr>
            <p:cNvSpPr/>
            <p:nvPr/>
          </p:nvSpPr>
          <p:spPr>
            <a:xfrm>
              <a:off x="2270880" y="5952600"/>
              <a:ext cx="13644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320">
                  <a:moveTo>
                    <a:pt x="168" y="49"/>
                  </a:moveTo>
                  <a:lnTo>
                    <a:pt x="244" y="49"/>
                  </a:lnTo>
                  <a:cubicBezTo>
                    <a:pt x="234" y="93"/>
                    <a:pt x="222" y="159"/>
                    <a:pt x="222" y="215"/>
                  </a:cubicBezTo>
                  <a:cubicBezTo>
                    <a:pt x="222" y="245"/>
                    <a:pt x="224" y="264"/>
                    <a:pt x="228" y="280"/>
                  </a:cubicBezTo>
                  <a:cubicBezTo>
                    <a:pt x="238" y="315"/>
                    <a:pt x="246" y="320"/>
                    <a:pt x="257" y="320"/>
                  </a:cubicBezTo>
                  <a:cubicBezTo>
                    <a:pt x="271" y="320"/>
                    <a:pt x="285" y="304"/>
                    <a:pt x="285" y="287"/>
                  </a:cubicBezTo>
                  <a:cubicBezTo>
                    <a:pt x="285" y="280"/>
                    <a:pt x="285" y="278"/>
                    <a:pt x="281" y="271"/>
                  </a:cubicBezTo>
                  <a:cubicBezTo>
                    <a:pt x="269" y="243"/>
                    <a:pt x="259" y="203"/>
                    <a:pt x="259" y="143"/>
                  </a:cubicBezTo>
                  <a:cubicBezTo>
                    <a:pt x="259" y="129"/>
                    <a:pt x="259" y="100"/>
                    <a:pt x="267" y="49"/>
                  </a:cubicBezTo>
                  <a:lnTo>
                    <a:pt x="347" y="49"/>
                  </a:lnTo>
                  <a:cubicBezTo>
                    <a:pt x="357" y="49"/>
                    <a:pt x="363" y="49"/>
                    <a:pt x="369" y="44"/>
                  </a:cubicBezTo>
                  <a:cubicBezTo>
                    <a:pt x="378" y="35"/>
                    <a:pt x="380" y="26"/>
                    <a:pt x="380" y="21"/>
                  </a:cubicBezTo>
                  <a:cubicBezTo>
                    <a:pt x="380" y="0"/>
                    <a:pt x="363" y="0"/>
                    <a:pt x="353" y="0"/>
                  </a:cubicBezTo>
                  <a:lnTo>
                    <a:pt x="113" y="0"/>
                  </a:lnTo>
                  <a:cubicBezTo>
                    <a:pt x="88" y="0"/>
                    <a:pt x="70" y="7"/>
                    <a:pt x="41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0" y="107"/>
                  </a:cubicBezTo>
                  <a:cubicBezTo>
                    <a:pt x="18" y="107"/>
                    <a:pt x="18" y="107"/>
                    <a:pt x="23" y="100"/>
                  </a:cubicBezTo>
                  <a:cubicBezTo>
                    <a:pt x="55" y="49"/>
                    <a:pt x="94" y="49"/>
                    <a:pt x="109" y="49"/>
                  </a:cubicBezTo>
                  <a:lnTo>
                    <a:pt x="146" y="49"/>
                  </a:lnTo>
                  <a:cubicBezTo>
                    <a:pt x="127" y="129"/>
                    <a:pt x="92" y="215"/>
                    <a:pt x="74" y="257"/>
                  </a:cubicBezTo>
                  <a:cubicBezTo>
                    <a:pt x="70" y="266"/>
                    <a:pt x="64" y="283"/>
                    <a:pt x="62" y="285"/>
                  </a:cubicBezTo>
                  <a:cubicBezTo>
                    <a:pt x="62" y="287"/>
                    <a:pt x="60" y="292"/>
                    <a:pt x="60" y="297"/>
                  </a:cubicBezTo>
                  <a:cubicBezTo>
                    <a:pt x="60" y="308"/>
                    <a:pt x="68" y="320"/>
                    <a:pt x="82" y="320"/>
                  </a:cubicBezTo>
                  <a:cubicBezTo>
                    <a:pt x="107" y="320"/>
                    <a:pt x="115" y="287"/>
                    <a:pt x="129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5C8594B-4060-6443-8804-B07B5AA93817}"/>
                </a:ext>
              </a:extLst>
            </p:cNvPr>
            <p:cNvSpPr/>
            <p:nvPr/>
          </p:nvSpPr>
          <p:spPr>
            <a:xfrm>
              <a:off x="2435039" y="5849279"/>
              <a:ext cx="45360" cy="96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" h="269">
                  <a:moveTo>
                    <a:pt x="123" y="49"/>
                  </a:moveTo>
                  <a:cubicBezTo>
                    <a:pt x="123" y="49"/>
                    <a:pt x="127" y="37"/>
                    <a:pt x="127" y="30"/>
                  </a:cubicBezTo>
                  <a:cubicBezTo>
                    <a:pt x="127" y="12"/>
                    <a:pt x="113" y="0"/>
                    <a:pt x="99" y="0"/>
                  </a:cubicBezTo>
                  <a:cubicBezTo>
                    <a:pt x="80" y="0"/>
                    <a:pt x="74" y="16"/>
                    <a:pt x="72" y="23"/>
                  </a:cubicBezTo>
                  <a:lnTo>
                    <a:pt x="2" y="248"/>
                  </a:lnTo>
                  <a:cubicBezTo>
                    <a:pt x="0" y="255"/>
                    <a:pt x="0" y="255"/>
                    <a:pt x="0" y="257"/>
                  </a:cubicBezTo>
                  <a:cubicBezTo>
                    <a:pt x="0" y="264"/>
                    <a:pt x="18" y="269"/>
                    <a:pt x="21" y="269"/>
                  </a:cubicBezTo>
                  <a:cubicBezTo>
                    <a:pt x="25" y="269"/>
                    <a:pt x="25" y="266"/>
                    <a:pt x="27" y="2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AFE97B-554E-B544-A7DC-8C00BAA92F71}"/>
                </a:ext>
              </a:extLst>
            </p:cNvPr>
            <p:cNvSpPr/>
            <p:nvPr/>
          </p:nvSpPr>
          <p:spPr>
            <a:xfrm>
              <a:off x="255708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1019"/>
                  </a:moveTo>
                  <a:cubicBezTo>
                    <a:pt x="211" y="1016"/>
                    <a:pt x="211" y="1014"/>
                    <a:pt x="195" y="995"/>
                  </a:cubicBezTo>
                  <a:cubicBezTo>
                    <a:pt x="82" y="867"/>
                    <a:pt x="53" y="673"/>
                    <a:pt x="53" y="514"/>
                  </a:cubicBezTo>
                  <a:cubicBezTo>
                    <a:pt x="53" y="336"/>
                    <a:pt x="88" y="157"/>
                    <a:pt x="199" y="28"/>
                  </a:cubicBezTo>
                  <a:cubicBezTo>
                    <a:pt x="211" y="16"/>
                    <a:pt x="211" y="14"/>
                    <a:pt x="211" y="9"/>
                  </a:cubicBezTo>
                  <a:cubicBezTo>
                    <a:pt x="211" y="2"/>
                    <a:pt x="207" y="0"/>
                    <a:pt x="201" y="0"/>
                  </a:cubicBezTo>
                  <a:cubicBezTo>
                    <a:pt x="193" y="0"/>
                    <a:pt x="111" y="70"/>
                    <a:pt x="57" y="201"/>
                  </a:cubicBezTo>
                  <a:cubicBezTo>
                    <a:pt x="10" y="313"/>
                    <a:pt x="0" y="428"/>
                    <a:pt x="0" y="514"/>
                  </a:cubicBezTo>
                  <a:cubicBezTo>
                    <a:pt x="0" y="596"/>
                    <a:pt x="10" y="720"/>
                    <a:pt x="60" y="836"/>
                  </a:cubicBezTo>
                  <a:cubicBezTo>
                    <a:pt x="115" y="963"/>
                    <a:pt x="193" y="1028"/>
                    <a:pt x="201" y="1028"/>
                  </a:cubicBezTo>
                  <a:cubicBezTo>
                    <a:pt x="207" y="1028"/>
                    <a:pt x="211" y="1026"/>
                    <a:pt x="211" y="10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1EA1B707-6FE5-0C40-947F-84252C5193EB}"/>
                </a:ext>
              </a:extLst>
            </p:cNvPr>
            <p:cNvSpPr/>
            <p:nvPr/>
          </p:nvSpPr>
          <p:spPr>
            <a:xfrm>
              <a:off x="266688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A5AD95A-9CC7-2848-9595-3875B5B24E18}"/>
                </a:ext>
              </a:extLst>
            </p:cNvPr>
            <p:cNvSpPr/>
            <p:nvPr/>
          </p:nvSpPr>
          <p:spPr>
            <a:xfrm>
              <a:off x="282060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514"/>
                  </a:moveTo>
                  <a:cubicBezTo>
                    <a:pt x="211" y="435"/>
                    <a:pt x="201" y="311"/>
                    <a:pt x="152" y="194"/>
                  </a:cubicBezTo>
                  <a:cubicBezTo>
                    <a:pt x="96" y="68"/>
                    <a:pt x="18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6" y="35"/>
                  </a:cubicBezTo>
                  <a:cubicBezTo>
                    <a:pt x="107" y="136"/>
                    <a:pt x="158" y="299"/>
                    <a:pt x="158" y="514"/>
                  </a:cubicBezTo>
                  <a:cubicBezTo>
                    <a:pt x="158" y="689"/>
                    <a:pt x="125" y="871"/>
                    <a:pt x="12" y="1000"/>
                  </a:cubicBezTo>
                  <a:cubicBezTo>
                    <a:pt x="0" y="1014"/>
                    <a:pt x="0" y="1016"/>
                    <a:pt x="0" y="1019"/>
                  </a:cubicBezTo>
                  <a:cubicBezTo>
                    <a:pt x="0" y="1026"/>
                    <a:pt x="4" y="1028"/>
                    <a:pt x="8" y="1028"/>
                  </a:cubicBezTo>
                  <a:cubicBezTo>
                    <a:pt x="18" y="1028"/>
                    <a:pt x="101" y="958"/>
                    <a:pt x="154" y="827"/>
                  </a:cubicBezTo>
                  <a:cubicBezTo>
                    <a:pt x="201" y="715"/>
                    <a:pt x="211" y="600"/>
                    <a:pt x="211" y="5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1B8EDA15-BFF8-C34B-95CA-091B13F7CB5F}"/>
                </a:ext>
              </a:extLst>
            </p:cNvPr>
            <p:cNvSpPr/>
            <p:nvPr/>
          </p:nvSpPr>
          <p:spPr>
            <a:xfrm>
              <a:off x="3044520" y="5981400"/>
              <a:ext cx="198360" cy="286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2" h="797">
                  <a:moveTo>
                    <a:pt x="536" y="320"/>
                  </a:moveTo>
                  <a:cubicBezTo>
                    <a:pt x="548" y="315"/>
                    <a:pt x="552" y="308"/>
                    <a:pt x="552" y="299"/>
                  </a:cubicBezTo>
                  <a:cubicBezTo>
                    <a:pt x="552" y="287"/>
                    <a:pt x="550" y="283"/>
                    <a:pt x="536" y="276"/>
                  </a:cubicBezTo>
                  <a:lnTo>
                    <a:pt x="37" y="7"/>
                  </a:lnTo>
                  <a:cubicBezTo>
                    <a:pt x="23" y="0"/>
                    <a:pt x="21" y="0"/>
                    <a:pt x="18" y="0"/>
                  </a:cubicBezTo>
                  <a:cubicBezTo>
                    <a:pt x="6" y="0"/>
                    <a:pt x="0" y="9"/>
                    <a:pt x="0" y="21"/>
                  </a:cubicBezTo>
                  <a:cubicBezTo>
                    <a:pt x="0" y="33"/>
                    <a:pt x="6" y="37"/>
                    <a:pt x="16" y="44"/>
                  </a:cubicBezTo>
                  <a:lnTo>
                    <a:pt x="493" y="297"/>
                  </a:lnTo>
                  <a:lnTo>
                    <a:pt x="18" y="551"/>
                  </a:lnTo>
                  <a:cubicBezTo>
                    <a:pt x="0" y="561"/>
                    <a:pt x="0" y="570"/>
                    <a:pt x="0" y="575"/>
                  </a:cubicBezTo>
                  <a:cubicBezTo>
                    <a:pt x="0" y="586"/>
                    <a:pt x="8" y="596"/>
                    <a:pt x="18" y="596"/>
                  </a:cubicBezTo>
                  <a:cubicBezTo>
                    <a:pt x="21" y="596"/>
                    <a:pt x="23" y="596"/>
                    <a:pt x="35" y="589"/>
                  </a:cubicBezTo>
                  <a:close/>
                  <a:moveTo>
                    <a:pt x="521" y="797"/>
                  </a:moveTo>
                  <a:cubicBezTo>
                    <a:pt x="536" y="797"/>
                    <a:pt x="552" y="797"/>
                    <a:pt x="552" y="776"/>
                  </a:cubicBezTo>
                  <a:cubicBezTo>
                    <a:pt x="552" y="755"/>
                    <a:pt x="534" y="755"/>
                    <a:pt x="521" y="755"/>
                  </a:cubicBezTo>
                  <a:lnTo>
                    <a:pt x="33" y="755"/>
                  </a:lnTo>
                  <a:cubicBezTo>
                    <a:pt x="18" y="755"/>
                    <a:pt x="0" y="755"/>
                    <a:pt x="0" y="776"/>
                  </a:cubicBezTo>
                  <a:cubicBezTo>
                    <a:pt x="0" y="797"/>
                    <a:pt x="16" y="797"/>
                    <a:pt x="31" y="7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882085C0-2808-BD4B-B576-9CE5EF2A3466}"/>
                </a:ext>
              </a:extLst>
            </p:cNvPr>
            <p:cNvSpPr/>
            <p:nvPr/>
          </p:nvSpPr>
          <p:spPr>
            <a:xfrm>
              <a:off x="3377880" y="5963760"/>
              <a:ext cx="231480" cy="261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4" h="727">
                  <a:moveTo>
                    <a:pt x="517" y="117"/>
                  </a:moveTo>
                  <a:cubicBezTo>
                    <a:pt x="562" y="37"/>
                    <a:pt x="599" y="35"/>
                    <a:pt x="634" y="33"/>
                  </a:cubicBezTo>
                  <a:cubicBezTo>
                    <a:pt x="644" y="30"/>
                    <a:pt x="644" y="14"/>
                    <a:pt x="644" y="12"/>
                  </a:cubicBezTo>
                  <a:cubicBezTo>
                    <a:pt x="644" y="5"/>
                    <a:pt x="640" y="0"/>
                    <a:pt x="634" y="0"/>
                  </a:cubicBezTo>
                  <a:cubicBezTo>
                    <a:pt x="610" y="0"/>
                    <a:pt x="583" y="2"/>
                    <a:pt x="558" y="2"/>
                  </a:cubicBezTo>
                  <a:cubicBezTo>
                    <a:pt x="530" y="2"/>
                    <a:pt x="499" y="0"/>
                    <a:pt x="470" y="0"/>
                  </a:cubicBezTo>
                  <a:cubicBezTo>
                    <a:pt x="464" y="0"/>
                    <a:pt x="452" y="0"/>
                    <a:pt x="452" y="19"/>
                  </a:cubicBezTo>
                  <a:cubicBezTo>
                    <a:pt x="452" y="30"/>
                    <a:pt x="460" y="33"/>
                    <a:pt x="466" y="33"/>
                  </a:cubicBezTo>
                  <a:cubicBezTo>
                    <a:pt x="491" y="35"/>
                    <a:pt x="509" y="44"/>
                    <a:pt x="509" y="65"/>
                  </a:cubicBezTo>
                  <a:cubicBezTo>
                    <a:pt x="509" y="82"/>
                    <a:pt x="495" y="105"/>
                    <a:pt x="495" y="105"/>
                  </a:cubicBezTo>
                  <a:lnTo>
                    <a:pt x="218" y="607"/>
                  </a:lnTo>
                  <a:lnTo>
                    <a:pt x="156" y="63"/>
                  </a:lnTo>
                  <a:cubicBezTo>
                    <a:pt x="156" y="44"/>
                    <a:pt x="177" y="33"/>
                    <a:pt x="218" y="33"/>
                  </a:cubicBezTo>
                  <a:cubicBezTo>
                    <a:pt x="230" y="33"/>
                    <a:pt x="240" y="33"/>
                    <a:pt x="240" y="12"/>
                  </a:cubicBezTo>
                  <a:cubicBezTo>
                    <a:pt x="240" y="2"/>
                    <a:pt x="234" y="0"/>
                    <a:pt x="228" y="0"/>
                  </a:cubicBezTo>
                  <a:cubicBezTo>
                    <a:pt x="191" y="0"/>
                    <a:pt x="152" y="2"/>
                    <a:pt x="115" y="2"/>
                  </a:cubicBezTo>
                  <a:cubicBezTo>
                    <a:pt x="99" y="2"/>
                    <a:pt x="82" y="2"/>
                    <a:pt x="66" y="2"/>
                  </a:cubicBezTo>
                  <a:cubicBezTo>
                    <a:pt x="49" y="2"/>
                    <a:pt x="33" y="0"/>
                    <a:pt x="16" y="0"/>
                  </a:cubicBezTo>
                  <a:cubicBezTo>
                    <a:pt x="10" y="0"/>
                    <a:pt x="0" y="0"/>
                    <a:pt x="0" y="19"/>
                  </a:cubicBezTo>
                  <a:cubicBezTo>
                    <a:pt x="0" y="33"/>
                    <a:pt x="8" y="33"/>
                    <a:pt x="23" y="33"/>
                  </a:cubicBezTo>
                  <a:cubicBezTo>
                    <a:pt x="74" y="33"/>
                    <a:pt x="74" y="42"/>
                    <a:pt x="76" y="68"/>
                  </a:cubicBezTo>
                  <a:lnTo>
                    <a:pt x="148" y="703"/>
                  </a:lnTo>
                  <a:cubicBezTo>
                    <a:pt x="152" y="722"/>
                    <a:pt x="154" y="727"/>
                    <a:pt x="166" y="727"/>
                  </a:cubicBezTo>
                  <a:cubicBezTo>
                    <a:pt x="181" y="727"/>
                    <a:pt x="185" y="722"/>
                    <a:pt x="191" y="7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BDFFCBA-F8D0-C54F-B893-8A3BBE85AEA7}"/>
                </a:ext>
              </a:extLst>
            </p:cNvPr>
            <p:cNvSpPr/>
            <p:nvPr/>
          </p:nvSpPr>
          <p:spPr>
            <a:xfrm>
              <a:off x="3630600" y="5952600"/>
              <a:ext cx="136440" cy="114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320">
                  <a:moveTo>
                    <a:pt x="168" y="49"/>
                  </a:moveTo>
                  <a:lnTo>
                    <a:pt x="244" y="49"/>
                  </a:lnTo>
                  <a:cubicBezTo>
                    <a:pt x="234" y="93"/>
                    <a:pt x="222" y="159"/>
                    <a:pt x="222" y="215"/>
                  </a:cubicBezTo>
                  <a:cubicBezTo>
                    <a:pt x="222" y="245"/>
                    <a:pt x="224" y="264"/>
                    <a:pt x="228" y="280"/>
                  </a:cubicBezTo>
                  <a:cubicBezTo>
                    <a:pt x="238" y="315"/>
                    <a:pt x="246" y="320"/>
                    <a:pt x="257" y="320"/>
                  </a:cubicBezTo>
                  <a:cubicBezTo>
                    <a:pt x="271" y="320"/>
                    <a:pt x="285" y="304"/>
                    <a:pt x="285" y="287"/>
                  </a:cubicBezTo>
                  <a:cubicBezTo>
                    <a:pt x="285" y="280"/>
                    <a:pt x="285" y="278"/>
                    <a:pt x="281" y="271"/>
                  </a:cubicBezTo>
                  <a:cubicBezTo>
                    <a:pt x="269" y="243"/>
                    <a:pt x="259" y="203"/>
                    <a:pt x="259" y="143"/>
                  </a:cubicBezTo>
                  <a:cubicBezTo>
                    <a:pt x="259" y="129"/>
                    <a:pt x="259" y="100"/>
                    <a:pt x="267" y="49"/>
                  </a:cubicBezTo>
                  <a:lnTo>
                    <a:pt x="347" y="49"/>
                  </a:lnTo>
                  <a:cubicBezTo>
                    <a:pt x="357" y="49"/>
                    <a:pt x="363" y="49"/>
                    <a:pt x="369" y="44"/>
                  </a:cubicBezTo>
                  <a:cubicBezTo>
                    <a:pt x="378" y="35"/>
                    <a:pt x="380" y="26"/>
                    <a:pt x="380" y="21"/>
                  </a:cubicBezTo>
                  <a:cubicBezTo>
                    <a:pt x="380" y="0"/>
                    <a:pt x="363" y="0"/>
                    <a:pt x="353" y="0"/>
                  </a:cubicBezTo>
                  <a:lnTo>
                    <a:pt x="113" y="0"/>
                  </a:lnTo>
                  <a:cubicBezTo>
                    <a:pt x="88" y="0"/>
                    <a:pt x="70" y="7"/>
                    <a:pt x="41" y="37"/>
                  </a:cubicBezTo>
                  <a:cubicBezTo>
                    <a:pt x="25" y="54"/>
                    <a:pt x="0" y="93"/>
                    <a:pt x="0" y="98"/>
                  </a:cubicBezTo>
                  <a:cubicBezTo>
                    <a:pt x="0" y="107"/>
                    <a:pt x="8" y="107"/>
                    <a:pt x="10" y="107"/>
                  </a:cubicBezTo>
                  <a:cubicBezTo>
                    <a:pt x="18" y="107"/>
                    <a:pt x="18" y="107"/>
                    <a:pt x="23" y="100"/>
                  </a:cubicBezTo>
                  <a:cubicBezTo>
                    <a:pt x="55" y="49"/>
                    <a:pt x="94" y="49"/>
                    <a:pt x="109" y="49"/>
                  </a:cubicBezTo>
                  <a:lnTo>
                    <a:pt x="146" y="49"/>
                  </a:lnTo>
                  <a:cubicBezTo>
                    <a:pt x="127" y="129"/>
                    <a:pt x="92" y="215"/>
                    <a:pt x="74" y="257"/>
                  </a:cubicBezTo>
                  <a:cubicBezTo>
                    <a:pt x="70" y="266"/>
                    <a:pt x="64" y="283"/>
                    <a:pt x="62" y="285"/>
                  </a:cubicBezTo>
                  <a:cubicBezTo>
                    <a:pt x="62" y="287"/>
                    <a:pt x="60" y="292"/>
                    <a:pt x="60" y="297"/>
                  </a:cubicBezTo>
                  <a:cubicBezTo>
                    <a:pt x="60" y="308"/>
                    <a:pt x="68" y="320"/>
                    <a:pt x="82" y="320"/>
                  </a:cubicBezTo>
                  <a:cubicBezTo>
                    <a:pt x="107" y="320"/>
                    <a:pt x="115" y="287"/>
                    <a:pt x="129" y="2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8913C73-A9C5-1849-9AED-31568B02C361}"/>
                </a:ext>
              </a:extLst>
            </p:cNvPr>
            <p:cNvSpPr/>
            <p:nvPr/>
          </p:nvSpPr>
          <p:spPr>
            <a:xfrm>
              <a:off x="382860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1019"/>
                  </a:moveTo>
                  <a:cubicBezTo>
                    <a:pt x="211" y="1016"/>
                    <a:pt x="211" y="1014"/>
                    <a:pt x="195" y="995"/>
                  </a:cubicBezTo>
                  <a:cubicBezTo>
                    <a:pt x="82" y="867"/>
                    <a:pt x="53" y="673"/>
                    <a:pt x="53" y="514"/>
                  </a:cubicBezTo>
                  <a:cubicBezTo>
                    <a:pt x="53" y="336"/>
                    <a:pt x="88" y="157"/>
                    <a:pt x="199" y="28"/>
                  </a:cubicBezTo>
                  <a:cubicBezTo>
                    <a:pt x="211" y="16"/>
                    <a:pt x="211" y="14"/>
                    <a:pt x="211" y="9"/>
                  </a:cubicBezTo>
                  <a:cubicBezTo>
                    <a:pt x="211" y="2"/>
                    <a:pt x="207" y="0"/>
                    <a:pt x="201" y="0"/>
                  </a:cubicBezTo>
                  <a:cubicBezTo>
                    <a:pt x="193" y="0"/>
                    <a:pt x="111" y="70"/>
                    <a:pt x="57" y="201"/>
                  </a:cubicBezTo>
                  <a:cubicBezTo>
                    <a:pt x="10" y="313"/>
                    <a:pt x="0" y="428"/>
                    <a:pt x="0" y="514"/>
                  </a:cubicBezTo>
                  <a:cubicBezTo>
                    <a:pt x="0" y="596"/>
                    <a:pt x="10" y="720"/>
                    <a:pt x="60" y="836"/>
                  </a:cubicBezTo>
                  <a:cubicBezTo>
                    <a:pt x="115" y="963"/>
                    <a:pt x="193" y="1028"/>
                    <a:pt x="201" y="1028"/>
                  </a:cubicBezTo>
                  <a:cubicBezTo>
                    <a:pt x="207" y="1028"/>
                    <a:pt x="211" y="1026"/>
                    <a:pt x="211" y="10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34FC059-3C3E-094E-8723-53CC52434643}"/>
                </a:ext>
              </a:extLst>
            </p:cNvPr>
            <p:cNvSpPr/>
            <p:nvPr/>
          </p:nvSpPr>
          <p:spPr>
            <a:xfrm>
              <a:off x="393948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153333C7-11C7-9D4E-8B98-69CAEE486EE0}"/>
                </a:ext>
              </a:extLst>
            </p:cNvPr>
            <p:cNvSpPr/>
            <p:nvPr/>
          </p:nvSpPr>
          <p:spPr>
            <a:xfrm>
              <a:off x="4092480" y="5939279"/>
              <a:ext cx="75600" cy="3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" h="1028">
                  <a:moveTo>
                    <a:pt x="211" y="514"/>
                  </a:moveTo>
                  <a:cubicBezTo>
                    <a:pt x="211" y="435"/>
                    <a:pt x="201" y="311"/>
                    <a:pt x="152" y="194"/>
                  </a:cubicBezTo>
                  <a:cubicBezTo>
                    <a:pt x="96" y="68"/>
                    <a:pt x="18" y="0"/>
                    <a:pt x="8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4"/>
                    <a:pt x="0" y="16"/>
                    <a:pt x="16" y="35"/>
                  </a:cubicBezTo>
                  <a:cubicBezTo>
                    <a:pt x="107" y="136"/>
                    <a:pt x="158" y="299"/>
                    <a:pt x="158" y="514"/>
                  </a:cubicBezTo>
                  <a:cubicBezTo>
                    <a:pt x="158" y="689"/>
                    <a:pt x="125" y="871"/>
                    <a:pt x="12" y="1000"/>
                  </a:cubicBezTo>
                  <a:cubicBezTo>
                    <a:pt x="0" y="1014"/>
                    <a:pt x="0" y="1016"/>
                    <a:pt x="0" y="1019"/>
                  </a:cubicBezTo>
                  <a:cubicBezTo>
                    <a:pt x="0" y="1026"/>
                    <a:pt x="4" y="1028"/>
                    <a:pt x="8" y="1028"/>
                  </a:cubicBezTo>
                  <a:cubicBezTo>
                    <a:pt x="18" y="1028"/>
                    <a:pt x="101" y="958"/>
                    <a:pt x="154" y="827"/>
                  </a:cubicBezTo>
                  <a:cubicBezTo>
                    <a:pt x="201" y="715"/>
                    <a:pt x="211" y="600"/>
                    <a:pt x="211" y="5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F0EF3F8-D234-084A-8862-4753012F4683}"/>
                </a:ext>
              </a:extLst>
            </p:cNvPr>
            <p:cNvSpPr/>
            <p:nvPr/>
          </p:nvSpPr>
          <p:spPr>
            <a:xfrm>
              <a:off x="4227479" y="6177240"/>
              <a:ext cx="38160" cy="1105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308">
                  <a:moveTo>
                    <a:pt x="107" y="107"/>
                  </a:moveTo>
                  <a:cubicBezTo>
                    <a:pt x="107" y="40"/>
                    <a:pt x="84" y="0"/>
                    <a:pt x="49" y="0"/>
                  </a:cubicBezTo>
                  <a:cubicBezTo>
                    <a:pt x="18" y="0"/>
                    <a:pt x="0" y="26"/>
                    <a:pt x="0" y="54"/>
                  </a:cubicBezTo>
                  <a:cubicBezTo>
                    <a:pt x="0" y="82"/>
                    <a:pt x="18" y="110"/>
                    <a:pt x="49" y="110"/>
                  </a:cubicBezTo>
                  <a:cubicBezTo>
                    <a:pt x="60" y="110"/>
                    <a:pt x="72" y="105"/>
                    <a:pt x="80" y="96"/>
                  </a:cubicBezTo>
                  <a:cubicBezTo>
                    <a:pt x="84" y="93"/>
                    <a:pt x="84" y="93"/>
                    <a:pt x="86" y="93"/>
                  </a:cubicBezTo>
                  <a:cubicBezTo>
                    <a:pt x="86" y="93"/>
                    <a:pt x="88" y="93"/>
                    <a:pt x="88" y="107"/>
                  </a:cubicBezTo>
                  <a:cubicBezTo>
                    <a:pt x="88" y="185"/>
                    <a:pt x="55" y="248"/>
                    <a:pt x="25" y="280"/>
                  </a:cubicBezTo>
                  <a:cubicBezTo>
                    <a:pt x="14" y="292"/>
                    <a:pt x="14" y="294"/>
                    <a:pt x="14" y="297"/>
                  </a:cubicBezTo>
                  <a:cubicBezTo>
                    <a:pt x="14" y="306"/>
                    <a:pt x="18" y="308"/>
                    <a:pt x="25" y="308"/>
                  </a:cubicBezTo>
                  <a:cubicBezTo>
                    <a:pt x="35" y="308"/>
                    <a:pt x="107" y="229"/>
                    <a:pt x="10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F137BEB-8115-CE44-96F7-999CA5D3285E}"/>
                </a:ext>
              </a:extLst>
            </p:cNvPr>
            <p:cNvSpPr/>
            <p:nvPr/>
          </p:nvSpPr>
          <p:spPr>
            <a:xfrm>
              <a:off x="4343760" y="5960160"/>
              <a:ext cx="180720" cy="2653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738">
                  <a:moveTo>
                    <a:pt x="499" y="40"/>
                  </a:moveTo>
                  <a:cubicBezTo>
                    <a:pt x="503" y="28"/>
                    <a:pt x="503" y="26"/>
                    <a:pt x="503" y="21"/>
                  </a:cubicBezTo>
                  <a:cubicBezTo>
                    <a:pt x="503" y="9"/>
                    <a:pt x="497" y="0"/>
                    <a:pt x="484" y="0"/>
                  </a:cubicBezTo>
                  <a:cubicBezTo>
                    <a:pt x="474" y="0"/>
                    <a:pt x="468" y="12"/>
                    <a:pt x="464" y="23"/>
                  </a:cubicBezTo>
                  <a:lnTo>
                    <a:pt x="390" y="250"/>
                  </a:lnTo>
                  <a:lnTo>
                    <a:pt x="115" y="250"/>
                  </a:lnTo>
                  <a:lnTo>
                    <a:pt x="39" y="23"/>
                  </a:lnTo>
                  <a:cubicBezTo>
                    <a:pt x="35" y="9"/>
                    <a:pt x="31" y="0"/>
                    <a:pt x="18" y="0"/>
                  </a:cubicBezTo>
                  <a:cubicBezTo>
                    <a:pt x="8" y="0"/>
                    <a:pt x="0" y="9"/>
                    <a:pt x="0" y="21"/>
                  </a:cubicBezTo>
                  <a:cubicBezTo>
                    <a:pt x="0" y="23"/>
                    <a:pt x="0" y="26"/>
                    <a:pt x="6" y="40"/>
                  </a:cubicBezTo>
                  <a:lnTo>
                    <a:pt x="230" y="713"/>
                  </a:lnTo>
                  <a:cubicBezTo>
                    <a:pt x="236" y="729"/>
                    <a:pt x="240" y="738"/>
                    <a:pt x="252" y="738"/>
                  </a:cubicBezTo>
                  <a:cubicBezTo>
                    <a:pt x="265" y="738"/>
                    <a:pt x="269" y="727"/>
                    <a:pt x="271" y="715"/>
                  </a:cubicBezTo>
                  <a:close/>
                  <a:moveTo>
                    <a:pt x="129" y="292"/>
                  </a:moveTo>
                  <a:lnTo>
                    <a:pt x="376" y="292"/>
                  </a:lnTo>
                  <a:lnTo>
                    <a:pt x="252" y="6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A760A276-A22D-4242-8F48-E6FC7CC0A19D}"/>
                </a:ext>
              </a:extLst>
            </p:cNvPr>
            <p:cNvSpPr/>
            <p:nvPr/>
          </p:nvSpPr>
          <p:spPr>
            <a:xfrm>
              <a:off x="4540320" y="6052680"/>
              <a:ext cx="120240" cy="167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67">
                  <a:moveTo>
                    <a:pt x="308" y="70"/>
                  </a:moveTo>
                  <a:cubicBezTo>
                    <a:pt x="281" y="70"/>
                    <a:pt x="265" y="93"/>
                    <a:pt x="265" y="117"/>
                  </a:cubicBezTo>
                  <a:cubicBezTo>
                    <a:pt x="265" y="131"/>
                    <a:pt x="273" y="147"/>
                    <a:pt x="291" y="147"/>
                  </a:cubicBezTo>
                  <a:cubicBezTo>
                    <a:pt x="312" y="147"/>
                    <a:pt x="335" y="129"/>
                    <a:pt x="335" y="89"/>
                  </a:cubicBezTo>
                  <a:cubicBezTo>
                    <a:pt x="335" y="42"/>
                    <a:pt x="296" y="0"/>
                    <a:pt x="226" y="0"/>
                  </a:cubicBezTo>
                  <a:cubicBezTo>
                    <a:pt x="107" y="0"/>
                    <a:pt x="72" y="105"/>
                    <a:pt x="72" y="150"/>
                  </a:cubicBezTo>
                  <a:cubicBezTo>
                    <a:pt x="72" y="231"/>
                    <a:pt x="140" y="248"/>
                    <a:pt x="166" y="252"/>
                  </a:cubicBezTo>
                  <a:cubicBezTo>
                    <a:pt x="213" y="264"/>
                    <a:pt x="261" y="273"/>
                    <a:pt x="261" y="332"/>
                  </a:cubicBezTo>
                  <a:cubicBezTo>
                    <a:pt x="261" y="357"/>
                    <a:pt x="240" y="444"/>
                    <a:pt x="131" y="444"/>
                  </a:cubicBezTo>
                  <a:cubicBezTo>
                    <a:pt x="117" y="444"/>
                    <a:pt x="47" y="444"/>
                    <a:pt x="27" y="390"/>
                  </a:cubicBezTo>
                  <a:cubicBezTo>
                    <a:pt x="62" y="395"/>
                    <a:pt x="84" y="364"/>
                    <a:pt x="84" y="334"/>
                  </a:cubicBezTo>
                  <a:cubicBezTo>
                    <a:pt x="84" y="311"/>
                    <a:pt x="70" y="299"/>
                    <a:pt x="51" y="299"/>
                  </a:cubicBezTo>
                  <a:cubicBezTo>
                    <a:pt x="27" y="299"/>
                    <a:pt x="0" y="320"/>
                    <a:pt x="0" y="367"/>
                  </a:cubicBezTo>
                  <a:cubicBezTo>
                    <a:pt x="0" y="425"/>
                    <a:pt x="51" y="467"/>
                    <a:pt x="129" y="467"/>
                  </a:cubicBezTo>
                  <a:cubicBezTo>
                    <a:pt x="277" y="467"/>
                    <a:pt x="312" y="343"/>
                    <a:pt x="312" y="297"/>
                  </a:cubicBezTo>
                  <a:cubicBezTo>
                    <a:pt x="312" y="259"/>
                    <a:pt x="296" y="234"/>
                    <a:pt x="283" y="220"/>
                  </a:cubicBezTo>
                  <a:cubicBezTo>
                    <a:pt x="259" y="192"/>
                    <a:pt x="234" y="187"/>
                    <a:pt x="193" y="178"/>
                  </a:cubicBezTo>
                  <a:cubicBezTo>
                    <a:pt x="160" y="168"/>
                    <a:pt x="125" y="161"/>
                    <a:pt x="125" y="114"/>
                  </a:cubicBezTo>
                  <a:cubicBezTo>
                    <a:pt x="125" y="86"/>
                    <a:pt x="146" y="23"/>
                    <a:pt x="226" y="23"/>
                  </a:cubicBezTo>
                  <a:cubicBezTo>
                    <a:pt x="248" y="23"/>
                    <a:pt x="294" y="30"/>
                    <a:pt x="308" y="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4F17D61-36FC-3041-804E-484493A7E6F1}"/>
                </a:ext>
              </a:extLst>
            </p:cNvPr>
            <p:cNvSpPr/>
            <p:nvPr/>
          </p:nvSpPr>
          <p:spPr>
            <a:xfrm>
              <a:off x="4791960" y="6016680"/>
              <a:ext cx="163080" cy="214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598">
                  <a:moveTo>
                    <a:pt x="421" y="320"/>
                  </a:moveTo>
                  <a:cubicBezTo>
                    <a:pt x="437" y="320"/>
                    <a:pt x="454" y="320"/>
                    <a:pt x="454" y="299"/>
                  </a:cubicBezTo>
                  <a:cubicBezTo>
                    <a:pt x="454" y="278"/>
                    <a:pt x="437" y="278"/>
                    <a:pt x="421" y="278"/>
                  </a:cubicBezTo>
                  <a:lnTo>
                    <a:pt x="37" y="278"/>
                  </a:lnTo>
                  <a:cubicBezTo>
                    <a:pt x="47" y="140"/>
                    <a:pt x="152" y="42"/>
                    <a:pt x="279" y="42"/>
                  </a:cubicBezTo>
                  <a:lnTo>
                    <a:pt x="421" y="42"/>
                  </a:lnTo>
                  <a:cubicBezTo>
                    <a:pt x="437" y="42"/>
                    <a:pt x="454" y="42"/>
                    <a:pt x="454" y="21"/>
                  </a:cubicBezTo>
                  <a:cubicBezTo>
                    <a:pt x="454" y="0"/>
                    <a:pt x="437" y="0"/>
                    <a:pt x="421" y="0"/>
                  </a:cubicBezTo>
                  <a:lnTo>
                    <a:pt x="277" y="0"/>
                  </a:lnTo>
                  <a:cubicBezTo>
                    <a:pt x="123" y="0"/>
                    <a:pt x="0" y="133"/>
                    <a:pt x="0" y="299"/>
                  </a:cubicBezTo>
                  <a:cubicBezTo>
                    <a:pt x="0" y="463"/>
                    <a:pt x="123" y="598"/>
                    <a:pt x="277" y="598"/>
                  </a:cubicBezTo>
                  <a:lnTo>
                    <a:pt x="421" y="598"/>
                  </a:lnTo>
                  <a:cubicBezTo>
                    <a:pt x="437" y="598"/>
                    <a:pt x="454" y="598"/>
                    <a:pt x="454" y="577"/>
                  </a:cubicBezTo>
                  <a:cubicBezTo>
                    <a:pt x="454" y="556"/>
                    <a:pt x="437" y="556"/>
                    <a:pt x="421" y="556"/>
                  </a:cubicBezTo>
                  <a:lnTo>
                    <a:pt x="279" y="556"/>
                  </a:lnTo>
                  <a:cubicBezTo>
                    <a:pt x="152" y="556"/>
                    <a:pt x="47" y="458"/>
                    <a:pt x="3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3C9241D-03EC-C245-B099-7CB3164369F9}"/>
                </a:ext>
              </a:extLst>
            </p:cNvPr>
            <p:cNvSpPr/>
            <p:nvPr/>
          </p:nvSpPr>
          <p:spPr>
            <a:xfrm>
              <a:off x="5076720" y="5956199"/>
              <a:ext cx="202680" cy="268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4" h="748">
                  <a:moveTo>
                    <a:pt x="88" y="500"/>
                  </a:moveTo>
                  <a:cubicBezTo>
                    <a:pt x="99" y="495"/>
                    <a:pt x="131" y="472"/>
                    <a:pt x="131" y="458"/>
                  </a:cubicBezTo>
                  <a:cubicBezTo>
                    <a:pt x="131" y="451"/>
                    <a:pt x="125" y="451"/>
                    <a:pt x="119" y="451"/>
                  </a:cubicBezTo>
                  <a:cubicBezTo>
                    <a:pt x="88" y="451"/>
                    <a:pt x="0" y="495"/>
                    <a:pt x="0" y="598"/>
                  </a:cubicBezTo>
                  <a:cubicBezTo>
                    <a:pt x="0" y="673"/>
                    <a:pt x="74" y="748"/>
                    <a:pt x="185" y="748"/>
                  </a:cubicBezTo>
                  <a:cubicBezTo>
                    <a:pt x="330" y="748"/>
                    <a:pt x="503" y="633"/>
                    <a:pt x="503" y="493"/>
                  </a:cubicBezTo>
                  <a:cubicBezTo>
                    <a:pt x="503" y="395"/>
                    <a:pt x="413" y="348"/>
                    <a:pt x="339" y="311"/>
                  </a:cubicBezTo>
                  <a:cubicBezTo>
                    <a:pt x="275" y="278"/>
                    <a:pt x="234" y="234"/>
                    <a:pt x="234" y="175"/>
                  </a:cubicBezTo>
                  <a:cubicBezTo>
                    <a:pt x="234" y="154"/>
                    <a:pt x="242" y="114"/>
                    <a:pt x="269" y="86"/>
                  </a:cubicBezTo>
                  <a:cubicBezTo>
                    <a:pt x="298" y="61"/>
                    <a:pt x="347" y="56"/>
                    <a:pt x="359" y="56"/>
                  </a:cubicBezTo>
                  <a:cubicBezTo>
                    <a:pt x="369" y="56"/>
                    <a:pt x="408" y="58"/>
                    <a:pt x="447" y="77"/>
                  </a:cubicBezTo>
                  <a:cubicBezTo>
                    <a:pt x="464" y="86"/>
                    <a:pt x="489" y="98"/>
                    <a:pt x="489" y="143"/>
                  </a:cubicBezTo>
                  <a:cubicBezTo>
                    <a:pt x="489" y="157"/>
                    <a:pt x="486" y="164"/>
                    <a:pt x="484" y="173"/>
                  </a:cubicBezTo>
                  <a:cubicBezTo>
                    <a:pt x="482" y="178"/>
                    <a:pt x="482" y="182"/>
                    <a:pt x="482" y="185"/>
                  </a:cubicBezTo>
                  <a:cubicBezTo>
                    <a:pt x="482" y="192"/>
                    <a:pt x="489" y="192"/>
                    <a:pt x="491" y="192"/>
                  </a:cubicBezTo>
                  <a:cubicBezTo>
                    <a:pt x="503" y="192"/>
                    <a:pt x="525" y="182"/>
                    <a:pt x="544" y="164"/>
                  </a:cubicBezTo>
                  <a:cubicBezTo>
                    <a:pt x="554" y="154"/>
                    <a:pt x="564" y="140"/>
                    <a:pt x="564" y="100"/>
                  </a:cubicBezTo>
                  <a:cubicBezTo>
                    <a:pt x="564" y="49"/>
                    <a:pt x="542" y="35"/>
                    <a:pt x="517" y="23"/>
                  </a:cubicBezTo>
                  <a:cubicBezTo>
                    <a:pt x="474" y="0"/>
                    <a:pt x="433" y="0"/>
                    <a:pt x="421" y="0"/>
                  </a:cubicBezTo>
                  <a:cubicBezTo>
                    <a:pt x="302" y="0"/>
                    <a:pt x="156" y="103"/>
                    <a:pt x="156" y="220"/>
                  </a:cubicBezTo>
                  <a:cubicBezTo>
                    <a:pt x="156" y="306"/>
                    <a:pt x="236" y="348"/>
                    <a:pt x="279" y="369"/>
                  </a:cubicBezTo>
                  <a:cubicBezTo>
                    <a:pt x="343" y="402"/>
                    <a:pt x="425" y="451"/>
                    <a:pt x="425" y="537"/>
                  </a:cubicBezTo>
                  <a:cubicBezTo>
                    <a:pt x="425" y="605"/>
                    <a:pt x="382" y="692"/>
                    <a:pt x="244" y="692"/>
                  </a:cubicBezTo>
                  <a:cubicBezTo>
                    <a:pt x="152" y="692"/>
                    <a:pt x="76" y="624"/>
                    <a:pt x="76" y="554"/>
                  </a:cubicBezTo>
                  <a:cubicBezTo>
                    <a:pt x="76" y="535"/>
                    <a:pt x="82" y="516"/>
                    <a:pt x="88" y="5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20400441-4808-164E-96A9-056865D8B521}"/>
              </a:ext>
            </a:extLst>
          </p:cNvPr>
          <p:cNvSpPr txBox="1"/>
          <p:nvPr/>
        </p:nvSpPr>
        <p:spPr>
          <a:xfrm>
            <a:off x="6893905" y="5814658"/>
            <a:ext cx="1541745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(SB, </a:t>
            </a:r>
            <a:r>
              <a:rPr lang="en-US" dirty="0" err="1">
                <a:latin typeface="Liberation Sans" pitchFamily="18"/>
                <a:ea typeface="Noto Sans CJK SC Regular" pitchFamily="2"/>
                <a:cs typeface="FreeSans" pitchFamily="2"/>
              </a:rPr>
              <a:t>eqn</a:t>
            </a:r>
            <a:r>
              <a:rPr lang="en-US" dirty="0">
                <a:latin typeface="Liberation Sans" pitchFamily="18"/>
                <a:ea typeface="Noto Sans CJK SC Regular" pitchFamily="2"/>
                <a:cs typeface="FreeSans" pitchFamily="2"/>
              </a:rPr>
              <a:t> 4.7)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B58CD7A-28E0-AC48-A641-B6CAE26B2C64}"/>
              </a:ext>
            </a:extLst>
          </p:cNvPr>
          <p:cNvSpPr txBox="1"/>
          <p:nvPr/>
        </p:nvSpPr>
        <p:spPr>
          <a:xfrm>
            <a:off x="5852161" y="6574978"/>
            <a:ext cx="1541745" cy="356144"/>
          </a:xfrm>
          <a:prstGeom prst="rect">
            <a:avLst/>
          </a:prstGeom>
          <a:noFill/>
          <a:ln>
            <a:noFill/>
          </a:ln>
        </p:spPr>
        <p:txBody>
          <a:bodyPr wrap="none" lIns="90000" tIns="45000" rIns="90000" bIns="45000" anchorCtr="0" compatLnSpc="0">
            <a:spAutoFit/>
          </a:bodyPr>
          <a:lstStyle/>
          <a:p>
            <a:pPr hangingPunct="0"/>
            <a:r>
              <a:rPr lang="en-US">
                <a:latin typeface="Liberation Sans" pitchFamily="18"/>
                <a:ea typeface="Noto Sans CJK SC Regular" pitchFamily="2"/>
                <a:cs typeface="FreeSans" pitchFamily="2"/>
              </a:rPr>
              <a:t>(SB, eqn 4.8)</a:t>
            </a:r>
          </a:p>
        </p:txBody>
      </p:sp>
      <p:sp>
        <p:nvSpPr>
          <p:cNvPr id="134" name="Title 133">
            <a:extLst>
              <a:ext uri="{FF2B5EF4-FFF2-40B4-BE49-F238E27FC236}">
                <a16:creationId xmlns:a16="http://schemas.microsoft.com/office/drawing/2014/main" id="{9AB5CE06-E3FE-274A-BCDE-D61CDF47A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043" y="402483"/>
            <a:ext cx="8694539" cy="1151935"/>
          </a:xfrm>
        </p:spPr>
        <p:txBody>
          <a:bodyPr/>
          <a:lstStyle/>
          <a:p>
            <a:r>
              <a:rPr lang="en-US" dirty="0"/>
              <a:t>Policy Improvement</a:t>
            </a:r>
          </a:p>
        </p:txBody>
      </p:sp>
      <p:grpSp>
        <p:nvGrpSpPr>
          <p:cNvPr id="126" name="Group 125" descr="18§display§V^\pi(s)§svg§600§FALSE" title="TexMaths">
            <a:extLst>
              <a:ext uri="{FF2B5EF4-FFF2-40B4-BE49-F238E27FC236}">
                <a16:creationId xmlns:a16="http://schemas.microsoft.com/office/drawing/2014/main" id="{2F4B4CFC-E0FE-5F49-82F1-8F0293F3BB2F}"/>
              </a:ext>
            </a:extLst>
          </p:cNvPr>
          <p:cNvGrpSpPr/>
          <p:nvPr/>
        </p:nvGrpSpPr>
        <p:grpSpPr>
          <a:xfrm>
            <a:off x="4431612" y="2154537"/>
            <a:ext cx="736920" cy="284760"/>
            <a:chOff x="5114520" y="1483199"/>
            <a:chExt cx="736920" cy="284760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5E6D0A57-5B13-2C4B-AD9B-B94C92C990C0}"/>
                </a:ext>
              </a:extLst>
            </p:cNvPr>
            <p:cNvSpPr/>
            <p:nvPr/>
          </p:nvSpPr>
          <p:spPr>
            <a:xfrm>
              <a:off x="5114520" y="1483919"/>
              <a:ext cx="736920" cy="2840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48" h="790">
                  <a:moveTo>
                    <a:pt x="1024" y="790"/>
                  </a:moveTo>
                  <a:lnTo>
                    <a:pt x="0" y="790"/>
                  </a:lnTo>
                  <a:lnTo>
                    <a:pt x="0" y="0"/>
                  </a:lnTo>
                  <a:lnTo>
                    <a:pt x="2048" y="0"/>
                  </a:lnTo>
                  <a:lnTo>
                    <a:pt x="2048" y="7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ACA59493-F9AF-5045-A8FB-D3F119969101}"/>
                </a:ext>
              </a:extLst>
            </p:cNvPr>
            <p:cNvSpPr/>
            <p:nvPr/>
          </p:nvSpPr>
          <p:spPr>
            <a:xfrm>
              <a:off x="5130720" y="1501920"/>
              <a:ext cx="203040" cy="201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560">
                  <a:moveTo>
                    <a:pt x="454" y="90"/>
                  </a:moveTo>
                  <a:cubicBezTo>
                    <a:pt x="493" y="29"/>
                    <a:pt x="525" y="27"/>
                    <a:pt x="556" y="25"/>
                  </a:cubicBezTo>
                  <a:cubicBezTo>
                    <a:pt x="565" y="23"/>
                    <a:pt x="565" y="11"/>
                    <a:pt x="565" y="9"/>
                  </a:cubicBezTo>
                  <a:cubicBezTo>
                    <a:pt x="565" y="4"/>
                    <a:pt x="561" y="0"/>
                    <a:pt x="556" y="0"/>
                  </a:cubicBezTo>
                  <a:cubicBezTo>
                    <a:pt x="534" y="0"/>
                    <a:pt x="511" y="2"/>
                    <a:pt x="490" y="2"/>
                  </a:cubicBezTo>
                  <a:cubicBezTo>
                    <a:pt x="464" y="2"/>
                    <a:pt x="437" y="0"/>
                    <a:pt x="412" y="0"/>
                  </a:cubicBezTo>
                  <a:cubicBezTo>
                    <a:pt x="407" y="0"/>
                    <a:pt x="396" y="0"/>
                    <a:pt x="396" y="14"/>
                  </a:cubicBezTo>
                  <a:cubicBezTo>
                    <a:pt x="396" y="23"/>
                    <a:pt x="403" y="25"/>
                    <a:pt x="409" y="25"/>
                  </a:cubicBezTo>
                  <a:cubicBezTo>
                    <a:pt x="430" y="27"/>
                    <a:pt x="446" y="34"/>
                    <a:pt x="446" y="50"/>
                  </a:cubicBezTo>
                  <a:cubicBezTo>
                    <a:pt x="446" y="63"/>
                    <a:pt x="434" y="81"/>
                    <a:pt x="434" y="81"/>
                  </a:cubicBezTo>
                  <a:lnTo>
                    <a:pt x="191" y="468"/>
                  </a:lnTo>
                  <a:lnTo>
                    <a:pt x="137" y="49"/>
                  </a:lnTo>
                  <a:cubicBezTo>
                    <a:pt x="137" y="34"/>
                    <a:pt x="155" y="25"/>
                    <a:pt x="191" y="25"/>
                  </a:cubicBezTo>
                  <a:cubicBezTo>
                    <a:pt x="202" y="25"/>
                    <a:pt x="211" y="25"/>
                    <a:pt x="211" y="9"/>
                  </a:cubicBezTo>
                  <a:cubicBezTo>
                    <a:pt x="211" y="2"/>
                    <a:pt x="205" y="0"/>
                    <a:pt x="200" y="0"/>
                  </a:cubicBezTo>
                  <a:cubicBezTo>
                    <a:pt x="167" y="0"/>
                    <a:pt x="133" y="2"/>
                    <a:pt x="101" y="2"/>
                  </a:cubicBezTo>
                  <a:cubicBezTo>
                    <a:pt x="86" y="2"/>
                    <a:pt x="72" y="2"/>
                    <a:pt x="58" y="2"/>
                  </a:cubicBezTo>
                  <a:cubicBezTo>
                    <a:pt x="43" y="2"/>
                    <a:pt x="29" y="0"/>
                    <a:pt x="14" y="0"/>
                  </a:cubicBezTo>
                  <a:cubicBezTo>
                    <a:pt x="9" y="0"/>
                    <a:pt x="0" y="0"/>
                    <a:pt x="0" y="14"/>
                  </a:cubicBezTo>
                  <a:cubicBezTo>
                    <a:pt x="0" y="25"/>
                    <a:pt x="7" y="25"/>
                    <a:pt x="20" y="25"/>
                  </a:cubicBezTo>
                  <a:cubicBezTo>
                    <a:pt x="65" y="25"/>
                    <a:pt x="65" y="32"/>
                    <a:pt x="67" y="52"/>
                  </a:cubicBezTo>
                  <a:lnTo>
                    <a:pt x="130" y="542"/>
                  </a:lnTo>
                  <a:cubicBezTo>
                    <a:pt x="133" y="556"/>
                    <a:pt x="135" y="560"/>
                    <a:pt x="146" y="560"/>
                  </a:cubicBezTo>
                  <a:cubicBezTo>
                    <a:pt x="158" y="560"/>
                    <a:pt x="162" y="556"/>
                    <a:pt x="167" y="5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1F6ECC3-C329-474E-B78E-7D4D69C40EFB}"/>
                </a:ext>
              </a:extLst>
            </p:cNvPr>
            <p:cNvSpPr/>
            <p:nvPr/>
          </p:nvSpPr>
          <p:spPr>
            <a:xfrm>
              <a:off x="5352120" y="1492919"/>
              <a:ext cx="119520" cy="885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247">
                  <a:moveTo>
                    <a:pt x="148" y="38"/>
                  </a:moveTo>
                  <a:lnTo>
                    <a:pt x="214" y="38"/>
                  </a:lnTo>
                  <a:cubicBezTo>
                    <a:pt x="205" y="72"/>
                    <a:pt x="194" y="122"/>
                    <a:pt x="194" y="166"/>
                  </a:cubicBezTo>
                  <a:cubicBezTo>
                    <a:pt x="194" y="189"/>
                    <a:pt x="196" y="203"/>
                    <a:pt x="200" y="216"/>
                  </a:cubicBezTo>
                  <a:cubicBezTo>
                    <a:pt x="209" y="243"/>
                    <a:pt x="216" y="247"/>
                    <a:pt x="225" y="247"/>
                  </a:cubicBezTo>
                  <a:cubicBezTo>
                    <a:pt x="238" y="247"/>
                    <a:pt x="250" y="234"/>
                    <a:pt x="250" y="221"/>
                  </a:cubicBezTo>
                  <a:cubicBezTo>
                    <a:pt x="250" y="216"/>
                    <a:pt x="250" y="214"/>
                    <a:pt x="247" y="209"/>
                  </a:cubicBezTo>
                  <a:cubicBezTo>
                    <a:pt x="236" y="187"/>
                    <a:pt x="227" y="157"/>
                    <a:pt x="227" y="110"/>
                  </a:cubicBezTo>
                  <a:cubicBezTo>
                    <a:pt x="227" y="99"/>
                    <a:pt x="227" y="77"/>
                    <a:pt x="234" y="38"/>
                  </a:cubicBezTo>
                  <a:lnTo>
                    <a:pt x="304" y="38"/>
                  </a:lnTo>
                  <a:cubicBezTo>
                    <a:pt x="313" y="38"/>
                    <a:pt x="319" y="38"/>
                    <a:pt x="324" y="34"/>
                  </a:cubicBezTo>
                  <a:cubicBezTo>
                    <a:pt x="331" y="27"/>
                    <a:pt x="333" y="20"/>
                    <a:pt x="333" y="16"/>
                  </a:cubicBezTo>
                  <a:cubicBezTo>
                    <a:pt x="333" y="0"/>
                    <a:pt x="319" y="0"/>
                    <a:pt x="310" y="0"/>
                  </a:cubicBezTo>
                  <a:lnTo>
                    <a:pt x="99" y="0"/>
                  </a:lnTo>
                  <a:cubicBezTo>
                    <a:pt x="77" y="0"/>
                    <a:pt x="61" y="5"/>
                    <a:pt x="36" y="29"/>
                  </a:cubicBezTo>
                  <a:cubicBezTo>
                    <a:pt x="22" y="41"/>
                    <a:pt x="0" y="72"/>
                    <a:pt x="0" y="76"/>
                  </a:cubicBezTo>
                  <a:cubicBezTo>
                    <a:pt x="0" y="83"/>
                    <a:pt x="7" y="83"/>
                    <a:pt x="9" y="83"/>
                  </a:cubicBezTo>
                  <a:cubicBezTo>
                    <a:pt x="16" y="83"/>
                    <a:pt x="16" y="83"/>
                    <a:pt x="20" y="77"/>
                  </a:cubicBezTo>
                  <a:cubicBezTo>
                    <a:pt x="49" y="38"/>
                    <a:pt x="83" y="38"/>
                    <a:pt x="95" y="38"/>
                  </a:cubicBezTo>
                  <a:lnTo>
                    <a:pt x="128" y="38"/>
                  </a:lnTo>
                  <a:cubicBezTo>
                    <a:pt x="112" y="99"/>
                    <a:pt x="81" y="166"/>
                    <a:pt x="65" y="198"/>
                  </a:cubicBezTo>
                  <a:cubicBezTo>
                    <a:pt x="61" y="205"/>
                    <a:pt x="56" y="218"/>
                    <a:pt x="54" y="220"/>
                  </a:cubicBezTo>
                  <a:cubicBezTo>
                    <a:pt x="54" y="221"/>
                    <a:pt x="52" y="225"/>
                    <a:pt x="52" y="229"/>
                  </a:cubicBezTo>
                  <a:cubicBezTo>
                    <a:pt x="52" y="238"/>
                    <a:pt x="59" y="247"/>
                    <a:pt x="72" y="247"/>
                  </a:cubicBezTo>
                  <a:cubicBezTo>
                    <a:pt x="94" y="247"/>
                    <a:pt x="101" y="221"/>
                    <a:pt x="113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85CB257-D81C-A549-B459-DBC6AC3F8292}"/>
                </a:ext>
              </a:extLst>
            </p:cNvPr>
            <p:cNvSpPr/>
            <p:nvPr/>
          </p:nvSpPr>
          <p:spPr>
            <a:xfrm>
              <a:off x="552600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785"/>
                  </a:moveTo>
                  <a:cubicBezTo>
                    <a:pt x="185" y="783"/>
                    <a:pt x="185" y="781"/>
                    <a:pt x="171" y="767"/>
                  </a:cubicBezTo>
                  <a:cubicBezTo>
                    <a:pt x="72" y="668"/>
                    <a:pt x="47" y="518"/>
                    <a:pt x="47" y="396"/>
                  </a:cubicBezTo>
                  <a:cubicBezTo>
                    <a:pt x="47" y="259"/>
                    <a:pt x="77" y="121"/>
                    <a:pt x="175" y="22"/>
                  </a:cubicBezTo>
                  <a:cubicBezTo>
                    <a:pt x="185" y="13"/>
                    <a:pt x="185" y="11"/>
                    <a:pt x="185" y="7"/>
                  </a:cubicBezTo>
                  <a:cubicBezTo>
                    <a:pt x="185" y="2"/>
                    <a:pt x="182" y="0"/>
                    <a:pt x="176" y="0"/>
                  </a:cubicBezTo>
                  <a:cubicBezTo>
                    <a:pt x="169" y="0"/>
                    <a:pt x="97" y="54"/>
                    <a:pt x="50" y="155"/>
                  </a:cubicBezTo>
                  <a:cubicBezTo>
                    <a:pt x="9" y="241"/>
                    <a:pt x="0" y="329"/>
                    <a:pt x="0" y="396"/>
                  </a:cubicBezTo>
                  <a:cubicBezTo>
                    <a:pt x="0" y="459"/>
                    <a:pt x="9" y="554"/>
                    <a:pt x="52" y="644"/>
                  </a:cubicBezTo>
                  <a:cubicBezTo>
                    <a:pt x="101" y="742"/>
                    <a:pt x="169" y="792"/>
                    <a:pt x="176" y="792"/>
                  </a:cubicBezTo>
                  <a:cubicBezTo>
                    <a:pt x="182" y="792"/>
                    <a:pt x="185" y="790"/>
                    <a:pt x="185" y="7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59F7B23-FE37-3C40-B8DD-CF2CDA4F8585}"/>
                </a:ext>
              </a:extLst>
            </p:cNvPr>
            <p:cNvSpPr/>
            <p:nvPr/>
          </p:nvSpPr>
          <p:spPr>
            <a:xfrm>
              <a:off x="5622479" y="1570679"/>
              <a:ext cx="105120" cy="1292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" h="360">
                  <a:moveTo>
                    <a:pt x="270" y="54"/>
                  </a:moveTo>
                  <a:cubicBezTo>
                    <a:pt x="247" y="54"/>
                    <a:pt x="232" y="72"/>
                    <a:pt x="232" y="90"/>
                  </a:cubicBezTo>
                  <a:cubicBezTo>
                    <a:pt x="232" y="101"/>
                    <a:pt x="239" y="113"/>
                    <a:pt x="256" y="113"/>
                  </a:cubicBezTo>
                  <a:cubicBezTo>
                    <a:pt x="274" y="113"/>
                    <a:pt x="293" y="99"/>
                    <a:pt x="293" y="68"/>
                  </a:cubicBezTo>
                  <a:cubicBezTo>
                    <a:pt x="293" y="32"/>
                    <a:pt x="259" y="0"/>
                    <a:pt x="198" y="0"/>
                  </a:cubicBezTo>
                  <a:cubicBezTo>
                    <a:pt x="94" y="0"/>
                    <a:pt x="63" y="81"/>
                    <a:pt x="63" y="115"/>
                  </a:cubicBezTo>
                  <a:cubicBezTo>
                    <a:pt x="63" y="178"/>
                    <a:pt x="122" y="191"/>
                    <a:pt x="146" y="194"/>
                  </a:cubicBezTo>
                  <a:cubicBezTo>
                    <a:pt x="187" y="203"/>
                    <a:pt x="229" y="211"/>
                    <a:pt x="229" y="256"/>
                  </a:cubicBezTo>
                  <a:cubicBezTo>
                    <a:pt x="229" y="275"/>
                    <a:pt x="211" y="342"/>
                    <a:pt x="115" y="342"/>
                  </a:cubicBezTo>
                  <a:cubicBezTo>
                    <a:pt x="103" y="342"/>
                    <a:pt x="41" y="342"/>
                    <a:pt x="23" y="301"/>
                  </a:cubicBezTo>
                  <a:cubicBezTo>
                    <a:pt x="54" y="304"/>
                    <a:pt x="74" y="281"/>
                    <a:pt x="74" y="257"/>
                  </a:cubicBezTo>
                  <a:cubicBezTo>
                    <a:pt x="74" y="239"/>
                    <a:pt x="61" y="230"/>
                    <a:pt x="45" y="230"/>
                  </a:cubicBezTo>
                  <a:cubicBezTo>
                    <a:pt x="23" y="230"/>
                    <a:pt x="0" y="247"/>
                    <a:pt x="0" y="283"/>
                  </a:cubicBezTo>
                  <a:cubicBezTo>
                    <a:pt x="0" y="328"/>
                    <a:pt x="45" y="360"/>
                    <a:pt x="113" y="360"/>
                  </a:cubicBezTo>
                  <a:cubicBezTo>
                    <a:pt x="243" y="360"/>
                    <a:pt x="274" y="265"/>
                    <a:pt x="274" y="229"/>
                  </a:cubicBezTo>
                  <a:cubicBezTo>
                    <a:pt x="274" y="200"/>
                    <a:pt x="259" y="180"/>
                    <a:pt x="248" y="169"/>
                  </a:cubicBezTo>
                  <a:cubicBezTo>
                    <a:pt x="227" y="148"/>
                    <a:pt x="205" y="144"/>
                    <a:pt x="169" y="137"/>
                  </a:cubicBezTo>
                  <a:cubicBezTo>
                    <a:pt x="140" y="130"/>
                    <a:pt x="110" y="124"/>
                    <a:pt x="110" y="88"/>
                  </a:cubicBezTo>
                  <a:cubicBezTo>
                    <a:pt x="110" y="67"/>
                    <a:pt x="128" y="18"/>
                    <a:pt x="198" y="18"/>
                  </a:cubicBezTo>
                  <a:cubicBezTo>
                    <a:pt x="218" y="18"/>
                    <a:pt x="257" y="23"/>
                    <a:pt x="270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C64B28FD-69C9-7D47-80B7-1D7892AB3ED9}"/>
                </a:ext>
              </a:extLst>
            </p:cNvPr>
            <p:cNvSpPr/>
            <p:nvPr/>
          </p:nvSpPr>
          <p:spPr>
            <a:xfrm>
              <a:off x="5757120" y="1483199"/>
              <a:ext cx="66240" cy="2847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792">
                  <a:moveTo>
                    <a:pt x="185" y="396"/>
                  </a:moveTo>
                  <a:cubicBezTo>
                    <a:pt x="185" y="335"/>
                    <a:pt x="176" y="239"/>
                    <a:pt x="133" y="149"/>
                  </a:cubicBezTo>
                  <a:cubicBezTo>
                    <a:pt x="85" y="52"/>
                    <a:pt x="16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11"/>
                    <a:pt x="0" y="13"/>
                    <a:pt x="14" y="27"/>
                  </a:cubicBezTo>
                  <a:cubicBezTo>
                    <a:pt x="94" y="104"/>
                    <a:pt x="139" y="230"/>
                    <a:pt x="139" y="396"/>
                  </a:cubicBezTo>
                  <a:cubicBezTo>
                    <a:pt x="139" y="531"/>
                    <a:pt x="110" y="671"/>
                    <a:pt x="11" y="770"/>
                  </a:cubicBezTo>
                  <a:cubicBezTo>
                    <a:pt x="0" y="781"/>
                    <a:pt x="0" y="783"/>
                    <a:pt x="0" y="785"/>
                  </a:cubicBezTo>
                  <a:cubicBezTo>
                    <a:pt x="0" y="790"/>
                    <a:pt x="4" y="792"/>
                    <a:pt x="7" y="792"/>
                  </a:cubicBezTo>
                  <a:cubicBezTo>
                    <a:pt x="16" y="792"/>
                    <a:pt x="88" y="738"/>
                    <a:pt x="135" y="637"/>
                  </a:cubicBezTo>
                  <a:cubicBezTo>
                    <a:pt x="176" y="551"/>
                    <a:pt x="185" y="463"/>
                    <a:pt x="185" y="3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  <p:grpSp>
        <p:nvGrpSpPr>
          <p:cNvPr id="133" name="Group 132" descr="28§display§\pi§svg§600§FALSE" title="TexMaths">
            <a:extLst>
              <a:ext uri="{FF2B5EF4-FFF2-40B4-BE49-F238E27FC236}">
                <a16:creationId xmlns:a16="http://schemas.microsoft.com/office/drawing/2014/main" id="{3BF1D855-8D2C-F448-B3D4-06820154C3A2}"/>
              </a:ext>
            </a:extLst>
          </p:cNvPr>
          <p:cNvGrpSpPr/>
          <p:nvPr/>
        </p:nvGrpSpPr>
        <p:grpSpPr>
          <a:xfrm>
            <a:off x="7381865" y="2192699"/>
            <a:ext cx="267840" cy="196200"/>
            <a:chOff x="8053200" y="1521360"/>
            <a:chExt cx="267840" cy="196200"/>
          </a:xfrm>
        </p:grpSpPr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B9911A4F-4706-BD44-8717-247CB7E07CEC}"/>
                </a:ext>
              </a:extLst>
            </p:cNvPr>
            <p:cNvSpPr/>
            <p:nvPr/>
          </p:nvSpPr>
          <p:spPr>
            <a:xfrm>
              <a:off x="8053200" y="1522440"/>
              <a:ext cx="267840" cy="1900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5" h="529">
                  <a:moveTo>
                    <a:pt x="373" y="529"/>
                  </a:moveTo>
                  <a:lnTo>
                    <a:pt x="0" y="529"/>
                  </a:lnTo>
                  <a:lnTo>
                    <a:pt x="0" y="0"/>
                  </a:lnTo>
                  <a:lnTo>
                    <a:pt x="745" y="0"/>
                  </a:lnTo>
                  <a:lnTo>
                    <a:pt x="745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C751094-D767-404C-98A1-7FF3CF0A7048}"/>
                </a:ext>
              </a:extLst>
            </p:cNvPr>
            <p:cNvSpPr/>
            <p:nvPr/>
          </p:nvSpPr>
          <p:spPr>
            <a:xfrm>
              <a:off x="8065440" y="1521360"/>
              <a:ext cx="239760" cy="196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7" h="546">
                  <a:moveTo>
                    <a:pt x="294" y="73"/>
                  </a:moveTo>
                  <a:lnTo>
                    <a:pt x="434" y="73"/>
                  </a:lnTo>
                  <a:cubicBezTo>
                    <a:pt x="392" y="255"/>
                    <a:pt x="381" y="308"/>
                    <a:pt x="381" y="392"/>
                  </a:cubicBezTo>
                  <a:cubicBezTo>
                    <a:pt x="381" y="409"/>
                    <a:pt x="381" y="442"/>
                    <a:pt x="392" y="484"/>
                  </a:cubicBezTo>
                  <a:cubicBezTo>
                    <a:pt x="403" y="540"/>
                    <a:pt x="417" y="546"/>
                    <a:pt x="437" y="546"/>
                  </a:cubicBezTo>
                  <a:cubicBezTo>
                    <a:pt x="462" y="546"/>
                    <a:pt x="487" y="524"/>
                    <a:pt x="487" y="498"/>
                  </a:cubicBezTo>
                  <a:cubicBezTo>
                    <a:pt x="487" y="493"/>
                    <a:pt x="487" y="490"/>
                    <a:pt x="479" y="473"/>
                  </a:cubicBezTo>
                  <a:cubicBezTo>
                    <a:pt x="443" y="384"/>
                    <a:pt x="443" y="302"/>
                    <a:pt x="443" y="269"/>
                  </a:cubicBezTo>
                  <a:cubicBezTo>
                    <a:pt x="443" y="202"/>
                    <a:pt x="451" y="137"/>
                    <a:pt x="465" y="73"/>
                  </a:cubicBezTo>
                  <a:lnTo>
                    <a:pt x="608" y="73"/>
                  </a:lnTo>
                  <a:cubicBezTo>
                    <a:pt x="622" y="73"/>
                    <a:pt x="667" y="73"/>
                    <a:pt x="667" y="31"/>
                  </a:cubicBezTo>
                  <a:cubicBezTo>
                    <a:pt x="667" y="0"/>
                    <a:pt x="641" y="0"/>
                    <a:pt x="619" y="0"/>
                  </a:cubicBezTo>
                  <a:lnTo>
                    <a:pt x="204" y="0"/>
                  </a:lnTo>
                  <a:cubicBezTo>
                    <a:pt x="176" y="0"/>
                    <a:pt x="129" y="0"/>
                    <a:pt x="76" y="59"/>
                  </a:cubicBezTo>
                  <a:cubicBezTo>
                    <a:pt x="31" y="106"/>
                    <a:pt x="0" y="162"/>
                    <a:pt x="0" y="168"/>
                  </a:cubicBezTo>
                  <a:cubicBezTo>
                    <a:pt x="0" y="171"/>
                    <a:pt x="0" y="182"/>
                    <a:pt x="14" y="182"/>
                  </a:cubicBezTo>
                  <a:cubicBezTo>
                    <a:pt x="25" y="182"/>
                    <a:pt x="28" y="176"/>
                    <a:pt x="34" y="168"/>
                  </a:cubicBezTo>
                  <a:cubicBezTo>
                    <a:pt x="95" y="73"/>
                    <a:pt x="168" y="73"/>
                    <a:pt x="190" y="73"/>
                  </a:cubicBezTo>
                  <a:lnTo>
                    <a:pt x="263" y="73"/>
                  </a:lnTo>
                  <a:cubicBezTo>
                    <a:pt x="221" y="221"/>
                    <a:pt x="157" y="370"/>
                    <a:pt x="104" y="484"/>
                  </a:cubicBezTo>
                  <a:cubicBezTo>
                    <a:pt x="95" y="501"/>
                    <a:pt x="95" y="504"/>
                    <a:pt x="95" y="512"/>
                  </a:cubicBezTo>
                  <a:cubicBezTo>
                    <a:pt x="95" y="538"/>
                    <a:pt x="115" y="546"/>
                    <a:pt x="129" y="546"/>
                  </a:cubicBezTo>
                  <a:cubicBezTo>
                    <a:pt x="168" y="546"/>
                    <a:pt x="176" y="512"/>
                    <a:pt x="190" y="465"/>
                  </a:cubicBezTo>
                  <a:cubicBezTo>
                    <a:pt x="210" y="409"/>
                    <a:pt x="210" y="406"/>
                    <a:pt x="224" y="3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  <a:prstDash val="solid"/>
            </a:ln>
          </p:spPr>
          <p:txBody>
            <a:bodyPr wrap="none" lIns="90000" tIns="45000" rIns="90000" bIns="45000" anchorCtr="0" compatLnSpc="0"/>
            <a:lstStyle/>
            <a:p>
              <a:pPr hangingPunct="0"/>
              <a:endParaRPr lang="en-US">
                <a:latin typeface="Liberation Sans" pitchFamily="18"/>
                <a:ea typeface="Noto Sans CJK SC Regular" pitchFamily="2"/>
                <a:cs typeface="Free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08528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Metadata/LabelInfo.xml><?xml version="1.0" encoding="utf-8"?>
<clbl:labelList xmlns:clbl="http://schemas.microsoft.com/office/2020/mipLabelMetadata">
  <clbl:label id="{7893ce20-a697-4fd6-a4da-14011f6a471d}" enabled="1" method="Standard" siteId="{a8eec281-aaa3-4dae-ac9b-9a398b9215e7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52583</TotalTime>
  <Words>13596</Words>
  <Application>Microsoft Macintosh PowerPoint</Application>
  <PresentationFormat>Custom</PresentationFormat>
  <Paragraphs>2846</Paragraphs>
  <Slides>306</Slides>
  <Notes>278</Notes>
  <HiddenSlides>0</HiddenSlides>
  <MMClips>2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306</vt:i4>
      </vt:variant>
    </vt:vector>
  </HeadingPairs>
  <TitlesOfParts>
    <vt:vector size="323" baseType="lpstr">
      <vt:lpstr>ＭＳ Ｐゴシック</vt:lpstr>
      <vt:lpstr>Arial</vt:lpstr>
      <vt:lpstr>Calibri</vt:lpstr>
      <vt:lpstr>Calibri Light</vt:lpstr>
      <vt:lpstr>Cambria Math</vt:lpstr>
      <vt:lpstr>Courier</vt:lpstr>
      <vt:lpstr>Droid Sans Fallback</vt:lpstr>
      <vt:lpstr>Gill Sans Light</vt:lpstr>
      <vt:lpstr>Liberation Sans</vt:lpstr>
      <vt:lpstr>Liberation Serif</vt:lpstr>
      <vt:lpstr>Segoe UI</vt:lpstr>
      <vt:lpstr>StarSymbol</vt:lpstr>
      <vt:lpstr>Symbol</vt:lpstr>
      <vt:lpstr>Times</vt:lpstr>
      <vt:lpstr>Times New Roman</vt:lpstr>
      <vt:lpstr>Wingdings</vt:lpstr>
      <vt:lpstr>Office Theme</vt:lpstr>
      <vt:lpstr>RL Review 1: MDPs, Dynamic Programming, Monte Carlo, and TD  Chris Amato Northeastern University  with some slides from Rob Platt, Lawson Wong and UAlberta </vt:lpstr>
      <vt:lpstr>Announcements</vt:lpstr>
      <vt:lpstr>Background reading</vt:lpstr>
      <vt:lpstr>Background videos</vt:lpstr>
      <vt:lpstr>RL example</vt:lpstr>
      <vt:lpstr>The RL Setting</vt:lpstr>
      <vt:lpstr>PowerPoint Presentation</vt:lpstr>
      <vt:lpstr>PowerPoint Presentation</vt:lpstr>
      <vt:lpstr>Let’s turn this into an MDP</vt:lpstr>
      <vt:lpstr>Example: Grid world</vt:lpstr>
      <vt:lpstr>Definition of MDP</vt:lpstr>
      <vt:lpstr>Think-pair-share question</vt:lpstr>
      <vt:lpstr>Definition of an MDP</vt:lpstr>
      <vt:lpstr>Markov Decision Process</vt:lpstr>
      <vt:lpstr>Think-pair-share question</vt:lpstr>
      <vt:lpstr>Policy</vt:lpstr>
      <vt:lpstr>Policy</vt:lpstr>
      <vt:lpstr>What is a policy?</vt:lpstr>
      <vt:lpstr>Policy for the grid-world example</vt:lpstr>
      <vt:lpstr>Choosing a reward function</vt:lpstr>
      <vt:lpstr>Choosing a reward function</vt:lpstr>
      <vt:lpstr>Formal definition of a finite MDP</vt:lpstr>
      <vt:lpstr>Formal definition of a finite MDP (from the book)</vt:lpstr>
      <vt:lpstr>Formal definition of a finite MDP (from the book)</vt:lpstr>
      <vt:lpstr>The objective of RL</vt:lpstr>
      <vt:lpstr>The objective of RL</vt:lpstr>
      <vt:lpstr>The objective of RL</vt:lpstr>
      <vt:lpstr>MDP example: Cart pole</vt:lpstr>
      <vt:lpstr>MDP example: Cart pole</vt:lpstr>
      <vt:lpstr>MDP example: Cart pole</vt:lpstr>
      <vt:lpstr>MDP example: Cart pole</vt:lpstr>
      <vt:lpstr>The objective of RL</vt:lpstr>
      <vt:lpstr>Utility theory</vt:lpstr>
      <vt:lpstr>The objective of RL</vt:lpstr>
      <vt:lpstr>Example: Discount factor</vt:lpstr>
      <vt:lpstr>Example: Discount factor</vt:lpstr>
      <vt:lpstr>PowerPoint Presentation</vt:lpstr>
      <vt:lpstr>PowerPoint Presentation</vt:lpstr>
      <vt:lpstr>Useful recursive relationship</vt:lpstr>
      <vt:lpstr>PowerPoint Presentation</vt:lpstr>
      <vt:lpstr>Value functions</vt:lpstr>
      <vt:lpstr>Value function</vt:lpstr>
      <vt:lpstr>Bellman equation</vt:lpstr>
      <vt:lpstr>Bellman equation</vt:lpstr>
      <vt:lpstr>MDP example: Gridworld</vt:lpstr>
      <vt:lpstr>Action-value function</vt:lpstr>
      <vt:lpstr>Think-pair-share 1</vt:lpstr>
      <vt:lpstr>Think-pair-share 2</vt:lpstr>
      <vt:lpstr>Think-pair-share 1</vt:lpstr>
      <vt:lpstr>Think-pair-share 2</vt:lpstr>
      <vt:lpstr>Value function revisited (book)</vt:lpstr>
      <vt:lpstr>Value function revisited (book)</vt:lpstr>
      <vt:lpstr>Value function revisited (book)</vt:lpstr>
      <vt:lpstr>Value function revisited (book)</vt:lpstr>
      <vt:lpstr>Think-pair-share</vt:lpstr>
      <vt:lpstr>Think-pair-share</vt:lpstr>
      <vt:lpstr>Computing value functions</vt:lpstr>
      <vt:lpstr>Computing value functions</vt:lpstr>
      <vt:lpstr>Q-functions</vt:lpstr>
      <vt:lpstr>How V and Q are related</vt:lpstr>
      <vt:lpstr>How V and Q are related</vt:lpstr>
      <vt:lpstr>Think-pair-share</vt:lpstr>
      <vt:lpstr>Think-pair-share</vt:lpstr>
      <vt:lpstr>Optimal policies</vt:lpstr>
      <vt:lpstr>Let’s be optimal!</vt:lpstr>
      <vt:lpstr>Let’s be optimal!</vt:lpstr>
      <vt:lpstr>Let’s be optimal!</vt:lpstr>
      <vt:lpstr>Let’s be optimal!</vt:lpstr>
      <vt:lpstr>Bellman optimality equation</vt:lpstr>
      <vt:lpstr>Bellman optimality equation</vt:lpstr>
      <vt:lpstr>Bellman optimality equation</vt:lpstr>
      <vt:lpstr>Bellman optimality equation</vt:lpstr>
      <vt:lpstr>Bellman optimality equation for Q*</vt:lpstr>
      <vt:lpstr>What About Optimal Action-Value Functions?</vt:lpstr>
      <vt:lpstr>Calculating an optimal policy</vt:lpstr>
      <vt:lpstr>Step 1: Policy Evaluation</vt:lpstr>
      <vt:lpstr>PowerPoint Presentation</vt:lpstr>
      <vt:lpstr>Policy Evaluation</vt:lpstr>
      <vt:lpstr>Policy Evaluation</vt:lpstr>
      <vt:lpstr>Policy Evaluation Algorithm</vt:lpstr>
      <vt:lpstr>Policy Evaluation Algorithm: SB example 4.1</vt:lpstr>
      <vt:lpstr>Policy Evaluation Algorithm: SB example 4.1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SB example 4.1</vt:lpstr>
      <vt:lpstr>Question</vt:lpstr>
      <vt:lpstr>Policy evaluation</vt:lpstr>
      <vt:lpstr>Policy evaluation</vt:lpstr>
      <vt:lpstr>Policy evaluation</vt:lpstr>
      <vt:lpstr>Policy improvement</vt:lpstr>
      <vt:lpstr>Policy Improvement</vt:lpstr>
      <vt:lpstr>Policy Improvement</vt:lpstr>
      <vt:lpstr>Policy Improvement</vt:lpstr>
      <vt:lpstr>Policy Improvement</vt:lpstr>
      <vt:lpstr>Policy Improvement</vt:lpstr>
      <vt:lpstr>Policy Iteration</vt:lpstr>
      <vt:lpstr>Policy Iteration</vt:lpstr>
      <vt:lpstr>Policy Iteration</vt:lpstr>
      <vt:lpstr>Policy Iteration</vt:lpstr>
      <vt:lpstr>Policy Iteration</vt:lpstr>
      <vt:lpstr>Policy Iteration</vt:lpstr>
      <vt:lpstr>Policy Iteration</vt:lpstr>
      <vt:lpstr>Policy Iteration</vt:lpstr>
      <vt:lpstr>Policy Iteration</vt:lpstr>
      <vt:lpstr>The dance of policy and value (Policy Iteration)</vt:lpstr>
      <vt:lpstr>Stopping Policy Evaluation Early</vt:lpstr>
      <vt:lpstr>Value Iteration</vt:lpstr>
      <vt:lpstr>Value Iteration</vt:lpstr>
      <vt:lpstr>Value Iteration</vt:lpstr>
      <vt:lpstr>Value Iteration</vt:lpstr>
      <vt:lpstr>Value Iteration</vt:lpstr>
      <vt:lpstr>Value Iteration</vt:lpstr>
      <vt:lpstr>Value Iteration</vt:lpstr>
      <vt:lpstr>Value Iteration</vt:lpstr>
      <vt:lpstr>Value Iteration</vt:lpstr>
      <vt:lpstr>Value Iteration</vt:lpstr>
      <vt:lpstr>Value Iteration Example</vt:lpstr>
      <vt:lpstr>Value Iteration Example</vt:lpstr>
      <vt:lpstr>Value Iteration Example</vt:lpstr>
      <vt:lpstr>Value Iteration Example</vt:lpstr>
      <vt:lpstr>PowerPoint Presentation</vt:lpstr>
      <vt:lpstr>Think-pair-share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Example</vt:lpstr>
      <vt:lpstr>Value Iteration Convergence</vt:lpstr>
      <vt:lpstr>Value Iteration Optimality</vt:lpstr>
      <vt:lpstr>Value Iteration Optimality</vt:lpstr>
      <vt:lpstr>Value Iteration Optimality</vt:lpstr>
      <vt:lpstr>Value Iteration Optimality</vt:lpstr>
      <vt:lpstr>Value Iteration</vt:lpstr>
      <vt:lpstr>Value Iteration: Watch the policy</vt:lpstr>
      <vt:lpstr>Value Iteration: Watch the policy</vt:lpstr>
      <vt:lpstr>Value Iteration: Watch the policy</vt:lpstr>
      <vt:lpstr>Value Iteration: Watch the policy</vt:lpstr>
      <vt:lpstr>Value Iteration vs Policy Iteration</vt:lpstr>
      <vt:lpstr>Generalized Policy Iteration</vt:lpstr>
      <vt:lpstr>Generalized Policy Iteration</vt:lpstr>
      <vt:lpstr>Generalized Policy Iteration</vt:lpstr>
      <vt:lpstr>PowerPoint Presentation</vt:lpstr>
      <vt:lpstr>PowerPoint Presentation</vt:lpstr>
      <vt:lpstr>PowerPoint Presentation</vt:lpstr>
      <vt:lpstr>PowerPoint Presentation</vt:lpstr>
      <vt:lpstr>Generalized (and Asynchronous) Policy Iteration </vt:lpstr>
      <vt:lpstr>Computational efficiency of VI and PI</vt:lpstr>
      <vt:lpstr>PowerPoint Presentation</vt:lpstr>
      <vt:lpstr>From planning to learning</vt:lpstr>
      <vt:lpstr>From planning to learning</vt:lpstr>
      <vt:lpstr>Monte Carlo Methods</vt:lpstr>
      <vt:lpstr>Model-Free Reinforcement Learning</vt:lpstr>
      <vt:lpstr>Running Example: Blackjack</vt:lpstr>
      <vt:lpstr>Monte Carlo Policy Evaluation</vt:lpstr>
      <vt:lpstr>Monte Carlo Policy Evaluation: Example</vt:lpstr>
      <vt:lpstr>Monte Carlo Policy Evaluation: Example</vt:lpstr>
      <vt:lpstr>Monte Carlo Policy Evaluation: Example</vt:lpstr>
      <vt:lpstr>Monte Carlo Policy Evaluation: Example</vt:lpstr>
      <vt:lpstr>Monte Carlo Policy Evaluation: Example</vt:lpstr>
      <vt:lpstr>Monte Carlo Policy Evaluation: Example</vt:lpstr>
      <vt:lpstr>Monte Carlo Policy Evaluation: Example</vt:lpstr>
      <vt:lpstr>Monte Carlo Policy Evaluation: Another Example</vt:lpstr>
      <vt:lpstr>Monte Carlo Policy Evaluation: Another Example</vt:lpstr>
      <vt:lpstr>Monte Carlo Policy Evaluation: Another Example</vt:lpstr>
      <vt:lpstr>Monte Carlo Policy Evaluation: Another Example</vt:lpstr>
      <vt:lpstr>Monte Carlo Policy Evaluation: Another Example</vt:lpstr>
      <vt:lpstr>Monte Carlo Policy Evaluation: Another Example</vt:lpstr>
      <vt:lpstr>Monte Carlo Policy Evaluation: Another Example</vt:lpstr>
      <vt:lpstr>Monte Carlo Policy Evaluation (“prediction”)</vt:lpstr>
      <vt:lpstr>Monte Carlo Policy Evaluation (“prediction”)</vt:lpstr>
      <vt:lpstr>Monte Carlo Policy Evaluation (“prediction”)</vt:lpstr>
      <vt:lpstr>Monte Carlo Policy Evaluation (“prediction”)</vt:lpstr>
      <vt:lpstr>Monte Carlo Policy Evaluation: Example</vt:lpstr>
      <vt:lpstr>Example: 3 states, 2 actions</vt:lpstr>
      <vt:lpstr>Example: 3 states, 2 actions</vt:lpstr>
      <vt:lpstr>Example: 3 states, 2 actions</vt:lpstr>
      <vt:lpstr>Example: 3 states, 2 actions</vt:lpstr>
      <vt:lpstr>Example: 3 states, 2 actions</vt:lpstr>
      <vt:lpstr>Example: 3 states, 2 actions</vt:lpstr>
      <vt:lpstr>Example: 3 states, 2 actions</vt:lpstr>
      <vt:lpstr>Think-pair-share: 3 states, 2 actions</vt:lpstr>
      <vt:lpstr>Think-pair-share: 3 states, 2 actions</vt:lpstr>
      <vt:lpstr>Think-pair-share: 3 states, 2 actions</vt:lpstr>
      <vt:lpstr>Monte Carlo backup diagram</vt:lpstr>
      <vt:lpstr>Monte Carlo backup diagram</vt:lpstr>
      <vt:lpstr>Monte Carlo Policy Evaluation: General idea</vt:lpstr>
      <vt:lpstr>Monte Carlo Action-Value Policy Evaluation</vt:lpstr>
      <vt:lpstr>Monte Carlo Action-Value Policy Evaluation</vt:lpstr>
      <vt:lpstr>Monte Carlo Control</vt:lpstr>
      <vt:lpstr>Monte Carlo Control</vt:lpstr>
      <vt:lpstr>Monte Carlo Control</vt:lpstr>
      <vt:lpstr>Monte Carlo Control</vt:lpstr>
      <vt:lpstr>Monte Carlo Control</vt:lpstr>
      <vt:lpstr>Monte Carlo Control</vt:lpstr>
      <vt:lpstr>Monte Carlo Control</vt:lpstr>
      <vt:lpstr>Monte Carlo Control</vt:lpstr>
      <vt:lpstr>Monte Carlo Control</vt:lpstr>
      <vt:lpstr>MC Control: Convergence</vt:lpstr>
      <vt:lpstr>Exploration in MC control</vt:lpstr>
      <vt:lpstr>E-greedy exploration</vt:lpstr>
      <vt:lpstr>E-greedy exploration</vt:lpstr>
      <vt:lpstr>MC control with ε-greedy policies </vt:lpstr>
      <vt:lpstr>MC control with ε-greedy policies </vt:lpstr>
      <vt:lpstr>On-policy Monte Carlo Control</vt:lpstr>
      <vt:lpstr>On-policy vs. off-policy</vt:lpstr>
      <vt:lpstr>Off-policy methods</vt:lpstr>
      <vt:lpstr>Importance sampling</vt:lpstr>
      <vt:lpstr>Importance sampling</vt:lpstr>
      <vt:lpstr>Importance sampling</vt:lpstr>
      <vt:lpstr>Importance sampling</vt:lpstr>
      <vt:lpstr>Importance sampling</vt:lpstr>
      <vt:lpstr>Importance sampling</vt:lpstr>
      <vt:lpstr>Importance sampling</vt:lpstr>
      <vt:lpstr>Importance sampling: Probability of trajectory</vt:lpstr>
      <vt:lpstr>Importance sampling: Importance-sampling ratio</vt:lpstr>
      <vt:lpstr>Importance sampling: Importance-sampling ratio</vt:lpstr>
      <vt:lpstr>Importance sampling</vt:lpstr>
      <vt:lpstr>Importance sampling</vt:lpstr>
      <vt:lpstr>Incremental update in ordinary IS</vt:lpstr>
      <vt:lpstr>Incremental update in weighted IS</vt:lpstr>
      <vt:lpstr>Incremental update in weighted IS</vt:lpstr>
      <vt:lpstr>Incremental, weighted version </vt:lpstr>
      <vt:lpstr>Incremental, weighted version </vt:lpstr>
      <vt:lpstr>Incremental, weighted version </vt:lpstr>
      <vt:lpstr>Off-policy MC control</vt:lpstr>
      <vt:lpstr>Off-policy Monte-Carlo control</vt:lpstr>
      <vt:lpstr>Off-policy Monte-Carlo control</vt:lpstr>
      <vt:lpstr>Off-policy Monte-Carlo control</vt:lpstr>
      <vt:lpstr>MC Summary</vt:lpstr>
      <vt:lpstr>RL Review: Temporal Difference, Model-Based, DQN, Policy Gradient   Chris Amato Northeastern University  with some slides from Rob Platt, Lawson Wong and U Alberta</vt:lpstr>
      <vt:lpstr>Announcements</vt:lpstr>
      <vt:lpstr>Temporal-difference learning</vt:lpstr>
      <vt:lpstr>Our MDP journey</vt:lpstr>
      <vt:lpstr>Our MDP journey</vt:lpstr>
      <vt:lpstr>Our MDP journey</vt:lpstr>
      <vt:lpstr>Our MDP journey</vt:lpstr>
      <vt:lpstr>Our MDP journey</vt:lpstr>
      <vt:lpstr>Our MDP journey</vt:lpstr>
      <vt:lpstr>Temporal-difference learning</vt:lpstr>
      <vt:lpstr>Temporal-difference learning</vt:lpstr>
      <vt:lpstr>Temporal-difference learning</vt:lpstr>
      <vt:lpstr>DP vs. MC vs. TD</vt:lpstr>
      <vt:lpstr>DP vs. MC vs. TD</vt:lpstr>
      <vt:lpstr>Temporal Difference Learning</vt:lpstr>
      <vt:lpstr>DP vs. MC vs. TD</vt:lpstr>
      <vt:lpstr>Our MDP journey</vt:lpstr>
      <vt:lpstr>DP vs. MC vs. TD</vt:lpstr>
      <vt:lpstr>What issue does TD resolve?</vt:lpstr>
      <vt:lpstr>What issue does TD resolve?</vt:lpstr>
      <vt:lpstr>Think-pair-share</vt:lpstr>
      <vt:lpstr>Temporal Difference Learning</vt:lpstr>
      <vt:lpstr>The key constraint that MC ignores</vt:lpstr>
      <vt:lpstr>Temporal difference learning</vt:lpstr>
      <vt:lpstr>Our MDP journey</vt:lpstr>
      <vt:lpstr>Our MDP journey</vt:lpstr>
      <vt:lpstr>Pros/Cons: TD, MC and DP</vt:lpstr>
      <vt:lpstr>Back to the online TD case…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SARSA: TD Learning for Control</vt:lpstr>
      <vt:lpstr>SARSA: TD Learning for Control</vt:lpstr>
      <vt:lpstr>SARSA: TD Learning for Control</vt:lpstr>
      <vt:lpstr>SARSA: TD Learning for Control</vt:lpstr>
      <vt:lpstr>SARSA: TD Learning for Control</vt:lpstr>
      <vt:lpstr>SARSA Example: Windy Gridworld</vt:lpstr>
      <vt:lpstr>Our MDP journey</vt:lpstr>
      <vt:lpstr>On-policy → Off-policy</vt:lpstr>
      <vt:lpstr>On-policy → Off-policy</vt:lpstr>
      <vt:lpstr>On-policy → Off-policy</vt:lpstr>
      <vt:lpstr>On-policy → Off-policy</vt:lpstr>
      <vt:lpstr>Q-Learning (Watkins, 1989)</vt:lpstr>
      <vt:lpstr>Q-Learning</vt:lpstr>
      <vt:lpstr>Q-Learning: A Variation on SARSA</vt:lpstr>
      <vt:lpstr>Q-Learning Convergence</vt:lpstr>
      <vt:lpstr>Q-Learning example</vt:lpstr>
      <vt:lpstr>Think-pair-share: Cliffworld</vt:lpstr>
      <vt:lpstr>Learning targets</vt:lpstr>
      <vt:lpstr>Expected SARSA</vt:lpstr>
      <vt:lpstr>Expected SARSA</vt:lpstr>
      <vt:lpstr>Maximization bias in Q-learning</vt:lpstr>
      <vt:lpstr>Maximization bias in Q-learning</vt:lpstr>
      <vt:lpstr>Why maximization bias is a problem</vt:lpstr>
      <vt:lpstr>Why maximization bias is a problem</vt:lpstr>
      <vt:lpstr>Why maximization bias is a problem</vt:lpstr>
      <vt:lpstr>Double Q-Learning</vt:lpstr>
      <vt:lpstr>Question</vt:lpstr>
      <vt:lpstr>Maximization bias in Q-learning</vt:lpstr>
      <vt:lpstr>Unified view</vt:lpstr>
      <vt:lpstr>Intermediate summary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Markov decision process (MDP)  Robert Platt  Northeastern University </dc:title>
  <cp:lastModifiedBy>Amato, Chris</cp:lastModifiedBy>
  <cp:revision>277</cp:revision>
  <cp:lastPrinted>2019-09-18T20:49:45Z</cp:lastPrinted>
  <dcterms:created xsi:type="dcterms:W3CDTF">2018-07-10T16:55:05Z</dcterms:created>
  <dcterms:modified xsi:type="dcterms:W3CDTF">2025-09-08T21:10:16Z</dcterms:modified>
</cp:coreProperties>
</file>