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62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34" y="-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1DC56-D351-47B0-8F8F-25C01299F7D0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AA00-47D4-4F7C-BFB9-C0C97ACF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AA00-47D4-4F7C-BFB9-C0C97ACF3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1CFA7D-11C4-4793-B87B-D5C2C8DE89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0286758-E5A3-4CDA-BA9F-6DA6AF402E4A}" type="datetimeFigureOut">
              <a:rPr lang="en-US" smtClean="0"/>
              <a:t>9/17/2013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erihyo.wikidot.com/courses: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CS 6220</a:t>
            </a:r>
            <a:br>
              <a:rPr lang="en-US" sz="6000" dirty="0" smtClean="0"/>
            </a:br>
            <a:r>
              <a:rPr lang="en-US" dirty="0" smtClean="0"/>
              <a:t>Homework Submission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Moonyoung</a:t>
            </a:r>
            <a:r>
              <a:rPr lang="en-US" dirty="0" smtClean="0"/>
              <a:t> Kang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Due: Sep.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(1 week; 0 points)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Create a program that prints out “hello world!\n”</a:t>
            </a:r>
          </a:p>
          <a:p>
            <a:pPr lvl="1"/>
            <a:r>
              <a:rPr lang="en-US" dirty="0"/>
              <a:t>bash, </a:t>
            </a:r>
            <a:r>
              <a:rPr lang="en-US" dirty="0" err="1"/>
              <a:t>perl</a:t>
            </a:r>
            <a:r>
              <a:rPr lang="en-US" dirty="0"/>
              <a:t>, python, etc.</a:t>
            </a:r>
          </a:p>
          <a:p>
            <a:pPr lvl="1"/>
            <a:r>
              <a:rPr lang="en-US" dirty="0" smtClean="0"/>
              <a:t>Main </a:t>
            </a:r>
            <a:r>
              <a:rPr lang="en-US" dirty="0" err="1" smtClean="0"/>
              <a:t>executable’s</a:t>
            </a:r>
            <a:r>
              <a:rPr lang="en-US" dirty="0" smtClean="0"/>
              <a:t> name should be ‘cs6220_start’ and runnable</a:t>
            </a:r>
          </a:p>
          <a:p>
            <a:pPr lvl="2"/>
            <a:r>
              <a:rPr lang="en-US" dirty="0" smtClean="0"/>
              <a:t>Copy “/course/cs6220f13/code/homework00” directory if necessary</a:t>
            </a:r>
          </a:p>
          <a:p>
            <a:endParaRPr lang="en-US" dirty="0" smtClean="0"/>
          </a:p>
          <a:p>
            <a:r>
              <a:rPr lang="en-US" dirty="0" smtClean="0"/>
              <a:t>Submit it using the submission system</a:t>
            </a:r>
          </a:p>
          <a:p>
            <a:pPr lvl="1"/>
            <a:r>
              <a:rPr lang="en-US" dirty="0" smtClean="0"/>
              <a:t>Help on your way this time</a:t>
            </a:r>
          </a:p>
          <a:p>
            <a:pPr lvl="1"/>
            <a:r>
              <a:rPr lang="en-US" dirty="0" smtClean="0"/>
              <a:t>Reluctant to help you afterwards</a:t>
            </a:r>
          </a:p>
          <a:p>
            <a:pPr lvl="1"/>
            <a:r>
              <a:rPr lang="en-US" dirty="0" smtClean="0"/>
              <a:t>If you have laptop with you, DO IT NOW.</a:t>
            </a:r>
          </a:p>
          <a:p>
            <a:pPr lvl="2"/>
            <a:r>
              <a:rPr lang="en-US" dirty="0" smtClean="0"/>
              <a:t>Prepare your NEU ID</a:t>
            </a:r>
          </a:p>
        </p:txBody>
      </p:sp>
    </p:spTree>
    <p:extLst>
      <p:ext uri="{BB962C8B-B14F-4D97-AF65-F5344CB8AC3E}">
        <p14:creationId xmlns:p14="http://schemas.microsoft.com/office/powerpoint/2010/main" val="8628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system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 from CCIS machines</a:t>
            </a:r>
          </a:p>
          <a:p>
            <a:pPr lvl="1"/>
            <a:r>
              <a:rPr lang="en-US" dirty="0" smtClean="0"/>
              <a:t>Use PC cluster at WVH 1</a:t>
            </a:r>
            <a:r>
              <a:rPr lang="en-US" baseline="30000" dirty="0" smtClean="0"/>
              <a:t>st</a:t>
            </a:r>
            <a:r>
              <a:rPr lang="en-US" dirty="0" smtClean="0"/>
              <a:t> floor</a:t>
            </a:r>
          </a:p>
          <a:p>
            <a:pPr lvl="1"/>
            <a:r>
              <a:rPr lang="en-US" dirty="0" smtClean="0"/>
              <a:t>SSH to CCIS machines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Link from Piazza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://yerihyo.wikidot.com/local--</a:t>
            </a:r>
            <a:r>
              <a:rPr lang="en-US" dirty="0" smtClean="0"/>
              <a:t>files/courses:7/intro_20130917_1420.pptx</a:t>
            </a:r>
            <a:endParaRPr lang="en-US" dirty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yerihyo.wikidot.com/courses:7 </a:t>
            </a:r>
          </a:p>
          <a:p>
            <a:pPr lvl="1"/>
            <a:endParaRPr lang="en-US" dirty="0"/>
          </a:p>
          <a:p>
            <a:r>
              <a:rPr lang="en-US" dirty="0" smtClean="0"/>
              <a:t>Thanks to Prof. Alan </a:t>
            </a:r>
            <a:r>
              <a:rPr lang="en-US" dirty="0" err="1" smtClean="0"/>
              <a:t>Mislove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317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 to CCIS machine</a:t>
            </a:r>
          </a:p>
          <a:p>
            <a:r>
              <a:rPr lang="en-US" dirty="0" smtClean="0"/>
              <a:t>$ </a:t>
            </a:r>
            <a:r>
              <a:rPr lang="en-US" dirty="0"/>
              <a:t>/course/cs6220f13/bin/register-student </a:t>
            </a:r>
            <a:r>
              <a:rPr lang="en-US" dirty="0" smtClean="0"/>
              <a:t>[NEU ID]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2" y="2781300"/>
            <a:ext cx="8889996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56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empty folder to program your homework</a:t>
            </a:r>
          </a:p>
          <a:p>
            <a:endParaRPr lang="en-US" dirty="0" smtClean="0"/>
          </a:p>
          <a:p>
            <a:r>
              <a:rPr lang="en-US" dirty="0" smtClean="0"/>
              <a:t>Put all the code under that folder</a:t>
            </a:r>
          </a:p>
          <a:p>
            <a:pPr lvl="1"/>
            <a:r>
              <a:rPr lang="en-US" dirty="0" smtClean="0"/>
              <a:t>Including 3</a:t>
            </a:r>
            <a:r>
              <a:rPr lang="en-US" baseline="30000" dirty="0" smtClean="0"/>
              <a:t>rd</a:t>
            </a:r>
            <a:r>
              <a:rPr lang="en-US" dirty="0" smtClean="0"/>
              <a:t>-party libraries</a:t>
            </a:r>
          </a:p>
          <a:p>
            <a:endParaRPr lang="en-US" dirty="0" smtClean="0"/>
          </a:p>
          <a:p>
            <a:r>
              <a:rPr lang="en-US" dirty="0" smtClean="0"/>
              <a:t>The program should be runnable stand-alone only using files under the directory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1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(“hello world!”)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directory: “/home/</a:t>
            </a:r>
            <a:r>
              <a:rPr lang="en-US" dirty="0" err="1" smtClean="0"/>
              <a:t>yerihyo</a:t>
            </a:r>
            <a:r>
              <a:rPr lang="en-US" dirty="0" smtClean="0"/>
              <a:t>/DataMining_CS6220/</a:t>
            </a:r>
            <a:r>
              <a:rPr lang="en-US" dirty="0" err="1" smtClean="0"/>
              <a:t>homeworks</a:t>
            </a:r>
            <a:r>
              <a:rPr lang="en-US" dirty="0" smtClean="0"/>
              <a:t>/hw00”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458200" cy="444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3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Turnin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/course/cs6220f13/bin/</a:t>
            </a:r>
            <a:r>
              <a:rPr lang="en-US" dirty="0" err="1"/>
              <a:t>turnin</a:t>
            </a:r>
            <a:r>
              <a:rPr lang="en-US" dirty="0"/>
              <a:t> </a:t>
            </a:r>
            <a:r>
              <a:rPr lang="en-US" dirty="0" smtClean="0"/>
              <a:t>[homework code] /path/to/</a:t>
            </a:r>
            <a:r>
              <a:rPr lang="en-US" dirty="0" err="1" smtClean="0"/>
              <a:t>file_or_directory</a:t>
            </a:r>
            <a:endParaRPr lang="en-US" dirty="0" smtClean="0"/>
          </a:p>
          <a:p>
            <a:pPr lvl="1"/>
            <a:r>
              <a:rPr lang="en-US" dirty="0" smtClean="0"/>
              <a:t>Homework code info on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://yerihyo.wikidot.com/courses:7</a:t>
            </a:r>
            <a:endParaRPr lang="en-US" dirty="0"/>
          </a:p>
          <a:p>
            <a:r>
              <a:rPr lang="en-US" dirty="0" smtClean="0"/>
              <a:t>No worries with file permission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97"/>
          <a:stretch/>
        </p:blipFill>
        <p:spPr bwMode="auto">
          <a:xfrm>
            <a:off x="-19050" y="3073222"/>
            <a:ext cx="9163050" cy="3784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79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‘cs6220_start’ from the root directory</a:t>
            </a:r>
          </a:p>
          <a:p>
            <a:endParaRPr lang="en-US" dirty="0" smtClean="0"/>
          </a:p>
          <a:p>
            <a:r>
              <a:rPr lang="en-US" dirty="0" smtClean="0"/>
              <a:t>All the code &amp; library should be reachable and executable</a:t>
            </a:r>
          </a:p>
          <a:p>
            <a:pPr lvl="1"/>
            <a:r>
              <a:rPr lang="en-US" dirty="0" smtClean="0"/>
              <a:t>Check library’s read/execute permission carefully</a:t>
            </a:r>
          </a:p>
          <a:p>
            <a:pPr lvl="1"/>
            <a:r>
              <a:rPr lang="en-US" dirty="0" smtClean="0"/>
              <a:t>No “~/” when referencing libraries</a:t>
            </a:r>
          </a:p>
          <a:p>
            <a:pPr lvl="1"/>
            <a:endParaRPr lang="en-US" dirty="0"/>
          </a:p>
          <a:p>
            <a:r>
              <a:rPr lang="en-US" dirty="0" smtClean="0"/>
              <a:t>If you tested your program on CCIS machine,</a:t>
            </a:r>
            <a:br>
              <a:rPr lang="en-US" dirty="0" smtClean="0"/>
            </a:br>
            <a:r>
              <a:rPr lang="en-US" dirty="0" smtClean="0"/>
              <a:t>it should run on our test settings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922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</TotalTime>
  <Words>237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CS 6220 Homework Submission System</vt:lpstr>
      <vt:lpstr>Homework 0</vt:lpstr>
      <vt:lpstr>Submission system </vt:lpstr>
      <vt:lpstr>Register</vt:lpstr>
      <vt:lpstr>Programming</vt:lpstr>
      <vt:lpstr>Example (“hello world!”)</vt:lpstr>
      <vt:lpstr>Turnin</vt:lpstr>
      <vt:lpstr>Scoring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Submission System</dc:title>
  <dc:creator>yerihyo</dc:creator>
  <cp:lastModifiedBy>yerihyo</cp:lastModifiedBy>
  <cp:revision>40</cp:revision>
  <dcterms:created xsi:type="dcterms:W3CDTF">2013-09-17T21:17:00Z</dcterms:created>
  <dcterms:modified xsi:type="dcterms:W3CDTF">2013-09-17T22:12:20Z</dcterms:modified>
</cp:coreProperties>
</file>