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57" r:id="rId4"/>
    <p:sldId id="261" r:id="rId5"/>
    <p:sldId id="259" r:id="rId6"/>
    <p:sldId id="264" r:id="rId7"/>
    <p:sldId id="265" r:id="rId8"/>
    <p:sldId id="267" r:id="rId9"/>
    <p:sldId id="268" r:id="rId10"/>
    <p:sldId id="269" r:id="rId11"/>
    <p:sldId id="266" r:id="rId12"/>
    <p:sldId id="258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277" autoAdjust="0"/>
  </p:normalViewPr>
  <p:slideViewPr>
    <p:cSldViewPr>
      <p:cViewPr varScale="1">
        <p:scale>
          <a:sx n="50" d="100"/>
          <a:sy n="5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LIBSVM Multi-classifier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exp(|uv|^2)</c:v>
                </c:pt>
                <c:pt idx="1">
                  <c:v>u'*v</c:v>
                </c:pt>
                <c:pt idx="2">
                  <c:v>tanh(u'*v)</c:v>
                </c:pt>
                <c:pt idx="3">
                  <c:v>(u'*v)^2</c:v>
                </c:pt>
                <c:pt idx="4">
                  <c:v>(u'*v)^3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0.9345</c:v>
                </c:pt>
                <c:pt idx="1">
                  <c:v>0.98760000000000003</c:v>
                </c:pt>
                <c:pt idx="2">
                  <c:v>0.72199999999999998</c:v>
                </c:pt>
                <c:pt idx="3">
                  <c:v>0.94630000000000003</c:v>
                </c:pt>
                <c:pt idx="4">
                  <c:v>0.93799999999999994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Improved one-vs-all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exp(|uv|^2)</c:v>
                </c:pt>
                <c:pt idx="1">
                  <c:v>u'*v</c:v>
                </c:pt>
                <c:pt idx="2">
                  <c:v>tanh(u'*v)</c:v>
                </c:pt>
                <c:pt idx="3">
                  <c:v>(u'*v)^2</c:v>
                </c:pt>
                <c:pt idx="4">
                  <c:v>(u'*v)^3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0.99480000000000002</c:v>
                </c:pt>
                <c:pt idx="1">
                  <c:v>0.99650000000000005</c:v>
                </c:pt>
                <c:pt idx="2">
                  <c:v>0.83220000000000005</c:v>
                </c:pt>
                <c:pt idx="3">
                  <c:v>0.995</c:v>
                </c:pt>
                <c:pt idx="4">
                  <c:v>0.99490000000000001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529344"/>
        <c:axId val="40385280"/>
        <c:axId val="0"/>
      </c:bar3DChart>
      <c:catAx>
        <c:axId val="33529344"/>
        <c:scaling>
          <c:orientation val="minMax"/>
        </c:scaling>
        <c:delete val="0"/>
        <c:axPos val="b"/>
        <c:majorTickMark val="out"/>
        <c:minorTickMark val="none"/>
        <c:tickLblPos val="nextTo"/>
        <c:crossAx val="40385280"/>
        <c:crosses val="autoZero"/>
        <c:auto val="1"/>
        <c:lblAlgn val="ctr"/>
        <c:lblOffset val="100"/>
        <c:noMultiLvlLbl val="0"/>
      </c:catAx>
      <c:valAx>
        <c:axId val="40385280"/>
        <c:scaling>
          <c:orientation val="minMax"/>
          <c:min val="0.60000000000000009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335293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Accuracy</c:v>
                </c:pt>
              </c:strCache>
            </c:strRef>
          </c:tx>
          <c:xVal>
            <c:numRef>
              <c:f>Sheet1!$A$2:$A$13</c:f>
              <c:numCache>
                <c:formatCode>General</c:formatCode>
                <c:ptCount val="12"/>
                <c:pt idx="0">
                  <c:v>25</c:v>
                </c:pt>
                <c:pt idx="1">
                  <c:v>35</c:v>
                </c:pt>
                <c:pt idx="2">
                  <c:v>45</c:v>
                </c:pt>
                <c:pt idx="3">
                  <c:v>55</c:v>
                </c:pt>
                <c:pt idx="4">
                  <c:v>65</c:v>
                </c:pt>
                <c:pt idx="5">
                  <c:v>75</c:v>
                </c:pt>
                <c:pt idx="6">
                  <c:v>150</c:v>
                </c:pt>
                <c:pt idx="7">
                  <c:v>504</c:v>
                </c:pt>
                <c:pt idx="8">
                  <c:v>32256</c:v>
                </c:pt>
              </c:numCache>
            </c:numRef>
          </c:xVal>
          <c:yVal>
            <c:numRef>
              <c:f>Sheet1!$B$2:$B$13</c:f>
              <c:numCache>
                <c:formatCode>0.00%</c:formatCode>
                <c:ptCount val="12"/>
                <c:pt idx="0">
                  <c:v>0.81889999999999996</c:v>
                </c:pt>
                <c:pt idx="1">
                  <c:v>0.89370000000000005</c:v>
                </c:pt>
                <c:pt idx="2">
                  <c:v>0.91320000000000001</c:v>
                </c:pt>
                <c:pt idx="3">
                  <c:v>0.92789999999999995</c:v>
                </c:pt>
                <c:pt idx="4">
                  <c:v>0.93789999999999996</c:v>
                </c:pt>
                <c:pt idx="5">
                  <c:v>0.94869999999999999</c:v>
                </c:pt>
                <c:pt idx="6">
                  <c:v>0.97030000000000005</c:v>
                </c:pt>
                <c:pt idx="7">
                  <c:v>0.98650000000000004</c:v>
                </c:pt>
                <c:pt idx="8">
                  <c:v>0.99709999999999999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812416"/>
        <c:axId val="40383552"/>
      </c:scatterChart>
      <c:scatterChart>
        <c:scatterStyle val="smooth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Time</c:v>
                </c:pt>
              </c:strCache>
            </c:strRef>
          </c:tx>
          <c:xVal>
            <c:numRef>
              <c:f>Sheet1!$A$2:$A$13</c:f>
              <c:numCache>
                <c:formatCode>General</c:formatCode>
                <c:ptCount val="12"/>
                <c:pt idx="0">
                  <c:v>25</c:v>
                </c:pt>
                <c:pt idx="1">
                  <c:v>35</c:v>
                </c:pt>
                <c:pt idx="2">
                  <c:v>45</c:v>
                </c:pt>
                <c:pt idx="3">
                  <c:v>55</c:v>
                </c:pt>
                <c:pt idx="4">
                  <c:v>65</c:v>
                </c:pt>
                <c:pt idx="5">
                  <c:v>75</c:v>
                </c:pt>
                <c:pt idx="6">
                  <c:v>150</c:v>
                </c:pt>
                <c:pt idx="7">
                  <c:v>504</c:v>
                </c:pt>
                <c:pt idx="8">
                  <c:v>32256</c:v>
                </c:pt>
              </c:numCache>
            </c:numRef>
          </c:xVal>
          <c:yVal>
            <c:numRef>
              <c:f>Sheet1!$C$2:$C$13</c:f>
              <c:numCache>
                <c:formatCode>General</c:formatCode>
                <c:ptCount val="12"/>
                <c:pt idx="0">
                  <c:v>45</c:v>
                </c:pt>
                <c:pt idx="1">
                  <c:v>55</c:v>
                </c:pt>
                <c:pt idx="2">
                  <c:v>55</c:v>
                </c:pt>
                <c:pt idx="3">
                  <c:v>59</c:v>
                </c:pt>
                <c:pt idx="4">
                  <c:v>63</c:v>
                </c:pt>
                <c:pt idx="5">
                  <c:v>63</c:v>
                </c:pt>
                <c:pt idx="6">
                  <c:v>80</c:v>
                </c:pt>
                <c:pt idx="7">
                  <c:v>300</c:v>
                </c:pt>
                <c:pt idx="8">
                  <c:v>2200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287040"/>
        <c:axId val="105285312"/>
      </c:scatterChart>
      <c:valAx>
        <c:axId val="35812416"/>
        <c:scaling>
          <c:logBase val="10"/>
          <c:orientation val="minMax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Feature</a:t>
                </a:r>
                <a:r>
                  <a:rPr lang="en-US" baseline="0" dirty="0" smtClean="0"/>
                  <a:t> Number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0383552"/>
        <c:crosses val="autoZero"/>
        <c:crossBetween val="midCat"/>
      </c:valAx>
      <c:valAx>
        <c:axId val="40383552"/>
        <c:scaling>
          <c:orientation val="minMax"/>
          <c:min val="0.8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35812416"/>
        <c:crosses val="autoZero"/>
        <c:crossBetween val="midCat"/>
      </c:valAx>
      <c:valAx>
        <c:axId val="10528531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05287040"/>
        <c:crosses val="max"/>
        <c:crossBetween val="midCat"/>
      </c:valAx>
      <c:valAx>
        <c:axId val="105287040"/>
        <c:scaling>
          <c:logBase val="10"/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5285312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5F75F-C921-4F7A-9470-A2AE7B8B0F3F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363E9-3267-407D-A2C5-721036878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62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</a:p>
          <a:p>
            <a:r>
              <a:rPr lang="en-US" dirty="0" smtClean="0"/>
              <a:t>schedule</a:t>
            </a:r>
          </a:p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363E9-3267-407D-A2C5-7210368786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94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363E9-3267-407D-A2C5-7210368786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91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Principal Component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363E9-3267-407D-A2C5-7210368786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01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 Example of Course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Face Identification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51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 Learn Rate</a:t>
            </a:r>
            <a:endParaRPr lang="en-US" dirty="0"/>
          </a:p>
        </p:txBody>
      </p:sp>
      <p:pic>
        <p:nvPicPr>
          <p:cNvPr id="1026" name="Picture 2" descr="https://lh6.googleusercontent.com/pwBofL70dYxY-QnRt8o-3qmYl0Dca1sLc5QhLSaJKOCPJ5pwP9QurGTIsgT9NnfWQ8nZMLn4Fw_1GdsuLAeK-vBJ_XQQbwfAjfiLWURpZipHOqYQAnNm5wZ6zw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467600" cy="532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427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pages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14164"/>
            <a:ext cx="2524126" cy="294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194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94971" y="2133600"/>
            <a:ext cx="1451429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946400" y="2133600"/>
            <a:ext cx="10668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013200" y="2133600"/>
            <a:ext cx="10668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080000" y="2133600"/>
            <a:ext cx="16002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91297" y="3285976"/>
            <a:ext cx="1633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Proposal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482521" y="4188885"/>
            <a:ext cx="15845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Prepare </a:t>
            </a:r>
          </a:p>
          <a:p>
            <a:r>
              <a:rPr lang="en-US" sz="3200" dirty="0" smtClean="0"/>
              <a:t>dataset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882900" y="5407222"/>
            <a:ext cx="25130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Data </a:t>
            </a:r>
            <a:endParaRPr lang="en-US" sz="3200" dirty="0" smtClean="0"/>
          </a:p>
          <a:p>
            <a:r>
              <a:rPr lang="en-US" sz="3200" dirty="0" smtClean="0"/>
              <a:t>preprocessing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080000" y="4572000"/>
            <a:ext cx="3336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Algorithms implementation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61150" y="2133600"/>
            <a:ext cx="10668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610350" y="3305085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Evaluation </a:t>
            </a:r>
          </a:p>
          <a:p>
            <a:r>
              <a:rPr lang="en-US" sz="3200" dirty="0" smtClean="0"/>
              <a:t>&amp; Report</a:t>
            </a:r>
            <a:endParaRPr lang="en-US" sz="3200" dirty="0"/>
          </a:p>
        </p:txBody>
      </p:sp>
      <p:cxnSp>
        <p:nvCxnSpPr>
          <p:cNvPr id="15" name="Straight Arrow Connector 14"/>
          <p:cNvCxnSpPr>
            <a:stCxn id="8" idx="0"/>
            <a:endCxn id="4" idx="2"/>
          </p:cNvCxnSpPr>
          <p:nvPr/>
        </p:nvCxnSpPr>
        <p:spPr>
          <a:xfrm flipV="1">
            <a:off x="1308092" y="2590800"/>
            <a:ext cx="912594" cy="695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0"/>
            <a:endCxn id="5" idx="2"/>
          </p:cNvCxnSpPr>
          <p:nvPr/>
        </p:nvCxnSpPr>
        <p:spPr>
          <a:xfrm flipV="1">
            <a:off x="2274789" y="2590800"/>
            <a:ext cx="1205011" cy="15980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880100" y="2590800"/>
            <a:ext cx="368300" cy="1981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0"/>
            <a:endCxn id="12" idx="2"/>
          </p:cNvCxnSpPr>
          <p:nvPr/>
        </p:nvCxnSpPr>
        <p:spPr>
          <a:xfrm flipH="1" flipV="1">
            <a:off x="7194550" y="2590800"/>
            <a:ext cx="673100" cy="7142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0"/>
            <a:endCxn id="6" idx="2"/>
          </p:cNvCxnSpPr>
          <p:nvPr/>
        </p:nvCxnSpPr>
        <p:spPr>
          <a:xfrm flipV="1">
            <a:off x="4139430" y="2590800"/>
            <a:ext cx="407170" cy="28164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196405" y="1548824"/>
            <a:ext cx="2601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12 weeks total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104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early</a:t>
            </a:r>
          </a:p>
          <a:p>
            <a:r>
              <a:rPr lang="en-US" dirty="0" smtClean="0"/>
              <a:t>Review each other’s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04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AutoShape 2" descr="data:image/jpeg;base64,/9j/4AAQSkZJRgABAQAAAQABAAD/2wCEAAkGBhQSEBUUEhQUFBUVFRQWFRQUFRQXFRUUFxQXFRUUFBQYHCYeFxkjGRQXHy8gIycpLCwsFR4xNTAqNSYrLCkBCQoKDgwOGg8PGiwkHyUsLywwLC8sLCwsLywsLCwsKSwsKSwsLCosLCwsLCwsLCwsLCwsLCwsLCwsLCwsLCwsLP/AABEIAOQA3QMBIgACEQEDEQH/xAAcAAEAAgMBAQEAAAAAAAAAAAAABAUBAgYDBwj/xABBEAABAwIEAwYDBAkEAAcAAAABAAIRAyEEEjFBBVFhBhMicYGRMqGxQlLB0QcUIzNikqLh8FNygvEVFhdDVGOy/8QAGgEAAgMBAQAAAAAAAAAAAAAAAAIBAwQFBv/EAC4RAAICAQQABQIFBQEAAAAAAAABAgMRBBIhMQUTIkFRYZEyobHw8TNxgcHRFP/aAAwDAQACEQMRAD8A+4oiIAIiIAIiIAIiIAIiIA+Lfpj7P93i2V2C1dsOAH/us1sNZbH8p5rgmUSD4gR5gj6r9JcS4b+tUcveVKU3a+mQHNE7SCJIkafaK5LFfoepPdLsViHdX5HH3gfRaJ6uyWn8uK7WPrj7Y647L/D66K9XG258Lnr39vz5Pjy7v9EXBO9xbqzhLaDbT/qPkNt0aHH26LoP/RWj/wDIq/ysXX9luzNPA0O6pkulxc5zolzjA25AAei5NdElLMj1PiHjFM6JQpeW+On17lwuG/S7x7uMD3TSQ/EHJb/TEGrflBDf+fmu5XIdr/0ds4hVbUfXqMytytY0NLQJkkTeSdfILq0OCsTn0jxdibi1E+Aruf0RcB7/AB3euALMO3Pf/UdLaceUOd/xHNdS39B9Gb4irG8NYDHQ7K74V+j5mCpE4WpV73NmzucIeBpTc0Q3L57+y6Gp1sPKar5f7yZatPLcnLo7BFA4HxQYjDsqgRmBkciCWn5gqeuOmmso3PgIiKQCIiACIiACIiACIiACIiACIiACIiACwRKyiAKKlVr4Y5HU3VqM+B9ODUaNg+nafMclOpcapuExUHQ0qs//AJU9R6vEKbZl7bbSCfYXWdp1riSS+v8AKH/F7EfEccpMaXHPAE/u6g9JLYXKYrjtWo6czmDZrXEADkSIk9forbtNxJlSjkY6SXNJEOHhF7yOcLmswC4PiOotlJQhLK+n8s26euKWWvuW/DeLVWOkuc4btc4mR66ei6X/AMYp5Q7xweVOqb8pa0hcRRx7BrPsuj4J2hoBmV9QNMmM8tEa6m3PdWeG3zi9kpcfX+SNRCL5SLIccpkEgVTHKhX9vgVTxDi+JrzRw2Hq0y4Q6vWHdtYDYlonM4xyXQYfFsqCWPa8c2uDvovZd1xlJfi+37Ziyl7ELg3C24egyi24YIk6kky5x8ySfVTURWJJLCFbyERFIBERABERABERABERABERABERABF54jENY0ueQ1o1JMBcrxHta9w/Y035PvGGud1A1A9vwWe/UwpXq7+B4VufR0uK4gyn8RvyFz7Ln+Kds209w3p8T/5RoudxuMe7Q5QeWp8yqhvCn1DDGOceg+p091wrPErLXiPC+nf3NsdPGPLLXEdtTUNsx6udA9Giy86PGC51/ks4LsDUJmo9tMch43fgAr/B9kqLNczzzcY+QhKq5S5f5g5JcIjUKw3APmArjDPYRo32C3bgaY0Y32WzqY2AHkFco7StvJl2EYdWMP8AxH5KNV4JQdrTb6S36FZfSfs6PdRqhrtMgh3SR+KltfAc/J4VuyVPWk99I8wZ/I/Nec8Qw92PGIb913iP9UO22cVvU7RVKZ/aUSBzEj56FS8H2ioVLZ8pOz/D7HQ+6IySfpeAeffk1wH6QKZOTEMdQeNSQS31tmb6iOq6mjXa9ocxwc06FpBB8iNVR47h1Os2KjA4bTqOodqPRcvieF1sDUa7CVHZXkzTfdun2tnC+tj1WuGrlD+pyvn3K3WpdH0dFz/B+1jajhTrt7msbAEzTeb/ALt/O2hvyldAulXZGxbovJTKLi8MIiJxQiIgAiIgAiIgAiIgAq7jHGm4dkkOc4/Cxoknz5Dr9V6cS4o2i25GY6NkTE3McguSkvkvMkzPryXP1msVPpj3+hfVVu5fR5cY41UqCm4Xkj4Zhsg6DY9es7BMKHFsBskxAiVENEOAl3h0draCQ2IuXdAr3D4oU2NDWHQAyYd62+S4co75bpM1p7VhI1wnABrUv/CNPU7q0ZTDRDQABsBAW61JWqFUa16UUyk5dmc6xmWIWpCdsg2JWqLVyVskErErCwUmQBKrcbwKlU1blPNtvcaH2ViVqlZKOfp4bE4X90/vKe7HXAH+3Vvm0qwZxhmIbbw1G3LDuIvlP2vrZT1T8W4Ux0OaMrp1ba/MpW+Mew65ZX8UJILS3MHQ0jaC7XoRqDsVadne0VfD1P1fFhz2ADJVAJIBs3MftNPPUb2uI4ogQa0uLR4XgkG3MaG25VnxABzmu2yW5QTy52Rp7HSnKD/f1Jmtzw0dax4IkEEcxcLZcjwvjLcOXGq4imY8mnMAXHkL3PIdF1oK9Bp71fDcjFZDY8GURFoKwiIgAiIgAo2PxWRhIjNHhBMSVJXF8c4812IyNdIaI6EhxDo53HyWTWajyK93uW1Q3ywReJOfUvUNyMsjQbWsITh4LsrW3N/KRr4uS98PR710gxAGoka7j3Xo3GZJp0g1rQSCRIObchecjiebJPg3Pj0o1bwtwrSKbsoaA2eernchPurOjgzILtrx16qI7iD2t8LpMWzCQT1VpQLsozgB0DNExO8StcVCTyiqWUsGy83L0JWpVrKzzlZlCFgpMjGHFaSskrCRgFhFqSoJBWpKzK1JStkmF5vZIPVbytSUjYxW4zDktiJ2st8EyKDad8zAYzaubsBz8ui9cVUeC3Llg6zM+my8MS4gh1zG0287XWdvZn6liW7B5N4QMS57XEhoYWujWXi1uitey2KrUmNpVnMexgLQ4a5RZs2vAEeXNReDcVa99RuXLVj4t3AAkSRrHkotXGhjddAJK1Q1P/nUXH3Ede9tM+gIqrs1xIVsO0gyRY8xYESNvCQfIhWq9LXPfFS+TnyWHgIiJyAiIgDmONcQe6qO7eWNp5gcp+J2hJ2MXEc59KCpwtmQw2XtlzY+8LxHVSeJYoMxVRkwcxOX/d4pHutqNQF06fe6AAyfZeRuulZa1PvLWDqRglFNEjBcMf3LiCGveIEj4W/mtMNwiqAAQ0RacwK3PHM+XujDecC42AnTzXrh8RVdVaM/h+0MrbgC94tsmXlSxBZ4+BfWuWS8Jw4NMuOY7DYfmeqmEotSVtjFRWEUN57BK1JWSVqobBGFo4rLitCkbJEoUWCUpJglYQrBKVsDBWEK85SNjGSVhFglLkkw5Rn0DBEzynXyndSF44icpymDFjY/IquST4HTwV7cK+m/vGhocPtG8jkW7he44P3r2ZhNN0uJA+FzROQ9JmD5Lch2S7rxrA+ik8G4gwP7ubuEhp5jWOYS1KO9RfQ0m9rZBpYCpQr4nu6pDKoaMo1BDZAzfZImBGxXXcDxpfTDXGXsADju61nHzg+oK5KtiwMx6kknmTJV52MeHsqVBeXBubnlnTpLvmuhodRKV+1dc/2Kbq0oZfZ0aIi9EYAq/jHFxh2tJaXFzg2BAgbkk8h8401VguZ7S1SKrQ4eHIIO05nZvkGrJrLnTU5otqhvlg5bIKlR36z4XOe5zKmwJcXZT/DJ9F6UnB1F85sz4Y0BpIG7iTttqpuLoio2J8lJ4B4GAOsRmcfePwC85DFjy+/k3S9KIPCcC6GhocQBEkR810eCweQEky468gNgFEdxklssZ5BxufMDT3UjhuKc+nLw0OkiGzFvNW0Qri+HliWSk+1glErCLUlamykErUlZJXmSkbGBKwsEokJBWqLUlK2AJWEWpKUYyStJRYKRkmCVhYKwSkySCVqiwVBJ5uYbxvty/sqruw2syoc3gMkAEmOYViaj+8gAZbXvIP5L0a85og6TOotr1VTWJKSLM8YNK3A+9qwZ7p47wOgi0iGX0Pi0OwTgHG34ZtZr6TsorRTDSIaycroB8s3Uk6aqyrYoiiA0wT4Z5AakdYgDzVe+s0LWrlQ818Pv7lW1z4kdwx0gEaG6yoHA3E4dmYR8UT93O7L/AEwp69PXPfBS+Vk58lhtBc125qAUWQQHmpDJ0PhJLSdpj3hdKuP7dMNV1OiNgXl3InwtHtJ9uaza1x8mW4spzvWDn8PiH3FRpYR8/L2W2JxrhUYy8PbJ5ncDy3845Krx+LxNGkKVWHtBBp1NXNi0ZtYgxDvQq+w9J2JcHMa0Cm1jJcbzlubTGnyXmvKSUtnudDfnG4kYd/h3MbDU9Ar3C0srADrF45m5UfBcPFMS4yeegC9WY1jg7K5rsvxQZi039lo09bgvV2VWS3PgiVuNAYgUcpvAL5sHOBLWxGpAVhK45+OpuoVHl4FZ1XvWi8jKYY3+WfdXeO4m4spClAdXIDSbhoiXGNyJTqec5FcSzc5QeFY41aTahABOaw0s4jfyWcPgnNMmrUfa4cRHmABZU/BMJUfhm5armfFlDQNcxu87325KHJ5DCwXeLxBY2QxzzIEN1g7+i9SqKpxN7sNReCWudVY1xFpEuB9DC9+I48993eZ7WhuZxpsLnEnQWByjql3E7S1JWqqcHXc576YdULSyW1Hsc1zXaRmIE81ozibhhSSf2jZp9TUnKPXf0S7icFwStFUYjFOa5lIvfZgc97Wl73HSLAwOq0GMeO8aDUc3unua97HNc1wBtmIE80rkTguiVqSqWo+qMOK3eOkNa7LbKRaxG56rfF942l3veOzABxbAyQY8MeuqXJOC0cVqq3G485mNBc0OZncWNLnQdAIBjzWuHruL8gdULXNPie1zXNcOTi0SlbJwWLaoMwQYMGNiNlklVPB6Bl5zvtVeImx0u7mfyWcJWLn+Oo5rw4/s7BpE2Ate26VsnBZF0EcjbyO3+eSg8Rr5ZcDGUSCNjzUttdpJAIJFiBqF4YjDk6QZ1B5KqzLRZE82Yxz6FNzrZs0xpNp8p/zRRcOalSq1sZGOqNZ3jt8zg0QNyZt5q0w2HDqIpVG5crpBaR4hIOm3I+a241430X04HcuzxHhJDmuaBBvdseq1eVBy3y644/Uq3yxtR3FNkAAaAAey2UThOMNWix7hlc4eIbBwsY6SFLXrItOKcejmvh8hcnx6oW13ZhY5cp5gNAPzldYqLtfhM1AuBylpEEyYkxpyvf8AssXiFTspe3tcltElGfJzuJYyo3K64K17N1hSOIa4/C5hHVpDoP0HmVX0W1m3qNGSJzjT/pR8axwb3jd6oBjfK0ZR/WT/ANLzlcrIyaa9jfJRa4L+nWL5LiXGTrsDsBoAsswLjSqspQC5rW3MASTmNgbxPuo2EfHqrvA4fK0zq4yemwHsAp07c3lhZ6T0pUA1gYPhDQ2OkQqenwV4otZmAdSeXUnCT4ZkBwV0StCVsaTM6eCJhzWn9oKQH8BcST6iy14Pg3UqLWOiRmmLi7idwOamIlJKVvB3jD06ctzMqh5uYgOcbGNbqVi8I/vBVpEB0ZXNdOVzZkXGhCmkokwhskfDGpfvAwDYMLj7kwoL+Fnv88ju8weW794AQDHLf0VmSsJWSQ8XhHZxUpkBwGUh05XN1gxpdaubVex7X92MzHAZS43IIuSNPRTCVhKBAq4Fxw3dWzZA3UxIjeOnJbYvDF1AsESWBt9JEfkpRKwUpJBq4J3gcwgPY0NMzlcIEg76hetE1J8YYBH2S4mfUBSJRKSQMLhnse6MpY5znb5gSNOWsLSphqjy3PkAa4OlubMY2E6KwIWhSsZGlLDgHNvf6rVsZyJ1FhtmGw5T9fNbttmPOD66H6BU3F6jsvhmXOAkbdUkpepIdLhsuawB1NvqOXkjsS0KDXqEOg3dDbDUuLcxEeqxwzh9apXpsqRTa46XLiACSAPTVOoWzltivoLmKWWdr2cDu5JcIlxLerYF/eVarSlTytAGwW69fTX5dah8I5c5bpNhVXadxGFfliTlAB3l4mOuWVaqu4/Sc6gcozFpa6JiQHDN/SSo1GfKlj4ZMPxLJwrOGVG5nUqzmZ/ipuAdTdIg5mHQ9QoXDn1GU24d4ia5cahuPFlAF7i8kz0V2cXBiF5Yio14II133HIryLv4w2dTyy2wfChTu45neUAeQ/Er2oYxj5yGcpg/25jr0UE8Qzta3m0Fx5m4j5E+oWMMwMNrf3WiM4R4guClxb5ZZErVYlArclZlakoSsJckoLQlZJWoStjBYJQlalKSCVqShK1SEhYKErVK2SEzLBKxKXI2DZaPWQ5JUdgRhWBJbuNQo+JonY8okaEX9QrBzGi9phQhUlwkaCYPy9ErUU8jLJGo99VxLqzSKUta3TMRDA05ZsJgxN4OiseH0n08RTcHFzi9oe59/A5wDpPOPZBiwBopPDy6pUYGtnxtzcg0GXE+gIV9VzlYtr5yJKGIvJ2qIi9gcsIiIA5HtX2dcf2tJ+Ul3iBFr6GdjNvUeaoqPDazabnEioG3OUgkRrYfTVfSK1IOaWnQiCvl2L4KH13ucXUnhxa7IYktJbmnqAuB4hpqoPdjh/qbaLJPg9WcTYWU4OzgHc4e4fh81OoYmbaqDR4PTZTNPxOBMg2lpIvHPQH3Vhwrh5DpNmt25nb0XIlDMk4M1J4XqLWpWa0AuIbJAvzOgW8qv4hRFQgfccI8/wDDC3o1AyxPhkDynT0n6rVvWcFO3jJMWpKyStCmbICOKStCUhIJWpKyStSlySYWCUKxKVskErVZWsqtsYFakrJK83O/Ae9gFBJrUqhokkDqVlzoSvgQ4Qd/otXs2USXBK7IWLxwb8RWaVQ1TSDWkuc2w6ZnGTyAAHusDBh5aXiQL23232U1zBsY2gHQcvkljGKjz2M22+CI7gOJdUAD2jMYA1j0F9Pou64PwcUGxmLju4iCTAk+49B6zT9kRmfUJb+7DQ0882bMf6R7rqV6Pw/TwUfNxz7HPvseduQiIusZgiIgAuI7U4cU6xcQYd4gQDHIiec/VdutKtIOBDgCDqCsuq0y1ENpZXZseT5jhcaXE+BwA0JU6lji2+wuRzG4U3tB2Zqt8VGoAwmC0i465gNPPoqVmHpUw5r8Wxr+TiSQfKNPJeYs0dlcsLg6KtjJFjWqBpzNNny+/MmD9Ft34c2DuIK5+hihiP2bHBtVjnZIPhqNOuWddAY6dVMwxe0FtUQQbdR0VNkZx9Q8XF8HR03S0fVQ8NxZrybEAOIk6GN+k6r0omKImxI0/wB23zXnSwrWkxur93CKtpLlYJUZ9QsuBLR8QGoH3hzjly+fsHSjOSMYMlYJQrEqAMFYRakpGxgVo98arFWpGgkkwB+Z2A3K9QzndRgYh0sYHPc2CC0A33n/AAe69rWJ2NvaPxPun6uGyRqTr5qNiHwRyjXy5+/ySTeOiYrPZ71cXyUes4At51Bmd5AlrR6gFQXYGtVccvhZ97pzVhS4WS+72sblFzc+EZWsaPK5J3TKuWMv36ByXsYq4mBe/kolHEd44QSDyK9q3Zyoan7OqHFxgake239l1/Aeznc+KoWvqcwLDyELRRoJ2y/2JO9RR79ncGWUyXCC4zcQYAgT8z6q1RF6qqtVQUF7HNlLc8sIiKwUIiIAIiIAw9oIINwbEdFwPbvs7T8LjLcxyteL5TrkfzbrHr69+ovEsCK1NzDvp0IuD7rNqafNg8d+xZXPaz5pw/snSEOJc46g5iL8xlj6q5xNBzy0vdmy6S24tHxAyfVehhkgiC2xbuDyKjVcWvJzt28M6ajkkYio17cjjlBIuNoIM/JR313NcQdiQVD/AFxpMZhPLdRK7HuvTeDFiCdtr9Jj06KrMrOOhsKJdDFr2o1ARA9lVcPoVDOePOHfUgKZRORxkiI25zupTlGXqBpNcE0larAdNxohVrZUCVqUK831QN/zSt4GSBxAC1fi+S8qVAkajyVZXoVy6BlE6Tmb9RHsSqlvl0WPai2y525nGA1zSB952w8ok+yzUwweIn6xp0gqtoPy2L5y6zYA6k+ensAvfD41p+Eg+SNzi8BhMtWl0BpdIGgDQ0CLDTX1UXF43u7ugjpr6Bb0sVOqseE8PbWqgkSGGSds2ob57+XmFqqXnSUVzkql6Fll7wrhwptBPxkX6fwhT0RetrrjXFRj0cuUnJ5YREVhAREQAREQAREQAREQBX47gdKq7OWjPEF25GwMaxsud4j2LqPtTqBo/iv8xB+S7JFkt0VNr3SjyWxtnFYTPnNfs9+ptDqgzlxgOAJYD/EdR5RfmpeFIIkb3Nouu4rUQ9pa4Ag2IOhXM8R4O+lemx1RuwZdzfNu/mPZczWaOUOa+UaKrU+JdldXqgKsxGMa34jE+Z+in1sBVIzZD7tHvJsoFLszXnvqlNzmj4WUy1zzeLCVyI6ey2XTx/Y1OyMVwxFVjHPZTmmAXElzWt5mcxt5j8VT/wDnD/6yP+f9lI4+MVWAa6lVpUh8NPu3wSPtOMeI38hsqZvAX8nfyPWny4w45K02y2wXF313hjGeI6AvbJ3gZoBPRWFU91+9b3Z63ttcSqPDdmqkggvB6U3z5rsG8Lr16Qp1ab3OAtUc3KSP4pIBPXVI642elZ/wn/wnc48kXDYgag2Vg10hVWG7P4mi7I9kjYhzdPdWVPCVWkDu3unZsGOpMwB5lUKmyEtji/sO5xks5ImNrMaTmEg6jKSSdBBjVep7AVS4PpvawG8Omb7EDQ+q6fhfAw0h9QAvHwjXL67nqrhd7TaDdDNv2MVl2H6TnOH9lMv7wz1/ED31JV7g8GykwMptDWjYczck8yTuvZF0KdNVT+BFE7JT7YREWgQIiIAIiIAIiIAIiIAIiIAIiIAIiIAIiIAQiIgAiIgAiIgAiIgAiIgAiIgAiIgAiI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t1.gstatic.com/images?q=tbn:ANd9GcSfojStkzPsLxsg5DpTkZaixaoxGQn_UEiLMwd86gtkEugZXmJP_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2057400" cy="211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areerealism.com/home/jtodonnell/careerealism.com/wp-content/uploads/2012/12/ideal-work-schedu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60" y="2557067"/>
            <a:ext cx="2574488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empowernetwork.com/amazingwealth4u/files/2013/09/Lessons-Learn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624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62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ony.net/SonyInfo/technology/technology/theme/8ido18000001pjyd-img/8ido18000001pk7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330" y="3810000"/>
            <a:ext cx="5360670" cy="344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</a:t>
            </a:r>
            <a:r>
              <a:rPr lang="en-US" dirty="0"/>
              <a:t>Face </a:t>
            </a:r>
            <a:r>
              <a:rPr lang="en-US" dirty="0" smtClean="0"/>
              <a:t>Identification?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Useful</a:t>
            </a:r>
          </a:p>
          <a:p>
            <a:r>
              <a:rPr lang="en-US" dirty="0" smtClean="0"/>
              <a:t>Interesting</a:t>
            </a:r>
          </a:p>
          <a:p>
            <a:r>
              <a:rPr lang="en-US" dirty="0" smtClean="0"/>
              <a:t>Creating own dataset for extra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43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Extended </a:t>
            </a:r>
            <a:r>
              <a:rPr lang="en-US" dirty="0" smtClean="0"/>
              <a:t>Yale </a:t>
            </a:r>
            <a:r>
              <a:rPr lang="en-US" dirty="0"/>
              <a:t>Face Database </a:t>
            </a:r>
            <a:r>
              <a:rPr lang="en-US" dirty="0" smtClean="0"/>
              <a:t>B</a:t>
            </a:r>
          </a:p>
          <a:p>
            <a:pPr lvl="1"/>
            <a:r>
              <a:rPr lang="en-US" dirty="0"/>
              <a:t>2414 </a:t>
            </a:r>
            <a:r>
              <a:rPr lang="en-US" dirty="0" smtClean="0"/>
              <a:t>images </a:t>
            </a:r>
            <a:r>
              <a:rPr lang="en-US" dirty="0"/>
              <a:t>of 38 </a:t>
            </a:r>
            <a:r>
              <a:rPr lang="en-US" dirty="0" smtClean="0"/>
              <a:t>human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Own data </a:t>
            </a:r>
          </a:p>
          <a:p>
            <a:pPr lvl="1"/>
            <a:r>
              <a:rPr lang="en-US" dirty="0" smtClean="0"/>
              <a:t>100 images of 4 people</a:t>
            </a:r>
            <a:endParaRPr lang="en-US" dirty="0"/>
          </a:p>
        </p:txBody>
      </p:sp>
      <p:pic>
        <p:nvPicPr>
          <p:cNvPr id="3074" name="Picture 2"/>
          <p:cNvPicPr preferRelativeResize="0">
            <a:picLocks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100" y="5029200"/>
            <a:ext cx="27432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 preferRelativeResize="0">
            <a:picLocks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5029200"/>
            <a:ext cx="27432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 preferRelativeResize="0">
            <a:picLocks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5029200"/>
            <a:ext cx="27432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 preferRelativeResize="0">
            <a:picLocks noChangeArrowheads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5029200"/>
            <a:ext cx="27432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 preferRelativeResize="0">
            <a:picLocks noChangeArrowheads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5029200"/>
            <a:ext cx="27432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8" descr="data:image/jpeg;base64,/9j/4AAQSkZJRgABAQAAAQABAAD/2wCEAAkGBhQSERUUExMVFBUWFxcaGBgYGBgaHBwbHRwYHBwbGhgYHCYeFx8jHRwcHy8gIycpLCwsFx4xNTAqNSYrLCkBCQoKBQUFDQUFDSkYEhgpKSkpKSkpKSkpKSkpKSkpKSkpKSkpKSkpKSkpKSkpKSkpKSkpKSkpKSkpKSkpKSkpKf/AABEIAGICAwMBIgACEQEDEQH/xAAbAAACAgMBAAAAAAAAAAAAAAAFBgQHAAIDAf/EAD8QAAEDAgQDBgMGBQMEAwEAAAECAxEAIQQFEjEGQVETImFxgZGhscEHFDJC0fAjUmJy8RWC4SQzQ7IWksJz/8QAFAEBAAAAAAAAAAAAAAAAAAAAAP/EABQRAQAAAAAAAAAAAAAAAAAAAAD/2gAMAwEAAhEDEQA/AFN7MwgEqMAfv1oFjeLHVGG+4n3V78q5Z0vU6lH7uf0p44X4RYWIWhJtzE0FdjN3wZ7Zz3PyNdsTni3tIdIkAgEWmeoq3MR9nuEQiUtok9ST7XtVbcV8NpZJUgQm1qCNw4lSXHEyYKR8xRPNM87EBKbqPXYeJofw4dRV/b9aGYhPavkf1H2G1B5ic7eWTqcVHQHSPYRWzHEb7ZEOrPgo6h8aYE8DlxOptYFrhU/+16g4/hEtpnUCYmPeeXpQHcl4l7ZO0LG4n4jwqV/qvY4ftDeAYHUkmB70hZU6UOoKbHWBHgTtR/OVk4dkdVj/APVAb4fyE4pfa4g61HrOlI6JHQU8o4Iw2mQluY/lHyoNwnhISlTuLZwyd0pXEq89Ri/SrWZ7ANgLCSdIuNlA7EedBSfFPBKAkqa7qgDdFt95A3HhVd4d0p1IVMjVV68WYMF1QbxTCF8mIEjwUQZn0qkczw5D7vIiZHvQRy7HP41wVjFE92tEIUtYSLkmKsLh/gNpYGsnV1Bge1BX5xKxua9bf1czNWjmv2cMJB76pI3BHyiq2zrKDh1xMjkaD1JsLnn9K4u4s7JNeIWSkDzv4Wozw7w0vFGAQEzEm30oAACjzPvXRvFKTuZ8Jq2cr+xBxSwfvDfZ7qMHUI5AGx9aF8YfZshhJLRUojcWoEhp+YINRQTJJJk/AVq33FeBPyrHHTJAoPVYojY1p2699SqL5FwwrEvobnRNyTySOdWczwCw03EJWY3IHwHKgqXD44kCZmurrpKfUfWjvEnDaWroEDa3XcUuqXCL+EfGg5qfiwkmuDmJc6xRTJ8lLxHegX/fvTZhPs3Km7qRrJHeuRptJA5GgrxOPWDvNEGMUFCxPlTHnX2eBsShe288/LpSgcOptV+Rv5UEvtNIkmoruYK5WqQWtRApoy3gpLoFwkyN+n7+dAlpxrg/Or3qbhseo/iJ86sV/wCzZtKZ7QEnqP0+NKOcZAtvmAAbR8fMRegE45w6bEyT+tQFOaREmpeIsIqPgsCXCY9B18qDicSr+Y+lepxax+Y02YD7OsQ7slIHUrArzMPswxbYnShXglaSaADh8YFDmD51o6u5MmK54vLnGT30lJBrFqmB1vQYt1Xj714g8yT8bUTwGRPPAqQkmAZtsOZ8fKumB4TfcOlCDJ1RI5AXPgOU0A77ypP5pHrUrCv6lC8ib1yXlDiBJBH7+FR8EYdSOpvQHVKb/o+FQ8RjEDZKR5gT7cq5FSyooGknqBtz9fKu2XZRqX3rmb/vnQRG8cZns0keUfKp2ExLK7aQk9D9DTPjOFylAJA2mkvMcLoMjlQScWUyNFhF4qI9jNNhJNRmnSEqIipuS5KXlC8CggqxSj+Y11ZzBY56hT2x9m+pMjV8PlQnNOAlNp1An1FAKRiJEg1BQiJJMk8+grROptemJ8K5YhwlUUExtZNk/X6Vstp4CQlUDnpP6U2cI5ZCASmSbmnNzL0huSg0FQYbHKNjfxqUVyD5VL4rwoYclKRpVJHgeY+vrS7hMQQo7xBkUEt90zCbeNQuxuPGiOT4btXAJiSZ8BTWv7OlLWC2SpJHPulJ6q8PKgQ1swqIrvhsSUG90/KnfGfZkWkqId1K/KCItzkzSpm2Xlg6LEi8j0oO+usoexjUhIBNxXtBMKFKxI1pg76QZmJi/nTXled4ptf8MtqgKUoKSAmE2InVM9BueQqTxHgWULw60AAglCwAbWG5NiTBVb+Y0bGHYDCnDp1kDSCJudiR4b+lB7j+NnezTpwrJUsKIhxVgJklJFvekXN82dfaUVpQARIKZtvG+4MESOdN7OGaK8OkqJlJC9QgJUTyVN+sjrQ7jDLG2UKS3Erge9qBNyRxzvdmEyACdU7TyCb13yrBq7Sbaio7Aqk3MJHOwol92bweL7IEToQh0zPeOrUEnb8MH1qZkRQXlpULayUzym4oGDJs20gB9lJBRrbUApEpiZKSTFCs6zBaz3mm2klJUizl06tJJVBA71p61LxzClYhwJiEMyZIG8dTflXXDMIXhElfQxPgYn4fCgr1OFUl5JSiSO9pJgW8absZw4FZZh8TfUFIKxbSNS1JCfEwkk+fvHyZxJW+sq0jTCbbkSd+VT8Ln+vAuMukhK5cb0pB71ykKkiIPMddrUFn8E8Osrw+tSEKUQJKgDbpfYChL7Bc7ZSHG0ITASCtIISLptPd6xXvDGaLbYe0SSGwoAXNxePGbVBwT7imifu/UiQkKvvpm49KBpZ4eYxGFLrrSC4QdRhOoLG/eid7786pTOOHgs417UQGgItZR6TyJEn0qzMBmq04JzulsBUAERJJHvub1Xuc8Rtt4XF4cLlx1feTBH4SCk6tiIHneKBV4YwkrWvmmLm8TuY52p5yTOghzU2p0pSElYdSgpIO0aYKJA25RQDgnDpDkE91aQo+oFvnTzneUNoaTpAAUtIMCVRuo+PT1oM4xz9H/jUptpKUlwoQFqueqjCRcD1qv+KmgttSkqUoJO6khKgRYpUBbnuKsDLMqQt1786QRp1pglNwbeEbdDS9xngUIR2TQ/GYjqTYfGgr1iSgQNp/SnvhXF/d20lQQEgSda9JPUjunrvS7w+Qh1bJSFdqlxm/Jcdy/LvgelWLwawhxtKVNpXaClQB57e9A68PcSMuMlULRpEqGoGB1sYIPUUn57xO26tSWkmf61JSSOUJJm/jFbZwQlx8a0o0pSlKQFQe8JCYBm5+tS8bgWlMh1bSdakiV9bzB8jeOt6Cm80T/HUYiSDHz+NbZaCHAQiSJt1JPWjeYrQEPrKCVLcShEfyiSsj1gV1yzLuzWwsA6XmgoTyUCUr+O3hQFeHsyUy9rCMOtak6SgrVqgEkxAgX+VO+e54hLKFNIQpSpOlSjAt4eNA15WhpsqQnvBNo5AkfAqgx1qKhBScPCknV/KoFQM8xyOqPWgXs6zVxaZUlopmT2StUeYO1KmIxIUFADuiAPjViZxkrTbZUkAWUI2F7m3nelHKsGjtm0uFMPJlMiySVFKdU2uAfcUHTh7ELQgKCkIA5rBVPOwHIDc1Y/DmfdohQdSkKSnUCkkBSesKpW4Vy1DiBqtpB2okvCHU9pWlKW0Ad5QG/wDzA9KCNnPEK3VFIDDY/LJVJ5b/AFpBzxZ7TvJ0m8jxB+IqzEZKlxlK1STpMzyBNx5SLilU5U2886VgaWkgkkwACRJ8YSCaBeywfxRN7WinXAZo4hQhberfQEqUYG8qIgwN4obhcO2cLhnge8FFEeEm56Gwppw+Vo7BSkgCATPU0EnH8QqLY7PSFL2ATJHIi/j0pRxmLLqCe0S51ASUHoT0MHpRbD4MfwZJvIVIgXP5VT3uvlUzPcvQhJUEgEDkKCq3V3PTUR+lE8mSEQu55AATc+AotjkttsYYwCVOgnwBuf8A2B/21OwmHR27qBCkkyDEWUAf2aBg4e4hY1JbWpSF8taCBPntRPiDNm2x33hJFgBeOv8AzQHF5K200VNpgaklXirYR48vWuT+E7dxYcBHcSL7gRuOnnQKXEuNS4TpM+4+BoAEaikDyFOObZWkaUXUSoAFR5GJF+VqCZMltZcMQUqQpA/pKoUPYigeeDM4abASpwIixsYnzirEShvQVB1GmLqAvHSar7AcLJchRKgiQrSk8x4bQec14WlhpaRr7EPQQSdhaCfOgziLNmoV2QUpJN1aIHn4+dVrjUFt7bnIq18dwi2D2iU6TYkGNwI5DaPLek/OWmwjFLUBqhtKR4km48ooFZl5cgD8x/zTbw/3ClYBcIGvSpBhSQrSTIvp1d2etqXsrQCAd9KoJ6T+sfCrGwzSWsItxCQQYTc3knZI86Azn/GodwrKexR30nTFogxuOQqqs/SLwpKv7Z+tNuE1trwyikjVOm8bq3BF094b9RUHivL0JUBfcjTH4QpRUoADqST5mgR2mzoVIgHmaZ+E3UtR2i0pm4npUzh5tp1TzRSkG5RriC2AoFPgqdJ/xU7h7Iw+ylSZBAAUQYJt1FxG9BZvDmLacR/DfbMC5He+W1LHFuaMAlPbtlUmQDf25VBwOAOHxKW2QdRaUFm8r8VeM8/HlUfDcMB5lKwVIX3gqCrvH+Y3uQR8edBW+bWdKwQRcg/CuSMOpTie7zAtt608f6W2nEqCgiG2lKUVRyKdUf1EBQ9TQnInkLw7yY/iIUHE7bCCfOAI9aArlDZBCQ2QBMuBawoEbeBnyimVWdF1sIK12SSrSdPONwJHM28a1w6k/dlaLEp9zUbLcKpDjJ0aRBCiVTqnnEW5W8aBWzdrt0EFC0Ed4grK+ZG52PPyNK+S4UrfShO6jpnpJirQ4vUEoOkd5VvXlSZxHhmsOWG2j3wNSlbEmefhIt60HXBZKptx0JUZQoXG9wD47avhT3wZnT7DqA+sKbXqEKAJAGxJ0jeljLc0SvElaCT2iUFUj88QfPYUx5jh0feG9S9KdJKlRInkDG1BnEXE+KcWpTYa7PVoukTzvvEfqKQ89wDjimzHecITG2+07xzqwsiYHYuKO4JFxuNwYPnStjXwvFNSpKEoOs6jA7kmPWgAr4dfbOns5gC4PhPOsqNmfGD63VqQ4UoJ7oEbCw/X1rKCxOI2wWFKj8CkrPkLH4E+1D8txyVpSnUoEbEbeta5dmPa4SCQVQEK8bgSfMfWoSMlUh3+Gso5i0j2oDr7hTBUSmDMaUmfZIpT4gzwhQUmCoKGkESLXuKJ5xhcTZLjwVPQXpS4hwnZLSnc6ZJPUmg2y5RUVrVdRvPjO9M+eN9i6habBSQk+Y/UH4UqZXsr0+tMOe5wl7S0AQSQZtaEx63NAQw+JCiSoJKhzUpIPmAd644jNSG9IkJMwP8AFa5ZjVJSUnChw7SAlXqJMiomJwy3VEqQG0pH4Zv6xtQc+H8YVLI1pgKnQUgm9pk7jb2pv4b4eZewzJWDdAmFEdaTE8RFCOziwSU78vIi3pTpw7mIawTBkauzGlM7mTA9496Dnk+bnDPdmqQiVJSeSkgmAT1irFy/NUFlVwDHd29ZpWw+TJewJU4kKVc7c5mR4TUpr7PkHCh1LhAi4C3B8AqgB8X8TwA2m6rnSPmeg8TVSOYgrKyd1BRq0HcjQ3h3FAd4lV+fqTeqzx2C7NSgJ0lOpJPNKhI/TzBoCXC2Zd9KDYgQk+EzHpJ/YqxcW8tWiFCIG/yHIf8ANJHAnCn3oOODUpTakDQn+VUyvqYjlcb7U1uYXEYR6w7ZI21C/wAN/agmNOuBeoqF+fOetrUp8W5uG3EkjUe8QPGLE+AMUwYnFYjFLCUtBmdzHyFqUOOeHVsaHF6u+SkahBVAnUOgvAtytN6BWUs2MmZJnxkXqzvs8zLugKUQopkE8yZg+M/rVZKbJCQBJM7VZmCyKcM0UHStCRCh05g9b0DH2WIAVqbQoq5aVGfI8qjZ1j1NYU9ppQoz3QZjxJ61IbxeNSz+BpSf5tZB/wDWRSrnOEcW0t19WowdKR+EW3/qNAjYnHqcWJUSATpHQEzRzJc8UpTTRCYbKiFczyg+QpcaWmdh+/OuuTFX3hGnckiguBtxS2iUjUSR3QQJ855VxW44SP4IBSRJSQCNrkwJoNgc7UzKVpWj0/SpWJ4lZj+HqCue96DnxbiiG1pmTcz4VXuaZyXnO0SCiA2AJmNM7eA5Uez/ADJS0KISe93ZpTU1pBnw+tA+8K5mVISZAJKpjznaiCceuVfwhc/mKZ9J+lK/DmXPISVgXsoJJF03H+02505ZfxGkJEsOE/2KPsRagjnMlJavKYtB+YpHzPOFFLjSUiFLkq5kARp8ppozF1b6yAhTaBdUiDHQDl5mkjG4UoXciDcR0Pn02oJmXZwQA1PdKwbjY9QeVPeW4pS2oEEzABJAHiY3qsMK3LiRvKh86sFplWGVfUUL/CoAkjwIF/XnQMTyHdEEsK0Ad0BQjyNCM7xkN3NtJJEzEVNxfESOzA0qBjfQv6ilXOULcZW4QUoiEg7qv05D50C3jMwW8lOqAlI0pCbdJPmetGuG8epSu8ZICUz4DbzpXVbai2QBUKUncEW6jmKCxMTmoLaUKB0kzASTJH7+NcMNj20uK0W1JuFTMDpNR8lzFLm/S4O4PlXPNsclk23I8yfCKABxdj+Q5n6Uv4DFBsz4EH5g+4Fe5riVOOEm0WioZFBc+SZ4G8OF7kRAHM8qHffgppZJSHFOatPejebjb3pXyLOlMtI1XT1/fOmDCZm0YOohJmR++VAe/wDkpfQUuJKVAAzyPKxqs+IsxBU43eSpKp8gbeG5+FMOZcTD8DYnp++VI+JBU4rmok+p8KDzCP6VjpzpywGPU4EtzY2AJtPralNvKHJunTzvv7UzN4BQTrQkKHNPPzE/KgO57gFsaCtnsSlMbg6j/N+K5pTz3PFKUkkyoEG99uo50RxGpywZKIG6jAHpJJ9KW8fl6yslIKgLePt+lBpg8eplxDrZkpMmZg+B8DTzwFnd1wNIK1EJBsJvAmkBtRSCNr3mmjhNhWguI3SoyOotQP72dp+8awstrQkplIneZHxNdcBnaBhtCe9p1Seckzf1qBl+Nw6gS6rSrpcH5ihuPzAKlDI/Fz5e/OgUs5zlXaPoH/kCUlXMAGSB5zeghxMGUqIPhP0rbMFgOrET3jed6hEUFlcP43tmtAVpVCY8P2PnRdGXLQQpThIBuDBkeFrUrZXlylMMutq0rgJJ5HpNHcdlmOKJWpAT1B+QigEcT5wTJQbtkKmxiCI3tvSM7iVLWpalEqMkk70653lgZwSuZWQSetxSY0gUBThrEKQskzFvQyY96f8ADYxyZSYTG6kqI8pTcUt8L5LIcSsDvAfKfe9MGS4vEsAoS2HgLbgGPEKsfMUG7mZrAJVYk8gRM+f6VXvEb5cdtsBb9adsw7bEuAOANpFykGSfMjakrP2ofVYgWA6WA2oBQYNZXXT41lAVXj1N/hJF+Rj1rRWf4jVPbLBH9R/WozUuORsf+aecj4BbdgrUYIEC3vNAnnPcQTJfcnxUTWiszUsy73j/ADG5j1qzFfZKDcLgeX7mlfiTgRWHBUFao5RQL7zqtMIOkKiSOla4dS1K0pWFKiQB5EmSdiOlQkuEBQ8q1YRzSbi9BJOdPT3VuAzyUR8BvXi85e5OuX3k/PkakpylwthRSBJJ1XBN7T12t51weyt2CqCRNzyM9Ot6DxGIUTqCp66gJHnyPnRM5q8kBIdWAnSQAogAxyA2oF2R8QeXhUl2bHUbhNvQUBb/AOV4lCdIxL4B/KHFgewNcRxtiwkp+8P6ZuntVx7TFaZJka8S5pTYcz0H6n6Gn9H2RJ7MnUq/kaBHb4jeWmC85HQrVHtNcnn1KABMwIE8hJMDoJJMeNbZtk33d0oE9QD50PcJEkqMdIoJrHEr7CSjDvuspJBPZrUkEjwSRJ8a1d4vxqvxYzEq6annCZ9VTQ/B4RTqghCSpRNgPjVicLfZKpyTiFaCNgefj+59KBLw3GWMSZTinwf/AOi/ob1uviV/EHS+6t4apAcWpQBiJAUTeOdOOc/Y64lWplaCLzqMdNhc3vv08aRs74fdwiocA/uFxPgaCO9ilJ/CdJlVxY+UjlXdjPcTEJxDwHQOK+U1AK/w6vGmXh3IG1ELWTHQR86CB/r+KKggPvkfyhxdz5TXHGZritluOx0KlfWrYwTjTbcIZCendE++/wAaB56tLiTqBG96Cu0PK1BRIMxJUAa7B7SZB0kHcQPjUbGI0rInY2rm6lSl6Jkz5UBFfEz82ecPiVq/WvDxE+d1rP8AvNSMHwc86QE6fOazFcF4pudTfdHMEfLeg4/6qpwAFaiBsCZ9q4Yt3u+o5DxqI/hFtK7wiuvaHTJIgkRA86CczmbiBIcWCRyMW9KjniR8HuPODyWofWuBE2m5o1h+GO8hMSrSpa+iQBYfKgFoz58kgvOSd+8b+dRsRjFLUNSz5qvFbvZapJFjtNcsQzaelBKQ7oEix8K3VxA+d3nLbDUq1RWe+sJNrij+VcHuPlUkIvY7z4/vrQC18TYsiDiHiOhWoj4mvUZ06U6VOLUnoTb2pvf+zXSJ7S0dN/PpSznHDwYBIJMUEJ+4EED0FYwpxP4XCnrAj5Vwwz1jPK9d22itN1AT/j9ig1OPIP4yT1t+leJxqyZCzPUx86mp4cUpI0DUpbmlMc+X786IcQ8EKwyUqm8AK8/pQL7ilQSVJPXuiflWIxMAEp9YH6Vo6mDXjzlgKDqrOHIie6eX/FcDmC+voK1SkH4V0Zy1a5KRIG5/560HTDZkpJmT6RNdFY4lQKQdW4MAfGoLmFKSQoQRW7So5zExQEW8e8vuhSiegJolhMHi1WQp7pAKt/IWNe8MtA6atrIUjT3QLRMEH/FBV+KyLGNiVrV5FRJ9Y2oC7jnW1QSr3+M1dXESkgHXpAVtJAnyneqt4hw6LztNiKAKvGKJlRg+J5Vu3m62h3HFp8EqI+RqGopAvBiu2V5UXTOwmg2PEWJOzzg8lq/WvP8AXcTMl1w/7lfrT7lXArSkiUz4yZrzPuCW0idIFuVAiIfCrnc7zvXLEKCZsCTHIWtXuY4INrE3BqO4RrsLW9ooOjeaPpTpS64lPIBRA9ALV2Vn+KI0nEPEDl2io9pohw9w6rEOd6yef6TTsrgNlNwAY2FBWuJzJ8gBbrih/KtRI9japOGxKVg91IMH8o/SmLOsoSlMEAwLUoMDvwDEg/KgJDNX9Wltbk84URTDl/DuNdQFjErSrmCtXpcGl3JHAhalr/CN/OrK4a4naWUtpXCzsFJIB8JNApv8OY5CVEvLB5jWq/kZpaOMcHddlQme9e+033q2eIeIm0EocWhJPSfpVbcTLQrSpJmZuKDm2hMfhT/9R+le1FZ1aR3x7CsoNcsT/FJHibdKs3Js9LOgu4dwosCpKklQ/wBgM0KeyRDOLSEJSApsRBBB7x+I29KOf/HUNAupGpelU6gFAA3Jkjfx3HIigecyxrCMMl7tFaCAR3Tqvy01W2f8RtuoVpDgHIrQQD67VIOFd7JhSkkoWsxPPfl9PCo2P4b0BSwolCioqTeADfSATAA5fM0FY4vdVouPrRnhvLe00yLSfkfrFZisgJbU7qAlawAeYAUbdTY0wZPlxU00UIC5TfUVAD/63oLI4S4cbdT3m5gC/IUP4ryENlSdJE868yFLregK1NhRAKe0LiAf6VG9rTyvUXOmnne9pcdSTYF0toAkgmE3UR0mb2mgqzibC9m5bY+01BTfT/t+VNXEOWktDuEKUsAJkn2m9LchJSDyA+VA18L4sYcFZKUiZJKVGbgfl2uYm/lVxZLxOyrDr1tKSWx3+9N9ugikzgHLWnWElaAogWmK1zV4oViEJKABEgmNUR+Ec6BZ42cbflbYCVN3uq5B/pA5i+/KkXGDn0MVbHFeUI+7qcKe8UJuOYA7s9YB9KrJ9Q2A50BLgjEKQ4dKdSrQJA63JNgPGrUyTiZYchxtpSJCCtp4LKVHYHuiPKkjhXIg06psp1JdbSpBVspJF49QRTrnmXhtpsJ0tpcdSVk2E93vrVueQnyoPc9z90KJSGW2NWgrX2izqmB+Aczb0pE447RxuVhJgyFJJKVDYxIBBB5GrD4XwgfLyVHWlKiRaUm97KHXnQH7QcFDJaAAmwjaeW1BTy0WHr9KbspCkJB723dCAkmB/db03NdMbw591QrDuj+I412qIvF7A+MJ+NFeF3QQDuYtQF8Lm62UlLi5OkkAoRI5xKTB/wA0EzftCZUpakqSSCnQEiDEERJJ3A6Gpmas/wAddlOAI/LaDAv729PGpidIwrcme7cdD+4PrQVfmuDUl0Tzj/PtWZemXwfPf2o3jcQlKnFkTCdCfAqj6fOtcuQhxlCpGpDpQRF9KrhU9Jt5ige+G1gAaUybUazNwkR2ZFqRsXknYy5JkCEaTABkQbCZi0TXbE4M4lxSVKUFaUlJmI2mBteI9aABxkwPxDkdqW8KNwfCPjTxnOTBtTaFQSpSfEfiHLn9aXuJFpOLdCDqCSlIULTAM/H5UEfCYIleqQEjY6SrYEmEjeBenfh0dmh1RUFl5JUFlJSYAkDSdhzt1oZwbh0r7igDeb0wZhh/4qgAqEtwNKZvzm9vOgTc1yxQ0hTydUEgaHII5yuCLfCgsKSS2sXq0hgULw6VKSkqCb2qvs5SFPKV/KKCJlLIKytRgJp4yriFhBCVlYJ56THxoRgckDLkG4cAUg/voaNMZEG0qcUArukd6fOd9+U9KBizjN22mgpxZIO2kSaSM0zJp6ySrvbakkf8GjDau07FC4UCggTyM2n5VExHD5ZmSdMbdecmeY8OVBX+ITpKx4ii/D+TB6NXaK/pbA9ytVk17j8p0hDihZxw9fwCL/Oj/CmTJeaiSkTBHWx3nzoGzhnKWG3u2A0JbRCGo2P5lKVJ1E9a04kzdDyloDYWCIu4gE9YSbmoxwBw6uyb1GGTsOVonrtv+ldUcNtutpeUCDpjeBE6o8e9ed6Cp8dheycjlNvKdqiPohRHQxT5i8GgYlS1fhbSo32JtY9ZE0pHC6ldpHdLhTHTY+0H4UEzLsrRbtFQnci8T1MXNOmXsNqbCWloUByE29KEpyrWkQSkRuOvWK3ZaKFqAtCCfhF/Pegh5/lqSqUqQSJBTqEkeHiP1pWYwai8GwJUTAHWdqZhl6igLEExtA/FO5ttHLrfwoS3iAzjG18kLST73oC/DGWah30lQQTKJIkzEW9afcgxJwitZaSylSijSkk6k2hYnkb23EeNCcn0oxzqQISqFpHLvXseYo7mzYceZABWAZKQqD7na0mgi5w+cQsOhlL8kJIV+RN5UfARsL3pK4my/SO6nTriETsSYI8KsHJGwgupV3ZVIBMkeoA8PegWbqSrHNBQCkolRBMA6RNzyFBVuIw6m1lCwUlJuD70w8KkgExqk2G3xoPnmL7bEuLFwpZjy2HwFNHDGDR3mlXHXw+lA98P48pEKb35pWlQ+Fwa14nzCUwAhAG63FwPIDcmoAytvCDU2DqWrlzNv09L9a8cwofcUh5Bn8QnbcXHlb9mgr/ihskBXd33SZBoMGzqTY3iPG1N3GeHQgaEiE3PrzoJgMTrUwg7IBE+YkfWgZOH8x7LTKUKT0Ssah1Mc6cMZnDaW9WlSpFth8aAtNpQySkbJP8Az51o2kwyFIMGwnY/rQC83xy3En/tAA/hSvUoeBjn4Un4TDlToHIq0zyE2/5qys6wKIKo70k33nmfWkUYpIaUkAalOqvzgJH1+dAbwORdm442o3EaTHUAgx60ZfwpZCSCVKLkhRkkTHdTPIR8TUPJMcl1xCtRUvs0Bcz+IEj1tHtTBmON/iJSuUaO8CkEx4yKAS7hC6VzGtLl1qAMjmm4IEjn+tAc4yUkobQBqWqSBYCAZNOmAxSSXYPaBR1FRnUDe5mgONxwacdelB7JFknmpcgQJ6TQI62FIJSd0kg+YJFZXQZk4qSVXJJO25JrKBmyniLt3m9SdKkJKVHkq+9WS7mIDJkhIUNJJ5yNgBc/4qlcgbUp5WncJJHoRarP4VzhDiQlRgp3Gx/4oJQxDQU0UylSD+cFIJ9bAzfxrXijNQlpQiN7fSp2ZoabQSXCrndRIHheq44qzvtdWm6QBJ+lAPzrPJaZaQrUlvvGNtarmDF4v707/ZZnSTCVAfiNuW9VXMgwI2+tMfBz7jKtZQsNEga4OnVe2raTHwoLn4sxgViGgizYTcJ0kg3vBIqXwo4g4VZeAJSslItMQN4P7ikVrKTiFFYcN+RPyIrMPOFC5cJBBtNhQCPtKz4BaezgGVeliJ8xNIBBIB8BR7irLsQYxC2VoYUUhtahAVqBUCmbkEAmY5UFWSCk8oE+woLJ4Ezj+AUpMKSNvlRY5hiOzVKWiFQec26E7VX3D0h2ASkkd1Q5R1H5hG48KfswxmJaZ0FtleoiFJWQZ8UlMjyk0APifOicKEqUJNoHhuBSE6q8m21T+J0LTiNK1aiAJ5JBPJI6fGhmL/APMfWgeOHuIe0OHQokqZQpA6aLEAeIM07N5tqaaccBWATCB4c1E2FUrkCF9ugoMHUBeYvyMVa/DOY99TSgUr30K8d45KHMEUDJgM1UpxSkJU0Sm/4SkwNiUm1K3F+bp0BxcwlSSqNzChYTzNH8wxyGmCZASJvMX8fKq34yeW5hwoApbChE7r/qjknp1oAed8SuYl8P3BEpQD3oSIgGd+ZPnRjhjFWAmOvhSWQYEdT9KbcBkyuyidLiLHx5wfegYSyqSQ4ADO3Txk1yxCtDZGoEzy6e9QcGnEJEBsK8QR9aiqwDilHtDpHNIP1oFrMsQVukAkpBBjx615l2MKFx+VSgD6GQfP8AWumOwS21hWwWbEeex9qhMplwDqofOgs5WN1tAGdwOu1SkvBLkypR0gAqEQBtt4AVFay5TJQtIK21fl3IPSOdSszWpQAbw62yeak6B8YmgXOJ82UkpcTGoGBN+t4/fKlPDL/ETckifU0S4tSW3UoJ1EJk9JnlQcOHSbDl9aBjyDMg26UkxMEH502tIcMqC7HwFh4zNV3hVjWgqEjn5U84fLcSizL8IIkSAq3nzoN8XjuxbIWuT7WpCff1qWoCxNvl+tNGaZcGkKceWVrNkz18E+G9KjxggD970B/Kc/7ZTSVJhaEkFU/iHdjyNqencSFMKRF1CJ5CqkyYnt0AWMn5GrFwag6kIUBINwd5oJLLWlbJlCgjkAAfU89zXHiXMZbVFoBqRjckS2ASE+FgPlQDOFFwLI2Fz59KBZzXPy4EpQClCUgAG5mBJ9Y2pk4EzcqWQqAbetomPGKR9YOwNF+HsK4p0Fs6SNz4fXr6UFl5hmLS3j2msHTpOkKv4GN67sZkOwKUzpSLSCPnQ3A48JJGISpCuoBKT5GPgb1FzXGlYVoJQ2kEqWoQT0CQfmaBSzvMSXSjV3ZBUP6oIF/I7eNDsPmASFNaB3nAdUm0eG1QXVnUd9zW2EQVOi3O9A/MYopQI6CtE4i6yFjvJg7G1vbahuExUDQr0PWjyMMns5CwD0tf3FBATjQhBSOlJOYuSvVIMybcvA+NGM4xOkKCf8TS622VGBQHOGMzKHLk8o+UVYjKXHILRVEbJCZ85O9V7w1loU6UqvKT8xzpvyrE4nCq0oSHRyvpUPexoC7rTqAe1Ko/qAkHrI2qvuKsy1OC5JvPyprznM8ViFBK0hrVvcE+gFhSbxJlmlyE7ARfmbnfrQCRBvtR7hrMT2kE8hS4qRYiKMZHlpUO0kjvBKT40Fg5nm6dKErBI8JvPiKis5slLh0JUkkXEHnA57cqhYPGEd11JgcwCR7C4rXMMYjZoEn1j1JFAE4tx2pYSD1mg2Gc0rSdvw/KjC+HXHQ44AF6TeFDUnpLcyUE2kCgmnvDyHyFA94bMQGTIJGxi/yr1OMQnSrQoRtIJHWw5dbUHwj6sPZcltUQrp/d086MPZphkp1BSSfAj5UGuf5lqT0sT6Ui4UFS4nkqL+BNMGNZW6lbigUoAOkHc9LchQLKcP2rob21BV4J2SSbDew/xQHuGsOsLUpIumLdR5075bmCHJ1K0HnMz5UL4MyLQFxeTzpsZ4db2U3NtxY0C/j85QmQi6jaBz8arjiAKL51bwJ8PCrVeydCFKKUwKrTiPCuh4riELJ0mxnTAUPAjoeRBoILURt8KytmguNxXtAa4HQPvC7D8B+YqVnA0uSmxncWNZWUETEOEgSSfM11zNoDBmAPxJ5eNZWUC0lA0mw3H1q40tj/AEvKkQNJS6SmLEkXJGx3PuaysoAvDizo3O5+ZrZwasS0Fd4EqsbiwtY1lZQGeMr8O4cm5GJgE3IALwAB6AcqqdSRJtyHyFZWUBXJE/8AUN/3H6Vaubp7rfnWVlBV/F6B2qzAmRQDHJ7nqPrWVlAR4ZT/ABGv7x8zT3x4gBlKgAFJWQFcwIGx3FZWUCrw86XH0hwlYF4UdQnrBpj46H8BH9w+RrKygr/IkD7wxYf95P8A7pqzkspDtkgd0ch41lZQa4lIBsI8qiYlsaDYc+VZWUCtmSB2SrD8SPnQ3IWUl0ykGBIsLHUmvKygtpCR93TbmK9xN1pnoPlXtZQVhxskdvt1oGlI07cx9aysoJLaBAsNjVqZSP8Apmv7R8hXtZQJ/Gf/AHwOQSmPc0puJGrasrKCZw22O3TYc+XiKecwSA42QIPUVlZQd83Wez3NcMU0BhrAbdKysoEfiBhKcQoJSAITYADdIPzo1wekQ5b+T/8AdZWUD6U95PlSlxSO4551lZQJOHQJNhTlh8IhOX6ghIUp1sKUAASIJgnciQDHUVlZQQsQ2IFh7UOdMJMV5WUGrzQ7IWG07c6F4RA1bVlZQM3CaR95FuR+lPWLbHaCw9qysoOC0D7wuw3PypP4jSJVb84/9TWVlAp5gO96CmXJ/wDstf3fpWVlAfA7/pXPFjvD1rKygjcPpH3xu3/lTWow6ZcOlNmlkWFrcqysoJZQOxFhuKJ4rBNhpBCEAwLhIn3isrKCBm6B2Ww2oVwph0jOQkJSE/8AUWgR/wBh3lXtZQWFw8gRsOVMKhvWVlAEzJPdNLTeCbXgMeVIQopSFJJSDBvcSLHxrKygq9vasrKyg//Z"/>
          <p:cNvSpPr>
            <a:spLocks noChangeAspect="1" noChangeArrowheads="1"/>
          </p:cNvSpPr>
          <p:nvPr/>
        </p:nvSpPr>
        <p:spPr bwMode="auto">
          <a:xfrm>
            <a:off x="155575" y="-601663"/>
            <a:ext cx="664845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http://vision.ucsd.edu/%7Eleekc/ExtYaleDatabase/images/ExpImg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920" y="2632841"/>
            <a:ext cx="4724400" cy="90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53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SVM </a:t>
            </a:r>
            <a:r>
              <a:rPr lang="en-US" dirty="0" smtClean="0"/>
              <a:t>(Support Vector Machine)</a:t>
            </a:r>
          </a:p>
          <a:p>
            <a:pPr lvl="1"/>
            <a:r>
              <a:rPr lang="en-US" dirty="0" smtClean="0"/>
              <a:t>LIBSVM</a:t>
            </a:r>
          </a:p>
          <a:p>
            <a:pPr lvl="1"/>
            <a:r>
              <a:rPr lang="en-US" dirty="0"/>
              <a:t>Self Implemented SVM </a:t>
            </a:r>
            <a:r>
              <a:rPr lang="en-US" dirty="0" smtClean="0"/>
              <a:t>Optimizer</a:t>
            </a:r>
          </a:p>
          <a:p>
            <a:r>
              <a:rPr lang="en-US" dirty="0" smtClean="0"/>
              <a:t>ANN (Artificial Neural Network)</a:t>
            </a:r>
          </a:p>
          <a:p>
            <a:endParaRPr lang="en-US" dirty="0"/>
          </a:p>
          <a:p>
            <a:r>
              <a:rPr lang="en-US" dirty="0" smtClean="0"/>
              <a:t>Coded in </a:t>
            </a:r>
            <a:r>
              <a:rPr lang="en-US" dirty="0" err="1" smtClean="0"/>
              <a:t>Matlab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20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Classifier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SVM </a:t>
            </a:r>
            <a:endParaRPr lang="en-US" dirty="0" smtClean="0"/>
          </a:p>
          <a:p>
            <a:pPr lvl="1"/>
            <a:r>
              <a:rPr lang="en-US" dirty="0" smtClean="0"/>
              <a:t>Kennel functions</a:t>
            </a:r>
          </a:p>
          <a:p>
            <a:r>
              <a:rPr lang="en-US" dirty="0" smtClean="0"/>
              <a:t>ANN </a:t>
            </a:r>
          </a:p>
          <a:p>
            <a:pPr lvl="1"/>
            <a:r>
              <a:rPr lang="en-US" dirty="0" smtClean="0"/>
              <a:t>Layers and units</a:t>
            </a:r>
            <a:endParaRPr lang="en-US" dirty="0"/>
          </a:p>
        </p:txBody>
      </p:sp>
      <p:pic>
        <p:nvPicPr>
          <p:cNvPr id="5122" name="Picture 2" descr="http://iticsoftware.com/image/data/forex-neura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6"/>
          <a:stretch/>
        </p:blipFill>
        <p:spPr bwMode="auto">
          <a:xfrm>
            <a:off x="5124450" y="4114800"/>
            <a:ext cx="3571875" cy="255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46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Raw pixels</a:t>
            </a:r>
          </a:p>
          <a:p>
            <a:r>
              <a:rPr lang="en-US" dirty="0" smtClean="0"/>
              <a:t>Down-sampling pixels </a:t>
            </a:r>
          </a:p>
          <a:p>
            <a:r>
              <a:rPr lang="en-US" dirty="0" smtClean="0"/>
              <a:t>Extracted </a:t>
            </a:r>
            <a:r>
              <a:rPr lang="en-US" dirty="0"/>
              <a:t>features</a:t>
            </a:r>
          </a:p>
        </p:txBody>
      </p:sp>
      <p:pic>
        <p:nvPicPr>
          <p:cNvPr id="6146" name="Picture 2" descr="http://www.intechopen.com/source/html/8628/media/image12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t="9041" r="52215" b="9316"/>
          <a:stretch/>
        </p:blipFill>
        <p:spPr bwMode="auto">
          <a:xfrm>
            <a:off x="6208486" y="4038600"/>
            <a:ext cx="2648198" cy="230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16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Kernel Functions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679705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1116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Feature Numbers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8562023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8346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129</Words>
  <Application>Microsoft Office PowerPoint</Application>
  <PresentationFormat>On-screen Show (4:3)</PresentationFormat>
  <Paragraphs>61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An Example of Course Project</vt:lpstr>
      <vt:lpstr>Agenda</vt:lpstr>
      <vt:lpstr>Why Face Identification?</vt:lpstr>
      <vt:lpstr>Data set</vt:lpstr>
      <vt:lpstr>Classifiers</vt:lpstr>
      <vt:lpstr>Classifier Parameters</vt:lpstr>
      <vt:lpstr>Feature Selection</vt:lpstr>
      <vt:lpstr>Compare Kernel Functions</vt:lpstr>
      <vt:lpstr>Compare Feature Numbers</vt:lpstr>
      <vt:lpstr>ANN Learn Rate</vt:lpstr>
      <vt:lpstr>Report</vt:lpstr>
      <vt:lpstr>Schedule</vt:lpstr>
      <vt:lpstr>Lessons Learned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Example of Course Project</dc:title>
  <dc:creator>Qizhen Ruan</dc:creator>
  <cp:lastModifiedBy>Qizhen Ruan</cp:lastModifiedBy>
  <cp:revision>21</cp:revision>
  <dcterms:created xsi:type="dcterms:W3CDTF">2006-08-16T00:00:00Z</dcterms:created>
  <dcterms:modified xsi:type="dcterms:W3CDTF">2013-09-17T13:18:33Z</dcterms:modified>
</cp:coreProperties>
</file>