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9" r:id="rId4"/>
    <p:sldId id="288" r:id="rId5"/>
    <p:sldId id="258" r:id="rId6"/>
    <p:sldId id="259" r:id="rId7"/>
    <p:sldId id="260" r:id="rId8"/>
    <p:sldId id="290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767A9-EB6B-8F4B-9A16-7B00B8EBF78B}" type="datetimeFigureOut">
              <a:rPr lang="en-US" smtClean="0"/>
              <a:t>5/31/12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632DF-B182-C54B-AF50-908D0AB72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24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D4710-379A-714B-8EA4-A0A3F7F0C9F6}" type="datetimeFigureOut">
              <a:rPr lang="en-US" smtClean="0"/>
              <a:t>5/31/12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D5EC7-2A18-1E49-9D43-D3E92EA5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3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8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0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1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8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6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803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2024" y="6356350"/>
            <a:ext cx="1856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Percolation Processes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5AF-134A-AC40-A55D-64817D771D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3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7869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Percolation Processes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657" y="2656382"/>
            <a:ext cx="7408543" cy="326540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Rajmohan Rajaraman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Northeastern University, Boston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May 2012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Branching processes</a:t>
            </a:r>
          </a:p>
          <a:p>
            <a:pPr lvl="1"/>
            <a:r>
              <a:rPr lang="en-US" dirty="0" smtClean="0"/>
              <a:t>Idealized model of epidemic spread</a:t>
            </a:r>
          </a:p>
          <a:p>
            <a:r>
              <a:rPr lang="en-US" dirty="0" smtClean="0"/>
              <a:t>Percolation theory</a:t>
            </a:r>
          </a:p>
          <a:p>
            <a:pPr lvl="1"/>
            <a:r>
              <a:rPr lang="en-US" dirty="0" smtClean="0"/>
              <a:t>Epidemic spread in an infinite graph</a:t>
            </a:r>
          </a:p>
          <a:p>
            <a:r>
              <a:rPr lang="en-US" dirty="0" err="1" smtClean="0"/>
              <a:t>Erdös-Renyi</a:t>
            </a:r>
            <a:r>
              <a:rPr lang="en-US" dirty="0" smtClean="0"/>
              <a:t> random graphs</a:t>
            </a:r>
          </a:p>
          <a:p>
            <a:pPr lvl="1"/>
            <a:r>
              <a:rPr lang="en-US" dirty="0" smtClean="0"/>
              <a:t>Model of random graphs and percolation over a complete graph</a:t>
            </a:r>
          </a:p>
          <a:p>
            <a:r>
              <a:rPr lang="en-US" dirty="0" smtClean="0"/>
              <a:t>Percolation on finite graphs</a:t>
            </a:r>
          </a:p>
          <a:p>
            <a:pPr lvl="1"/>
            <a:r>
              <a:rPr lang="en-US" dirty="0" smtClean="0"/>
              <a:t>Epidemic spread in a finite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7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Branching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Natural probabilistic process studied in mathematics</a:t>
            </a:r>
          </a:p>
          <a:p>
            <a:r>
              <a:rPr lang="en-US" dirty="0" smtClean="0"/>
              <a:t>Widely used for modeling the spread of diseases, viruses, innovation, etc., in networks</a:t>
            </a:r>
          </a:p>
          <a:p>
            <a:r>
              <a:rPr lang="en-US" dirty="0" smtClean="0"/>
              <a:t>Basic model: </a:t>
            </a:r>
            <a:endParaRPr lang="en-US" dirty="0"/>
          </a:p>
          <a:p>
            <a:pPr lvl="1"/>
            <a:r>
              <a:rPr lang="en-US" dirty="0" smtClean="0"/>
              <a:t>Disease originates at root of an </a:t>
            </a:r>
            <a:r>
              <a:rPr lang="en-US" dirty="0"/>
              <a:t>i</a:t>
            </a:r>
            <a:r>
              <a:rPr lang="en-US" dirty="0" smtClean="0"/>
              <a:t>nfinite tree</a:t>
            </a:r>
          </a:p>
          <a:p>
            <a:pPr lvl="1"/>
            <a:r>
              <a:rPr lang="en-US" dirty="0" smtClean="0"/>
              <a:t>Branching factor k: number of children per node</a:t>
            </a:r>
          </a:p>
          <a:p>
            <a:pPr lvl="1"/>
            <a:r>
              <a:rPr lang="en-US" dirty="0" smtClean="0"/>
              <a:t>Probability p of transmission along each edge</a:t>
            </a:r>
          </a:p>
          <a:p>
            <a:r>
              <a:rPr lang="en-US" dirty="0" smtClean="0"/>
              <a:t>Question: What is the probability that the disease persists indefinitely?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Theorem 1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pk</a:t>
            </a:r>
            <a:r>
              <a:rPr lang="en-US" dirty="0" smtClean="0"/>
              <a:t> &lt; 1, then probability = 0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pk</a:t>
            </a:r>
            <a:r>
              <a:rPr lang="en-US" dirty="0" smtClean="0"/>
              <a:t> &gt; 1, then probability &gt;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4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31" y="274638"/>
            <a:ext cx="85443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Percolation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Infinite graph G</a:t>
            </a:r>
          </a:p>
          <a:p>
            <a:r>
              <a:rPr lang="en-US" dirty="0" smtClean="0"/>
              <a:t>Bond percolation:</a:t>
            </a:r>
          </a:p>
          <a:p>
            <a:pPr lvl="1"/>
            <a:r>
              <a:rPr lang="en-US" dirty="0" smtClean="0"/>
              <a:t>Each edge is selected independently with probability p</a:t>
            </a:r>
          </a:p>
          <a:p>
            <a:pPr lvl="1"/>
            <a:r>
              <a:rPr lang="en-US" dirty="0" smtClean="0"/>
              <a:t>As p increases from 0 to 1, the selected </a:t>
            </a:r>
            <a:r>
              <a:rPr lang="en-US" dirty="0" err="1" smtClean="0"/>
              <a:t>subgraph</a:t>
            </a:r>
            <a:r>
              <a:rPr lang="en-US" dirty="0" smtClean="0"/>
              <a:t> goes from the empty graph to G </a:t>
            </a:r>
          </a:p>
          <a:p>
            <a:r>
              <a:rPr lang="en-US" dirty="0" smtClean="0"/>
              <a:t>Question:</a:t>
            </a:r>
          </a:p>
          <a:p>
            <a:pPr lvl="1"/>
            <a:r>
              <a:rPr lang="en-US" dirty="0" smtClean="0"/>
              <a:t>What is the probability that there is an infinite connected component?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Kolmogorov 0-1 law</a:t>
            </a:r>
            <a:r>
              <a:rPr lang="en-US" dirty="0" smtClean="0"/>
              <a:t>: Always 0 or 1</a:t>
            </a:r>
          </a:p>
          <a:p>
            <a:r>
              <a:rPr lang="en-US" dirty="0" smtClean="0"/>
              <a:t>What is the critical probability p</a:t>
            </a:r>
            <a:r>
              <a:rPr lang="en-US" baseline="-25000" dirty="0" smtClean="0"/>
              <a:t>c</a:t>
            </a:r>
            <a:r>
              <a:rPr lang="en-US" dirty="0" smtClean="0"/>
              <a:t> at which we move from no infinite component to infinite component?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25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Percolation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Theorem 2</a:t>
            </a:r>
            <a:r>
              <a:rPr lang="en-US" dirty="0" smtClean="0">
                <a:solidFill>
                  <a:srgbClr val="000000"/>
                </a:solidFill>
              </a:rPr>
              <a:t>: For the 2-D infinite grid, p</a:t>
            </a:r>
            <a:r>
              <a:rPr lang="en-US" baseline="-25000" dirty="0" smtClean="0">
                <a:solidFill>
                  <a:srgbClr val="000000"/>
                </a:solidFill>
              </a:rPr>
              <a:t>c</a:t>
            </a:r>
            <a:r>
              <a:rPr lang="en-US" dirty="0" smtClean="0">
                <a:solidFill>
                  <a:srgbClr val="000000"/>
                </a:solidFill>
              </a:rPr>
              <a:t> = ½ [</a:t>
            </a:r>
            <a:r>
              <a:rPr lang="en-US" dirty="0" smtClean="0">
                <a:solidFill>
                  <a:srgbClr val="008000"/>
                </a:solidFill>
              </a:rPr>
              <a:t>Harris 60, </a:t>
            </a:r>
            <a:r>
              <a:rPr lang="en-US" dirty="0" err="1" smtClean="0">
                <a:solidFill>
                  <a:srgbClr val="008000"/>
                </a:solidFill>
              </a:rPr>
              <a:t>Kesten</a:t>
            </a:r>
            <a:r>
              <a:rPr lang="en-US" dirty="0" smtClean="0">
                <a:solidFill>
                  <a:srgbClr val="008000"/>
                </a:solidFill>
              </a:rPr>
              <a:t> 80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Not hard to see that 1/3 ≤ p</a:t>
            </a:r>
            <a:r>
              <a:rPr lang="en-US" baseline="-25000" dirty="0" smtClean="0">
                <a:solidFill>
                  <a:srgbClr val="000000"/>
                </a:solidFill>
              </a:rPr>
              <a:t>c</a:t>
            </a:r>
            <a:r>
              <a:rPr lang="en-US" dirty="0" smtClean="0">
                <a:solidFill>
                  <a:srgbClr val="000000"/>
                </a:solidFill>
              </a:rPr>
              <a:t> ≤ 2/3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first inequality can be derived from the branching process analysis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8000"/>
                </a:solidFill>
              </a:rPr>
              <a:t>Bollobas</a:t>
            </a:r>
            <a:r>
              <a:rPr lang="en-US" dirty="0" smtClean="0">
                <a:solidFill>
                  <a:srgbClr val="008000"/>
                </a:solidFill>
              </a:rPr>
              <a:t>-Riordan 06</a:t>
            </a:r>
            <a:r>
              <a:rPr lang="en-US" dirty="0" smtClean="0">
                <a:solidFill>
                  <a:srgbClr val="000000"/>
                </a:solidFill>
              </a:rPr>
              <a:t>] book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8000"/>
                </a:solidFill>
              </a:rPr>
              <a:t>Bagchi-Kherani</a:t>
            </a:r>
            <a:r>
              <a:rPr lang="en-US" dirty="0" smtClean="0">
                <a:solidFill>
                  <a:srgbClr val="008000"/>
                </a:solidFill>
              </a:rPr>
              <a:t> 08</a:t>
            </a:r>
            <a:r>
              <a:rPr lang="en-US" dirty="0" smtClean="0">
                <a:solidFill>
                  <a:srgbClr val="000000"/>
                </a:solidFill>
              </a:rPr>
              <a:t>] notes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4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Erdös-</a:t>
            </a:r>
            <a:r>
              <a:rPr lang="en-US" dirty="0" err="1" smtClean="0"/>
              <a:t>Renyi</a:t>
            </a:r>
            <a:r>
              <a:rPr lang="en-US" dirty="0" smtClean="0"/>
              <a:t> Random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31" y="1600200"/>
            <a:ext cx="8357569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Percolation over the complete graph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endParaRPr lang="en-US" dirty="0" smtClean="0"/>
          </a:p>
          <a:p>
            <a:r>
              <a:rPr lang="en-US" dirty="0" smtClean="0"/>
              <a:t>Critical probability and sharp threshold for various phenomena [</a:t>
            </a:r>
            <a:r>
              <a:rPr lang="en-US" dirty="0" err="1">
                <a:solidFill>
                  <a:srgbClr val="008000"/>
                </a:solidFill>
              </a:rPr>
              <a:t>Erdös</a:t>
            </a:r>
            <a:r>
              <a:rPr lang="en-US" dirty="0" err="1" smtClean="0">
                <a:solidFill>
                  <a:srgbClr val="008000"/>
                </a:solidFill>
              </a:rPr>
              <a:t>-Renyi</a:t>
            </a:r>
            <a:r>
              <a:rPr lang="en-US" dirty="0" smtClean="0">
                <a:solidFill>
                  <a:srgbClr val="008000"/>
                </a:solidFill>
              </a:rPr>
              <a:t> 59,60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Emergence of giant component</a:t>
            </a:r>
          </a:p>
          <a:p>
            <a:pPr lvl="2"/>
            <a:r>
              <a:rPr lang="en-US" dirty="0" smtClean="0"/>
              <a:t>p = 1/n</a:t>
            </a:r>
          </a:p>
          <a:p>
            <a:pPr lvl="1"/>
            <a:r>
              <a:rPr lang="en-US" dirty="0" smtClean="0"/>
              <a:t>Connectivity</a:t>
            </a:r>
          </a:p>
          <a:p>
            <a:pPr lvl="2"/>
            <a:r>
              <a:rPr lang="en-US" dirty="0" smtClean="0"/>
              <a:t>p = </a:t>
            </a:r>
            <a:r>
              <a:rPr lang="en-US" dirty="0" err="1" smtClean="0"/>
              <a:t>ln</a:t>
            </a:r>
            <a:r>
              <a:rPr lang="en-US" dirty="0" smtClean="0"/>
              <a:t>(n)/n</a:t>
            </a:r>
          </a:p>
          <a:p>
            <a:r>
              <a:rPr lang="en-US" dirty="0" smtClean="0"/>
              <a:t>Every symmetric monotone graph property has a sharp threshold [</a:t>
            </a:r>
            <a:r>
              <a:rPr lang="en-US" dirty="0" err="1" smtClean="0">
                <a:solidFill>
                  <a:srgbClr val="008000"/>
                </a:solidFill>
              </a:rPr>
              <a:t>Friedgut-Kalai</a:t>
            </a:r>
            <a:r>
              <a:rPr lang="en-US" dirty="0" smtClean="0">
                <a:solidFill>
                  <a:srgbClr val="008000"/>
                </a:solidFill>
              </a:rPr>
              <a:t> 96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93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Percolation on Finite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734"/>
            <a:ext cx="8353650" cy="4841429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Given arbitrary undirected graph 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At what probability will we have at least one connected component of size </a:t>
            </a:r>
            <a:r>
              <a:rPr lang="en-US" dirty="0" err="1">
                <a:solidFill>
                  <a:srgbClr val="000000"/>
                </a:solidFill>
              </a:rPr>
              <a:t>Ω</a:t>
            </a:r>
            <a:r>
              <a:rPr lang="en-US" dirty="0">
                <a:solidFill>
                  <a:srgbClr val="000000"/>
                </a:solidFill>
              </a:rPr>
              <a:t>(n)?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Given a uniform expanders family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n</a:t>
            </a:r>
            <a:r>
              <a:rPr lang="en-US" dirty="0" smtClean="0"/>
              <a:t> with a uniform bound </a:t>
            </a:r>
            <a:r>
              <a:rPr lang="en-US" dirty="0"/>
              <a:t>on degrees [</a:t>
            </a:r>
            <a:r>
              <a:rPr lang="en-US" dirty="0" err="1">
                <a:solidFill>
                  <a:srgbClr val="008000"/>
                </a:solidFill>
              </a:rPr>
              <a:t>Alon</a:t>
            </a:r>
            <a:r>
              <a:rPr lang="en-US" dirty="0">
                <a:solidFill>
                  <a:srgbClr val="008000"/>
                </a:solidFill>
              </a:rPr>
              <a:t>-</a:t>
            </a:r>
            <a:r>
              <a:rPr lang="en-US" dirty="0" err="1">
                <a:solidFill>
                  <a:srgbClr val="008000"/>
                </a:solidFill>
              </a:rPr>
              <a:t>Benjamini</a:t>
            </a:r>
            <a:r>
              <a:rPr lang="en-US" dirty="0">
                <a:solidFill>
                  <a:srgbClr val="008000"/>
                </a:solidFill>
              </a:rPr>
              <a:t>-Stacey 04</a:t>
            </a:r>
            <a:r>
              <a:rPr lang="en-US" dirty="0" smtClean="0"/>
              <a:t>]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G</a:t>
            </a:r>
            <a:r>
              <a:rPr lang="en-US" baseline="-25000" dirty="0" err="1" smtClean="0"/>
              <a:t>n</a:t>
            </a:r>
            <a:r>
              <a:rPr lang="en-US" dirty="0" smtClean="0"/>
              <a:t>(p) contains more than one giant component] tends to 0 </a:t>
            </a:r>
          </a:p>
          <a:p>
            <a:pPr lvl="1"/>
            <a:r>
              <a:rPr lang="en-US" dirty="0" smtClean="0"/>
              <a:t>For high-girth d-regular expanders, critical probability for (unique) giant component is 1/(d-1)</a:t>
            </a:r>
          </a:p>
          <a:p>
            <a:r>
              <a:rPr lang="en-US" dirty="0" smtClean="0"/>
              <a:t>Lots of open questions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Models and Phenomena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study of complex networks and systems, many properties undergo phase transition</a:t>
            </a:r>
          </a:p>
          <a:p>
            <a:pPr lvl="1"/>
            <a:r>
              <a:rPr lang="en-US" dirty="0" smtClean="0"/>
              <a:t>Corresponds to critical probabilities and sharp thresholds in random graphs and percolation</a:t>
            </a:r>
          </a:p>
          <a:p>
            <a:r>
              <a:rPr lang="en-US" dirty="0" smtClean="0"/>
              <a:t>ER random graphs provide a useful model for developing analytical tools</a:t>
            </a:r>
          </a:p>
          <a:p>
            <a:r>
              <a:rPr lang="en-US" dirty="0" smtClean="0"/>
              <a:t>Various other random graph models</a:t>
            </a:r>
          </a:p>
          <a:p>
            <a:pPr lvl="1"/>
            <a:r>
              <a:rPr lang="en-US" dirty="0" smtClean="0"/>
              <a:t>Specified degree distribution [</a:t>
            </a:r>
            <a:r>
              <a:rPr lang="en-US" dirty="0" smtClean="0">
                <a:solidFill>
                  <a:srgbClr val="008000"/>
                </a:solidFill>
              </a:rPr>
              <a:t>Bender-Canfield 78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 Preferential attachment [</a:t>
            </a:r>
            <a:r>
              <a:rPr lang="en-US" dirty="0" err="1" smtClean="0">
                <a:solidFill>
                  <a:srgbClr val="008000"/>
                </a:solidFill>
              </a:rPr>
              <a:t>Barabasi</a:t>
            </a:r>
            <a:r>
              <a:rPr lang="en-US" dirty="0" smtClean="0">
                <a:solidFill>
                  <a:srgbClr val="008000"/>
                </a:solidFill>
              </a:rPr>
              <a:t>-Albert 99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Power law graph models [</a:t>
            </a:r>
            <a:r>
              <a:rPr lang="en-US" dirty="0" smtClean="0">
                <a:solidFill>
                  <a:srgbClr val="008000"/>
                </a:solidFill>
              </a:rPr>
              <a:t>Aiello-Chung-Lu 00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Small-world models [</a:t>
            </a:r>
            <a:r>
              <a:rPr lang="en-US" dirty="0" smtClean="0">
                <a:solidFill>
                  <a:srgbClr val="008000"/>
                </a:solidFill>
              </a:rPr>
              <a:t>Watts-</a:t>
            </a:r>
            <a:r>
              <a:rPr lang="en-US" dirty="0" err="1" smtClean="0">
                <a:solidFill>
                  <a:srgbClr val="008000"/>
                </a:solidFill>
              </a:rPr>
              <a:t>Strogatz</a:t>
            </a:r>
            <a:r>
              <a:rPr lang="en-US" smtClean="0">
                <a:solidFill>
                  <a:srgbClr val="008000"/>
                </a:solidFill>
              </a:rPr>
              <a:t> </a:t>
            </a:r>
            <a:r>
              <a:rPr lang="en-US" smtClean="0">
                <a:solidFill>
                  <a:srgbClr val="008000"/>
                </a:solidFill>
              </a:rPr>
              <a:t>98, </a:t>
            </a:r>
            <a:r>
              <a:rPr lang="en-US" dirty="0" smtClean="0">
                <a:solidFill>
                  <a:srgbClr val="008000"/>
                </a:solidFill>
              </a:rPr>
              <a:t>Kleinberg 00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20025" cy="47561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Spreading of information, diseases, etc. in massive networks well-captured by branching processes</a:t>
            </a:r>
          </a:p>
          <a:p>
            <a:pPr lvl="1"/>
            <a:r>
              <a:rPr lang="en-US" dirty="0" smtClean="0"/>
              <a:t>Analysis yields useful rule-of-thumb bounds for many applications</a:t>
            </a:r>
          </a:p>
          <a:p>
            <a:r>
              <a:rPr lang="en-US" dirty="0" smtClean="0"/>
              <a:t>Many such phenomena experience phase transitions</a:t>
            </a:r>
          </a:p>
          <a:p>
            <a:pPr lvl="1"/>
            <a:r>
              <a:rPr lang="en-US" dirty="0" smtClean="0"/>
              <a:t>Calculate critical probability and establish sharp thresholds </a:t>
            </a:r>
          </a:p>
          <a:p>
            <a:r>
              <a:rPr lang="en-US" dirty="0" smtClean="0"/>
              <a:t>Random graph models</a:t>
            </a:r>
          </a:p>
          <a:p>
            <a:pPr lvl="1"/>
            <a:r>
              <a:rPr lang="en-US" dirty="0" smtClean="0"/>
              <a:t>A large collection of models starting from ER</a:t>
            </a:r>
          </a:p>
          <a:p>
            <a:pPr lvl="1"/>
            <a:r>
              <a:rPr lang="en-US" dirty="0" smtClean="0"/>
              <a:t>Many motivated by real observations</a:t>
            </a:r>
          </a:p>
          <a:p>
            <a:pPr lvl="1"/>
            <a:r>
              <a:rPr lang="en-US" dirty="0" smtClean="0"/>
              <a:t>Aimed at explaining observed phenomena and predict future properties</a:t>
            </a:r>
          </a:p>
          <a:p>
            <a:pPr lvl="1"/>
            <a:r>
              <a:rPr lang="en-US" dirty="0" smtClean="0"/>
              <a:t>Certain algorithms may be more efficient on random graphs</a:t>
            </a:r>
          </a:p>
          <a:p>
            <a:r>
              <a:rPr lang="en-US" dirty="0" smtClean="0"/>
              <a:t>Tools:</a:t>
            </a:r>
          </a:p>
          <a:p>
            <a:pPr lvl="1"/>
            <a:r>
              <a:rPr lang="en-US" dirty="0" smtClean="0"/>
              <a:t>Basic probability (</a:t>
            </a:r>
            <a:r>
              <a:rPr lang="en-US" dirty="0" err="1" smtClean="0"/>
              <a:t>Chernoff</a:t>
            </a:r>
            <a:r>
              <a:rPr lang="en-US" dirty="0" smtClean="0"/>
              <a:t>-type bounds)</a:t>
            </a:r>
          </a:p>
          <a:p>
            <a:pPr lvl="1"/>
            <a:r>
              <a:rPr lang="en-US" dirty="0" smtClean="0"/>
              <a:t>Correlation inequalities to handle dependence among random variables</a:t>
            </a:r>
          </a:p>
          <a:p>
            <a:pPr lvl="1"/>
            <a:r>
              <a:rPr lang="en-US" dirty="0" smtClean="0"/>
              <a:t>Generating functions </a:t>
            </a:r>
            <a:r>
              <a:rPr lang="en-US" smtClean="0"/>
              <a:t>and empirical  </a:t>
            </a:r>
            <a:r>
              <a:rPr lang="en-US" dirty="0" smtClean="0"/>
              <a:t>methods to get reasonable estimates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Chennai Network Optimization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Percolation Processes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D5AF-134A-AC40-A55D-64817D771D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3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6820</TotalTime>
  <Words>681</Words>
  <Application>Microsoft Macintosh PowerPoint</Application>
  <PresentationFormat>On-screen Show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Percolation Processes</vt:lpstr>
      <vt:lpstr>Outline</vt:lpstr>
      <vt:lpstr>Branching Processes</vt:lpstr>
      <vt:lpstr>Percolation Theory</vt:lpstr>
      <vt:lpstr>Percolation Theory</vt:lpstr>
      <vt:lpstr>Erdös-Renyi Random Graphs</vt:lpstr>
      <vt:lpstr>Percolation on Finite Graphs</vt:lpstr>
      <vt:lpstr>Network Models and Phenomena</vt:lpstr>
      <vt:lpstr>Take Away Messages</vt:lpstr>
    </vt:vector>
  </TitlesOfParts>
  <Company>Northeastern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Rajmohan Rajaraman</dc:creator>
  <cp:lastModifiedBy>Rajmohan Rajaraman</cp:lastModifiedBy>
  <cp:revision>160</cp:revision>
  <cp:lastPrinted>2012-05-25T13:15:50Z</cp:lastPrinted>
  <dcterms:created xsi:type="dcterms:W3CDTF">2011-11-29T21:50:17Z</dcterms:created>
  <dcterms:modified xsi:type="dcterms:W3CDTF">2012-05-31T09:34:34Z</dcterms:modified>
</cp:coreProperties>
</file>