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62" r:id="rId4"/>
    <p:sldId id="258" r:id="rId5"/>
    <p:sldId id="263" r:id="rId6"/>
    <p:sldId id="259" r:id="rId7"/>
    <p:sldId id="264" r:id="rId8"/>
    <p:sldId id="260" r:id="rId9"/>
    <p:sldId id="265" r:id="rId10"/>
    <p:sldId id="261" r:id="rId11"/>
    <p:sldId id="266" r:id="rId12"/>
    <p:sldId id="267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53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19B0847-989A-4011-95DA-30DF27BAB58D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220F40C-86D1-44DF-B198-099F25CAF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97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B331B-3094-467B-AA10-0BEFD0CC38B7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09A17-1F61-4A2D-A471-3D5EC360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7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B331B-3094-467B-AA10-0BEFD0CC38B7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09A17-1F61-4A2D-A471-3D5EC360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418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B331B-3094-467B-AA10-0BEFD0CC38B7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09A17-1F61-4A2D-A471-3D5EC360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28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B331B-3094-467B-AA10-0BEFD0CC38B7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09A17-1F61-4A2D-A471-3D5EC360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6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B331B-3094-467B-AA10-0BEFD0CC38B7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09A17-1F61-4A2D-A471-3D5EC360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65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B331B-3094-467B-AA10-0BEFD0CC38B7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09A17-1F61-4A2D-A471-3D5EC360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40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B331B-3094-467B-AA10-0BEFD0CC38B7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09A17-1F61-4A2D-A471-3D5EC360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91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B331B-3094-467B-AA10-0BEFD0CC38B7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09A17-1F61-4A2D-A471-3D5EC360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91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B331B-3094-467B-AA10-0BEFD0CC38B7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09A17-1F61-4A2D-A471-3D5EC360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8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B331B-3094-467B-AA10-0BEFD0CC38B7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09A17-1F61-4A2D-A471-3D5EC360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2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B331B-3094-467B-AA10-0BEFD0CC38B7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09A17-1F61-4A2D-A471-3D5EC360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B331B-3094-467B-AA10-0BEFD0CC38B7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09A17-1F61-4A2D-A471-3D5EC360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6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Pivot Tables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Karl Lieberherr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99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3144211"/>
              </p:ext>
            </p:extLst>
          </p:nvPr>
        </p:nvGraphicFramePr>
        <p:xfrm>
          <a:off x="391884" y="0"/>
          <a:ext cx="7968345" cy="23218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0149"/>
                <a:gridCol w="1215510"/>
                <a:gridCol w="1215510"/>
                <a:gridCol w="3697176"/>
              </a:tblGrid>
              <a:tr h="5844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Salesperson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Region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Product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Revenue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8112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8112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8112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8112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10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550607"/>
              </p:ext>
            </p:extLst>
          </p:nvPr>
        </p:nvGraphicFramePr>
        <p:xfrm>
          <a:off x="709125" y="2369975"/>
          <a:ext cx="10767527" cy="4343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82142"/>
                <a:gridCol w="2357402"/>
                <a:gridCol w="858417"/>
                <a:gridCol w="1531155"/>
                <a:gridCol w="2238411"/>
              </a:tblGrid>
              <a:tr h="3970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Average of Revenue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Column Labels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709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Row Labels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R2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R3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Grand Total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709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P1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1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709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709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709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709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709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P3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709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709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Grand Total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5.5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30.25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108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Calculated Field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883150" y="3471704"/>
          <a:ext cx="2425700" cy="1059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3600"/>
                <a:gridCol w="1066800"/>
                <a:gridCol w="215900"/>
                <a:gridCol w="279400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Salesperson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Region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Product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Revenue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212756"/>
              </p:ext>
            </p:extLst>
          </p:nvPr>
        </p:nvGraphicFramePr>
        <p:xfrm>
          <a:off x="2774950" y="4852500"/>
          <a:ext cx="6337300" cy="1280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3600"/>
                <a:gridCol w="1066800"/>
                <a:gridCol w="215900"/>
                <a:gridCol w="279400"/>
                <a:gridCol w="863600"/>
                <a:gridCol w="279400"/>
                <a:gridCol w="215900"/>
                <a:gridCol w="1346200"/>
                <a:gridCol w="1206500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 Labels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Sum of Revenue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Sum of Bonus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 Sum of Revenue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 Sum of Bonus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Row Labels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Grand Total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5.55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1659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Calculated Item?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92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0682533"/>
              </p:ext>
            </p:extLst>
          </p:nvPr>
        </p:nvGraphicFramePr>
        <p:xfrm>
          <a:off x="634482" y="485191"/>
          <a:ext cx="7630885" cy="22583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1957"/>
                <a:gridCol w="1927694"/>
                <a:gridCol w="1837065"/>
                <a:gridCol w="1884169"/>
              </a:tblGrid>
              <a:tr h="564584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Salesperson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Region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Product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Revenue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64584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P1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64584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P2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64584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100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101089"/>
              </p:ext>
            </p:extLst>
          </p:nvPr>
        </p:nvGraphicFramePr>
        <p:xfrm>
          <a:off x="578498" y="3005623"/>
          <a:ext cx="11370907" cy="30859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2279"/>
                <a:gridCol w="2640637"/>
                <a:gridCol w="2101732"/>
                <a:gridCol w="2155622"/>
                <a:gridCol w="2640637"/>
              </a:tblGrid>
              <a:tr h="83434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Sum of Revenue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Column Labels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4498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Row Labels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P1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P3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Grand Total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4498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4498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4498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100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4498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Grand Total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111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52892" y="480646"/>
            <a:ext cx="1072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Raw Data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1"/>
            <a:endCxn id="4" idx="3"/>
          </p:cNvCxnSpPr>
          <p:nvPr/>
        </p:nvCxnSpPr>
        <p:spPr>
          <a:xfrm flipH="1">
            <a:off x="8265367" y="665312"/>
            <a:ext cx="1687525" cy="949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058400" y="2180492"/>
            <a:ext cx="1204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Pivot Table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1" idx="2"/>
            <a:endCxn id="5" idx="0"/>
          </p:cNvCxnSpPr>
          <p:nvPr/>
        </p:nvCxnSpPr>
        <p:spPr>
          <a:xfrm flipH="1">
            <a:off x="6263951" y="2549824"/>
            <a:ext cx="4396890" cy="4557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8037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more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row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263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4487556"/>
              </p:ext>
            </p:extLst>
          </p:nvPr>
        </p:nvGraphicFramePr>
        <p:xfrm>
          <a:off x="597160" y="167949"/>
          <a:ext cx="9311950" cy="2461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4360"/>
                <a:gridCol w="2816578"/>
                <a:gridCol w="2241766"/>
                <a:gridCol w="2299246"/>
              </a:tblGrid>
              <a:tr h="49234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Salesperson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Region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Product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Revenue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9234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9234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9234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9234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10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877802"/>
              </p:ext>
            </p:extLst>
          </p:nvPr>
        </p:nvGraphicFramePr>
        <p:xfrm>
          <a:off x="690465" y="2927029"/>
          <a:ext cx="10543591" cy="33981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31752"/>
                <a:gridCol w="1414893"/>
                <a:gridCol w="1791478"/>
                <a:gridCol w="1762448"/>
                <a:gridCol w="2343020"/>
              </a:tblGrid>
              <a:tr h="5074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Sum of Revenue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Column Labels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074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Row Labels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P1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P3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Grand Total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074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074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074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074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Grand Total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20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121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8731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 the sales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20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720841"/>
              </p:ext>
            </p:extLst>
          </p:nvPr>
        </p:nvGraphicFramePr>
        <p:xfrm>
          <a:off x="466532" y="167951"/>
          <a:ext cx="7184573" cy="24936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1362"/>
                <a:gridCol w="1283518"/>
                <a:gridCol w="1455698"/>
                <a:gridCol w="2613995"/>
              </a:tblGrid>
              <a:tr h="56332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Salesperson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Region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Product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Revenue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2396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2396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62728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2396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10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634822"/>
              </p:ext>
            </p:extLst>
          </p:nvPr>
        </p:nvGraphicFramePr>
        <p:xfrm>
          <a:off x="485192" y="2881313"/>
          <a:ext cx="8658807" cy="352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6269"/>
                <a:gridCol w="2070699"/>
                <a:gridCol w="619622"/>
                <a:gridCol w="524294"/>
                <a:gridCol w="2557923"/>
              </a:tblGrid>
              <a:tr h="53370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Count of Revenue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Column Labels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3370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Row Labels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R2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R3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Grand Total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3370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3370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3370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53370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Grand Total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2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4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007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13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2928601"/>
              </p:ext>
            </p:extLst>
          </p:nvPr>
        </p:nvGraphicFramePr>
        <p:xfrm>
          <a:off x="429207" y="205271"/>
          <a:ext cx="7240556" cy="2632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3421"/>
                <a:gridCol w="1513307"/>
                <a:gridCol w="1586204"/>
                <a:gridCol w="1287624"/>
              </a:tblGrid>
              <a:tr h="89513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Salesperson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Region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Product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Revenue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20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20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20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20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10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709204"/>
              </p:ext>
            </p:extLst>
          </p:nvPr>
        </p:nvGraphicFramePr>
        <p:xfrm>
          <a:off x="429207" y="3347840"/>
          <a:ext cx="10842172" cy="29036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08361"/>
                <a:gridCol w="2480473"/>
                <a:gridCol w="970383"/>
                <a:gridCol w="1101013"/>
                <a:gridCol w="2481942"/>
              </a:tblGrid>
              <a:tr h="48394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Average of Revenue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Column Labels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8394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Row Labels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R1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R2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R3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Grand Total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8394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8394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8394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8394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Grand Total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5.5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100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30.25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3293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Also summarize for sales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 product then per sales 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748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33406</TotalTime>
  <Words>355</Words>
  <Application>Microsoft Office PowerPoint</Application>
  <PresentationFormat>Widescreen</PresentationFormat>
  <Paragraphs>289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Pivot Tables</vt:lpstr>
      <vt:lpstr>PowerPoint Presentation</vt:lpstr>
      <vt:lpstr>Add more data</vt:lpstr>
      <vt:lpstr>PowerPoint Presentation</vt:lpstr>
      <vt:lpstr>Different Computation</vt:lpstr>
      <vt:lpstr>PowerPoint Presentation</vt:lpstr>
      <vt:lpstr>Different computation</vt:lpstr>
      <vt:lpstr>PowerPoint Presentation</vt:lpstr>
      <vt:lpstr>Also summarize for sales people</vt:lpstr>
      <vt:lpstr>PowerPoint Presentation</vt:lpstr>
      <vt:lpstr>Calculated Field</vt:lpstr>
      <vt:lpstr>Calculated Item?</vt:lpstr>
    </vt:vector>
  </TitlesOfParts>
  <Company>CCIS - Northeastern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Pivot Tables</dc:title>
  <dc:creator>Karl Lieberherr</dc:creator>
  <cp:lastModifiedBy>Karl Lieberherr</cp:lastModifiedBy>
  <cp:revision>8</cp:revision>
  <cp:lastPrinted>2014-02-14T15:50:30Z</cp:lastPrinted>
  <dcterms:created xsi:type="dcterms:W3CDTF">2014-01-22T14:19:30Z</dcterms:created>
  <dcterms:modified xsi:type="dcterms:W3CDTF">2014-02-14T19:06:20Z</dcterms:modified>
</cp:coreProperties>
</file>