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1" r:id="rId3"/>
    <p:sldId id="258" r:id="rId4"/>
    <p:sldId id="259" r:id="rId5"/>
    <p:sldId id="257" r:id="rId6"/>
    <p:sldId id="260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96" y="22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1/14/2014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1/14/2014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1/14/2014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1/14/2014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1/14/2014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1/14/2014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$ or not:</a:t>
            </a:r>
            <a:br>
              <a:rPr lang="en-US" dirty="0" smtClean="0"/>
            </a:br>
            <a:r>
              <a:rPr lang="en-US" dirty="0" smtClean="0"/>
              <a:t>Check length </a:t>
            </a:r>
            <a:r>
              <a:rPr lang="en-US" dirty="0" err="1" smtClean="0"/>
              <a:t>oF</a:t>
            </a:r>
            <a:r>
              <a:rPr lang="en-US" dirty="0" smtClean="0"/>
              <a:t> Dependencies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Karl Lieberherr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95351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Visualizing Dependencies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Helps to find out when you need a $ sign</a:t>
            </a:r>
          </a:p>
          <a:p>
            <a:r>
              <a:rPr lang="en-US" dirty="0" smtClean="0"/>
              <a:t>If length of dependencies changes: need $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91890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SAME LENGTH: No $</a:t>
            </a:r>
            <a:br>
              <a:rPr lang="en-US" dirty="0" smtClean="0"/>
            </a:br>
            <a:r>
              <a:rPr lang="en-US" dirty="0" smtClean="0"/>
              <a:t>Propagate in rows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866319698"/>
              </p:ext>
            </p:extLst>
          </p:nvPr>
        </p:nvGraphicFramePr>
        <p:xfrm>
          <a:off x="914400" y="2366963"/>
          <a:ext cx="10363200" cy="23947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068"/>
                <a:gridCol w="3731212"/>
                <a:gridCol w="2072640"/>
                <a:gridCol w="2072640"/>
                <a:gridCol w="207264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</a:tr>
              <a:tr h="566114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34838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5209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Straight Arrow Connector 5"/>
          <p:cNvCxnSpPr/>
          <p:nvPr/>
        </p:nvCxnSpPr>
        <p:spPr>
          <a:xfrm flipH="1" flipV="1">
            <a:off x="5175849" y="2898475"/>
            <a:ext cx="2268749" cy="8628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 flipV="1">
            <a:off x="1509624" y="3157268"/>
            <a:ext cx="5934974" cy="17253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729268" y="2805190"/>
            <a:ext cx="10005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=A1+B1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 flipH="1" flipV="1">
            <a:off x="5175849" y="3424686"/>
            <a:ext cx="2268749" cy="8628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 flipV="1">
            <a:off x="1509624" y="3692104"/>
            <a:ext cx="5934974" cy="17253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746486" y="3322772"/>
            <a:ext cx="10005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=A2+B2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 flipH="1" flipV="1">
            <a:off x="5190226" y="3970442"/>
            <a:ext cx="2268749" cy="8628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 flipV="1">
            <a:off x="1524001" y="4209687"/>
            <a:ext cx="5934974" cy="17253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7746486" y="3833327"/>
            <a:ext cx="10005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=A3+B3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93948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 SAME Length: use $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866319698"/>
              </p:ext>
            </p:extLst>
          </p:nvPr>
        </p:nvGraphicFramePr>
        <p:xfrm>
          <a:off x="914400" y="2366963"/>
          <a:ext cx="10363200" cy="23947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068"/>
                <a:gridCol w="3731212"/>
                <a:gridCol w="2072640"/>
                <a:gridCol w="2072640"/>
                <a:gridCol w="207264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</a:tr>
              <a:tr h="566114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34838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5209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Straight Arrow Connector 5"/>
          <p:cNvCxnSpPr/>
          <p:nvPr/>
        </p:nvCxnSpPr>
        <p:spPr>
          <a:xfrm flipH="1" flipV="1">
            <a:off x="5175849" y="2898475"/>
            <a:ext cx="2268749" cy="8628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 flipV="1">
            <a:off x="1509624" y="3157268"/>
            <a:ext cx="5934974" cy="17253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729268" y="2805190"/>
            <a:ext cx="1127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=A$1+B1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 flipH="1" flipV="1">
            <a:off x="5175849" y="3424686"/>
            <a:ext cx="2268749" cy="8628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 flipV="1">
            <a:off x="1524001" y="3174521"/>
            <a:ext cx="5934974" cy="517584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746486" y="3322772"/>
            <a:ext cx="1127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=A$1+B2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 flipH="1" flipV="1">
            <a:off x="5190226" y="3970442"/>
            <a:ext cx="2268749" cy="8628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 flipV="1">
            <a:off x="1524001" y="3174521"/>
            <a:ext cx="5920597" cy="1028139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7746486" y="3833327"/>
            <a:ext cx="1127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=A$1+B3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98510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Same length: No $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866319698"/>
              </p:ext>
            </p:extLst>
          </p:nvPr>
        </p:nvGraphicFramePr>
        <p:xfrm>
          <a:off x="914400" y="2366963"/>
          <a:ext cx="10363200" cy="23947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068"/>
                <a:gridCol w="3731212"/>
                <a:gridCol w="2072640"/>
                <a:gridCol w="2072640"/>
                <a:gridCol w="207264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</a:tr>
              <a:tr h="566114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34838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5209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Straight Arrow Connector 5"/>
          <p:cNvCxnSpPr/>
          <p:nvPr/>
        </p:nvCxnSpPr>
        <p:spPr>
          <a:xfrm flipH="1" flipV="1">
            <a:off x="7729268" y="2907102"/>
            <a:ext cx="1" cy="603849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 flipV="1">
            <a:off x="5181600" y="3424686"/>
            <a:ext cx="2268749" cy="8628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 flipV="1">
            <a:off x="1509624" y="3692104"/>
            <a:ext cx="5934974" cy="17253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746486" y="3322772"/>
            <a:ext cx="14205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=A2+C1+B2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7746486" y="3940999"/>
            <a:ext cx="14205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=A3+C2+B3</a:t>
            </a:r>
            <a:endParaRPr lang="en-US" dirty="0"/>
          </a:p>
        </p:txBody>
      </p:sp>
      <p:cxnSp>
        <p:nvCxnSpPr>
          <p:cNvPr id="21" name="Straight Arrow Connector 20"/>
          <p:cNvCxnSpPr/>
          <p:nvPr/>
        </p:nvCxnSpPr>
        <p:spPr>
          <a:xfrm flipH="1" flipV="1">
            <a:off x="5181600" y="3968147"/>
            <a:ext cx="2268749" cy="8628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 flipV="1">
            <a:off x="1509624" y="4209681"/>
            <a:ext cx="5934974" cy="17253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 flipV="1">
            <a:off x="7729267" y="3700730"/>
            <a:ext cx="1" cy="603849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38356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 Same length: USE $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866319698"/>
              </p:ext>
            </p:extLst>
          </p:nvPr>
        </p:nvGraphicFramePr>
        <p:xfrm>
          <a:off x="914400" y="2366963"/>
          <a:ext cx="10363200" cy="23947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068"/>
                <a:gridCol w="3731212"/>
                <a:gridCol w="2072640"/>
                <a:gridCol w="2072640"/>
                <a:gridCol w="207264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</a:tr>
              <a:tr h="566114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34838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5209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Straight Arrow Connector 5"/>
          <p:cNvCxnSpPr/>
          <p:nvPr/>
        </p:nvCxnSpPr>
        <p:spPr>
          <a:xfrm flipH="1" flipV="1">
            <a:off x="7806905" y="2910778"/>
            <a:ext cx="1" cy="603849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 flipV="1">
            <a:off x="5181600" y="3424686"/>
            <a:ext cx="2268749" cy="8628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 flipV="1">
            <a:off x="1509624" y="3692104"/>
            <a:ext cx="5934974" cy="17253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746486" y="3322772"/>
            <a:ext cx="1547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=A2+C$1+B2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7746486" y="3940999"/>
            <a:ext cx="1547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=A3+C$1+B3</a:t>
            </a:r>
            <a:endParaRPr lang="en-US" dirty="0"/>
          </a:p>
        </p:txBody>
      </p:sp>
      <p:cxnSp>
        <p:nvCxnSpPr>
          <p:cNvPr id="21" name="Straight Arrow Connector 20"/>
          <p:cNvCxnSpPr/>
          <p:nvPr/>
        </p:nvCxnSpPr>
        <p:spPr>
          <a:xfrm flipH="1" flipV="1">
            <a:off x="5181600" y="3968147"/>
            <a:ext cx="2268749" cy="8628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 flipV="1">
            <a:off x="1509624" y="4209681"/>
            <a:ext cx="5934974" cy="17253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 flipV="1">
            <a:off x="7592666" y="2907102"/>
            <a:ext cx="2" cy="1397478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79889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 Same length: USE $</a:t>
            </a:r>
            <a:br>
              <a:rPr lang="en-US" dirty="0" smtClean="0"/>
            </a:br>
            <a:r>
              <a:rPr lang="en-US" dirty="0" smtClean="0"/>
              <a:t>Propagate in </a:t>
            </a:r>
            <a:r>
              <a:rPr lang="en-US" dirty="0" smtClean="0">
                <a:solidFill>
                  <a:srgbClr val="FF0000"/>
                </a:solidFill>
              </a:rPr>
              <a:t>rows</a:t>
            </a:r>
            <a:r>
              <a:rPr lang="en-US" dirty="0" smtClean="0"/>
              <a:t> and columns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690934537"/>
              </p:ext>
            </p:extLst>
          </p:nvPr>
        </p:nvGraphicFramePr>
        <p:xfrm>
          <a:off x="914400" y="2366963"/>
          <a:ext cx="10532853" cy="27656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068"/>
                <a:gridCol w="3731212"/>
                <a:gridCol w="2072640"/>
                <a:gridCol w="2072640"/>
                <a:gridCol w="2242293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</a:tr>
              <a:tr h="566114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21102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36762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Straight Arrow Connector 5"/>
          <p:cNvCxnSpPr/>
          <p:nvPr/>
        </p:nvCxnSpPr>
        <p:spPr>
          <a:xfrm flipH="1" flipV="1">
            <a:off x="7806905" y="2910778"/>
            <a:ext cx="1" cy="603849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 flipV="1">
            <a:off x="5181600" y="3424686"/>
            <a:ext cx="2268749" cy="8628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 flipV="1">
            <a:off x="1509624" y="3692104"/>
            <a:ext cx="5934974" cy="17253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746486" y="3322772"/>
            <a:ext cx="1547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=A2+C$1+B2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7746486" y="3940999"/>
            <a:ext cx="1547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=A3+C$1+B3</a:t>
            </a:r>
            <a:endParaRPr lang="en-US" dirty="0"/>
          </a:p>
        </p:txBody>
      </p:sp>
      <p:cxnSp>
        <p:nvCxnSpPr>
          <p:cNvPr id="21" name="Straight Arrow Connector 20"/>
          <p:cNvCxnSpPr/>
          <p:nvPr/>
        </p:nvCxnSpPr>
        <p:spPr>
          <a:xfrm flipH="1" flipV="1">
            <a:off x="5181600" y="3968147"/>
            <a:ext cx="2268749" cy="8628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 flipV="1">
            <a:off x="1509624" y="4209681"/>
            <a:ext cx="5934974" cy="17253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 flipV="1">
            <a:off x="7592666" y="2907102"/>
            <a:ext cx="2" cy="1397478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9625780" y="3322772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=$A2+D$1+$B2</a:t>
            </a:r>
            <a:endParaRPr lang="en-US" dirty="0"/>
          </a:p>
        </p:txBody>
      </p:sp>
      <p:cxnSp>
        <p:nvCxnSpPr>
          <p:cNvPr id="16" name="Straight Arrow Connector 15"/>
          <p:cNvCxnSpPr/>
          <p:nvPr/>
        </p:nvCxnSpPr>
        <p:spPr>
          <a:xfrm flipH="1" flipV="1">
            <a:off x="1509624" y="3815027"/>
            <a:ext cx="7784080" cy="15098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 flipV="1">
            <a:off x="5181600" y="3609669"/>
            <a:ext cx="4112105" cy="25288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9625780" y="3926621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=$A3+D$1+$B3</a:t>
            </a:r>
            <a:endParaRPr lang="en-US" dirty="0"/>
          </a:p>
        </p:txBody>
      </p:sp>
      <p:cxnSp>
        <p:nvCxnSpPr>
          <p:cNvPr id="25" name="Straight Arrow Connector 24"/>
          <p:cNvCxnSpPr/>
          <p:nvPr/>
        </p:nvCxnSpPr>
        <p:spPr>
          <a:xfrm flipH="1" flipV="1">
            <a:off x="1509624" y="4402701"/>
            <a:ext cx="7784080" cy="15098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H="1" flipV="1">
            <a:off x="5181600" y="4574144"/>
            <a:ext cx="4112105" cy="25288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 flipV="1">
            <a:off x="9372792" y="2912718"/>
            <a:ext cx="2" cy="1397478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 flipV="1">
            <a:off x="9625780" y="2910778"/>
            <a:ext cx="1" cy="603849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05113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Draw a picture which shows how the dependencies evolve as you move </a:t>
            </a:r>
          </a:p>
          <a:p>
            <a:pPr lvl="1"/>
            <a:r>
              <a:rPr lang="en-US" dirty="0" smtClean="0"/>
              <a:t>from row to row.</a:t>
            </a:r>
          </a:p>
          <a:p>
            <a:pPr lvl="1"/>
            <a:r>
              <a:rPr lang="en-US" dirty="0" smtClean="0"/>
              <a:t>From column to Column.</a:t>
            </a:r>
          </a:p>
          <a:p>
            <a:r>
              <a:rPr lang="en-US" dirty="0" smtClean="0"/>
              <a:t>If the dependency arrows change in length you need a $ sign for the respective coordinate.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4468614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TC104033925[[fn=Droplet]]</Template>
  <TotalTime>1006</TotalTime>
  <Words>166</Words>
  <Application>Microsoft Office PowerPoint</Application>
  <PresentationFormat>Widescreen</PresentationFormat>
  <Paragraphs>69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Tw Cen MT</vt:lpstr>
      <vt:lpstr>Droplet</vt:lpstr>
      <vt:lpstr>$ or not: Check length oF Dependencies</vt:lpstr>
      <vt:lpstr>Visualizing Dependencies</vt:lpstr>
      <vt:lpstr>SAME LENGTH: No $ Propagate in rows</vt:lpstr>
      <vt:lpstr>Not SAME Length: use $</vt:lpstr>
      <vt:lpstr>Same length: No $</vt:lpstr>
      <vt:lpstr>NOT Same length: USE $</vt:lpstr>
      <vt:lpstr>NOT Same length: USE $ Propagate in rows and columns</vt:lpstr>
      <vt:lpstr>Conclusion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Karl Lieberherr</dc:creator>
  <cp:lastModifiedBy>Karl Lieberherr</cp:lastModifiedBy>
  <cp:revision>11</cp:revision>
  <dcterms:created xsi:type="dcterms:W3CDTF">2014-01-13T03:15:15Z</dcterms:created>
  <dcterms:modified xsi:type="dcterms:W3CDTF">2014-01-14T14:47:48Z</dcterms:modified>
</cp:coreProperties>
</file>