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7" r:id="rId13"/>
    <p:sldId id="269" r:id="rId14"/>
    <p:sldId id="2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9B0847-989A-4011-95DA-30DF27BAB58D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20F40C-86D1-44DF-B198-099F25CA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97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7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1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2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6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6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0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9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8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2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B331B-3094-467B-AA10-0BEFD0CC38B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Pivot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144211"/>
              </p:ext>
            </p:extLst>
          </p:nvPr>
        </p:nvGraphicFramePr>
        <p:xfrm>
          <a:off x="391884" y="0"/>
          <a:ext cx="7968345" cy="2321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0149"/>
                <a:gridCol w="1215510"/>
                <a:gridCol w="1215510"/>
                <a:gridCol w="3697176"/>
              </a:tblGrid>
              <a:tr h="584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50607"/>
              </p:ext>
            </p:extLst>
          </p:nvPr>
        </p:nvGraphicFramePr>
        <p:xfrm>
          <a:off x="709125" y="2369975"/>
          <a:ext cx="10767527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2142"/>
                <a:gridCol w="2357402"/>
                <a:gridCol w="858417"/>
                <a:gridCol w="1531155"/>
                <a:gridCol w="2238411"/>
              </a:tblGrid>
              <a:tr h="39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Average of 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5.5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30.25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0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Calculated Field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83150" y="3471704"/>
          <a:ext cx="2425700" cy="1059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/>
                <a:gridCol w="1066800"/>
                <a:gridCol w="215900"/>
                <a:gridCol w="2794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Salesperson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Product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12756"/>
              </p:ext>
            </p:extLst>
          </p:nvPr>
        </p:nvGraphicFramePr>
        <p:xfrm>
          <a:off x="2774950" y="4852500"/>
          <a:ext cx="633730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/>
                <a:gridCol w="1066800"/>
                <a:gridCol w="215900"/>
                <a:gridCol w="279400"/>
                <a:gridCol w="863600"/>
                <a:gridCol w="279400"/>
                <a:gridCol w="215900"/>
                <a:gridCol w="1346200"/>
                <a:gridCol w="12065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 Labels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Bonus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Sum of 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Sum of Bonus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Row Labels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5.55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659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Calculated </a:t>
            </a:r>
            <a:r>
              <a:rPr lang="en-US" dirty="0" smtClean="0"/>
              <a:t>Item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057884"/>
              </p:ext>
            </p:extLst>
          </p:nvPr>
        </p:nvGraphicFramePr>
        <p:xfrm>
          <a:off x="1031875" y="1900238"/>
          <a:ext cx="10128250" cy="417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4457626" imgH="1836432" progId="Excel.Sheet.12">
                  <p:embed/>
                </p:oleObj>
              </mc:Choice>
              <mc:Fallback>
                <p:oleObj name="Worksheet" r:id="rId3" imgW="4457626" imgH="18364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1875" y="1900238"/>
                        <a:ext cx="10128250" cy="417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419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 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P1 or P2 or P3 cell in pivot table (Because we want to add a calculated item for product)</a:t>
            </a:r>
          </a:p>
          <a:p>
            <a:r>
              <a:rPr lang="en-US" dirty="0" smtClean="0"/>
              <a:t>Field Product</a:t>
            </a:r>
          </a:p>
          <a:p>
            <a:r>
              <a:rPr lang="en-US" dirty="0" smtClean="0"/>
              <a:t>Has items: P1, P2, P3</a:t>
            </a:r>
          </a:p>
          <a:p>
            <a:r>
              <a:rPr lang="en-US" dirty="0" smtClean="0"/>
              <a:t>We want to adjust P3 to 90%</a:t>
            </a:r>
          </a:p>
          <a:p>
            <a:r>
              <a:rPr lang="en-US" dirty="0" smtClean="0"/>
              <a:t>Calculated item adjustedP3 = P3 * 0.9</a:t>
            </a:r>
          </a:p>
          <a:p>
            <a:r>
              <a:rPr lang="en-US" dirty="0" smtClean="0"/>
              <a:t>Deselect P3 in Filter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429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filtering P3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619537"/>
              </p:ext>
            </p:extLst>
          </p:nvPr>
        </p:nvGraphicFramePr>
        <p:xfrm>
          <a:off x="838200" y="1960563"/>
          <a:ext cx="10515600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5204489" imgH="2019384" progId="Excel.Sheet.12">
                  <p:embed/>
                </p:oleObj>
              </mc:Choice>
              <mc:Fallback>
                <p:oleObj name="Worksheet" r:id="rId3" imgW="5204489" imgH="20193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960563"/>
                        <a:ext cx="10515600" cy="407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80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682533"/>
              </p:ext>
            </p:extLst>
          </p:nvPr>
        </p:nvGraphicFramePr>
        <p:xfrm>
          <a:off x="634482" y="485191"/>
          <a:ext cx="7630885" cy="2258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957"/>
                <a:gridCol w="1927694"/>
                <a:gridCol w="1837065"/>
                <a:gridCol w="1884169"/>
              </a:tblGrid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P1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P2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01089"/>
              </p:ext>
            </p:extLst>
          </p:nvPr>
        </p:nvGraphicFramePr>
        <p:xfrm>
          <a:off x="578498" y="3005623"/>
          <a:ext cx="11370907" cy="3085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2279"/>
                <a:gridCol w="2640637"/>
                <a:gridCol w="2101732"/>
                <a:gridCol w="2155622"/>
                <a:gridCol w="2640637"/>
              </a:tblGrid>
              <a:tr h="83434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Sum of 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111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52892" y="480646"/>
            <a:ext cx="1072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Data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  <a:endCxn id="4" idx="3"/>
          </p:cNvCxnSpPr>
          <p:nvPr/>
        </p:nvCxnSpPr>
        <p:spPr>
          <a:xfrm flipH="1">
            <a:off x="8265367" y="665312"/>
            <a:ext cx="1687525" cy="94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058400" y="2180492"/>
            <a:ext cx="1204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Pivot Table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 flipH="1">
            <a:off x="6263951" y="2549824"/>
            <a:ext cx="4396890" cy="455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03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more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6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487556"/>
              </p:ext>
            </p:extLst>
          </p:nvPr>
        </p:nvGraphicFramePr>
        <p:xfrm>
          <a:off x="597160" y="167949"/>
          <a:ext cx="9311950" cy="2461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360"/>
                <a:gridCol w="2816578"/>
                <a:gridCol w="2241766"/>
                <a:gridCol w="2299246"/>
              </a:tblGrid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Salesperson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877802"/>
              </p:ext>
            </p:extLst>
          </p:nvPr>
        </p:nvGraphicFramePr>
        <p:xfrm>
          <a:off x="690465" y="2927029"/>
          <a:ext cx="10543591" cy="3398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752"/>
                <a:gridCol w="1414893"/>
                <a:gridCol w="1791478"/>
                <a:gridCol w="1762448"/>
                <a:gridCol w="2343020"/>
              </a:tblGrid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Sum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121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73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 the 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720841"/>
              </p:ext>
            </p:extLst>
          </p:nvPr>
        </p:nvGraphicFramePr>
        <p:xfrm>
          <a:off x="466532" y="167951"/>
          <a:ext cx="7184573" cy="2493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1362"/>
                <a:gridCol w="1283518"/>
                <a:gridCol w="1455698"/>
                <a:gridCol w="2613995"/>
              </a:tblGrid>
              <a:tr h="5633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72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34822"/>
              </p:ext>
            </p:extLst>
          </p:nvPr>
        </p:nvGraphicFramePr>
        <p:xfrm>
          <a:off x="485192" y="2881313"/>
          <a:ext cx="8658807" cy="352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6269"/>
                <a:gridCol w="2070699"/>
                <a:gridCol w="619622"/>
                <a:gridCol w="524294"/>
                <a:gridCol w="2557923"/>
              </a:tblGrid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Count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00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928601"/>
              </p:ext>
            </p:extLst>
          </p:nvPr>
        </p:nvGraphicFramePr>
        <p:xfrm>
          <a:off x="429207" y="205271"/>
          <a:ext cx="7240556" cy="263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3421"/>
                <a:gridCol w="1513307"/>
                <a:gridCol w="1586204"/>
                <a:gridCol w="1287624"/>
              </a:tblGrid>
              <a:tr h="89513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09204"/>
              </p:ext>
            </p:extLst>
          </p:nvPr>
        </p:nvGraphicFramePr>
        <p:xfrm>
          <a:off x="429207" y="3347840"/>
          <a:ext cx="10842172" cy="2903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8361"/>
                <a:gridCol w="2480473"/>
                <a:gridCol w="970383"/>
                <a:gridCol w="1101013"/>
                <a:gridCol w="2481942"/>
              </a:tblGrid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Average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5.5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30.25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9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summarize for sales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product then per sales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4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36453</TotalTime>
  <Words>410</Words>
  <Application>Microsoft Office PowerPoint</Application>
  <PresentationFormat>Widescreen</PresentationFormat>
  <Paragraphs>297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Microsoft Excel Worksheet</vt:lpstr>
      <vt:lpstr>Pivot Tables</vt:lpstr>
      <vt:lpstr>PowerPoint Presentation</vt:lpstr>
      <vt:lpstr>Add more data</vt:lpstr>
      <vt:lpstr>PowerPoint Presentation</vt:lpstr>
      <vt:lpstr>Different Computation</vt:lpstr>
      <vt:lpstr>PowerPoint Presentation</vt:lpstr>
      <vt:lpstr>Different computation</vt:lpstr>
      <vt:lpstr>PowerPoint Presentation</vt:lpstr>
      <vt:lpstr>Also summarize for sales people</vt:lpstr>
      <vt:lpstr>PowerPoint Presentation</vt:lpstr>
      <vt:lpstr>Calculated Field</vt:lpstr>
      <vt:lpstr>Calculated Item</vt:lpstr>
      <vt:lpstr>Adjust P3</vt:lpstr>
      <vt:lpstr>After filtering P3</vt:lpstr>
    </vt:vector>
  </TitlesOfParts>
  <Company>CCIS - Northeastern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</dc:title>
  <dc:creator>Karl Lieberherr</dc:creator>
  <cp:lastModifiedBy>Karl Lieberherr</cp:lastModifiedBy>
  <cp:revision>11</cp:revision>
  <cp:lastPrinted>2014-10-10T13:15:07Z</cp:lastPrinted>
  <dcterms:created xsi:type="dcterms:W3CDTF">2014-01-22T14:19:30Z</dcterms:created>
  <dcterms:modified xsi:type="dcterms:W3CDTF">2014-10-10T19:42:48Z</dcterms:modified>
</cp:coreProperties>
</file>