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59" r:id="rId6"/>
    <p:sldId id="270" r:id="rId7"/>
    <p:sldId id="261" r:id="rId8"/>
    <p:sldId id="262" r:id="rId9"/>
    <p:sldId id="265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F821-ACB7-4432-8578-10CFACB94B3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E277-C343-4F9E-87E1-BD1AD9F1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Test Solutions Fall 2014</a:t>
            </a:r>
            <a:br>
              <a:rPr lang="en-US" dirty="0" smtClean="0"/>
            </a:br>
            <a:r>
              <a:rPr lang="en-US" dirty="0" smtClean="0"/>
              <a:t>Questions 7 and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 Lieberherr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8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Query8: identical to Query7, except using 8b.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21087" r="59309" b="41246"/>
          <a:stretch/>
        </p:blipFill>
        <p:spPr>
          <a:xfrm>
            <a:off x="838200" y="1780915"/>
            <a:ext cx="4658264" cy="4515665"/>
          </a:xfrm>
        </p:spPr>
      </p:pic>
    </p:spTree>
    <p:extLst>
      <p:ext uri="{BB962C8B-B14F-4D97-AF65-F5344CB8AC3E}">
        <p14:creationId xmlns:p14="http://schemas.microsoft.com/office/powerpoint/2010/main" val="56466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Question 7 and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problem formulation, the only difference is the word distinct.</a:t>
            </a:r>
          </a:p>
          <a:p>
            <a:r>
              <a:rPr lang="en-US" dirty="0" smtClean="0"/>
              <a:t>If following the Principle of Least Information, the only difference in the solution is the ADDITION of an elimination of duplicates. Otherwise, the solution is identical.</a:t>
            </a:r>
          </a:p>
          <a:p>
            <a:r>
              <a:rPr lang="en-US" dirty="0" smtClean="0"/>
              <a:t>The solution following the Principle of Least Information is more modular.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8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7alt: Violates Principle of Least Info.</a:t>
            </a:r>
            <a:endParaRPr lang="en-US" dirty="0"/>
          </a:p>
        </p:txBody>
      </p:sp>
      <p:pic>
        <p:nvPicPr>
          <p:cNvPr id="4" name="Content Placeholder 3" descr="Access - CS1100.GradeBook.AccessTest.S14 - Sol : Database- C:\Users\Karl_2\Downloads\CS1100.GradeBook.AccessTest.S14 - Sol.accdb (Access 2007 - 2013 file forma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21087" r="48246" b="32919"/>
          <a:stretch/>
        </p:blipFill>
        <p:spPr>
          <a:xfrm>
            <a:off x="1682151" y="1534354"/>
            <a:ext cx="7484605" cy="5246009"/>
          </a:xfrm>
        </p:spPr>
      </p:pic>
    </p:spTree>
    <p:extLst>
      <p:ext uri="{BB962C8B-B14F-4D97-AF65-F5344CB8AC3E}">
        <p14:creationId xmlns:p14="http://schemas.microsoft.com/office/powerpoint/2010/main" val="393229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7alt: Not modular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change for Query 8, have to replace the count by a group by and add a second query to do the count.</a:t>
            </a:r>
          </a:p>
          <a:p>
            <a:r>
              <a:rPr lang="en-US" dirty="0" smtClean="0"/>
              <a:t>This is different from just inserting an elimination of duplicates (pure group by).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courses has each instructor taught during 2011? List </a:t>
            </a:r>
            <a:r>
              <a:rPr lang="en-US" dirty="0" err="1" smtClean="0"/>
              <a:t>LastName</a:t>
            </a:r>
            <a:r>
              <a:rPr lang="en-US" dirty="0" smtClean="0"/>
              <a:t> and number of courses.</a:t>
            </a:r>
          </a:p>
          <a:p>
            <a:pPr lvl="1"/>
            <a:r>
              <a:rPr lang="en-US" dirty="0" smtClean="0"/>
              <a:t>Which patterns come to mind?</a:t>
            </a:r>
          </a:p>
          <a:p>
            <a:pPr lvl="2"/>
            <a:r>
              <a:rPr lang="en-US" dirty="0" err="1" smtClean="0"/>
              <a:t>AggregateForOther</a:t>
            </a:r>
            <a:endParaRPr lang="en-US" dirty="0" smtClean="0"/>
          </a:p>
          <a:p>
            <a:pPr lvl="2"/>
            <a:r>
              <a:rPr lang="en-US" dirty="0" smtClean="0"/>
              <a:t>Disambiguation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0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365125"/>
            <a:ext cx="11043249" cy="1325563"/>
          </a:xfrm>
        </p:spPr>
        <p:txBody>
          <a:bodyPr/>
          <a:lstStyle/>
          <a:p>
            <a:r>
              <a:rPr lang="en-US" dirty="0" smtClean="0"/>
              <a:t>Query7a: Courses taught by Instructor in 2011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20038" r="52956" b="22626"/>
          <a:stretch/>
        </p:blipFill>
        <p:spPr>
          <a:xfrm>
            <a:off x="1035169" y="1334730"/>
            <a:ext cx="6616461" cy="5238787"/>
          </a:xfrm>
        </p:spPr>
      </p:pic>
    </p:spTree>
    <p:extLst>
      <p:ext uri="{BB962C8B-B14F-4D97-AF65-F5344CB8AC3E}">
        <p14:creationId xmlns:p14="http://schemas.microsoft.com/office/powerpoint/2010/main" val="147956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 Query7a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19897" r="41586" b="22214"/>
          <a:stretch/>
        </p:blipFill>
        <p:spPr>
          <a:xfrm>
            <a:off x="2605178" y="1708276"/>
            <a:ext cx="5960852" cy="4973056"/>
          </a:xfrm>
        </p:spPr>
      </p:pic>
      <p:sp>
        <p:nvSpPr>
          <p:cNvPr id="5" name="TextBox 4"/>
          <p:cNvSpPr txBox="1"/>
          <p:nvPr/>
        </p:nvSpPr>
        <p:spPr>
          <a:xfrm>
            <a:off x="9747849" y="2225615"/>
            <a:ext cx="2131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is correct</a:t>
            </a:r>
          </a:p>
          <a:p>
            <a:r>
              <a:rPr lang="en-US" dirty="0" smtClean="0"/>
              <a:t>because CID has one</a:t>
            </a:r>
          </a:p>
          <a:p>
            <a:r>
              <a:rPr lang="en-US" dirty="0" err="1" smtClean="0"/>
              <a:t>CourseID</a:t>
            </a:r>
            <a:r>
              <a:rPr lang="en-US" dirty="0" smtClean="0"/>
              <a:t> associated</a:t>
            </a:r>
          </a:p>
          <a:p>
            <a:r>
              <a:rPr lang="en-US" dirty="0" smtClean="0"/>
              <a:t>with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Query7: Count Courses</a:t>
            </a:r>
            <a:endParaRPr lang="en-US" dirty="0"/>
          </a:p>
        </p:txBody>
      </p:sp>
      <p:pic>
        <p:nvPicPr>
          <p:cNvPr id="5" name="Picture 4" descr="Access - GradeBook-Access-Test-F14-Lieberherr : Database- C:\Users\Karl_2\Google Drive\CS1100\f14\access\AccessTest\GradeBook-Access-Test-F14-Lieberherr.accdb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7025" r="51321" b="43144"/>
          <a:stretch/>
        </p:blipFill>
        <p:spPr>
          <a:xfrm>
            <a:off x="838199" y="1825625"/>
            <a:ext cx="8323053" cy="44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r>
              <a:rPr lang="en-US" dirty="0" smtClean="0">
                <a:solidFill>
                  <a:srgbClr val="FF0000"/>
                </a:solidFill>
              </a:rPr>
              <a:t>distinct</a:t>
            </a:r>
            <a:r>
              <a:rPr lang="en-US" dirty="0" smtClean="0"/>
              <a:t> courses has each instructor taught during 2011? List </a:t>
            </a:r>
            <a:r>
              <a:rPr lang="en-US" dirty="0" err="1" smtClean="0"/>
              <a:t>LastName</a:t>
            </a:r>
            <a:r>
              <a:rPr lang="en-US" dirty="0" smtClean="0"/>
              <a:t> and number of </a:t>
            </a:r>
            <a:r>
              <a:rPr lang="en-US" dirty="0" smtClean="0">
                <a:solidFill>
                  <a:srgbClr val="FF0000"/>
                </a:solidFill>
              </a:rPr>
              <a:t>distinct</a:t>
            </a:r>
            <a:r>
              <a:rPr lang="en-US" dirty="0" smtClean="0"/>
              <a:t> courses.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to Query 7 highlighted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Patterns: same as for 7 and add: Required Elimination of Duplicates.</a:t>
            </a:r>
          </a:p>
          <a:p>
            <a:r>
              <a:rPr lang="en-US" dirty="0" smtClean="0"/>
              <a:t>Important: If there is a small change in the problem formulation there should be a small change in the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8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Query8a = Query7a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17320" r="41801" b="18646"/>
          <a:stretch/>
        </p:blipFill>
        <p:spPr>
          <a:xfrm>
            <a:off x="750498" y="1690688"/>
            <a:ext cx="5581291" cy="5092536"/>
          </a:xfrm>
        </p:spPr>
      </p:pic>
    </p:spTree>
    <p:extLst>
      <p:ext uri="{BB962C8B-B14F-4D97-AF65-F5344CB8AC3E}">
        <p14:creationId xmlns:p14="http://schemas.microsoft.com/office/powerpoint/2010/main" val="398599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17718" r="52112" b="38470"/>
          <a:stretch/>
        </p:blipFill>
        <p:spPr>
          <a:xfrm>
            <a:off x="838200" y="1690688"/>
            <a:ext cx="5702060" cy="4865466"/>
          </a:xfrm>
        </p:spPr>
      </p:pic>
      <p:sp>
        <p:nvSpPr>
          <p:cNvPr id="5" name="Right Arrow 4"/>
          <p:cNvSpPr/>
          <p:nvPr/>
        </p:nvSpPr>
        <p:spPr>
          <a:xfrm rot="10800000">
            <a:off x="6408708" y="41069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6277155" y="3638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98611" y="4123421"/>
            <a:ext cx="20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duplicates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69547" y="2294626"/>
            <a:ext cx="9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2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duplicates</a:t>
            </a:r>
            <a:endParaRPr lang="en-US" dirty="0"/>
          </a:p>
        </p:txBody>
      </p:sp>
      <p:pic>
        <p:nvPicPr>
          <p:cNvPr id="4" name="Content Placeholder 3" descr="Access - GradeBook-Access-Test-F14-Lieberherr : Database- C:\Users\Karl_2\Google Drive\CS1100\f14\access\AccessTest\GradeBook-Access-Test-F14-Lieberherr.accdb 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16528" r="40727" b="43427"/>
          <a:stretch/>
        </p:blipFill>
        <p:spPr>
          <a:xfrm>
            <a:off x="534837" y="1690688"/>
            <a:ext cx="9126747" cy="5037170"/>
          </a:xfrm>
        </p:spPr>
      </p:pic>
    </p:spTree>
    <p:extLst>
      <p:ext uri="{BB962C8B-B14F-4D97-AF65-F5344CB8AC3E}">
        <p14:creationId xmlns:p14="http://schemas.microsoft.com/office/powerpoint/2010/main" val="54156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261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Access Test Solutions Fall 2014 Questions 7 and 8</vt:lpstr>
      <vt:lpstr>Query 7</vt:lpstr>
      <vt:lpstr>Query7a: Courses taught by Instructor in 2011</vt:lpstr>
      <vt:lpstr>Alternative for Query7a</vt:lpstr>
      <vt:lpstr>Query7: Count Courses</vt:lpstr>
      <vt:lpstr>Query 8</vt:lpstr>
      <vt:lpstr>Query8a = Query7a</vt:lpstr>
      <vt:lpstr>Output</vt:lpstr>
      <vt:lpstr>Eliminate duplicates</vt:lpstr>
      <vt:lpstr>Query8: identical to Query7, except using 8b.</vt:lpstr>
      <vt:lpstr>Difference between Question 7 and 8</vt:lpstr>
      <vt:lpstr>Query 7alt: Violates Principle of Least Info.</vt:lpstr>
      <vt:lpstr>Query 7alt: Not modular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Test Review Fall 2014</dc:title>
  <dc:creator>Karl Lieberherr</dc:creator>
  <cp:lastModifiedBy>Karl Lieberherr</cp:lastModifiedBy>
  <cp:revision>14</cp:revision>
  <dcterms:created xsi:type="dcterms:W3CDTF">2014-11-30T11:28:53Z</dcterms:created>
  <dcterms:modified xsi:type="dcterms:W3CDTF">2014-12-03T16:41:18Z</dcterms:modified>
</cp:coreProperties>
</file>