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2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9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3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3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8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4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5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5919-8952-4A7F-A1FF-78CE839A9D69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80AA4-BA87-4425-B755-7DB74A96D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7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133600"/>
            <a:ext cx="6601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2871633"/>
            <a:ext cx="6777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 </a:t>
            </a:r>
            <a:r>
              <a:rPr lang="en-US" dirty="0" err="1" smtClean="0"/>
              <a:t>ver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3"/>
            <a:endCxn id="12" idx="0"/>
          </p:cNvCxnSpPr>
          <p:nvPr/>
        </p:nvCxnSpPr>
        <p:spPr>
          <a:xfrm>
            <a:off x="4317717" y="2318266"/>
            <a:ext cx="1964758" cy="553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87091" y="2603495"/>
            <a:ext cx="85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perfect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1524000"/>
            <a:ext cx="5793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fal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>
          <a:xfrm flipV="1">
            <a:off x="4317717" y="1708666"/>
            <a:ext cx="1625883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58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 Graph for Claim 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048000"/>
            <a:ext cx="10080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Gaurav</a:t>
            </a:r>
            <a:r>
              <a:rPr lang="en-US" dirty="0" smtClean="0"/>
              <a:t> 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133600"/>
            <a:ext cx="867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Kunal</a:t>
            </a:r>
            <a:r>
              <a:rPr lang="en-US" dirty="0" smtClean="0"/>
              <a:t> 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2871633"/>
            <a:ext cx="845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Cong V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3"/>
            <a:endCxn id="12" idx="0"/>
          </p:cNvCxnSpPr>
          <p:nvPr/>
        </p:nvCxnSpPr>
        <p:spPr>
          <a:xfrm>
            <a:off x="4524760" y="2318266"/>
            <a:ext cx="1841392" cy="553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77000" y="3407677"/>
            <a:ext cx="85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perfect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4" idx="3"/>
            <a:endCxn id="12" idx="1"/>
          </p:cNvCxnSpPr>
          <p:nvPr/>
        </p:nvCxnSpPr>
        <p:spPr>
          <a:xfrm flipV="1">
            <a:off x="2608233" y="3056299"/>
            <a:ext cx="3335367" cy="176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1"/>
            <a:endCxn id="4" idx="0"/>
          </p:cNvCxnSpPr>
          <p:nvPr/>
        </p:nvCxnSpPr>
        <p:spPr>
          <a:xfrm flipH="1">
            <a:off x="2104217" y="2318266"/>
            <a:ext cx="1553383" cy="729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4572000"/>
            <a:ext cx="75819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 scenario:</a:t>
            </a:r>
          </a:p>
          <a:p>
            <a:r>
              <a:rPr lang="en-US" dirty="0" err="1" smtClean="0"/>
              <a:t>Gaurav</a:t>
            </a:r>
            <a:r>
              <a:rPr lang="en-US" dirty="0" smtClean="0"/>
              <a:t> and </a:t>
            </a:r>
            <a:r>
              <a:rPr lang="en-US" dirty="0" err="1" smtClean="0"/>
              <a:t>Kunal</a:t>
            </a:r>
            <a:r>
              <a:rPr lang="en-US" dirty="0" smtClean="0"/>
              <a:t> have misunderstood  claim c and they think it is false.</a:t>
            </a:r>
          </a:p>
          <a:p>
            <a:r>
              <a:rPr lang="en-US" dirty="0" smtClean="0"/>
              <a:t>Cong wins a debate with both of them applying the winning strategy she found</a:t>
            </a:r>
          </a:p>
          <a:p>
            <a:r>
              <a:rPr lang="en-US" dirty="0" smtClean="0"/>
              <a:t>for c. </a:t>
            </a:r>
            <a:r>
              <a:rPr lang="en-US" dirty="0" err="1" smtClean="0"/>
              <a:t>Kunal</a:t>
            </a:r>
            <a:r>
              <a:rPr lang="en-US" dirty="0" smtClean="0"/>
              <a:t> and </a:t>
            </a:r>
            <a:r>
              <a:rPr lang="en-US" dirty="0" err="1" smtClean="0"/>
              <a:t>Gaurav</a:t>
            </a:r>
            <a:r>
              <a:rPr lang="en-US" dirty="0" smtClean="0"/>
              <a:t> also have a debate which </a:t>
            </a:r>
            <a:r>
              <a:rPr lang="en-US" dirty="0" err="1" smtClean="0"/>
              <a:t>Gaurav</a:t>
            </a:r>
            <a:r>
              <a:rPr lang="en-US" dirty="0" smtClean="0"/>
              <a:t> wins which indicates</a:t>
            </a:r>
          </a:p>
          <a:p>
            <a:r>
              <a:rPr lang="en-US" dirty="0"/>
              <a:t>t</a:t>
            </a:r>
            <a:r>
              <a:rPr lang="en-US" dirty="0" smtClean="0"/>
              <a:t>hat  </a:t>
            </a:r>
            <a:r>
              <a:rPr lang="en-US" dirty="0" err="1" smtClean="0"/>
              <a:t>Gaurav</a:t>
            </a:r>
            <a:r>
              <a:rPr lang="en-US" dirty="0" smtClean="0"/>
              <a:t> has a </a:t>
            </a:r>
            <a:r>
              <a:rPr lang="en-US" smtClean="0"/>
              <a:t>somewhat better understanding</a:t>
            </a:r>
            <a:r>
              <a:rPr lang="en-US" dirty="0" smtClean="0"/>
              <a:t>. But still, he took the wrong</a:t>
            </a:r>
          </a:p>
          <a:p>
            <a:r>
              <a:rPr lang="en-US" dirty="0"/>
              <a:t>s</a:t>
            </a:r>
            <a:r>
              <a:rPr lang="en-US" dirty="0" smtClean="0"/>
              <a:t>ide.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02213" y="1764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32863" y="30374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70902" y="28716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1524000"/>
            <a:ext cx="1038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 falsifier</a:t>
            </a:r>
          </a:p>
          <a:p>
            <a:r>
              <a:rPr lang="en-US" dirty="0" smtClean="0"/>
              <a:t>V verifier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10200" y="1524000"/>
            <a:ext cx="3267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Edge: source loses in non-forced </a:t>
            </a:r>
          </a:p>
          <a:p>
            <a:r>
              <a:rPr lang="en-US" dirty="0" smtClean="0"/>
              <a:t>position to target.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: counts outgoing edges.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3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048000"/>
            <a:ext cx="6681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133600"/>
            <a:ext cx="592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fal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4114800"/>
            <a:ext cx="5905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 </a:t>
            </a:r>
            <a:r>
              <a:rPr lang="en-US" dirty="0" err="1" smtClean="0"/>
              <a:t>fal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43600" y="2871633"/>
            <a:ext cx="6777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 </a:t>
            </a:r>
            <a:r>
              <a:rPr lang="en-US" dirty="0" err="1" smtClean="0"/>
              <a:t>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7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3048000"/>
            <a:ext cx="6681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133600"/>
            <a:ext cx="592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fal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4114800"/>
            <a:ext cx="5905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 </a:t>
            </a:r>
            <a:r>
              <a:rPr lang="en-US" dirty="0" err="1" smtClean="0"/>
              <a:t>fal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0"/>
            <a:endCxn id="5" idx="1"/>
          </p:cNvCxnSpPr>
          <p:nvPr/>
        </p:nvCxnSpPr>
        <p:spPr>
          <a:xfrm flipV="1">
            <a:off x="1934266" y="2318266"/>
            <a:ext cx="1723334" cy="729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1"/>
          </p:cNvCxnSpPr>
          <p:nvPr/>
        </p:nvCxnSpPr>
        <p:spPr>
          <a:xfrm>
            <a:off x="1934266" y="3417332"/>
            <a:ext cx="2180534" cy="882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43600" y="2871633"/>
            <a:ext cx="6777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 </a:t>
            </a:r>
            <a:r>
              <a:rPr lang="en-US" dirty="0" err="1" smtClean="0"/>
              <a:t>ver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3"/>
            <a:endCxn id="12" idx="0"/>
          </p:cNvCxnSpPr>
          <p:nvPr/>
        </p:nvCxnSpPr>
        <p:spPr>
          <a:xfrm>
            <a:off x="4249750" y="2318266"/>
            <a:ext cx="2032725" cy="553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54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9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123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impossible</vt:lpstr>
      <vt:lpstr>Merit Graph for Claim c</vt:lpstr>
      <vt:lpstr>Impossible</vt:lpstr>
      <vt:lpstr>PowerPoint Presentation</vt:lpstr>
      <vt:lpstr>PowerPoint Presentation</vt:lpstr>
    </vt:vector>
  </TitlesOfParts>
  <Company>Northeastern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Lieberherr</dc:creator>
  <cp:lastModifiedBy>Karl Lieberherr</cp:lastModifiedBy>
  <cp:revision>5</cp:revision>
  <cp:lastPrinted>2013-11-20T18:57:27Z</cp:lastPrinted>
  <dcterms:created xsi:type="dcterms:W3CDTF">2013-11-19T19:54:31Z</dcterms:created>
  <dcterms:modified xsi:type="dcterms:W3CDTF">2013-11-21T10:28:27Z</dcterms:modified>
</cp:coreProperties>
</file>